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9" r:id="rId10"/>
    <p:sldMasterId id="2147483714" r:id="rId11"/>
    <p:sldMasterId id="2147483733" r:id="rId12"/>
    <p:sldMasterId id="2147483744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aZUxgSkV8kHeSiE6o3YLwNfWe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6" name="Google Shape;140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6" name="Google Shape;1506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6" name="Google Shape;1516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5" name="Google Shape;1525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f4eb3ddffe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0" name="Google Shape;1550;g1f4eb3ddffe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8" name="Google Shape;1558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3" name="Google Shape;141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8" name="Google Shape;141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0" name="Google Shape;1450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3" name="Google Shape;1463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6" name="Google Shape;149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2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3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3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.jp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4.jp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1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4.jp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1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1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6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38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Relationship Id="rId6" Type="http://schemas.openxmlformats.org/officeDocument/2006/relationships/image" Target="../media/image38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Relationship Id="rId6" Type="http://schemas.openxmlformats.org/officeDocument/2006/relationships/image" Target="../media/image53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Relationship Id="rId6" Type="http://schemas.openxmlformats.org/officeDocument/2006/relationships/image" Target="../media/image5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2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36.png"/><Relationship Id="rId5" Type="http://schemas.openxmlformats.org/officeDocument/2006/relationships/image" Target="../media/image1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7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8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8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3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3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3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3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4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5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5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6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6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6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6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6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6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6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7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9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9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3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3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3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3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9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9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9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60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60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2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2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2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20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20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2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2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2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2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2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2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2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2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2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2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2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2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2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2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2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2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2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2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2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2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2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2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2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2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2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2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2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2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2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2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2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2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2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2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2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2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2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2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2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2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2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2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2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2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2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2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2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2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2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2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2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1" name="Google Shape;67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7" name="Google Shape;67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5" name="Google Shape;68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7" name="Google Shape;697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6" name="Google Shape;71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9" name="Google Shape;72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9" name="Google Shape;73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3" name="Google Shape;74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0" name="Google Shape;760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4" name="Google Shape;774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2" name="Google Shape;792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1" name="Google Shape;82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2" name="Google Shape;83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33" name="Google Shape;83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9" name="Google Shape;839;p50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0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50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5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0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0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5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3" name="Google Shape;85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2" name="Google Shape;862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72" name="Google Shape;872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73" name="Google Shape;873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4" name="Google Shape;874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6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46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46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46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4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6" name="Google Shape;88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2" name="Google Shape;89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4" name="Google Shape;89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4" name="Google Shape;90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6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4" name="Google Shape;92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6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6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6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6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2" name="Google Shape;94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8" name="Google Shape;94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0" name="Google Shape;95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3" name="Google Shape;953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6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6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67" name="Google Shape;967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2" name="Google Shape;97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1" name="Google Shape;99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6" name="Google Shape;100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4" name="Google Shape;102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5" name="Google Shape;102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6" name="Google Shape;104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3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0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7" name="Google Shape;105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74" name="Google Shape;107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6" name="Google Shape;108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95" name="Google Shape;109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96" name="Google Shape;109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Google Shape;110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0" name="Google Shape;1110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9" name="Google Shape;111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1" name="Google Shape;112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0" name="Google Shape;113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2" name="Google Shape;113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6" name="Google Shape;1136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Google Shape;114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Google Shape;114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9" name="Google Shape;114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2" name="Google Shape;115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0" name="Google Shape;116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1" name="Google Shape;116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0" name="Google Shape;1170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48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48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48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48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48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4" name="Google Shape;1184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3" name="Google Shape;1193;p4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49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49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49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7" name="Google Shape;1197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49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9" name="Google Shape;120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2" name="Google Shape;121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3" name="Google Shape;121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16" name="Google Shape;1216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17" name="Google Shape;1217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27" name="Google Shape;1227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0" name="Google Shape;124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1" name="Google Shape;124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2" name="Google Shape;124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4" name="Google Shape;124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56" name="Google Shape;1256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0" name="Google Shape;126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5" name="Google Shape;126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6" name="Google Shape;1266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4" name="Google Shape;1274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8" name="Google Shape;127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3" name="Google Shape;1283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2" name="Google Shape;1292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4" name="Google Shape;129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6" name="Google Shape;1296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f4eb3ddffe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9" name="Google Shape;1309;g1f4eb3ddffe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f4eb3ddffe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g1f4eb3ddffe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g1f4eb3ddffe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3" name="Google Shape;1313;g1f4eb3ddffe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4" name="Google Shape;1314;g1f4eb3ddffe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1f4eb3ddff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g1f4eb3ddffe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f4eb3ddffe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g1f4eb3ddffe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1f4eb3ddffe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g1f4eb3ddffe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f4eb3ddffe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23" name="Google Shape;1323;g1f4eb3ddffe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f4eb3ddffe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1f4eb3ddffe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6" name="Google Shape;1326;g1f4eb3ddffe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7" name="Google Shape;1327;g1f4eb3ddffe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g1f4eb3ddffe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4eb3ddffe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30" name="Google Shape;1330;g1f4eb3ddffe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31" name="Google Shape;1331;g1f4eb3ddffe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g1f4eb3ddffe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g1f4eb3ddffe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1f4eb3ddffe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g1f4eb3ddffe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1f4eb3ddffe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8" name="Google Shape;1338;g1f4eb3ddffe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g1f4eb3ddffe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g1f4eb3ddffe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41" name="Google Shape;1341;g1f4eb3ddffe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1f4eb3ddffe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4eb3ddffe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f4eb3ddffe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g1f4eb3ddffe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1f4eb3ddffe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g1f4eb3ddffe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g1f4eb3ddffe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f4eb3ddffe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f4eb3ddffe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1f4eb3ddffe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f4eb3ddffe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4" name="Google Shape;1354;g1f4eb3ddffe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4eb3ddffe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1f4eb3ddffe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g1f4eb3ddffe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8" name="Google Shape;1358;g1f4eb3ddffe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g1f4eb3ddffe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1f4eb3ddffe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g1f4eb3ddffe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2" name="Google Shape;1362;g1f4eb3ddffe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g1f4eb3ddffe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1f4eb3ddffe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f4eb3ddffe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7" name="Google Shape;1367;g1f4eb3ddffe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8" name="Google Shape;1368;g1f4eb3ddffe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g1f4eb3ddffe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g1f4eb3ddffe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g1f4eb3ddffe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g1f4eb3ddffe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3" name="Google Shape;1373;g1f4eb3ddffe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b3ddffe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6" name="Google Shape;1376;g1f4eb3ddffe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4eb3ddffe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8" name="Google Shape;1378;g1f4eb3ddffe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1f4eb3ddffe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1f4eb3ddffe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1f4eb3ddffe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b3ddffe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f4eb3ddffe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g1f4eb3ddffe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f4eb3ddffe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1f4eb3ddffe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g1f4eb3ddffe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9" name="Google Shape;1389;g1f4eb3ddffe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1f4eb3ddffe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g1f4eb3ddffe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f4eb3ddffe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4" name="Google Shape;1394;g1f4eb3ddffe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f4eb3ddffe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f4eb3ddffe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7" name="Google Shape;1397;g1f4eb3ddffe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8" name="Google Shape;1398;g1f4eb3ddffe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9" name="Google Shape;1399;g1f4eb3ddffe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1f4eb3ddffe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f4eb3ddffe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f4eb3ddffe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3" name="Google Shape;1403;g1f4eb3ddffe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6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1f4eb3ddffe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4" name="Google Shape;1304;g1f4eb3ddffe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1f4eb3ddffe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g1f4eb3ddffe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7" name="Google Shape;877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8" name="Google Shape;878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9" name="Google Shape;87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4" name="Google Shape;1174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5" name="Google Shape;1175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4.png"/><Relationship Id="rId4" Type="http://schemas.openxmlformats.org/officeDocument/2006/relationships/image" Target="../media/image68.png"/><Relationship Id="rId5" Type="http://schemas.openxmlformats.org/officeDocument/2006/relationships/image" Target="../media/image6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Relationship Id="rId4" Type="http://schemas.openxmlformats.org/officeDocument/2006/relationships/image" Target="../media/image7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72.jpg"/><Relationship Id="rId6" Type="http://schemas.openxmlformats.org/officeDocument/2006/relationships/image" Target="../media/image75.jpg"/><Relationship Id="rId7" Type="http://schemas.openxmlformats.org/officeDocument/2006/relationships/image" Target="../media/image6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5.png"/><Relationship Id="rId4" Type="http://schemas.openxmlformats.org/officeDocument/2006/relationships/image" Target="../media/image62.png"/><Relationship Id="rId5" Type="http://schemas.openxmlformats.org/officeDocument/2006/relationships/image" Target="../media/image61.png"/><Relationship Id="rId6" Type="http://schemas.openxmlformats.org/officeDocument/2006/relationships/image" Target="../media/image6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jpg"/><Relationship Id="rId4" Type="http://schemas.openxmlformats.org/officeDocument/2006/relationships/image" Target="../media/image6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09" name="Google Shape;140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did you learn?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0" name="Google Shape;141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</a:t>
            </a:r>
            <a:r>
              <a:rPr lang="en-US" sz="4000">
                <a:solidFill>
                  <a:srgbClr val="006FB6"/>
                </a:solidFill>
              </a:rPr>
              <a:t>See English slides</a:t>
            </a: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Practice the script aloud. Change as needed. 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(K-1)</a:t>
            </a:r>
            <a:endParaRPr/>
          </a:p>
        </p:txBody>
      </p:sp>
      <p:sp>
        <p:nvSpPr>
          <p:cNvPr id="1509" name="Google Shape;1509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Что было для тебя наиболее интересным? Почему? Укажи на слова или фразы.</a:t>
            </a:r>
            <a:endParaRPr sz="2400"/>
          </a:p>
        </p:txBody>
      </p:sp>
      <p:sp>
        <p:nvSpPr>
          <p:cNvPr id="1510" name="Google Shape;1510;p16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Что ты уже знал? Как автор сказал об этом?</a:t>
            </a:r>
            <a:endParaRPr sz="2400"/>
          </a:p>
        </p:txBody>
      </p:sp>
      <p:sp>
        <p:nvSpPr>
          <p:cNvPr id="1511" name="Google Shape;1511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О чём была эта книга? В основном о чём?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512" name="Google Shape;1512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Что тебя удивило? Покажи мне.</a:t>
            </a:r>
            <a:endParaRPr sz="2400"/>
          </a:p>
        </p:txBody>
      </p:sp>
      <p:pic>
        <p:nvPicPr>
          <p:cNvPr id="1513" name="Google Shape;1513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(2-3)</a:t>
            </a:r>
            <a:endParaRPr/>
          </a:p>
        </p:txBody>
      </p:sp>
      <p:sp>
        <p:nvSpPr>
          <p:cNvPr id="1519" name="Google Shape;1519;p17"/>
          <p:cNvSpPr txBox="1"/>
          <p:nvPr>
            <p:ph idx="1" type="body"/>
          </p:nvPr>
        </p:nvSpPr>
        <p:spPr>
          <a:xfrm>
            <a:off x="8305750" y="316542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Какую книгу ты хочешь прочитать следующей? О чем ты хочешь узнать больше?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520" name="Google Shape;1520;p17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Что тебя все еще интересует в этой теме? Где эта информация может быть использована?</a:t>
            </a:r>
            <a:endParaRPr sz="2400"/>
          </a:p>
        </p:txBody>
      </p:sp>
      <p:sp>
        <p:nvSpPr>
          <p:cNvPr id="1521" name="Google Shape;1521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Если бы ты рассказывала другу об этой книге, чем бы ты поделилась? Как автор объяснил этот момент?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522" name="Google Shape;15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528" name="Google Shape;1528;p18"/>
          <p:cNvSpPr txBox="1"/>
          <p:nvPr/>
        </p:nvSpPr>
        <p:spPr>
          <a:xfrm>
            <a:off x="4588042" y="2034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Сначала поговорите о теме книги, чтобы разогреть ум для чтения и понимания.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8"/>
          <p:cNvSpPr txBox="1"/>
          <p:nvPr/>
        </p:nvSpPr>
        <p:spPr>
          <a:xfrm>
            <a:off x="4588042" y="31844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Используйте это с книгами на любом языке.</a:t>
            </a:r>
            <a:endParaRPr/>
          </a:p>
        </p:txBody>
      </p:sp>
      <p:sp>
        <p:nvSpPr>
          <p:cNvPr id="1530" name="Google Shape;1530;p18"/>
          <p:cNvSpPr txBox="1"/>
          <p:nvPr/>
        </p:nvSpPr>
        <p:spPr>
          <a:xfrm>
            <a:off x="4588050" y="43341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Задавайте вопросы и говорите о книгах на любом языке!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1" name="Google Shape;15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75" y="1576275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575" y="46554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7366" y="32784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Тренировка</a:t>
            </a:r>
            <a:endParaRPr/>
          </a:p>
        </p:txBody>
      </p:sp>
      <p:sp>
        <p:nvSpPr>
          <p:cNvPr id="1539" name="Google Shape;1539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Расскажите о теме.</a:t>
            </a:r>
            <a:endParaRPr/>
          </a:p>
        </p:txBody>
      </p:sp>
      <p:sp>
        <p:nvSpPr>
          <p:cNvPr id="1540" name="Google Shape;1540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0294"/>
              <a:buNone/>
            </a:pPr>
            <a:r>
              <a:rPr lang="en-US" sz="3200"/>
              <a:t>Расскажите о самых важных фактах.</a:t>
            </a:r>
            <a:endParaRPr/>
          </a:p>
        </p:txBody>
      </p:sp>
      <p:sp>
        <p:nvSpPr>
          <p:cNvPr id="1541" name="Google Shape;1541;p19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Расскажите забавный или интересный факт.</a:t>
            </a:r>
            <a:endParaRPr sz="3200"/>
          </a:p>
        </p:txBody>
      </p:sp>
      <p:sp>
        <p:nvSpPr>
          <p:cNvPr id="1542" name="Google Shape;1542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43" name="Google Shape;1543;p19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44" name="Google Shape;1544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45" name="Google Shape;1545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Позовите меня, если у вас есть вопрос!</a:t>
            </a:r>
            <a:endParaRPr sz="3200"/>
          </a:p>
        </p:txBody>
      </p:sp>
      <p:sp>
        <p:nvSpPr>
          <p:cNvPr id="1546" name="Google Shape;1546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47" name="Google Shape;1547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f4eb3ddffe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553" name="Google Shape;1553;g1f4eb3ddffe_0_121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554" name="Google Shape;1554;g1f4eb3ddffe_0_121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555" name="Google Shape;1555;g1f4eb3ddffe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561" name="Google Shape;156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24"/>
          <p:cNvSpPr txBox="1"/>
          <p:nvPr>
            <p:ph idx="1" type="body"/>
          </p:nvPr>
        </p:nvSpPr>
        <p:spPr>
          <a:xfrm>
            <a:off x="8856921" y="4074693"/>
            <a:ext cx="2721935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400"/>
              <a:t>Ваш вклад улучшает наше совместное время препровождение!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63" name="Google Shape;1563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4400"/>
              <a:t>Чему вы научились?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421" name="Google Shape;1421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422" name="Google Shape;1422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423" name="Google Shape;1423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424" name="Google Shape;1424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425" name="Google Shape;142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29" name="Google Shape;1429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0" name="Google Shape;1430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6" name="Google Shape;1436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7" name="Google Shape;1437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38" name="Google Shape;1438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9" name="Google Shape;1439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440" name="Google Shape;1440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441" name="Google Shape;1441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442" name="Google Shape;1442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443" name="Google Shape;1443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Руководство по проведению семинаров</a:t>
            </a:r>
            <a:endParaRPr/>
          </a:p>
        </p:txBody>
      </p:sp>
      <p:pic>
        <p:nvPicPr>
          <p:cNvPr descr="Icon&#10;&#10;Description automatically generated" id="1444" name="Google Shape;14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5" name="Google Shape;14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6" name="Google Shape;14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7" name="Google Shape;14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rPr lang="en-US">
                <a:solidFill>
                  <a:srgbClr val="006FB6"/>
                </a:solidFill>
              </a:rPr>
              <a:t>Чему вы научились?</a:t>
            </a:r>
            <a:endParaRPr/>
          </a:p>
        </p:txBody>
      </p:sp>
      <p:sp>
        <p:nvSpPr>
          <p:cNvPr id="1453" name="Google Shape;1453;p11"/>
          <p:cNvSpPr txBox="1"/>
          <p:nvPr>
            <p:ph idx="1" type="body"/>
          </p:nvPr>
        </p:nvSpPr>
        <p:spPr>
          <a:xfrm>
            <a:off x="9222913" y="2793189"/>
            <a:ext cx="249720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000"/>
              <a:t>Нехудожественные книги отличаются от художественных. Художественные книги рассказывают истории. Нехудожественные книги носят информационный характер и обучают нас различным темам.</a:t>
            </a:r>
            <a:endParaRPr sz="2000">
              <a:solidFill>
                <a:srgbClr val="006FB6"/>
              </a:solidFill>
            </a:endParaRPr>
          </a:p>
        </p:txBody>
      </p:sp>
      <p:pic>
        <p:nvPicPr>
          <p:cNvPr id="1454" name="Google Shape;145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56" name="Google Shape;1456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57" name="Google Shape;1457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о теме.</a:t>
            </a:r>
            <a:endParaRPr/>
          </a:p>
        </p:txBody>
      </p:sp>
      <p:sp>
        <p:nvSpPr>
          <p:cNvPr id="1458" name="Google Shape;1458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о самых важных фактах.</a:t>
            </a:r>
            <a:endParaRPr/>
          </a:p>
        </p:txBody>
      </p:sp>
      <p:sp>
        <p:nvSpPr>
          <p:cNvPr id="1459" name="Google Shape;1459;p11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Расскажите забавный или интересный факт.</a:t>
            </a:r>
            <a:endParaRPr/>
          </a:p>
        </p:txBody>
      </p:sp>
      <p:sp>
        <p:nvSpPr>
          <p:cNvPr id="1460" name="Google Shape;1460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Предмет текста</a:t>
            </a:r>
            <a:endParaRPr/>
          </a:p>
        </p:txBody>
      </p:sp>
      <p:sp>
        <p:nvSpPr>
          <p:cNvPr id="1466" name="Google Shape;1466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Чему автор пытается научить нас в данной области</a:t>
            </a:r>
            <a:endParaRPr/>
          </a:p>
        </p:txBody>
      </p:sp>
      <p:sp>
        <p:nvSpPr>
          <p:cNvPr id="1467" name="Google Shape;1467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То, что удерживает ваше внимание</a:t>
            </a:r>
            <a:endParaRPr sz="3000"/>
          </a:p>
        </p:txBody>
      </p:sp>
      <p:sp>
        <p:nvSpPr>
          <p:cNvPr id="1468" name="Google Shape;1468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То, что доказано как истина</a:t>
            </a:r>
            <a:endParaRPr/>
          </a:p>
        </p:txBody>
      </p:sp>
      <p:sp>
        <p:nvSpPr>
          <p:cNvPr id="1469" name="Google Shape;1469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Тема</a:t>
            </a:r>
            <a:endParaRPr b="1"/>
          </a:p>
        </p:txBody>
      </p:sp>
      <p:sp>
        <p:nvSpPr>
          <p:cNvPr id="1470" name="Google Shape;1470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Основная идея</a:t>
            </a:r>
            <a:endParaRPr b="1"/>
          </a:p>
        </p:txBody>
      </p:sp>
      <p:sp>
        <p:nvSpPr>
          <p:cNvPr id="1471" name="Google Shape;1471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Интересное</a:t>
            </a:r>
            <a:endParaRPr b="1"/>
          </a:p>
        </p:txBody>
      </p:sp>
      <p:sp>
        <p:nvSpPr>
          <p:cNvPr id="1472" name="Google Shape;1472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/>
              <a:t>Факт</a:t>
            </a:r>
            <a:endParaRPr/>
          </a:p>
        </p:txBody>
      </p:sp>
      <p:sp>
        <p:nvSpPr>
          <p:cNvPr id="1473" name="Google Shape;1473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грамотности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Какова была тема книги, которую вы только что прочитали?</a:t>
            </a:r>
            <a:endParaRPr sz="3200"/>
          </a:p>
        </p:txBody>
      </p:sp>
      <p:sp>
        <p:nvSpPr>
          <p:cNvPr id="1479" name="Google Shape;1479;p13"/>
          <p:cNvSpPr txBox="1"/>
          <p:nvPr>
            <p:ph idx="2" type="body"/>
          </p:nvPr>
        </p:nvSpPr>
        <p:spPr>
          <a:xfrm>
            <a:off x="8871438" y="1735925"/>
            <a:ext cx="2976099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Какую единственную вещь автор хочет, чтобы мы знали?</a:t>
            </a:r>
            <a:endParaRPr sz="3200"/>
          </a:p>
        </p:txBody>
      </p:sp>
      <p:sp>
        <p:nvSpPr>
          <p:cNvPr id="1480" name="Google Shape;1480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Расскажите о теме</a:t>
            </a:r>
            <a:endParaRPr/>
          </a:p>
        </p:txBody>
      </p:sp>
      <p:pic>
        <p:nvPicPr>
          <p:cNvPr id="1481" name="Google Shape;1481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2" name="Google Shape;1482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None/>
            </a:pPr>
            <a:r>
              <a:rPr lang="en-US">
                <a:solidFill>
                  <a:srgbClr val="006FB6"/>
                </a:solidFill>
              </a:rPr>
              <a:t>Расскажите о самых важных фактах</a:t>
            </a:r>
            <a:endParaRPr/>
          </a:p>
        </p:txBody>
      </p:sp>
      <p:sp>
        <p:nvSpPr>
          <p:cNvPr id="1488" name="Google Shape;1488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200">
                <a:solidFill>
                  <a:srgbClr val="006FB6"/>
                </a:solidFill>
              </a:rPr>
              <a:t>Попробуйте сделать это сейчас с книгой!</a:t>
            </a:r>
            <a:endParaRPr sz="2000"/>
          </a:p>
        </p:txBody>
      </p:sp>
      <p:sp>
        <p:nvSpPr>
          <p:cNvPr id="1489" name="Google Shape;1489;p14"/>
          <p:cNvSpPr txBox="1"/>
          <p:nvPr>
            <p:ph idx="2" type="body"/>
          </p:nvPr>
        </p:nvSpPr>
        <p:spPr>
          <a:xfrm>
            <a:off x="265470" y="1893094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Возьмите книгу и начните читать.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Сделайте паузу через 1-2 минуты и поговорите о самых важных фактах из текста.</a:t>
            </a:r>
            <a:endParaRPr/>
          </a:p>
        </p:txBody>
      </p:sp>
      <p:pic>
        <p:nvPicPr>
          <p:cNvPr descr="A picture containing can&#10;&#10;Description automatically generated" id="1490" name="Google Shape;1490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14"/>
          <p:cNvSpPr txBox="1"/>
          <p:nvPr>
            <p:ph idx="5" type="body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Чему учит эта книга?</a:t>
            </a:r>
            <a:endParaRPr sz="30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Какой факт встречается в тексте несколько раз?</a:t>
            </a:r>
            <a:endParaRPr sz="30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Какие 2-3 вещи автор хочет, чтобы мы знали об акулах? Покажите, где вы это узнали.</a:t>
            </a:r>
            <a:endParaRPr/>
          </a:p>
        </p:txBody>
      </p:sp>
      <p:sp>
        <p:nvSpPr>
          <p:cNvPr id="1492" name="Google Shape;1492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3" name="Google Shape;1493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5"/>
          <p:cNvSpPr txBox="1"/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rgbClr val="006FB6"/>
                </a:solidFill>
              </a:rPr>
              <a:t>Расскажите забавный или интересный факт</a:t>
            </a:r>
            <a:endParaRPr sz="3200"/>
          </a:p>
        </p:txBody>
      </p:sp>
      <p:sp>
        <p:nvSpPr>
          <p:cNvPr id="1499" name="Google Shape;1499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Составьте список тем, которые интересуют вашего ребёнка сейчас.</a:t>
            </a:r>
            <a:endParaRPr sz="2400"/>
          </a:p>
        </p:txBody>
      </p:sp>
      <p:sp>
        <p:nvSpPr>
          <p:cNvPr id="1500" name="Google Shape;1500;p15"/>
          <p:cNvSpPr txBox="1"/>
          <p:nvPr>
            <p:ph idx="2" type="body"/>
          </p:nvPr>
        </p:nvSpPr>
        <p:spPr>
          <a:xfrm>
            <a:off x="213742" y="1732153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rgbClr val="006FB6"/>
                </a:solidFill>
              </a:rPr>
              <a:t>Называть интересные факты легче, когда читаешь книги, которые тебя интересуют. Если вам нужна помощь в поиске книг на эти темы, спрашивайте меня!</a:t>
            </a:r>
            <a:endParaRPr sz="2400"/>
          </a:p>
        </p:txBody>
      </p:sp>
      <p:sp>
        <p:nvSpPr>
          <p:cNvPr id="1501" name="Google Shape;1501;p15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/>
              <a:t>Что самое удивительное вы узнали из этой книги? Где это написано?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/>
              <a:t>Что вы уже знали? Как автор сказал об этом?</a:t>
            </a:r>
            <a:endParaRPr sz="3200"/>
          </a:p>
        </p:txBody>
      </p:sp>
      <p:sp>
        <p:nvSpPr>
          <p:cNvPr id="1502" name="Google Shape;1502;p15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/>
              <a:t>Что вас удивило? Покажите мне.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/>
              <a:t>Каким фактом вы хотите поделиться со своим другом? Покажите, откуда вы знаете.</a:t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503" name="Google Shape;1503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8251354" y="84566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