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0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6" r:id="rId3"/>
    <p:sldMasterId id="2147483675" r:id="rId4"/>
    <p:sldMasterId id="2147483683" r:id="rId5"/>
    <p:sldMasterId id="2147483692" r:id="rId6"/>
    <p:sldMasterId id="2147483708" r:id="rId7"/>
    <p:sldMasterId id="2147483718" r:id="rId8"/>
    <p:sldMasterId id="2147483726" r:id="rId9"/>
    <p:sldMasterId id="2147483735" r:id="rId10"/>
    <p:sldMasterId id="2147483750" r:id="rId11"/>
  </p:sldMasterIdLst>
  <p:notesMasterIdLst>
    <p:notesMasterId r:id="rId28"/>
  </p:notesMasterIdLst>
  <p:sldIdLst>
    <p:sldId id="256" r:id="rId12"/>
    <p:sldId id="257" r:id="rId13"/>
    <p:sldId id="258" r:id="rId14"/>
    <p:sldId id="272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</p:sldIdLst>
  <p:sldSz cx="12192000" cy="6858000"/>
  <p:notesSz cx="9144000" cy="6858000"/>
  <p:embeddedFontLst>
    <p:embeddedFont>
      <p:font typeface="Permanent Marker" panose="02000000000000000000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R5afY9zlFTMpu6AQBhOFmxZt7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0629" y="10556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zjxnM0C9aP4C9WJFbw2A8eFpjZ29wBWG/view?usp=shar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it.ly/3BUBxbx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4" name="Google Shape;14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1" name="Google Shape;1521;p1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1" name="Google Shape;15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7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1" name="Google Shape;15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dc99c8c69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0" name="Google Shape;1550;g1dc99c8c690_0_16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1" name="Google Shape;1561;p18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1f4eb055f15_0_12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5" name="Google Shape;1575;g1f4eb055f1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6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23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3" name="Google Shape;15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600" cy="116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1" name="Google Shape;14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5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824b1d1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824b1d1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this is not the first or last Family Workshop, please delete this slide from the slide deck.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an LAUSD teacher or staff member, please delete this slide from ALL Family Workshop decks.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who fill out the survey will be asked to provide an email to be entered into the raffle.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raffle winner will be selected by Springboard Collaborative’s Data &amp; Evaluation team after the first and last workshop and sent a $15 e-gift card to the email they provided.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need print-out versions of the QR code survey in English or the other translated languages, you can find those here: </a:t>
            </a:r>
            <a:r>
              <a:rPr lang="en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https://drive.google.com/file/d/1zjxnM0C9aP4C9WJFbw2A8eFpjZ29wBWG/view?usp=sharing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ct val="0"/>
              </a:spcBef>
              <a:spcAft>
                <a:spcPct val="0"/>
              </a:spcAft>
              <a:buSzPts val="1200"/>
              <a:buFont typeface="Calibri"/>
              <a:buChar char="•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want to send the survey directly to families, you can find the link to the survey here: </a:t>
            </a:r>
            <a:r>
              <a:rPr lang="en" sz="1200" b="1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bit.ly/3BUBxbx</a:t>
            </a:r>
            <a:endParaRPr sz="1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6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8" name="Google Shape;14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1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5" name="Google Shape;14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27000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104775"/>
            <a:ext cx="2079625" cy="1169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8" name="Google Shape;1488;p12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]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1588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1" name="Google Shape;1501;p13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33775" y="115888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0" name="Google Shape;1510;p14:notes"/>
          <p:cNvSpPr txBox="1">
            <a:spLocks noGrp="1"/>
          </p:cNvSpPr>
          <p:nvPr>
            <p:ph type="body" idx="1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4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3.jp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7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4.jp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7.jp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5"/>
          <p:cNvSpPr txBox="1">
            <a:spLocks noGrp="1"/>
          </p:cNvSpPr>
          <p:nvPr>
            <p:ph type="body" idx="1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95"/>
          <p:cNvSpPr txBox="1">
            <a:spLocks noGrp="1"/>
          </p:cNvSpPr>
          <p:nvPr>
            <p:ph type="body" idx="2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95"/>
          <p:cNvSpPr txBox="1">
            <a:spLocks noGrp="1"/>
          </p:cNvSpPr>
          <p:nvPr>
            <p:ph type="body" idx="3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9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1" name="Google Shape;121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9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9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9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" name="Google Shape;126;p9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" name="Google Shape;127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5"/>
          <p:cNvSpPr txBox="1">
            <a:spLocks noGrp="1"/>
          </p:cNvSpPr>
          <p:nvPr>
            <p:ph type="body" idx="4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95"/>
          <p:cNvSpPr txBox="1">
            <a:spLocks noGrp="1"/>
          </p:cNvSpPr>
          <p:nvPr>
            <p:ph type="body" idx="5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2" name="Google Shape;132;p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dfb94ca51c_0_9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sz="6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6" name="Google Shape;1406;g2dfb94ca51c_0_9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2dfb94ca51c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g2dfb94ca51c_0_102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0" name="Google Shape;1410;g2dfb94ca51c_0_10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1" name="Google Shape;1411;g2dfb94ca51c_0_102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2" name="Google Shape;1412;g2dfb94ca51c_0_10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dfb94ca51c_0_10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1415" name="Google Shape;1415;g2dfb94ca51c_0_10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2dfb94ca51c_0_1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sz="1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418" name="Google Shape;1418;g2dfb94ca51c_0_1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9" name="Google Shape;1419;g2dfb94ca51c_0_1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2dfb94ca51c_0_1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96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96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7" name="Google Shape;137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" name="Google Shape;142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3" name="Google Shape;143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1" name="Google Shape;151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5" name="Google Shape;155;p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97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97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97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97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97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97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97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97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97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97"/>
          <p:cNvSpPr txBox="1">
            <a:spLocks noGrp="1"/>
          </p:cNvSpPr>
          <p:nvPr>
            <p:ph type="body" idx="13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7" name="Google Shape;167;p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7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8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98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98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98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98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98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98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98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98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9" name="Google Shape;179;p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5" name="Google Shape;185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9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99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99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9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99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4" name="Google Shape;194;p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196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0" name="Google Shape;200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0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00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100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10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100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2" name="Google Shape;212;p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215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8" name="Google Shape;218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0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1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101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101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101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101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101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101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101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101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4" name="Google Shape;234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0" name="Google Shape;240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8" name="Google Shape;248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2" name="Google Shape;252;p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Google Shape;254;p102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102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102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102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102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102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Google Shape;260;p102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Google Shape;261;p102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2" name="Google Shape;262;p102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" name="Google Shape;267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8" name="Google Shape;268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2" name="Google Shape;272;p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103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Google Shape;275;p103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Google Shape;276;p103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p103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103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103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103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103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103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3" name="Google Shape;283;p103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84" name="Google Shape;284;p10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3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4" name="Google Shape;294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0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104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104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Understand the story">
  <p:cSld name="Title, Sub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" name="Google Shape;25;p31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Google Shape;2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1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" name="Google Shape;304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5" name="Google Shape;305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8" name="Google Shape;308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9" name="Google Shape;309;p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p105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105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8" name="Google Shape;318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1" name="Google Shape;32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2" name="Google Shape;322;p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106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106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106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106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106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106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106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" name="Google Shape;334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6" name="Google Shape;336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" name="Google Shape;338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9" name="Google Shape;339;p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0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107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6" name="Google Shape;346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7" name="Google Shape;347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8" name="Google Shape;348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0" name="Google Shape;350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1" name="Google Shape;351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0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0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108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108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9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109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10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3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3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3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3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3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Google Shape;371;p3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3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Google Shape;373;p3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74" name="Google Shape;37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" name="Google Shape;376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8" name="Google Shape;378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0" name="Google Shape;38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2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28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8" name="Google Shape;388;p28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89" name="Google Shape;38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1" name="Google Shape;391;p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2" name="Google Shape;392;p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3" name="Google Shape;393;p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4" name="Google Shape;394;p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5" name="Google Shape;39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9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29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2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29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6" name="Google Shape;40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8" name="Google Shape;408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1" name="Google Shape;411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2" name="Google Shape;41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9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9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9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1" name="Google Shape;421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91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9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4" name="Google Shape;424;p9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5" name="Google Shape;425;p9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6" name="Google Shape;426;p9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7" name="Google Shape;427;p9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8" name="Google Shape;428;p91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91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91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1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91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91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6" name="Google Shape;436;p91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Google Shape;437;p91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Google Shape;438;p91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9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2" name="Google Shape;442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4" name="Google Shape;444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5" name="Google Shape;445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6" name="Google Shape;446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7" name="Google Shape;447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8" name="Google Shape;448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92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92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92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2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" name="Google Shape;455;p92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6" name="Google Shape;456;p92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igure out the word">
  <p:cSld name="Title, Sub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0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4" name="Google Shape;34;p60"/>
          <p:cNvSpPr txBox="1">
            <a:spLocks noGrp="1"/>
          </p:cNvSpPr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5" name="Google Shape;35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0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Google Shape;459;p93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0" name="Google Shape;460;p93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61" name="Google Shape;461;p93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62" name="Google Shape;462;p9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3" name="Google Shape;463;p9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literacy terms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66" name="Google Shape;466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9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8" name="Google Shape;468;p9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9" name="Google Shape;469;p9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0" name="Google Shape;470;p9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1" name="Google Shape;471;p9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2" name="Google Shape;472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9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Google Shape;476;p9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Google Shape;477;p9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9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Google Shape;479;p9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Google Shape;480;p9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Google Shape;481;p9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9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3_Reading tip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90" name="Google Shape;490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1" name="Google Shape;491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92" name="Google Shape;492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3" name="Google Shape;49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1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1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41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41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41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41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3" name="Google Shape;503;p41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4" name="Google Shape;504;p41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5" name="Google Shape;505;p41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6" name="Google Shape;506;p41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3_Reading tip with wider picture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7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9" name="Google Shape;509;p7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0" name="Google Shape;510;p7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1" name="Google Shape;511;p7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12" name="Google Shape;512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7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7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7" name="Google Shape;517;p77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77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21" name="Google Shape;521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2" name="Google Shape;522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3" name="Google Shape;523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4" name="Google Shape;524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7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8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78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Google Shape;530;p78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1" name="Google Shape;531;p78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79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5" name="Google Shape;535;p79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6" name="Google Shape;536;p79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7" name="Google Shape;537;p79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8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42" name="Google Shape;542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3" name="Google Shape;543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4" name="Google Shape;544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45" name="Google Shape;545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81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81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81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1" name="Google Shape;551;p81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2" name="Google Shape;552;p81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3" name="Google Shape;553;p81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2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56" name="Google Shape;55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7" name="Google Shape;55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8" name="Google Shape;55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9" name="Google Shape;559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82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4" name="Google Shape;564;p8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5" name="Google Shape;565;p82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6" name="Google Shape;566;p82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7" name="Google Shape;567;p82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8" name="Google Shape;568;p82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9" name="Google Shape;569;p82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0" name="Google Shape;570;p82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83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4" name="Google Shape;574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5" name="Google Shape;575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6" name="Google Shape;576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7" name="Google Shape;577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8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83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2" name="Google Shape;582;p83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3" name="Google Shape;583;p83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4" name="Google Shape;584;p83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5" name="Google Shape;585;p83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6" name="Google Shape;586;p83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7" name="Google Shape;587;p83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8" name="Google Shape;588;p83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ound like a storyteller">
  <p:cSld name="Title, Subtitle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1"/>
          <p:cNvPicPr preferRelativeResize="0"/>
          <p:nvPr/>
        </p:nvPicPr>
        <p:blipFill rotWithShape="1">
          <a:blip r:embed="rId2">
            <a:alphaModFix/>
          </a:blip>
          <a:srcRect t="3434" b="12168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3" name="Google Shape;43;p61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" name="Google Shape;44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1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5"/>
          <p:cNvSpPr txBox="1">
            <a:spLocks noGrp="1"/>
          </p:cNvSpPr>
          <p:nvPr>
            <p:ph type="body" idx="1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6" name="Google Shape;596;p45"/>
          <p:cNvSpPr txBox="1">
            <a:spLocks noGrp="1"/>
          </p:cNvSpPr>
          <p:nvPr>
            <p:ph type="body" idx="2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Google Shape;597;p45"/>
          <p:cNvSpPr txBox="1">
            <a:spLocks noGrp="1"/>
          </p:cNvSpPr>
          <p:nvPr>
            <p:ph type="body" idx="3"/>
          </p:nvPr>
        </p:nvSpPr>
        <p:spPr>
          <a:xfrm>
            <a:off x="344463" y="1702233"/>
            <a:ext cx="2910900" cy="3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8" name="Google Shape;598;p45"/>
          <p:cNvSpPr txBox="1">
            <a:spLocks noGrp="1"/>
          </p:cNvSpPr>
          <p:nvPr>
            <p:ph type="body" idx="4"/>
          </p:nvPr>
        </p:nvSpPr>
        <p:spPr>
          <a:xfrm>
            <a:off x="6232061" y="1735926"/>
            <a:ext cx="2910900" cy="3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9" name="Google Shape;599;p4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00" name="Google Shape;60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1" name="Google Shape;601;p4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2" name="Google Shape;602;p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3" name="Google Shape;603;p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4" name="Google Shape;604;p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5" name="Google Shape;605;p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6" name="Google Shape;60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4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1" name="Google Shape;611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2" name="Google Shape;612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3" name="Google Shape;613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4" name="Google Shape;61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7" name="Google Shape;617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18" name="Google Shape;618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5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0" name="Google Shape;620;p51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1" name="Google Shape;621;p51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2" name="Google Shape;622;p51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3" name="Google Shape;623;p51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4" name="Google Shape;624;p51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5" name="Google Shape;625;p51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Google Shape;626;p51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7" name="Google Shape;627;p51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8" name="Google Shape;628;p51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29" name="Google Shape;629;p51"/>
          <p:cNvSpPr txBox="1">
            <a:spLocks noGrp="1"/>
          </p:cNvSpPr>
          <p:nvPr>
            <p:ph type="body" idx="13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0" name="Google Shape;630;p51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_2 Content boxes">
  <p:cSld name="2 Reading tip_2 Content boxes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3" name="Google Shape;633;p64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4" name="Google Shape;634;p64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5" name="Google Shape;635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7" name="Google Shape;637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8" name="Google Shape;638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9" name="Google Shape;639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0" name="Google Shape;640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1" name="Google Shape;641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6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65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6" name="Google Shape;646;p65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7" name="Google Shape;647;p65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8" name="Google Shape;648;p65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9" name="Google Shape;649;p65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0" name="Google Shape;650;p65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1" name="Google Shape;651;p65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2" name="Google Shape;652;p65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3" name="Google Shape;653;p6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4" name="Google Shape;654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5" name="Google Shape;655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6" name="Google Shape;656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7" name="Google Shape;657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8" name="Google Shape;658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9" name="Google Shape;659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60" name="Google Shape;660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6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1_Welcome 4 Points, Pic 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6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6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6" name="Google Shape;666;p66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7" name="Google Shape;667;p6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8" name="Google Shape;668;p66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69" name="Google Shape;669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0" name="Google Shape;67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1" name="Google Shape;67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2" name="Google Shape;67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3" name="Google Shape;67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4" name="Google Shape;67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75" name="Google Shape;67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6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6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6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(Virtual) 4 Points, Pic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7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p6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4" name="Google Shape;684;p67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5" name="Google Shape;685;p6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6" name="Google Shape;686;p67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87" name="Google Shape;687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8" name="Google Shape;688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9" name="Google Shape;689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0" name="Google Shape;690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1" name="Google Shape;691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2" name="Google Shape;692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93" name="Google Shape;693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6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6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6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8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1" name="Google Shape;701;p68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2" name="Google Shape;702;p68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3" name="Google Shape;703;p68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4" name="Google Shape;704;p68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5" name="Google Shape;705;p68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6" name="Google Shape;706;p68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7" name="Google Shape;707;p68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8" name="Google Shape;708;p68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09" name="Google Shape;709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0" name="Google Shape;710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1" name="Google Shape;711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2" name="Google Shape;712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3" name="Google Shape;713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4" name="Google Shape;714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5" name="Google Shape;715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6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2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0" name="Google Shape;720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1" name="Google Shape;721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2" name="Google Shape;722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23" name="Google Shape;723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5" name="Google Shape;725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6" name="Google Shape;726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27" name="Google Shape;727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6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9" name="Google Shape;729;p69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0" name="Google Shape;730;p69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1" name="Google Shape;731;p69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2" name="Google Shape;732;p69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3" name="Google Shape;733;p69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4" name="Google Shape;734;p69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5" name="Google Shape;735;p69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6" name="Google Shape;736;p69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37" name="Google Shape;737;p69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4_Title, 3 points,content box 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0" name="Google Shape;740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1" name="Google Shape;741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2" name="Google Shape;742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3" name="Google Shape;743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5" name="Google Shape;745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6" name="Google Shape;746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7" name="Google Shape;747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7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9" name="Google Shape;749;p70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0" name="Google Shape;750;p70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1" name="Google Shape;751;p70"/>
          <p:cNvSpPr txBox="1">
            <a:spLocks noGrp="1"/>
          </p:cNvSpPr>
          <p:nvPr>
            <p:ph type="body" idx="3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2" name="Google Shape;752;p70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3" name="Google Shape;753;p70"/>
          <p:cNvSpPr txBox="1">
            <a:spLocks noGrp="1"/>
          </p:cNvSpPr>
          <p:nvPr>
            <p:ph type="body" idx="5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4" name="Google Shape;754;p70"/>
          <p:cNvSpPr txBox="1">
            <a:spLocks noGrp="1"/>
          </p:cNvSpPr>
          <p:nvPr>
            <p:ph type="body" idx="6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5" name="Google Shape;755;p70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6" name="Google Shape;756;p70"/>
          <p:cNvSpPr txBox="1">
            <a:spLocks noGrp="1"/>
          </p:cNvSpPr>
          <p:nvPr>
            <p:ph type="body" idx="8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7" name="Google Shape;757;p70"/>
          <p:cNvSpPr txBox="1">
            <a:spLocks noGrp="1"/>
          </p:cNvSpPr>
          <p:nvPr>
            <p:ph type="body" idx="9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8" name="Google Shape;758;p70" descr="Una imagen con un muchacho, niño, joven  Descripción generada con muchísima confianz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59" name="Google Shape;759;p70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name="adj1" fmla="val -43672"/>
              <a:gd name="adj2" fmla="val 9134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70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name="adj1" fmla="val -55946"/>
              <a:gd name="adj2" fmla="val -85718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70"/>
          <p:cNvSpPr txBox="1">
            <a:spLocks noGrp="1"/>
          </p:cNvSpPr>
          <p:nvPr>
            <p:ph type="body" idx="13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Google Shape;763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4" name="Google Shape;764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5" name="Google Shape;765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6" name="Google Shape;766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7" name="Google Shape;767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8" name="Google Shape;768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69" name="Google Shape;769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7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7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3" name="Google Shape;773;p71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4" name="Google Shape;774;p71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enjoy and engage">
  <p:cSld name="Title, Subtitle_3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2"/>
          <p:cNvPicPr preferRelativeResize="0"/>
          <p:nvPr/>
        </p:nvPicPr>
        <p:blipFill rotWithShape="1">
          <a:blip r:embed="rId2">
            <a:alphaModFix/>
          </a:blip>
          <a:srcRect l="548" t="8195" r="-547" b="738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2" name="Google Shape;52;p62"/>
          <p:cNvSpPr txBox="1">
            <a:spLocks noGrp="1"/>
          </p:cNvSpPr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sz="375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" name="Google Shape;5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boxes">
  <p:cSld name="Title, 2 content boxes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7" name="Google Shape;777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8" name="Google Shape;778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9" name="Google Shape;779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80" name="Google Shape;780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2" name="Google Shape;782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84" name="Google Shape;784;p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7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6" name="Google Shape;786;p72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7" name="Google Shape;787;p72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2 content boxes">
  <p:cSld name="1_Title, 2 content boxes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2" name="Google Shape;792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93" name="Google Shape;793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5" name="Google Shape;795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6" name="Google Shape;796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97" name="Google Shape;797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7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9" name="Google Shape;799;p73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Google Shape;800;p73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1" name="Google Shape;801;p73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2" name="Google Shape;802;p73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3" name="Google Shape;803;p73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4" name="Google Shape;804;p73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5" name="Google Shape;805;p73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8" name="Google Shape;808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9" name="Google Shape;809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0" name="Google Shape;810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11" name="Google Shape;811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2" name="Google Shape;812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3" name="Google Shape;813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14" name="Google Shape;814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7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7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7" name="Google Shape;817;p74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Google Shape;819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0" name="Google Shape;820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1" name="Google Shape;821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2" name="Google Shape;822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3" name="Google Shape;823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4" name="Google Shape;824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5" name="Google Shape;825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6" name="Google Shape;826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7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7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9" name="Google Shape;829;p75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0" name="Google Shape;830;p75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76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3" name="Google Shape;833;p76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4" name="Google Shape;834;p7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_1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7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47"/>
          <p:cNvSpPr txBox="1">
            <a:spLocks noGrp="1"/>
          </p:cNvSpPr>
          <p:nvPr>
            <p:ph type="body" idx="1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3" name="Google Shape;843;p47"/>
          <p:cNvSpPr txBox="1">
            <a:spLocks noGrp="1"/>
          </p:cNvSpPr>
          <p:nvPr>
            <p:ph type="body" idx="2"/>
          </p:nvPr>
        </p:nvSpPr>
        <p:spPr>
          <a:xfrm>
            <a:off x="305158" y="1577975"/>
            <a:ext cx="32319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4" name="Google Shape;844;p47"/>
          <p:cNvSpPr txBox="1">
            <a:spLocks noGrp="1"/>
          </p:cNvSpPr>
          <p:nvPr>
            <p:ph type="body" idx="3"/>
          </p:nvPr>
        </p:nvSpPr>
        <p:spPr>
          <a:xfrm>
            <a:off x="305157" y="3992563"/>
            <a:ext cx="3192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5" name="Google Shape;845;p47"/>
          <p:cNvSpPr txBox="1">
            <a:spLocks noGrp="1"/>
          </p:cNvSpPr>
          <p:nvPr>
            <p:ph type="body" idx="4"/>
          </p:nvPr>
        </p:nvSpPr>
        <p:spPr>
          <a:xfrm>
            <a:off x="4089401" y="1893094"/>
            <a:ext cx="3275100" cy="3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6" name="Google Shape;846;p47"/>
          <p:cNvSpPr txBox="1">
            <a:spLocks noGrp="1"/>
          </p:cNvSpPr>
          <p:nvPr>
            <p:ph type="body" idx="5"/>
          </p:nvPr>
        </p:nvSpPr>
        <p:spPr>
          <a:xfrm>
            <a:off x="7582747" y="1917290"/>
            <a:ext cx="4098000" cy="3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47" name="Google Shape;847;p4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8" name="Google Shape;848;p4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9" name="Google Shape;849;p4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50" name="Google Shape;85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reading tip more options">
  <p:cSld name="1_2 reading tip more options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4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48"/>
          <p:cNvSpPr txBox="1">
            <a:spLocks noGrp="1"/>
          </p:cNvSpPr>
          <p:nvPr>
            <p:ph type="body" idx="1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7" name="Google Shape;857;p48"/>
          <p:cNvSpPr txBox="1">
            <a:spLocks noGrp="1"/>
          </p:cNvSpPr>
          <p:nvPr>
            <p:ph type="body" idx="2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8" name="Google Shape;858;p48"/>
          <p:cNvSpPr txBox="1">
            <a:spLocks noGrp="1"/>
          </p:cNvSpPr>
          <p:nvPr>
            <p:ph type="body" idx="3"/>
          </p:nvPr>
        </p:nvSpPr>
        <p:spPr>
          <a:xfrm>
            <a:off x="243875" y="4235887"/>
            <a:ext cx="30402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9" name="Google Shape;859;p48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60" name="Google Shape;860;p4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4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2" name="Google Shape;862;p4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3" name="Google Shape;86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48"/>
          <p:cNvSpPr txBox="1">
            <a:spLocks noGrp="1"/>
          </p:cNvSpPr>
          <p:nvPr>
            <p:ph type="body" idx="5"/>
          </p:nvPr>
        </p:nvSpPr>
        <p:spPr>
          <a:xfrm>
            <a:off x="7074477" y="1949740"/>
            <a:ext cx="4618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84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84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1" name="Google Shape;871;p84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72" name="Google Shape;872;p8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3" name="Google Shape;873;p8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74" name="Google Shape;874;p8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5" name="Google Shape;875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8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84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880" name="Google Shape;880;p84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84"/>
          <p:cNvSpPr/>
          <p:nvPr/>
        </p:nvSpPr>
        <p:spPr>
          <a:xfrm rot="-2036221" flipH="1">
            <a:off x="3537772" y="1994884"/>
            <a:ext cx="3036897" cy="2147033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84"/>
          <p:cNvSpPr txBox="1">
            <a:spLocks noGrp="1"/>
          </p:cNvSpPr>
          <p:nvPr>
            <p:ph type="body" idx="3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3" name="Google Shape;883;p84"/>
          <p:cNvSpPr txBox="1">
            <a:spLocks noGrp="1"/>
          </p:cNvSpPr>
          <p:nvPr>
            <p:ph type="body" idx="4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4" name="Google Shape;884;p84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85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85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8" name="Google Shape;888;p85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9" name="Google Shape;889;p85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890" name="Google Shape;890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1" name="Google Shape;891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2" name="Google Shape;892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3" name="Google Shape;893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8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85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8" name="Google Shape;898;p85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9" name="Google Shape;899;p85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0" name="Google Shape;900;p85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8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86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4" name="Google Shape;904;p86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5" name="Google Shape;905;p86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6" name="Google Shape;906;p86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07" name="Google Shape;907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8" name="Google Shape;908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9" name="Google Shape;909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0" name="Google Shape;910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8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3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3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8" name="Google Shape;58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3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" name="Google Shape;60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63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63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7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16" name="Google Shape;916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7" name="Google Shape;917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8" name="Google Shape;918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9" name="Google Shape;919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20" name="Google Shape;920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8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8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25" name="Google Shape;925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6" name="Google Shape;926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7" name="Google Shape;927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28" name="Google Shape;928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8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8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34" name="Google Shape;934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5" name="Google Shape;935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6" name="Google Shape;936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8" name="Google Shape;938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9" name="Google Shape;939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90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43" name="Google Shape;943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4" name="Google Shape;944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5" name="Google Shape;945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9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7" name="Google Shape;947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48" name="Google Shape;948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90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1" name="Google Shape;951;p90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52" name="Google Shape;952;p90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eracy terms">
  <p:cSld name="Custom Layout_1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dc99c8c690_0_18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59" name="Google Shape;959;g1dc99c8c690_0_1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0" name="Google Shape;960;g1dc99c8c690_0_1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1" name="Google Shape;961;g1dc99c8c690_0_1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2" name="Google Shape;962;g1dc99c8c690_0_1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3" name="Google Shape;963;g1dc99c8c690_0_1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4" name="Google Shape;964;g1dc99c8c690_0_1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5" name="Google Shape;965;g1dc99c8c690_0_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g1dc99c8c690_0_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g1dc99c8c690_0_18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8" name="Google Shape;968;g1dc99c8c690_0_183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9" name="Google Shape;969;g1dc99c8c690_0_183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0" name="Google Shape;970;g1dc99c8c690_0_183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1" name="Google Shape;971;g1dc99c8c690_0_183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2" name="Google Shape;972;g1dc99c8c690_0_183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3" name="Google Shape;973;g1dc99c8c690_0_183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4" name="Google Shape;974;g1dc99c8c690_0_183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5" name="Google Shape;975;g1dc99c8c690_0_183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1dc99c8c690_0_202"/>
          <p:cNvSpPr>
            <a:spLocks noGrp="1"/>
          </p:cNvSpPr>
          <p:nvPr>
            <p:ph type="pic" idx="2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8" name="Google Shape;978;g1dc99c8c690_0_20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9" name="Google Shape;979;g1dc99c8c690_0_202"/>
          <p:cNvSpPr txBox="1">
            <a:spLocks noGrp="1"/>
          </p:cNvSpPr>
          <p:nvPr>
            <p:ph type="body" idx="3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0" name="Google Shape;980;g1dc99c8c690_0_20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1" name="Google Shape;981;g1dc99c8c690_0_202"/>
          <p:cNvSpPr txBox="1">
            <a:spLocks noGrp="1"/>
          </p:cNvSpPr>
          <p:nvPr>
            <p:ph type="body" idx="4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82" name="Google Shape;982;g1dc99c8c690_0_2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3" name="Google Shape;983;g1dc99c8c690_0_20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4" name="Google Shape;984;g1dc99c8c690_0_20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5" name="Google Shape;985;g1dc99c8c690_0_20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6" name="Google Shape;986;g1dc99c8c690_0_20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7" name="Google Shape;987;g1dc99c8c690_0_20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88" name="Google Shape;988;g1dc99c8c690_0_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g1dc99c8c690_0_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g1dc99c8c690_0_20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g1dc99c8c690_0_2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g1dc99c8c690_0_20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g1dc99c8c690_0_20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1dc99c8c690_0_220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6" name="Google Shape;996;g1dc99c8c690_0_220"/>
          <p:cNvSpPr txBox="1">
            <a:spLocks noGrp="1"/>
          </p:cNvSpPr>
          <p:nvPr>
            <p:ph type="body" idx="2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7" name="Google Shape;997;g1dc99c8c690_0_22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8" name="Google Shape;998;g1dc99c8c690_0_220"/>
          <p:cNvSpPr txBox="1">
            <a:spLocks noGrp="1"/>
          </p:cNvSpPr>
          <p:nvPr>
            <p:ph type="body" idx="3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99" name="Google Shape;999;g1dc99c8c690_0_2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0" name="Google Shape;1000;g1dc99c8c690_0_2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1" name="Google Shape;1001;g1dc99c8c690_0_2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2" name="Google Shape;1002;g1dc99c8c690_0_2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3" name="Google Shape;1003;g1dc99c8c690_0_2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4" name="Google Shape;1004;g1dc99c8c690_0_2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5" name="Google Shape;1005;g1dc99c8c690_0_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g1dc99c8c690_0_2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g1dc99c8c690_0_220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g1dc99c8c690_0_2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g1dc99c8c690_0_2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g1dc99c8c690_0_2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g1dc99c8c690_0_220" descr="A group of people in a room&#10;&#10;Description automatically generated with low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dc99c8c690_0_238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4" name="Google Shape;1014;g1dc99c8c690_0_238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5" name="Google Shape;1015;g1dc99c8c690_0_238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6" name="Google Shape;1016;g1dc99c8c690_0_238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7" name="Google Shape;1017;g1dc99c8c690_0_238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8" name="Google Shape;1018;g1dc99c8c690_0_238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9" name="Google Shape;1019;g1dc99c8c690_0_238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0" name="Google Shape;1020;g1dc99c8c690_0_238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1" name="Google Shape;1021;g1dc99c8c690_0_238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2" name="Google Shape;1022;g1dc99c8c690_0_2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3" name="Google Shape;1023;g1dc99c8c690_0_23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4" name="Google Shape;1024;g1dc99c8c690_0_2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5" name="Google Shape;1025;g1dc99c8c690_0_2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6" name="Google Shape;1026;g1dc99c8c690_0_2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7" name="Google Shape;1027;g1dc99c8c690_0_2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8" name="Google Shape;1028;g1dc99c8c690_0_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g1dc99c8c690_0_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g1dc99c8c690_0_238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dc99c8c690_0_2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33" name="Google Shape;1033;g1dc99c8c690_0_2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g1dc99c8c690_0_257" descr="A picture containing text, person, indoor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5" name="Google Shape;1035;g1dc99c8c690_0_25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6" name="Google Shape;1036;g1dc99c8c690_0_25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7" name="Google Shape;1037;g1dc99c8c690_0_25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8" name="Google Shape;1038;g1dc99c8c690_0_25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9" name="Google Shape;1039;g1dc99c8c690_0_25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0" name="Google Shape;1040;g1dc99c8c690_0_25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name="adj1" fmla="val 42010"/>
              <a:gd name="adj2" fmla="val -8845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1" name="Google Shape;1041;g1dc99c8c690_0_2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g1dc99c8c690_0_2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g1dc99c8c690_0_25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name="adj1" fmla="val 77165"/>
              <a:gd name="adj2" fmla="val -35329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4" name="Google Shape;1044;g1dc99c8c690_0_257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g1dc99c8c690_0_25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name="adj1" fmla="val 112822"/>
              <a:gd name="adj2" fmla="val -383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g1dc99c8c690_0_25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name="adj1" fmla="val 117826"/>
              <a:gd name="adj2" fmla="val -60384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1dc99c8c690_0_257"/>
          <p:cNvSpPr txBox="1">
            <a:spLocks noGrp="1"/>
          </p:cNvSpPr>
          <p:nvPr>
            <p:ph type="body" idx="1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" name="Google Shape;1048;g1dc99c8c690_0_257"/>
          <p:cNvSpPr txBox="1">
            <a:spLocks noGrp="1"/>
          </p:cNvSpPr>
          <p:nvPr>
            <p:ph type="body" idx="2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" name="Google Shape;1049;g1dc99c8c690_0_257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0" name="Google Shape;1050;g1dc99c8c690_0_257"/>
          <p:cNvSpPr txBox="1">
            <a:spLocks noGrp="1"/>
          </p:cNvSpPr>
          <p:nvPr>
            <p:ph type="body" idx="4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Google Shape;1052;g1dc99c8c690_0_2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g1dc99c8c690_0_27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54" name="Google Shape;1054;g1dc99c8c690_0_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5" name="Google Shape;1055;g1dc99c8c690_0_2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6" name="Google Shape;1056;g1dc99c8c690_0_2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7" name="Google Shape;1057;g1dc99c8c690_0_2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8" name="Google Shape;1058;g1dc99c8c690_0_2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9" name="Google Shape;1059;g1dc99c8c690_0_2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60" name="Google Shape;1060;g1dc99c8c690_0_2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g1dc99c8c690_0_2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g1dc99c8c690_0_27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name="adj1" fmla="val -135679"/>
              <a:gd name="adj2" fmla="val -7111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g1dc99c8c690_0_277" descr="A picture containing vector graphic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g1dc99c8c690_0_27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name="adj1" fmla="val -69408"/>
              <a:gd name="adj2" fmla="val 37613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g1dc99c8c690_0_27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name="adj1" fmla="val -71407"/>
              <a:gd name="adj2" fmla="val -94775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g1dc99c8c690_0_277"/>
          <p:cNvSpPr txBox="1">
            <a:spLocks noGrp="1"/>
          </p:cNvSpPr>
          <p:nvPr>
            <p:ph type="body" idx="1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7" name="Google Shape;1067;g1dc99c8c690_0_277"/>
          <p:cNvSpPr txBox="1">
            <a:spLocks noGrp="1"/>
          </p:cNvSpPr>
          <p:nvPr>
            <p:ph type="body" idx="2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8" name="Google Shape;1068;g1dc99c8c690_0_277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4 Points, Pic">
  <p:cSld name="Welcome 4 Points, P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3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6" name="Google Shape;7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" name="Google Shape;79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0" name="Google Shape;80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2" name="Google Shape;8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3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1dc99c8c690_0_29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1" name="Google Shape;1071;g1dc99c8c690_0_295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2" name="Google Shape;1072;g1dc99c8c690_0_295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073" name="Google Shape;1073;g1dc99c8c690_0_29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074" name="Google Shape;1074;g1dc99c8c690_0_29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5" name="Google Shape;1075;g1dc99c8c690_0_29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1_Title and Vertical Text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1f4eb055f15_0_133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83" name="Google Shape;1083;g1f4eb055f15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84" name="Google Shape;1084;g1f4eb055f15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5" name="Google Shape;1085;g1f4eb055f15_0_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g1f4eb055f15_0_13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7" name="Google Shape;1087;g1f4eb055f15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8" name="Google Shape;1088;g1f4eb055f15_0_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g1f4eb055f15_0_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g1f4eb055f15_0_133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1" name="Google Shape;1091;g1f4eb055f15_0_133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2" name="Google Shape;1092;g1f4eb055f15_0_133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pic and conversation bubbles">
  <p:cSld name="2 Reading tip with pic and conversation bubbles"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1f4eb055f15_0_145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g1f4eb055f15_0_145"/>
          <p:cNvSpPr txBox="1">
            <a:spLocks noGrp="1"/>
          </p:cNvSpPr>
          <p:nvPr>
            <p:ph type="body" idx="1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6" name="Google Shape;1096;g1f4eb055f15_0_145"/>
          <p:cNvSpPr txBox="1">
            <a:spLocks noGrp="1"/>
          </p:cNvSpPr>
          <p:nvPr>
            <p:ph type="body" idx="2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97" name="Google Shape;1097;g1f4eb055f15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8" name="Google Shape;1098;g1f4eb055f15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9" name="Google Shape;1099;g1f4eb055f15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00" name="Google Shape;1100;g1f4eb055f15_0_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g1f4eb055f15_0_1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g1f4eb055f15_0_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g1f4eb055f15_0_1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g1f4eb055f15_0_145" descr="A picture containing person, indoor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w="19050" cap="sq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05" name="Google Shape;1105;g1f4eb055f15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g1f4eb055f15_0_145"/>
          <p:cNvSpPr/>
          <p:nvPr/>
        </p:nvSpPr>
        <p:spPr>
          <a:xfrm rot="-2036003" flipH="1">
            <a:off x="3537616" y="1994863"/>
            <a:ext cx="3036928" cy="2147042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571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g1f4eb055f15_0_145"/>
          <p:cNvSpPr txBox="1">
            <a:spLocks noGrp="1"/>
          </p:cNvSpPr>
          <p:nvPr>
            <p:ph type="body" idx="3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8" name="Google Shape;1108;g1f4eb055f15_0_145"/>
          <p:cNvSpPr txBox="1">
            <a:spLocks noGrp="1"/>
          </p:cNvSpPr>
          <p:nvPr>
            <p:ph type="body" idx="4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9" name="Google Shape;1109;g1f4eb055f15_0_145"/>
          <p:cNvSpPr txBox="1">
            <a:spLocks noGrp="1"/>
          </p:cNvSpPr>
          <p:nvPr>
            <p:ph type="body" idx="5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Reading tip with open slide">
  <p:cSld name="2 Reading tip with open slide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1f4eb055f15_0_162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2" name="Google Shape;1112;g1f4eb055f15_0_162"/>
          <p:cNvSpPr txBox="1">
            <a:spLocks noGrp="1"/>
          </p:cNvSpPr>
          <p:nvPr>
            <p:ph type="body" idx="1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3" name="Google Shape;1113;g1f4eb055f15_0_162"/>
          <p:cNvSpPr txBox="1">
            <a:spLocks noGrp="1"/>
          </p:cNvSpPr>
          <p:nvPr>
            <p:ph type="body" idx="2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4" name="Google Shape;1114;g1f4eb055f15_0_162"/>
          <p:cNvSpPr txBox="1">
            <a:spLocks noGrp="1"/>
          </p:cNvSpPr>
          <p:nvPr>
            <p:ph type="body" idx="3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15" name="Google Shape;1115;g1f4eb055f15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6" name="Google Shape;1116;g1f4eb055f15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7" name="Google Shape;1117;g1f4eb055f15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8" name="Google Shape;1118;g1f4eb055f15_0_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g1f4eb055f15_0_1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120;g1f4eb055f15_0_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g1f4eb055f15_0_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g1f4eb055f15_0_162"/>
          <p:cNvSpPr txBox="1">
            <a:spLocks noGrp="1"/>
          </p:cNvSpPr>
          <p:nvPr>
            <p:ph type="body" idx="4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3" name="Google Shape;1123;g1f4eb055f15_0_162"/>
          <p:cNvSpPr txBox="1">
            <a:spLocks noGrp="1"/>
          </p:cNvSpPr>
          <p:nvPr>
            <p:ph type="body" idx="5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4" name="Google Shape;1124;g1f4eb055f15_0_162"/>
          <p:cNvSpPr txBox="1">
            <a:spLocks noGrp="1"/>
          </p:cNvSpPr>
          <p:nvPr>
            <p:ph type="body" idx="6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5" name="Google Shape;1125;g1f4eb055f15_0_162"/>
          <p:cNvSpPr txBox="1">
            <a:spLocks noGrp="1"/>
          </p:cNvSpPr>
          <p:nvPr>
            <p:ph type="body" idx="7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f4eb055f15_0_17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8" name="Google Shape;1128;g1f4eb055f15_0_178"/>
          <p:cNvSpPr txBox="1">
            <a:spLocks noGrp="1"/>
          </p:cNvSpPr>
          <p:nvPr>
            <p:ph type="body" idx="1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9" name="Google Shape;1129;g1f4eb055f15_0_178"/>
          <p:cNvSpPr txBox="1">
            <a:spLocks noGrp="1"/>
          </p:cNvSpPr>
          <p:nvPr>
            <p:ph type="body" idx="2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0" name="Google Shape;1130;g1f4eb055f15_0_178"/>
          <p:cNvSpPr txBox="1">
            <a:spLocks noGrp="1"/>
          </p:cNvSpPr>
          <p:nvPr>
            <p:ph type="body" idx="3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1" name="Google Shape;1131;g1f4eb055f15_0_178"/>
          <p:cNvSpPr txBox="1">
            <a:spLocks noGrp="1"/>
          </p:cNvSpPr>
          <p:nvPr>
            <p:ph type="body" idx="4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32" name="Google Shape;1132;g1f4eb055f15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3" name="Google Shape;1133;g1f4eb055f15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4" name="Google Shape;1134;g1f4eb055f15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35" name="Google Shape;1135;g1f4eb055f15_0_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g1f4eb055f15_0_17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g1f4eb055f15_0_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g1f4eb055f15_0_1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1f4eb055f15_0_191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41" name="Google Shape;1141;g1f4eb055f15_0_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2" name="Google Shape;1142;g1f4eb055f15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3" name="Google Shape;1143;g1f4eb055f15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4" name="Google Shape;1144;g1f4eb055f15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5" name="Google Shape;1145;g1f4eb055f15_0_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g1f4eb055f15_0_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g1f4eb055f15_0_19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1f4eb055f15_0_200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50" name="Google Shape;1150;g1f4eb055f15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1" name="Google Shape;1151;g1f4eb055f15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2" name="Google Shape;1152;g1f4eb055f15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53" name="Google Shape;1153;g1f4eb055f15_0_2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g1f4eb055f15_0_200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g1f4eb055f15_0_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g1f4eb055f15_0_2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1f4eb055f15_0_209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59" name="Google Shape;1159;g1f4eb055f15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0" name="Google Shape;1160;g1f4eb055f15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1" name="Google Shape;1161;g1f4eb055f15_0_2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g1f4eb055f15_0_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3" name="Google Shape;1163;g1f4eb055f15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4" name="Google Shape;1164;g1f4eb055f15_0_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g1f4eb055f15_0_2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1f4eb055f15_0_218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8" name="Google Shape;1168;g1f4eb055f15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9" name="Google Shape;1169;g1f4eb055f15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0" name="Google Shape;1170;g1f4eb055f15_0_2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g1f4eb055f15_0_21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2" name="Google Shape;1172;g1f4eb055f15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3" name="Google Shape;1173;g1f4eb055f15_0_2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g1f4eb055f15_0_2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g1f4eb055f15_0_218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6" name="Google Shape;1176;g1f4eb055f15_0_218"/>
          <p:cNvSpPr>
            <a:spLocks noGrp="1"/>
          </p:cNvSpPr>
          <p:nvPr>
            <p:ph type="pic" idx="2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77" name="Google Shape;1177;g1f4eb055f15_0_218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57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5" name="Google Shape;1185;p57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86" name="Google Shape;1186;p57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87" name="Google Shape;1187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8" name="Google Shape;1188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9" name="Google Shape;1189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0" name="Google Shape;119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5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57"/>
          <p:cNvSpPr>
            <a:spLocks noGrp="1"/>
          </p:cNvSpPr>
          <p:nvPr>
            <p:ph type="pic" idx="3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1" name="Google Shape;9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7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" name="Google Shape;9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7"/>
          <p:cNvSpPr txBox="1">
            <a:spLocks noGrp="1"/>
          </p:cNvSpPr>
          <p:nvPr>
            <p:ph type="body" idx="1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1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2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2" name="Google Shape;102;p37" descr="A picture containing person, in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56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7" name="Google Shape;1197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8" name="Google Shape;1198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9" name="Google Shape;1199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0" name="Google Shape;1200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5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56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05" name="Google Shape;1205;p5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6" name="Google Shape;1206;p56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7" name="Google Shape;1207;p56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8" name="Google Shape;1208;p56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9" name="Google Shape;1209;p56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0" name="Google Shape;1210;p56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1" name="Google Shape;1211;p56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cial Media">
  <p:cSld name="Social Media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58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4" name="Google Shape;1214;p58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5" name="Google Shape;1215;p58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6" name="Google Shape;1216;p58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7" name="Google Shape;1217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8" name="Google Shape;1218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9" name="Google Shape;1219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20" name="Google Shape;1220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5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p5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d Your Materials">
  <p:cSld name="Find Your Materials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46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27" name="Google Shape;1227;p1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8" name="Google Shape;1228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9" name="Google Shape;1229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0" name="Google Shape;1230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1" name="Google Shape;1231;p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14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146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5" name="Google Shape;1235;p146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6" name="Google Shape;1236;p146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7" name="Google Shape;1237;p146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8" name="Google Shape;1238;p146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introduction">
  <p:cSld name="2_Reading tip introduction"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47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41" name="Google Shape;1241;p1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2" name="Google Shape;1242;p1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3" name="Google Shape;1243;p1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44" name="Google Shape;1244;p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1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147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49" name="Google Shape;1249;p147"/>
          <p:cNvSpPr txBox="1">
            <a:spLocks noGrp="1"/>
          </p:cNvSpPr>
          <p:nvPr>
            <p:ph type="body" idx="1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0" name="Google Shape;1250;p147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1" name="Google Shape;1251;p147"/>
          <p:cNvSpPr txBox="1">
            <a:spLocks noGrp="1"/>
          </p:cNvSpPr>
          <p:nvPr>
            <p:ph type="title" idx="4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147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147"/>
          <p:cNvSpPr txBox="1">
            <a:spLocks noGrp="1"/>
          </p:cNvSpPr>
          <p:nvPr>
            <p:ph type="body" idx="6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4" name="Google Shape;1254;p147"/>
          <p:cNvSpPr txBox="1">
            <a:spLocks noGrp="1"/>
          </p:cNvSpPr>
          <p:nvPr>
            <p:ph type="body" idx="7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5" name="Google Shape;1255;p147"/>
          <p:cNvSpPr txBox="1">
            <a:spLocks noGrp="1"/>
          </p:cNvSpPr>
          <p:nvPr>
            <p:ph type="body" idx="8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6" name="Google Shape;1256;p147"/>
          <p:cNvSpPr txBox="1">
            <a:spLocks noGrp="1"/>
          </p:cNvSpPr>
          <p:nvPr>
            <p:ph type="body" idx="9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7" name="Google Shape;1257;p147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with wider picture">
  <p:cSld name="2_Reading tip with wider picture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60" name="Google Shape;1260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1" name="Google Shape;1261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2" name="Google Shape;1262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3" name="Google Shape;1263;p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p1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1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p148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8" name="Google Shape;1268;p148"/>
          <p:cNvSpPr>
            <a:spLocks noGrp="1"/>
          </p:cNvSpPr>
          <p:nvPr>
            <p:ph type="pic" idx="2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69" name="Google Shape;1269;p148"/>
          <p:cNvSpPr txBox="1">
            <a:spLocks noGrp="1"/>
          </p:cNvSpPr>
          <p:nvPr>
            <p:ph type="body" idx="3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-Reading tip with older child extra">
  <p:cSld name="2--Reading tip with older child extra"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2" name="Google Shape;1272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3" name="Google Shape;1273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4" name="Google Shape;1274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5" name="Google Shape;1275;p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1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p149"/>
          <p:cNvSpPr>
            <a:spLocks noGrp="1"/>
          </p:cNvSpPr>
          <p:nvPr>
            <p:ph type="pic" idx="2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80" name="Google Shape;1280;p149"/>
          <p:cNvSpPr txBox="1">
            <a:spLocks noGrp="1"/>
          </p:cNvSpPr>
          <p:nvPr>
            <p:ph type="body" idx="1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1" name="Google Shape;1281;p149"/>
          <p:cNvSpPr txBox="1">
            <a:spLocks noGrp="1"/>
          </p:cNvSpPr>
          <p:nvPr>
            <p:ph type="body" idx="3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2" name="Google Shape;1282;p149"/>
          <p:cNvSpPr txBox="1">
            <a:spLocks noGrp="1"/>
          </p:cNvSpPr>
          <p:nvPr>
            <p:ph type="body" idx="4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5" name="Google Shape;1285;p15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6" name="Google Shape;1286;p15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7" name="Google Shape;1287;p15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8" name="Google Shape;1288;p15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5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5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93" name="Google Shape;1293;p1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4" name="Google Shape;1294;p1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5" name="Google Shape;1295;p1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6" name="Google Shape;1296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15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p152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p152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2" name="Google Shape;1302;p152"/>
          <p:cNvSpPr txBox="1">
            <a:spLocks noGrp="1"/>
          </p:cNvSpPr>
          <p:nvPr>
            <p:ph type="body" idx="3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3" name="Google Shape;1303;p152"/>
          <p:cNvSpPr txBox="1">
            <a:spLocks noGrp="1"/>
          </p:cNvSpPr>
          <p:nvPr>
            <p:ph type="body" idx="4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4" name="Google Shape;1304;p152"/>
          <p:cNvSpPr txBox="1">
            <a:spLocks noGrp="1"/>
          </p:cNvSpPr>
          <p:nvPr>
            <p:ph type="body" idx="5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5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07" name="Google Shape;1307;p1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8" name="Google Shape;1308;p1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9" name="Google Shape;1309;p1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0" name="Google Shape;1310;p1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1" name="Google Shape;1311;p15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53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5" name="Google Shape;1315;p153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6" name="Google Shape;1316;p153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7" name="Google Shape;1317;p153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8" name="Google Shape;1318;p153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9" name="Google Shape;1319;p153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0" name="Google Shape;1320;p153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1" name="Google Shape;1321;p153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" name="Google Shape;106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1" name="Google Shape;111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54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54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54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4" name="Google Shape;1324;p154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5" name="Google Shape;1325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6" name="Google Shape;1326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7" name="Google Shape;1327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28" name="Google Shape;1328;p1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154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2" name="Google Shape;1332;p154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3" name="Google Shape;1333;p154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4" name="Google Shape;1334;p154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5" name="Google Shape;1335;p154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6" name="Google Shape;1336;p154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7" name="Google Shape;1337;p154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8" name="Google Shape;1338;p154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9" name="Google Shape;1339;p154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1" name="Google Shape;1341;p155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2" name="Google Shape;1342;p15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3" name="Google Shape;1343;p15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44" name="Google Shape;1344;p15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5" name="Google Shape;1345;p15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6" name="Google Shape;1346;p15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7" name="Google Shape;1347;p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15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p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1" name="Google Shape;1351;p155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2" name="Google Shape;1352;p155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3" name="Google Shape;1353;p155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4" name="Google Shape;1354;p155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155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55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55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8B95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55"/>
          <p:cNvSpPr txBox="1">
            <a:spLocks noGrp="1"/>
          </p:cNvSpPr>
          <p:nvPr>
            <p:ph type="body" idx="4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9" name="Google Shape;1359;p155"/>
          <p:cNvSpPr txBox="1">
            <a:spLocks noGrp="1"/>
          </p:cNvSpPr>
          <p:nvPr>
            <p:ph type="body" idx="5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0" name="Google Shape;1360;p155"/>
          <p:cNvSpPr txBox="1">
            <a:spLocks noGrp="1"/>
          </p:cNvSpPr>
          <p:nvPr>
            <p:ph type="body" idx="6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1" name="Google Shape;1361;p155"/>
          <p:cNvSpPr txBox="1">
            <a:spLocks noGrp="1"/>
          </p:cNvSpPr>
          <p:nvPr>
            <p:ph type="body" idx="7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 1">
  <p:cSld name="2_Reading tip 1"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5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64" name="Google Shape;1364;p1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5" name="Google Shape;1365;p1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6" name="Google Shape;1366;p1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67" name="Google Shape;1367;p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p15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1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156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2" name="Google Shape;1372;p156"/>
          <p:cNvSpPr>
            <a:spLocks noGrp="1"/>
          </p:cNvSpPr>
          <p:nvPr>
            <p:ph type="pic" idx="2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3" name="Google Shape;1373;p156"/>
          <p:cNvSpPr txBox="1">
            <a:spLocks noGrp="1"/>
          </p:cNvSpPr>
          <p:nvPr>
            <p:ph type="body" idx="3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sz="2200" b="0" i="0" u="none" strike="noStrike" cap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cilitator">
  <p:cSld name="Facilitator"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dfb94ca51c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endParaRPr sz="1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7" name="Google Shape;1377;g2dfb94ca51c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78" name="Google Shape;1378;g2dfb94ca51c_0_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9" name="Google Shape;1379;g2dfb94ca51c_0_70"/>
          <p:cNvCxnSpPr>
            <a:endCxn id="1376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80" name="Google Shape;1380;g2dfb94ca51c_0_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g2dfb94ca51c_0_7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sz="51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2" name="Google Shape;1382;g2dfb94ca51c_0_70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3" name="Google Shape;1383;g2dfb94ca51c_0_70"/>
          <p:cNvSpPr txBox="1">
            <a:spLocks noGrp="1"/>
          </p:cNvSpPr>
          <p:nvPr>
            <p:ph type="body" idx="2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2dfb94ca51c_0_8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7" name="Google Shape;1387;g2dfb94ca51c_0_8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2dfb94ca51c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w="9525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g2dfb94ca51c_0_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g2dfb94ca51c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w="9525" cap="flat" cmpd="sng">
            <a:solidFill>
              <a:srgbClr val="006FB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2dfb94ca51c_0_8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4" name="Google Shape;1394;g2dfb94ca51c_0_8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5" name="Google Shape;1395;g2dfb94ca51c_0_8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6" name="Google Shape;1396;g2dfb94ca51c_0_8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2dfb94ca51c_0_9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9" name="Google Shape;1399;g2dfb94ca51c_0_9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2dfb94ca51c_0_95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2" name="Google Shape;1402;g2dfb94ca51c_0_95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3" name="Google Shape;1403;g2dfb94ca51c_0_9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5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0" name="Google Shape;1180;p55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1" name="Google Shape;1181;p55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82" name="Google Shape;1182;p5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3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3" name="Google Shape;363;p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6" name="Google Shape;486;p4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7" name="Google Shape;487;p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4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1" name="Google Shape;591;p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2" name="Google Shape;592;p44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3" name="Google Shape;593;p4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6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7" name="Google Shape;837;p4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38" name="Google Shape;838;p4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46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1dc99c8c690_0_17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5" name="Google Shape;955;g1dc99c8c690_0_17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6" name="Google Shape;956;g1dc99c8c690_0_17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1f4eb055f15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8" name="Google Shape;1078;g1f4eb055f15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79" name="Google Shape;1079;g1f4eb055f15_0_1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g1f4eb055f15_0_128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sz="42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BUBxb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"/>
          <p:cNvSpPr txBox="1">
            <a:spLocks noGrp="1"/>
          </p:cNvSpPr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pt-BR" b="1" i="0" u="none"/>
              <a:t>Workshop guide</a:t>
            </a:r>
            <a:endParaRPr/>
          </a:p>
        </p:txBody>
      </p:sp>
      <p:sp>
        <p:nvSpPr>
          <p:cNvPr id="1427" name="Google Shape;1427;p1"/>
          <p:cNvSpPr txBox="1">
            <a:spLocks noGrp="1"/>
          </p:cNvSpPr>
          <p:nvPr>
            <p:ph type="body" idx="1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What did you learn</a:t>
            </a:r>
            <a:endParaRPr sz="4400" b="1" i="0" u="none" strike="noStrike" cap="non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8" name="Google Shape;1428;p1"/>
          <p:cNvSpPr txBox="1">
            <a:spLocks noGrp="1"/>
          </p:cNvSpPr>
          <p:nvPr>
            <p:ph type="body" idx="2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3900" b="0" i="0" u="none">
                <a:solidFill>
                  <a:srgbClr val="006FB6"/>
                </a:solidFill>
              </a:rPr>
              <a:t>Facilitator: </a:t>
            </a:r>
            <a:endParaRPr sz="3900"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pt-BR" sz="3900" b="0" i="0" u="none">
                <a:solidFill>
                  <a:srgbClr val="006FB6"/>
                </a:solidFill>
              </a:rPr>
              <a:t>Read notes to prepare. See English file. </a:t>
            </a:r>
            <a:endParaRPr sz="3900">
              <a:solidFill>
                <a:srgbClr val="006FB6"/>
              </a:solidFill>
            </a:endParaRPr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pt-BR" sz="3900" b="0" i="0" u="none">
                <a:solidFill>
                  <a:srgbClr val="006FB6"/>
                </a:solidFill>
              </a:rPr>
              <a:t>Amend slides if needed.</a:t>
            </a:r>
            <a:endParaRPr sz="3900"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pt-BR" sz="3900" b="0" i="0" u="none">
                <a:solidFill>
                  <a:srgbClr val="006FB6"/>
                </a:solidFill>
              </a:rPr>
              <a:t>Ready the family-facing materials.</a:t>
            </a:r>
            <a:endParaRPr sz="3900"/>
          </a:p>
          <a:p>
            <a:pPr marL="914400" lvl="1" indent="-476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900"/>
              <a:buChar char="•"/>
            </a:pPr>
            <a:r>
              <a:rPr lang="pt-BR" sz="3900" b="0" i="0" u="none">
                <a:solidFill>
                  <a:srgbClr val="006FB6"/>
                </a:solidFill>
              </a:rPr>
              <a:t>Display slide 2 as families arrive.</a:t>
            </a:r>
            <a:endParaRPr sz="3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5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3280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lang="pt-BR" b="1" i="0" u="none">
                <a:solidFill>
                  <a:srgbClr val="006FB6"/>
                </a:solidFill>
              </a:rPr>
              <a:t>Conte um fato divertido ou interessante</a:t>
            </a:r>
            <a:endParaRPr/>
          </a:p>
        </p:txBody>
      </p:sp>
      <p:sp>
        <p:nvSpPr>
          <p:cNvPr id="1524" name="Google Shape;1524;p15"/>
          <p:cNvSpPr txBox="1">
            <a:spLocks noGrp="1"/>
          </p:cNvSpPr>
          <p:nvPr>
            <p:ph type="body" idx="1"/>
          </p:nvPr>
        </p:nvSpPr>
        <p:spPr>
          <a:xfrm>
            <a:off x="-228600" y="239400"/>
            <a:ext cx="34677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pt-BR" b="1" i="0" u="none">
                <a:solidFill>
                  <a:srgbClr val="006FB6"/>
                </a:solidFill>
              </a:rPr>
              <a:t>Faça uma lista dos assuntos que interessam agora a seu filho/sua filha. </a:t>
            </a:r>
            <a:endParaRPr/>
          </a:p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525" name="Google Shape;1525;p15"/>
          <p:cNvSpPr txBox="1">
            <a:spLocks noGrp="1"/>
          </p:cNvSpPr>
          <p:nvPr>
            <p:ph type="body" idx="2"/>
          </p:nvPr>
        </p:nvSpPr>
        <p:spPr>
          <a:xfrm>
            <a:off x="66900" y="2018758"/>
            <a:ext cx="3358688" cy="29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pt-BR" b="0" i="0" u="none">
                <a:solidFill>
                  <a:srgbClr val="006FB6"/>
                </a:solidFill>
              </a:rPr>
              <a:t>Mencionar fatos interessantes é mais fácil quando se lê livros que interessam. Se precisar de ajuda para encontrar livros sobre esses assuntes, peça!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526" name="Google Shape;1526;p15"/>
          <p:cNvSpPr txBox="1">
            <a:spLocks noGrp="1"/>
          </p:cNvSpPr>
          <p:nvPr>
            <p:ph type="body" idx="4"/>
          </p:nvPr>
        </p:nvSpPr>
        <p:spPr>
          <a:xfrm>
            <a:off x="3790950" y="1944700"/>
            <a:ext cx="41781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 sz="3200" b="0" i="0" u="none"/>
              <a:t>Qual foi a coisa mais incrível que você aprendeu neste livro? Onde está isso?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 sz="3200" b="0" i="0" u="none"/>
              <a:t>Isso é algo que você já sabia? Como o autor disse isso?  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endParaRPr sz="3200"/>
          </a:p>
        </p:txBody>
      </p:sp>
      <p:sp>
        <p:nvSpPr>
          <p:cNvPr id="1527" name="Google Shape;1527;p15"/>
          <p:cNvSpPr txBox="1">
            <a:spLocks noGrp="1"/>
          </p:cNvSpPr>
          <p:nvPr>
            <p:ph type="body" idx="5"/>
          </p:nvPr>
        </p:nvSpPr>
        <p:spPr>
          <a:xfrm>
            <a:off x="7620000" y="1949740"/>
            <a:ext cx="40731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 sz="3200" b="0" i="0" u="none"/>
              <a:t>Conte algo que surpreendeu você. Mostre-me. </a:t>
            </a:r>
            <a:endParaRPr sz="32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 sz="3200" b="0" i="0" u="none"/>
              <a:t>Diga um fato que você deseja contar aos seus amigos. Mostre como você sabe.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320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endParaRPr sz="320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endParaRPr sz="3200"/>
          </a:p>
        </p:txBody>
      </p:sp>
      <p:pic>
        <p:nvPicPr>
          <p:cNvPr id="1528" name="Google Shape;1528;p15"/>
          <p:cNvPicPr preferRelativeResize="0"/>
          <p:nvPr/>
        </p:nvPicPr>
        <p:blipFill rotWithShape="1">
          <a:blip r:embed="rId3">
            <a:alphaModFix/>
          </a:blip>
          <a:srcRect t="-1666"/>
          <a:stretch/>
        </p:blipFill>
        <p:spPr>
          <a:xfrm>
            <a:off x="7706225" y="5731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6"/>
          <p:cNvSpPr txBox="1">
            <a:spLocks noGrp="1"/>
          </p:cNvSpPr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/>
              <a:t>Leitura = conversação (K-1)</a:t>
            </a:r>
            <a:endParaRPr/>
          </a:p>
        </p:txBody>
      </p:sp>
      <p:sp>
        <p:nvSpPr>
          <p:cNvPr id="1534" name="Google Shape;1534;p16"/>
          <p:cNvSpPr txBox="1">
            <a:spLocks noGrp="1"/>
          </p:cNvSpPr>
          <p:nvPr>
            <p:ph type="body" idx="1"/>
          </p:nvPr>
        </p:nvSpPr>
        <p:spPr>
          <a:xfrm>
            <a:off x="1624085" y="2994259"/>
            <a:ext cx="3675718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pt-BR" b="0" i="0" u="none">
                <a:solidFill>
                  <a:srgbClr val="006FB6"/>
                </a:solidFill>
              </a:rPr>
              <a:t>O que foi mais interessante para você? Por quê? Aponte as palavras ou frases.</a:t>
            </a:r>
            <a:endParaRPr/>
          </a:p>
        </p:txBody>
      </p:sp>
      <p:sp>
        <p:nvSpPr>
          <p:cNvPr id="1535" name="Google Shape;1535;p16"/>
          <p:cNvSpPr txBox="1">
            <a:spLocks noGrp="1"/>
          </p:cNvSpPr>
          <p:nvPr>
            <p:ph type="body" idx="2"/>
          </p:nvPr>
        </p:nvSpPr>
        <p:spPr>
          <a:xfrm>
            <a:off x="3940025" y="4769375"/>
            <a:ext cx="35766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3363" marR="0" lvl="0" indent="-47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pt-BR" b="0" i="0" u="none">
                <a:solidFill>
                  <a:srgbClr val="006FB6"/>
                </a:solidFill>
              </a:rPr>
              <a:t>Isso é algo que você já sabia? Como o autor disse isso?</a:t>
            </a:r>
            <a:endParaRPr/>
          </a:p>
        </p:txBody>
      </p:sp>
      <p:sp>
        <p:nvSpPr>
          <p:cNvPr id="1536" name="Google Shape;1536;p16"/>
          <p:cNvSpPr txBox="1">
            <a:spLocks noGrp="1"/>
          </p:cNvSpPr>
          <p:nvPr>
            <p:ph type="body" idx="3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b="0" i="0" u="none">
                <a:solidFill>
                  <a:srgbClr val="006FB6"/>
                </a:solidFill>
              </a:rPr>
              <a:t>Sobre o que era esse livro? Principalmente?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37" name="Google Shape;1537;p16"/>
          <p:cNvSpPr txBox="1">
            <a:spLocks noGrp="1"/>
          </p:cNvSpPr>
          <p:nvPr>
            <p:ph type="body" idx="4"/>
          </p:nvPr>
        </p:nvSpPr>
        <p:spPr>
          <a:xfrm>
            <a:off x="319500" y="4495575"/>
            <a:ext cx="2954100" cy="13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525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pt-BR" b="0" i="0" u="none">
                <a:solidFill>
                  <a:srgbClr val="006FB6"/>
                </a:solidFill>
              </a:rPr>
              <a:t>Conte algo que surpreendeu você. Mostre-me.</a:t>
            </a:r>
            <a:endParaRPr/>
          </a:p>
        </p:txBody>
      </p:sp>
      <p:pic>
        <p:nvPicPr>
          <p:cNvPr id="1538" name="Google Shape;1538;p16"/>
          <p:cNvPicPr preferRelativeResize="0"/>
          <p:nvPr/>
        </p:nvPicPr>
        <p:blipFill rotWithShape="1">
          <a:blip r:embed="rId3">
            <a:alphaModFix/>
          </a:blip>
          <a:srcRect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7"/>
          <p:cNvSpPr txBox="1">
            <a:spLocks noGrp="1"/>
          </p:cNvSpPr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/>
              <a:t>Leitura = conversação (2-3)</a:t>
            </a:r>
            <a:endParaRPr/>
          </a:p>
        </p:txBody>
      </p:sp>
      <p:sp>
        <p:nvSpPr>
          <p:cNvPr id="1544" name="Google Shape;1544;p17"/>
          <p:cNvSpPr txBox="1">
            <a:spLocks noGrp="1"/>
          </p:cNvSpPr>
          <p:nvPr>
            <p:ph type="body" idx="1"/>
          </p:nvPr>
        </p:nvSpPr>
        <p:spPr>
          <a:xfrm>
            <a:off x="8264806" y="3110833"/>
            <a:ext cx="388625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BR" sz="2600" b="0" i="0" u="none">
                <a:solidFill>
                  <a:srgbClr val="006FB6"/>
                </a:solidFill>
              </a:rPr>
              <a:t>Que tipo de livro você quer ler agora? Sobre o que você quer saber mais? </a:t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545" name="Google Shape;1545;p17"/>
          <p:cNvSpPr txBox="1">
            <a:spLocks noGrp="1"/>
          </p:cNvSpPr>
          <p:nvPr>
            <p:ph type="body" idx="2"/>
          </p:nvPr>
        </p:nvSpPr>
        <p:spPr>
          <a:xfrm>
            <a:off x="5816500" y="1588550"/>
            <a:ext cx="3764228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600" b="0" i="0" u="none">
                <a:solidFill>
                  <a:srgbClr val="006FB6"/>
                </a:solidFill>
              </a:rPr>
              <a:t>O que você ainda está se perguntando sobre esse assunto? Onde essas informações se encaixam?</a:t>
            </a:r>
            <a:endParaRPr sz="2600"/>
          </a:p>
        </p:txBody>
      </p:sp>
      <p:sp>
        <p:nvSpPr>
          <p:cNvPr id="1546" name="Google Shape;1546;p17"/>
          <p:cNvSpPr txBox="1">
            <a:spLocks noGrp="1"/>
          </p:cNvSpPr>
          <p:nvPr>
            <p:ph type="body" idx="3"/>
          </p:nvPr>
        </p:nvSpPr>
        <p:spPr>
          <a:xfrm>
            <a:off x="6003646" y="4619956"/>
            <a:ext cx="5610599" cy="13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600">
              <a:solidFill>
                <a:srgbClr val="006FB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BR" sz="2600" b="0" i="0" u="none">
                <a:solidFill>
                  <a:srgbClr val="006FB6"/>
                </a:solidFill>
              </a:rPr>
              <a:t>Se você fosse contar para um amigo sobre este livro, qual é a coisa mais importante que você compartilharia? Como o autor explicou esse ponto?</a:t>
            </a:r>
            <a:endParaRPr sz="2600">
              <a:solidFill>
                <a:srgbClr val="006FB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600">
              <a:solidFill>
                <a:srgbClr val="006FB6"/>
              </a:solidFill>
            </a:endParaRPr>
          </a:p>
        </p:txBody>
      </p:sp>
      <p:pic>
        <p:nvPicPr>
          <p:cNvPr id="1547" name="Google Shape;154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1dc99c8c690_0_16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/>
              <a:t>Família Multilíngue</a:t>
            </a:r>
            <a:endParaRPr/>
          </a:p>
        </p:txBody>
      </p:sp>
      <p:sp>
        <p:nvSpPr>
          <p:cNvPr id="1553" name="Google Shape;1553;g1dc99c8c690_0_161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Fale primeiro sobre o assunto do livro.</a:t>
            </a:r>
            <a:r>
              <a:rPr lang="pt-BR"/>
              <a:t> </a:t>
            </a:r>
            <a:endParaRPr/>
          </a:p>
        </p:txBody>
      </p:sp>
      <p:sp>
        <p:nvSpPr>
          <p:cNvPr id="1554" name="Google Shape;1554;g1dc99c8c690_0_161"/>
          <p:cNvSpPr txBox="1">
            <a:spLocks noGrp="1"/>
          </p:cNvSpPr>
          <p:nvPr>
            <p:ph type="body" idx="2"/>
          </p:nvPr>
        </p:nvSpPr>
        <p:spPr>
          <a:xfrm>
            <a:off x="4588042" y="28415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Pode usar isso com livros em qualquer idioma.</a:t>
            </a:r>
            <a:r>
              <a:rPr lang="pt-BR"/>
              <a:t> </a:t>
            </a:r>
            <a:endParaRPr/>
          </a:p>
        </p:txBody>
      </p:sp>
      <p:sp>
        <p:nvSpPr>
          <p:cNvPr id="1555" name="Google Shape;1555;g1dc99c8c690_0_161"/>
          <p:cNvSpPr txBox="1">
            <a:spLocks noGrp="1"/>
          </p:cNvSpPr>
          <p:nvPr>
            <p:ph type="body" idx="3"/>
          </p:nvPr>
        </p:nvSpPr>
        <p:spPr>
          <a:xfrm>
            <a:off x="4588050" y="3991275"/>
            <a:ext cx="7205400" cy="16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200">
                <a:latin typeface="Calibri"/>
                <a:ea typeface="Calibri"/>
                <a:cs typeface="Calibri"/>
                <a:sym typeface="Calibri"/>
              </a:rPr>
              <a:t>Faça perguntas e fale sobre livros em qualquer idioma! Explique as palavras do glossário em outro idioma.</a:t>
            </a:r>
            <a:r>
              <a:rPr lang="pt-BR" sz="3200"/>
              <a:t> </a:t>
            </a:r>
            <a:endParaRPr sz="3200"/>
          </a:p>
        </p:txBody>
      </p:sp>
      <p:pic>
        <p:nvPicPr>
          <p:cNvPr id="1556" name="Google Shape;1556;g1dc99c8c690_0_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2575" y="1489800"/>
            <a:ext cx="107156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Google Shape;1557;g1dc99c8c690_0_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2575" y="431251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g1dc99c8c690_0_1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7366" y="2973676"/>
            <a:ext cx="1141984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/>
              <a:t>Hora da prática</a:t>
            </a:r>
            <a:endParaRPr/>
          </a:p>
        </p:txBody>
      </p:sp>
      <p:sp>
        <p:nvSpPr>
          <p:cNvPr id="1564" name="Google Shape;1564;p18"/>
          <p:cNvSpPr txBox="1">
            <a:spLocks noGrp="1"/>
          </p:cNvSpPr>
          <p:nvPr>
            <p:ph type="body" idx="1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3200" b="0" i="0" u="none"/>
              <a:t>Conte o assunto.</a:t>
            </a:r>
            <a:endParaRPr/>
          </a:p>
        </p:txBody>
      </p:sp>
      <p:sp>
        <p:nvSpPr>
          <p:cNvPr id="1565" name="Google Shape;1565;p18"/>
          <p:cNvSpPr txBox="1">
            <a:spLocks noGrp="1"/>
          </p:cNvSpPr>
          <p:nvPr>
            <p:ph type="body" idx="2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3200" b="0" i="0" u="none"/>
              <a:t>Conte os fatos mais importantes.</a:t>
            </a:r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body" idx="3"/>
          </p:nvPr>
        </p:nvSpPr>
        <p:spPr>
          <a:xfrm>
            <a:off x="1655375" y="3351976"/>
            <a:ext cx="3393900" cy="22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3200" b="0" i="0" u="none"/>
              <a:t>Conte um fato divertido ou interessante.</a:t>
            </a:r>
            <a:endParaRPr sz="3200"/>
          </a:p>
        </p:txBody>
      </p:sp>
      <p:sp>
        <p:nvSpPr>
          <p:cNvPr id="1567" name="Google Shape;1567;p18"/>
          <p:cNvSpPr txBox="1">
            <a:spLocks noGrp="1"/>
          </p:cNvSpPr>
          <p:nvPr>
            <p:ph type="body" idx="4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pt-BR" sz="6475" b="1" i="0" u="none"/>
              <a:t>1</a:t>
            </a:r>
            <a:endParaRPr/>
          </a:p>
        </p:txBody>
      </p:sp>
      <p:sp>
        <p:nvSpPr>
          <p:cNvPr id="1568" name="Google Shape;1568;p18"/>
          <p:cNvSpPr txBox="1">
            <a:spLocks noGrp="1"/>
          </p:cNvSpPr>
          <p:nvPr>
            <p:ph type="body" idx="5"/>
          </p:nvPr>
        </p:nvSpPr>
        <p:spPr>
          <a:xfrm>
            <a:off x="698497" y="39615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pt-BR" sz="6475" b="1" i="0" u="none"/>
              <a:t>3</a:t>
            </a:r>
            <a:endParaRPr/>
          </a:p>
        </p:txBody>
      </p:sp>
      <p:sp>
        <p:nvSpPr>
          <p:cNvPr id="1569" name="Google Shape;1569;p18"/>
          <p:cNvSpPr txBox="1">
            <a:spLocks noGrp="1"/>
          </p:cNvSpPr>
          <p:nvPr>
            <p:ph type="body" idx="7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marR="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pt-BR" sz="6475" b="1" i="0" u="none"/>
              <a:t>2</a:t>
            </a:r>
            <a:endParaRPr/>
          </a:p>
        </p:txBody>
      </p:sp>
      <p:sp>
        <p:nvSpPr>
          <p:cNvPr id="1570" name="Google Shape;1570;p18"/>
          <p:cNvSpPr txBox="1">
            <a:spLocks noGrp="1"/>
          </p:cNvSpPr>
          <p:nvPr>
            <p:ph type="body" idx="14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130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pt-BR" sz="3000" b="0" i="0" u="none"/>
              <a:t>Chame-me se tiver uma pergunta!</a:t>
            </a:r>
            <a:endParaRPr/>
          </a:p>
        </p:txBody>
      </p:sp>
      <p:sp>
        <p:nvSpPr>
          <p:cNvPr id="1571" name="Google Shape;1571;p18"/>
          <p:cNvSpPr>
            <a:spLocks noGrp="1"/>
          </p:cNvSpPr>
          <p:nvPr>
            <p:ph type="pic" idx="9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572" name="Google Shape;1572;p18"/>
          <p:cNvPicPr preferRelativeResize="0"/>
          <p:nvPr/>
        </p:nvPicPr>
        <p:blipFill rotWithShape="1">
          <a:blip r:embed="rId3">
            <a:alphaModFix/>
          </a:blip>
          <a:srcRect l="7548" r="7536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1f4eb055f15_0_121"/>
          <p:cNvSpPr txBox="1">
            <a:spLocks noGrp="1"/>
          </p:cNvSpPr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pt-BR" b="1" i="0" u="none"/>
              <a:t>Refletir  </a:t>
            </a:r>
            <a:endParaRPr/>
          </a:p>
        </p:txBody>
      </p:sp>
      <p:sp>
        <p:nvSpPr>
          <p:cNvPr id="1578" name="Google Shape;1578;g1f4eb055f15_0_121"/>
          <p:cNvSpPr txBox="1">
            <a:spLocks noGrp="1"/>
          </p:cNvSpPr>
          <p:nvPr>
            <p:ph type="body" idx="1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pt-BR" b="0" i="0" u="none"/>
              <a:t>Alguma dúvida sobre a dica de leitura?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pt-BR" b="0" i="0" u="none"/>
              <a:t>Vire-se e converse com seu filho/sua filha: estamos prontos para tentar esta dica de leitura em casa?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pt-BR" b="0" i="0" u="none"/>
              <a:t>Diga-nos como você pode usar isso em casa.</a:t>
            </a:r>
            <a:endParaRPr/>
          </a:p>
        </p:txBody>
      </p:sp>
      <p:sp>
        <p:nvSpPr>
          <p:cNvPr id="1579" name="Google Shape;1579;g1f4eb055f15_0_121"/>
          <p:cNvSpPr txBox="1">
            <a:spLocks noGrp="1"/>
          </p:cNvSpPr>
          <p:nvPr>
            <p:ph type="body" idx="3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pt-BR" b="0" i="0" u="none"/>
              <a:t>Sua pergunta pode ajudar outra pessoa na sala!</a:t>
            </a:r>
            <a:endParaRPr/>
          </a:p>
        </p:txBody>
      </p:sp>
      <p:pic>
        <p:nvPicPr>
          <p:cNvPr id="1580" name="Google Shape;1580;g1f4eb055f15_0_121" descr=".&#10;&#10;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933" r="6932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2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Feedback, por favor</a:t>
            </a:r>
            <a:endParaRPr/>
          </a:p>
        </p:txBody>
      </p:sp>
      <p:pic>
        <p:nvPicPr>
          <p:cNvPr id="1586" name="Google Shape;1586;p2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8" t="-7976" r="268" b="-452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587" name="Google Shape;1587;p23"/>
          <p:cNvSpPr txBox="1">
            <a:spLocks noGrp="1"/>
          </p:cNvSpPr>
          <p:nvPr>
            <p:ph type="body" idx="1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pt-BR" sz="3200" b="0" i="0" u="none"/>
              <a:t>Sua opinião melhora nosso tempo juntos!</a:t>
            </a:r>
            <a:endParaRPr sz="3200"/>
          </a:p>
          <a:p>
            <a:pPr marL="5715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endParaRPr sz="3200"/>
          </a:p>
        </p:txBody>
      </p:sp>
      <p:pic>
        <p:nvPicPr>
          <p:cNvPr id="1588" name="Google Shape;1588;p23" descr="A picture containing person, indoor, blue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1827" r="21826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4"/>
          <p:cNvSpPr txBox="1">
            <a:spLocks noGrp="1"/>
          </p:cNvSpPr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pt-BR" sz="4400" b="1" i="0" u="none"/>
              <a:t>O que você aprendeu?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5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 b="0" i="0" u="none"/>
              <a:t>Bem-vindos</a:t>
            </a:r>
            <a:endParaRPr/>
          </a:p>
        </p:txBody>
      </p:sp>
      <p:sp>
        <p:nvSpPr>
          <p:cNvPr id="1439" name="Google Shape;1439;p5"/>
          <p:cNvSpPr txBox="1">
            <a:spLocks noGrp="1"/>
          </p:cNvSpPr>
          <p:nvPr>
            <p:ph type="body" idx="3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pt-BR" b="0" i="0" u="none"/>
              <a:t>Dica de leitura</a:t>
            </a:r>
            <a:endParaRPr/>
          </a:p>
        </p:txBody>
      </p:sp>
      <p:sp>
        <p:nvSpPr>
          <p:cNvPr id="1440" name="Google Shape;1440;p5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pt-BR" b="0" i="0" u="none"/>
              <a:t>Tempo de prática</a:t>
            </a:r>
            <a:endParaRPr/>
          </a:p>
        </p:txBody>
      </p:sp>
      <p:sp>
        <p:nvSpPr>
          <p:cNvPr id="1441" name="Google Shape;1441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Programação</a:t>
            </a:r>
            <a:endParaRPr/>
          </a:p>
        </p:txBody>
      </p:sp>
      <p:sp>
        <p:nvSpPr>
          <p:cNvPr id="1442" name="Google Shape;1442;p5"/>
          <p:cNvSpPr txBox="1">
            <a:spLocks noGrp="1"/>
          </p:cNvSpPr>
          <p:nvPr>
            <p:ph type="body" idx="5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pt-BR" b="0" i="0" u="none"/>
              <a:t>Reflexão e atualizações</a:t>
            </a:r>
            <a:endParaRPr/>
          </a:p>
        </p:txBody>
      </p:sp>
      <p:pic>
        <p:nvPicPr>
          <p:cNvPr id="1443" name="Google Shape;1443;p5"/>
          <p:cNvPicPr preferRelativeResize="0">
            <a:picLocks noGrp="1"/>
          </p:cNvPicPr>
          <p:nvPr>
            <p:ph type="body" idx="6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5"/>
          <p:cNvPicPr preferRelativeResize="0">
            <a:picLocks noGrp="1"/>
          </p:cNvPicPr>
          <p:nvPr>
            <p:ph type="body" idx="7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5"/>
          <p:cNvPicPr preferRelativeResize="0">
            <a:picLocks noGrp="1"/>
          </p:cNvPicPr>
          <p:nvPr>
            <p:ph type="body" idx="8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5"/>
          <p:cNvPicPr preferRelativeResize="0">
            <a:picLocks noGrp="1"/>
          </p:cNvPicPr>
          <p:nvPr>
            <p:ph type="body" idx="9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5" descr="A group of people posing for the camera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7">
            <a:alphaModFix/>
          </a:blip>
          <a:srcRect t="65" b="61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8" name="Google Shape;1448;p5"/>
          <p:cNvSpPr txBox="1"/>
          <p:nvPr/>
        </p:nvSpPr>
        <p:spPr>
          <a:xfrm>
            <a:off x="9684327" y="3415342"/>
            <a:ext cx="1468582" cy="954107"/>
          </a:xfrm>
          <a:prstGeom prst="rect">
            <a:avLst/>
          </a:prstGeom>
          <a:solidFill>
            <a:srgbClr val="FFF0F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F0918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“Aprendi a juntar palavras difíceis!”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</p:spPr>
        <p:txBody>
          <a:bodyPr spcFirstLastPara="1" vert="horz" wrap="square" lIns="274300" tIns="45700" rIns="91433" bIns="45700" rtlCol="0" anchor="ctr" anchorCtr="0">
            <a:normAutofit/>
          </a:bodyPr>
          <a:lstStyle/>
          <a:p>
            <a:r>
              <a:rPr lang="en"/>
              <a:t>Pesquisa de confiança familiar</a:t>
            </a:r>
            <a:endParaRPr/>
          </a:p>
        </p:txBody>
      </p:sp>
      <p:sp>
        <p:nvSpPr>
          <p:cNvPr id="104" name="Google Shape;104;p27"/>
          <p:cNvSpPr txBox="1"/>
          <p:nvPr/>
        </p:nvSpPr>
        <p:spPr>
          <a:xfrm>
            <a:off x="518033" y="1666701"/>
            <a:ext cx="5127200" cy="523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200" b="1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Leia este código para compartilhar como você se sente lendo com seu filho. Os participantes serão inscritos no sorteio de um vale-presente de US$ 15. Será sorteado um vencedor por escola após o primeiro e o último workshops.</a:t>
            </a:r>
            <a:endParaRPr sz="3200" b="1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sz="3467" b="1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" sz="3733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bit.ly/3BUBxbx</a:t>
            </a:r>
            <a:endParaRPr sz="3733" b="1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01" y="1461500"/>
            <a:ext cx="5200401" cy="52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6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endParaRPr/>
          </a:p>
        </p:txBody>
      </p:sp>
      <p:sp>
        <p:nvSpPr>
          <p:cNvPr id="1461" name="Google Shape;1461;p6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endParaRPr/>
          </a:p>
        </p:txBody>
      </p:sp>
      <p:sp>
        <p:nvSpPr>
          <p:cNvPr id="1462" name="Google Shape;1462;p6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3"/>
              <a:buNone/>
            </a:pPr>
            <a:endParaRPr/>
          </a:p>
        </p:txBody>
      </p:sp>
      <p:sp>
        <p:nvSpPr>
          <p:cNvPr id="1463" name="Google Shape;1463;p6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464" name="Google Shape;1464;p6"/>
          <p:cNvSpPr txBox="1">
            <a:spLocks noGrp="1"/>
          </p:cNvSpPr>
          <p:nvPr>
            <p:ph type="body" idx="5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pt-BR" sz="3400" b="1" i="0" u="none"/>
              <a:t>Esteja preparado.</a:t>
            </a:r>
            <a:endParaRPr sz="3400"/>
          </a:p>
        </p:txBody>
      </p:sp>
      <p:sp>
        <p:nvSpPr>
          <p:cNvPr id="1465" name="Google Shape;1465;p6"/>
          <p:cNvSpPr txBox="1">
            <a:spLocks noGrp="1"/>
          </p:cNvSpPr>
          <p:nvPr>
            <p:ph type="body" idx="6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pt-BR" sz="3400" b="1" i="0" u="none"/>
              <a:t>Esteja presente.</a:t>
            </a:r>
            <a:endParaRPr sz="3400"/>
          </a:p>
        </p:txBody>
      </p:sp>
      <p:sp>
        <p:nvSpPr>
          <p:cNvPr id="1466" name="Google Shape;1466;p6"/>
          <p:cNvSpPr txBox="1">
            <a:spLocks noGrp="1"/>
          </p:cNvSpPr>
          <p:nvPr>
            <p:ph type="body" idx="7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pt-BR" sz="3400" b="1" i="0" u="none"/>
              <a:t>Seja atencioso.</a:t>
            </a:r>
            <a:endParaRPr sz="3400"/>
          </a:p>
        </p:txBody>
      </p:sp>
      <p:sp>
        <p:nvSpPr>
          <p:cNvPr id="1467" name="Google Shape;1467;p6"/>
          <p:cNvSpPr txBox="1">
            <a:spLocks noGrp="1"/>
          </p:cNvSpPr>
          <p:nvPr>
            <p:ph type="body" idx="8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pt-BR" sz="3400" b="1" i="0" u="none"/>
              <a:t>Faça perguntas.</a:t>
            </a:r>
            <a:endParaRPr sz="3400"/>
          </a:p>
        </p:txBody>
      </p:sp>
      <p:sp>
        <p:nvSpPr>
          <p:cNvPr id="1468" name="Google Shape;1468;p6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sz="5400" b="1" i="0" u="none"/>
              <a:t>Orientações para o workshop</a:t>
            </a:r>
            <a:endParaRPr/>
          </a:p>
        </p:txBody>
      </p:sp>
      <p:pic>
        <p:nvPicPr>
          <p:cNvPr id="1469" name="Google Shape;1469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Google Shape;1470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1" name="Google Shape;147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1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>
                <a:solidFill>
                  <a:srgbClr val="006FB6"/>
                </a:solidFill>
              </a:rPr>
              <a:t>O que você aprendeu?</a:t>
            </a:r>
            <a:endParaRPr/>
          </a:p>
        </p:txBody>
      </p:sp>
      <p:sp>
        <p:nvSpPr>
          <p:cNvPr id="1478" name="Google Shape;1478;p11"/>
          <p:cNvSpPr txBox="1">
            <a:spLocks noGrp="1"/>
          </p:cNvSpPr>
          <p:nvPr>
            <p:ph type="body" idx="1"/>
          </p:nvPr>
        </p:nvSpPr>
        <p:spPr>
          <a:xfrm>
            <a:off x="9222913" y="2793189"/>
            <a:ext cx="2497200" cy="45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pt-BR" sz="2600" b="0" i="0" u="none"/>
              <a:t>Livros de ficção são diferentes dos de não ficção. Livros de ficção contam histórias. Livros de não ficção são informativos e nos ensinam assuntos.</a:t>
            </a:r>
            <a:endParaRPr sz="2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endParaRPr sz="2600">
              <a:solidFill>
                <a:srgbClr val="006FB6"/>
              </a:solidFill>
            </a:endParaRPr>
          </a:p>
        </p:txBody>
      </p:sp>
      <p:pic>
        <p:nvPicPr>
          <p:cNvPr id="1479" name="Google Shape;1479;p1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859875" y="1131925"/>
            <a:ext cx="1223300" cy="14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0" name="Google Shape;1480;p11"/>
          <p:cNvSpPr txBox="1">
            <a:spLocks noGrp="1"/>
          </p:cNvSpPr>
          <p:nvPr>
            <p:ph type="title" idx="3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2</a:t>
            </a:r>
            <a:endParaRPr/>
          </a:p>
        </p:txBody>
      </p:sp>
      <p:sp>
        <p:nvSpPr>
          <p:cNvPr id="1481" name="Google Shape;1481;p11"/>
          <p:cNvSpPr txBox="1">
            <a:spLocks noGrp="1"/>
          </p:cNvSpPr>
          <p:nvPr>
            <p:ph type="title" idx="5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3</a:t>
            </a:r>
            <a:endParaRPr/>
          </a:p>
        </p:txBody>
      </p:sp>
      <p:sp>
        <p:nvSpPr>
          <p:cNvPr id="1482" name="Google Shape;1482;p11"/>
          <p:cNvSpPr txBox="1">
            <a:spLocks noGrp="1"/>
          </p:cNvSpPr>
          <p:nvPr>
            <p:ph type="body" idx="6"/>
          </p:nvPr>
        </p:nvSpPr>
        <p:spPr>
          <a:xfrm>
            <a:off x="12646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b="0" i="0" u="none"/>
              <a:t>Conte o assunto</a:t>
            </a:r>
            <a:r>
              <a:rPr lang="pt-BR"/>
              <a:t>.</a:t>
            </a:r>
            <a:endParaRPr/>
          </a:p>
        </p:txBody>
      </p:sp>
      <p:sp>
        <p:nvSpPr>
          <p:cNvPr id="1483" name="Google Shape;1483;p11"/>
          <p:cNvSpPr txBox="1">
            <a:spLocks noGrp="1"/>
          </p:cNvSpPr>
          <p:nvPr>
            <p:ph type="body" idx="7"/>
          </p:nvPr>
        </p:nvSpPr>
        <p:spPr>
          <a:xfrm>
            <a:off x="1264650" y="23202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b="0" i="0" u="none"/>
              <a:t>Conte os fatos mais importantes</a:t>
            </a:r>
            <a:r>
              <a:rPr lang="pt-BR"/>
              <a:t>.</a:t>
            </a:r>
            <a:endParaRPr/>
          </a:p>
        </p:txBody>
      </p:sp>
      <p:sp>
        <p:nvSpPr>
          <p:cNvPr id="1484" name="Google Shape;1484;p11"/>
          <p:cNvSpPr txBox="1">
            <a:spLocks noGrp="1"/>
          </p:cNvSpPr>
          <p:nvPr>
            <p:ph type="body" idx="8"/>
          </p:nvPr>
        </p:nvSpPr>
        <p:spPr>
          <a:xfrm>
            <a:off x="1264638" y="37009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b="0" i="0" u="none"/>
              <a:t>Conte um fato divertido ou interessante</a:t>
            </a:r>
            <a:r>
              <a:rPr lang="pt-BR"/>
              <a:t>.</a:t>
            </a:r>
            <a:r>
              <a:rPr lang="pt-BR" b="0" i="0" u="none"/>
              <a:t> </a:t>
            </a:r>
            <a:endParaRPr/>
          </a:p>
        </p:txBody>
      </p:sp>
      <p:sp>
        <p:nvSpPr>
          <p:cNvPr id="1485" name="Google Shape;1485;p11"/>
          <p:cNvSpPr txBox="1">
            <a:spLocks noGrp="1"/>
          </p:cNvSpPr>
          <p:nvPr>
            <p:ph type="title" idx="13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b="1" i="0" u="none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2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pt-BR" sz="3000" b="0" i="0" u="none"/>
              <a:t>O assunto do texto.</a:t>
            </a:r>
            <a:endParaRPr/>
          </a:p>
        </p:txBody>
      </p:sp>
      <p:sp>
        <p:nvSpPr>
          <p:cNvPr id="1491" name="Google Shape;1491;p12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pt-BR" sz="3000" b="0" i="0" u="none"/>
              <a:t>Algo que prende sua atenção.</a:t>
            </a:r>
            <a:endParaRPr/>
          </a:p>
        </p:txBody>
      </p:sp>
      <p:sp>
        <p:nvSpPr>
          <p:cNvPr id="1492" name="Google Shape;1492;p12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pt-BR" sz="3000">
                <a:solidFill>
                  <a:srgbClr val="006FB6"/>
                </a:solidFill>
                <a:highlight>
                  <a:srgbClr val="FFFFFF"/>
                </a:highlight>
              </a:rPr>
              <a:t>Algo que prende sua atenção.</a:t>
            </a:r>
            <a:endParaRPr sz="3000">
              <a:solidFill>
                <a:srgbClr val="006FB6"/>
              </a:solidFill>
            </a:endParaRPr>
          </a:p>
        </p:txBody>
      </p:sp>
      <p:sp>
        <p:nvSpPr>
          <p:cNvPr id="1493" name="Google Shape;1493;p12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pt-BR" sz="3000">
                <a:solidFill>
                  <a:srgbClr val="006FB6"/>
                </a:solidFill>
                <a:highlight>
                  <a:srgbClr val="FFFFFF"/>
                </a:highlight>
              </a:rPr>
              <a:t>Algo que está provado ser verdade.</a:t>
            </a:r>
            <a:endParaRPr sz="3000">
              <a:solidFill>
                <a:srgbClr val="006FB6"/>
              </a:solidFill>
            </a:endParaRPr>
          </a:p>
        </p:txBody>
      </p:sp>
      <p:sp>
        <p:nvSpPr>
          <p:cNvPr id="1494" name="Google Shape;1494;p12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t-BR" b="1" i="0" u="none"/>
              <a:t>Tema</a:t>
            </a:r>
            <a:endParaRPr b="1"/>
          </a:p>
        </p:txBody>
      </p:sp>
      <p:sp>
        <p:nvSpPr>
          <p:cNvPr id="1495" name="Google Shape;1495;p12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t-BR" sz="3000" b="1">
                <a:solidFill>
                  <a:srgbClr val="006FB6"/>
                </a:solidFill>
                <a:highlight>
                  <a:srgbClr val="FFFFFF"/>
                </a:highlight>
              </a:rPr>
              <a:t>Ideia principal</a:t>
            </a:r>
            <a:endParaRPr sz="3000" b="1">
              <a:solidFill>
                <a:srgbClr val="006FB6"/>
              </a:solidFill>
            </a:endParaRPr>
          </a:p>
        </p:txBody>
      </p:sp>
      <p:sp>
        <p:nvSpPr>
          <p:cNvPr id="1496" name="Google Shape;1496;p12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b="1"/>
              <a:t>Interessante</a:t>
            </a:r>
            <a:endParaRPr b="1"/>
          </a:p>
        </p:txBody>
      </p:sp>
      <p:sp>
        <p:nvSpPr>
          <p:cNvPr id="1497" name="Google Shape;1497;p12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pt-BR" b="1"/>
              <a:t>Fato</a:t>
            </a:r>
            <a:endParaRPr/>
          </a:p>
        </p:txBody>
      </p:sp>
      <p:sp>
        <p:nvSpPr>
          <p:cNvPr id="1498" name="Google Shape;1498;p1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pt-BR" sz="4800" b="1" i="0" u="none"/>
              <a:t>Verificação em termos </a:t>
            </a:r>
            <a:br>
              <a:rPr lang="pt-BR" sz="4800" b="1" i="0" u="none"/>
            </a:br>
            <a:r>
              <a:rPr lang="pt-BR" sz="4800" b="1" i="0" u="none"/>
              <a:t>de alfabetização</a:t>
            </a:r>
            <a:endParaRPr sz="4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3"/>
          <p:cNvSpPr txBox="1">
            <a:spLocks noGrp="1"/>
          </p:cNvSpPr>
          <p:nvPr>
            <p:ph type="body" idx="1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pt-BR" sz="3200" b="0" i="0" u="none"/>
              <a:t>Qual era o assunto do livro que você acabou de ler?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 sz="3200"/>
          </a:p>
        </p:txBody>
      </p:sp>
      <p:sp>
        <p:nvSpPr>
          <p:cNvPr id="1504" name="Google Shape;1504;p13"/>
          <p:cNvSpPr txBox="1">
            <a:spLocks noGrp="1"/>
          </p:cNvSpPr>
          <p:nvPr>
            <p:ph type="body" idx="2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pt-BR" sz="3200" b="0" i="0" u="none"/>
              <a:t>Qual é a coisa mais importante que o autor quer que saibamos?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 sz="3200"/>
          </a:p>
        </p:txBody>
      </p:sp>
      <p:sp>
        <p:nvSpPr>
          <p:cNvPr id="1505" name="Google Shape;1505;p13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b="1" i="0" u="none"/>
              <a:t>Conte o assunto </a:t>
            </a:r>
            <a:endParaRPr/>
          </a:p>
        </p:txBody>
      </p:sp>
      <p:pic>
        <p:nvPicPr>
          <p:cNvPr id="1506" name="Google Shape;1506;p13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 l="14193" t="37227" r="50000" b="11311"/>
          <a:stretch/>
        </p:blipFill>
        <p:spPr>
          <a:xfrm>
            <a:off x="344488" y="2168998"/>
            <a:ext cx="2911500" cy="22230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7" name="Google Shape;1507;p13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 l="17456" t="34386" r="69147" b="34974"/>
          <a:stretch/>
        </p:blipFill>
        <p:spPr>
          <a:xfrm>
            <a:off x="6870849" y="2317694"/>
            <a:ext cx="1633200" cy="19845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4"/>
          <p:cNvSpPr txBox="1">
            <a:spLocks noGrp="1"/>
          </p:cNvSpPr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11111"/>
              <a:buFont typeface="Calibri"/>
              <a:buNone/>
            </a:pPr>
            <a:r>
              <a:rPr lang="pt-BR" b="1" i="0" u="none">
                <a:solidFill>
                  <a:srgbClr val="006FB6"/>
                </a:solidFill>
              </a:rPr>
              <a:t>Conte os fatos mais importantes</a:t>
            </a:r>
            <a:endParaRPr>
              <a:solidFill>
                <a:srgbClr val="006FB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11111"/>
              <a:buFont typeface="Calibri"/>
              <a:buNone/>
            </a:pPr>
            <a:r>
              <a:rPr lang="pt-BR" b="1" i="0" u="none">
                <a:solidFill>
                  <a:srgbClr val="006FB6"/>
                </a:solidFill>
              </a:rPr>
              <a:t> </a:t>
            </a:r>
            <a:endParaRPr/>
          </a:p>
        </p:txBody>
      </p:sp>
      <p:sp>
        <p:nvSpPr>
          <p:cNvPr id="1513" name="Google Shape;1513;p14"/>
          <p:cNvSpPr txBox="1">
            <a:spLocks noGrp="1"/>
          </p:cNvSpPr>
          <p:nvPr>
            <p:ph type="body" idx="1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pt-BR" sz="4000" b="1" i="0" u="none">
                <a:solidFill>
                  <a:srgbClr val="006FB6"/>
                </a:solidFill>
              </a:rPr>
              <a:t>Agora tente isso com um livro!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endParaRPr/>
          </a:p>
        </p:txBody>
      </p:sp>
      <p:sp>
        <p:nvSpPr>
          <p:cNvPr id="1514" name="Google Shape;1514;p14"/>
          <p:cNvSpPr txBox="1">
            <a:spLocks noGrp="1"/>
          </p:cNvSpPr>
          <p:nvPr>
            <p:ph type="body" idx="2"/>
          </p:nvPr>
        </p:nvSpPr>
        <p:spPr>
          <a:xfrm>
            <a:off x="265470" y="2084166"/>
            <a:ext cx="3271500" cy="3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pt-BR" b="0" i="0" u="none">
                <a:solidFill>
                  <a:srgbClr val="006FB6"/>
                </a:solidFill>
              </a:rPr>
              <a:t>Pegue um livro e comece a ler.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endParaRPr>
              <a:solidFill>
                <a:srgbClr val="006FB6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pt-BR" b="0" i="0" u="none">
                <a:solidFill>
                  <a:srgbClr val="006FB6"/>
                </a:solidFill>
              </a:rPr>
              <a:t>Faça uma pausa após 1 ou 2 minutos e fale sobre os fatos mais importantes até agora no texto. </a:t>
            </a:r>
            <a:endParaRPr/>
          </a:p>
        </p:txBody>
      </p:sp>
      <p:pic>
        <p:nvPicPr>
          <p:cNvPr id="1515" name="Google Shape;1515;p14" descr="A picture containing can&#10;&#10;Description automatically generated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89688" y="1895231"/>
            <a:ext cx="2660100" cy="3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6" name="Google Shape;1516;p14"/>
          <p:cNvSpPr txBox="1">
            <a:spLocks noGrp="1"/>
          </p:cNvSpPr>
          <p:nvPr>
            <p:ph type="body" idx="5"/>
          </p:nvPr>
        </p:nvSpPr>
        <p:spPr>
          <a:xfrm>
            <a:off x="6872748" y="1893094"/>
            <a:ext cx="4985100" cy="3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pt-BR" sz="3000" b="0" i="0" u="none"/>
              <a:t>O que esse livro ensina a você?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pt-BR" sz="3000" b="0" i="0" u="none"/>
              <a:t>Que fato apareceu algumas vezes no texto?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pt-BR" sz="3000" b="0" i="0" u="none"/>
              <a:t>Quais são as 2 ou 3 coisas que o autor queria que soubéssemos sobre tubarões? Mostre onde você aprendeu isso.</a:t>
            </a: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endParaRPr/>
          </a:p>
        </p:txBody>
      </p:sp>
      <p:sp>
        <p:nvSpPr>
          <p:cNvPr id="1517" name="Google Shape;1517;p14"/>
          <p:cNvSpPr txBox="1"/>
          <p:nvPr/>
        </p:nvSpPr>
        <p:spPr>
          <a:xfrm>
            <a:off x="9488853" y="5549220"/>
            <a:ext cx="2703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8" name="Google Shape;1518;p14"/>
          <p:cNvPicPr preferRelativeResize="0"/>
          <p:nvPr/>
        </p:nvPicPr>
        <p:blipFill rotWithShape="1">
          <a:blip r:embed="rId4">
            <a:alphaModFix/>
          </a:blip>
          <a:srcRect t="-1666"/>
          <a:stretch/>
        </p:blipFill>
        <p:spPr>
          <a:xfrm>
            <a:off x="7883975" y="6938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Macintosh PowerPoint</Application>
  <PresentationFormat>Widescreen</PresentationFormat>
  <Paragraphs>96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Calibri</vt:lpstr>
      <vt:lpstr>Permanent Marker</vt:lpstr>
      <vt:lpstr>Noto Sans Symbols</vt:lpstr>
      <vt:lpstr>Arial</vt:lpstr>
      <vt:lpstr>1_Custom Design</vt:lpstr>
      <vt:lpstr>Title Slides</vt:lpstr>
      <vt:lpstr>1_Main Slides</vt:lpstr>
      <vt:lpstr>2_Custom Design</vt:lpstr>
      <vt:lpstr>Right Side Bar Slides</vt:lpstr>
      <vt:lpstr>Main Slides</vt:lpstr>
      <vt:lpstr>Left Sidebar Slides</vt:lpstr>
      <vt:lpstr>Custom Design</vt:lpstr>
      <vt:lpstr>Left Sidebar Slides</vt:lpstr>
      <vt:lpstr>1_Right Side Bar Slides</vt:lpstr>
      <vt:lpstr>Simple Light</vt:lpstr>
      <vt:lpstr>Workshop guide</vt:lpstr>
      <vt:lpstr>O que você aprendeu?</vt:lpstr>
      <vt:lpstr>Programação</vt:lpstr>
      <vt:lpstr>Pesquisa de confiança familiar</vt:lpstr>
      <vt:lpstr>Orientações para o workshop</vt:lpstr>
      <vt:lpstr>O que você aprendeu?</vt:lpstr>
      <vt:lpstr>Verificação em termos  de alfabetização</vt:lpstr>
      <vt:lpstr>Conte o assunto </vt:lpstr>
      <vt:lpstr>Conte os fatos mais importantes  </vt:lpstr>
      <vt:lpstr>Conte um fato divertido ou interessante</vt:lpstr>
      <vt:lpstr>Leitura = conversação (K-1)</vt:lpstr>
      <vt:lpstr>Leitura = conversação (2-3)</vt:lpstr>
      <vt:lpstr>Família Multilíngue</vt:lpstr>
      <vt:lpstr>Hora da prática</vt:lpstr>
      <vt:lpstr>Refletir  </vt:lpstr>
      <vt:lpstr>Feedback, por favor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  <cp:lastModifiedBy>e.howard@springboardcollaborative.org</cp:lastModifiedBy>
  <cp:revision>1</cp:revision>
  <dcterms:modified xsi:type="dcterms:W3CDTF">2025-02-07T15:36:26Z</dcterms:modified>
</cp:coreProperties>
</file>