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708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embeddedFontLst>
    <p:embeddedFont>
      <p:font typeface="Permanent Marker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R5afY9zlFTMpu6AQBhOFmxZt7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font" Target="fonts/PermanentMarker-regular.fnt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4" name="Google Shape;142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1" name="Google Shape;1531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1" name="Google Shape;154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dc99c8c690_0_16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0" name="Google Shape;1550;g1dc99c8c690_0_16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1f4eb055f15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5" name="Google Shape;1575;g1f4eb055f15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3" name="Google Shape;1583;p23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1" name="Google Shape;143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6" name="Google Shape;143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dfb94ca51c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1" name="Google Shape;1451;g2dfb94ca51c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8" name="Google Shape;145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5" name="Google Shape;147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8" name="Google Shape;148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1" name="Google Shape;150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0" name="Google Shape;151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30.jp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2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3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30.jpg"/><Relationship Id="rId5" Type="http://schemas.openxmlformats.org/officeDocument/2006/relationships/image" Target="../media/image8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32.jp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3.jp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36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4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b94ca51c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6" name="Google Shape;1406;g2dfb94ca51c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dfb94ca51c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2dfb94ca51c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0" name="Google Shape;1410;g2dfb94ca51c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b94ca51c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b94ca51c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b94ca51c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5" name="Google Shape;1415;g2dfb94ca51c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dfb94ca51c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8" name="Google Shape;1418;g2dfb94ca51c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2dfb94ca51c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dfb94ca51c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9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9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0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6" name="Google Shape;60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8" name="Google Shape;61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5" name="Google Shape;63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4" name="Google Shape;65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2" name="Google Shape;66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9" name="Google Shape;6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7" name="Google Shape;68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5" name="Google Shape;69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9" name="Google Shape;70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37" name="Google Shape;737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0" name="Google Shape;740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5" name="Google Shape;74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58" name="Google Shape;758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59" name="Google Shape;759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4" name="Google Shape;76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1" name="Google Shape;77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3" name="Google Shape;773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4" name="Google Shape;78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3" name="Google Shape;7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Google Shape;799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0" name="Google Shape;82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3" name="Google Shape;82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7" name="Google Shape;82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2" name="Google Shape;842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7" name="Google Shape;84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0" name="Google Shape;85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1" name="Google Shape;8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6" name="Google Shape;856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0" name="Google Shape;8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3" name="Google Shape;8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2" name="Google Shape;872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79" name="Google Shape;879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80" name="Google Shape;880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90" name="Google Shape;890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4" name="Google Shape;89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7" name="Google Shape;907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1" name="Google Shape;91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3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6" name="Google Shape;91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0" name="Google Shape;92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2" name="Google Shape;92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5" name="Google Shape;925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9" name="Google Shape;92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4" name="Google Shape;934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3" name="Google Shape;943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7" name="Google Shape;94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8" name="Google Shape;94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52" name="Google Shape;952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dc99c8c690_0_1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9" name="Google Shape;959;g1dc99c8c690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g1dc99c8c690_0_1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g1dc99c8c690_0_1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9c8c690_0_1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9c8c690_0_1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9c8c690_0_1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g1dc99c8c690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g1dc99c8c690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g1dc99c8c690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g1dc99c8c690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g1dc99c8c690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9c8c690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9c8c690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9c8c690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9c8c690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9c8c690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9c8c690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dc99c8c690_0_20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g1dc99c8c690_0_20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g1dc99c8c690_0_20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9c8c690_0_2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1dc99c8c690_0_20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2" name="Google Shape;982;g1dc99c8c690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g1dc99c8c690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1dc99c8c690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9c8c690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9c8c690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9c8c690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g1dc99c8c690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9c8c690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g1dc99c8c690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1dc99c8c690_0_2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c8c690_0_2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c8c690_0_2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dc99c8c690_0_22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g1dc99c8c690_0_22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9c8c690_0_2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g1dc99c8c690_0_22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9" name="Google Shape;999;g1dc99c8c690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0" name="Google Shape;1000;g1dc99c8c690_0_2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1dc99c8c690_0_2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9c8c690_0_2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9c8c690_0_2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9c8c690_0_2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g1dc99c8c690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9c8c690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g1dc99c8c690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9c8c690_0_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c8c690_0_2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c8c690_0_2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1" name="Google Shape;1011;g1dc99c8c690_0_2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dc99c8c690_0_2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g1dc99c8c690_0_2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9c8c690_0_2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9c8c690_0_2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9c8c690_0_2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9c8c690_0_2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9c8c690_0_2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9c8c690_0_2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9c8c690_0_2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2" name="Google Shape;1022;g1dc99c8c690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g1dc99c8c690_0_2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g1dc99c8c690_0_2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9c8c690_0_2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9c8c690_0_2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9c8c690_0_2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8" name="Google Shape;1028;g1dc99c8c690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g1dc99c8c690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0" name="Google Shape;1030;g1dc99c8c690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dc99c8c690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3" name="Google Shape;1033;g1dc99c8c690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4" name="Google Shape;1034;g1dc99c8c690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g1dc99c8c690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g1dc99c8c690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9c8c690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9c8c690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9c8c690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0" name="Google Shape;1040;g1dc99c8c690_0_25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g1dc99c8c690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g1dc99c8c690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1dc99c8c690_0_25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4" name="Google Shape;1044;g1dc99c8c690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g1dc99c8c690_0_25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1dc99c8c690_0_25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c8c690_0_25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g1dc99c8c690_0_25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9c8c690_0_25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9c8c690_0_25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g1dc99c8c690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g1dc99c8c690_0_2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4" name="Google Shape;1054;g1dc99c8c690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g1dc99c8c690_0_2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g1dc99c8c690_0_2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9c8c690_0_2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9c8c690_0_2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9c8c690_0_2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g1dc99c8c690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g1dc99c8c690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g1dc99c8c690_0_27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3" name="Google Shape;1063;g1dc99c8c690_0_2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g1dc99c8c690_0_27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g1dc99c8c690_0_27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c8c690_0_27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g1dc99c8c690_0_27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9c8c690_0_27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dc99c8c690_0_29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1" name="Google Shape;1071;g1dc99c8c690_0_29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g1dc99c8c690_0_29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3" name="Google Shape;1073;g1dc99c8c690_0_29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4" name="Google Shape;1074;g1dc99c8c690_0_29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5" name="Google Shape;1075;g1dc99c8c690_0_2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f4eb055f15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g1f4eb055f1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g1f4eb055f1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1f4eb055f1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6" name="Google Shape;1086;g1f4eb055f1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g1f4eb055f1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g1f4eb055f1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g1f4eb055f1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g1f4eb055f15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1f4eb055f15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g1f4eb055f15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f4eb055f15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1f4eb055f15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1f4eb055f15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7" name="Google Shape;1097;g1f4eb055f15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g1f4eb055f15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b055f15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g1f4eb055f15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1" name="Google Shape;1101;g1f4eb055f15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f4eb055f15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b055f15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4" name="Google Shape;1104;g1f4eb055f15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5" name="Google Shape;1105;g1f4eb055f15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g1f4eb055f15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b055f15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1f4eb055f15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b055f15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f4eb055f15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g1f4eb055f15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1f4eb055f15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b055f15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5" name="Google Shape;1115;g1f4eb055f15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f4eb055f15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b055f15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1f4eb055f15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g1f4eb055f15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f4eb055f15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b055f15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g1f4eb055f15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g1f4eb055f15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b055f15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b055f15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f4eb055f15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g1f4eb055f15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f4eb055f15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b055f15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b055f15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2" name="Google Shape;1132;g1f4eb055f15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g1f4eb055f15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b055f15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g1f4eb055f15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6" name="Google Shape;1136;g1f4eb055f15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1f4eb055f15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b055f15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f4eb055f15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1" name="Google Shape;1141;g1f4eb055f15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2" name="Google Shape;1142;g1f4eb055f15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f4eb055f15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b055f15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g1f4eb055f15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f4eb055f15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f4eb055f15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f4eb055f15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0" name="Google Shape;1150;g1f4eb055f15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f4eb055f15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b055f15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1f4eb055f15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g1f4eb055f15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f4eb055f15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b055f15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1f4eb055f15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9" name="Google Shape;1159;g1f4eb055f15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f4eb055f15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1f4eb055f15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eb055f15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g1f4eb055f15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4" name="Google Shape;1164;g1f4eb055f15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f4eb055f15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f4eb055f15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8" name="Google Shape;1168;g1f4eb055f15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f4eb055f15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1f4eb055f15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1" name="Google Shape;1171;g1f4eb055f15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g1f4eb055f15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g1f4eb055f15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f4eb055f15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f4eb055f15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f4eb055f15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7" name="Google Shape;1177;g1f4eb055f15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6" name="Google Shape;1186;p5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7" name="Google Shape;1187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5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7" name="Google Shape;1197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5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p5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5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5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7" name="Google Shape;121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1" name="Google Shape;12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7" name="Google Shape;122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3" name="Google Shape;1233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4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4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4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1" name="Google Shape;124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1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0" name="Google Shape;1260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1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p1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4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4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4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4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15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5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3" name="Google Shape;1293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7" name="Google Shape;1297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15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5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7" name="Google Shape;1307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5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15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15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5" name="Google Shape;1325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9" name="Google Shape;1329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5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1" name="Google Shape;1341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3" name="Google Shape;1343;p1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4" name="Google Shape;1344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5" name="Google Shape;1345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8" name="Google Shape;1348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2" name="Google Shape;1352;p15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4" name="Google Shape;1354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9" name="Google Shape;1359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4" name="Google Shape;1364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5" name="Google Shape;1365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7" name="Google Shape;136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8" name="Google Shape;136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5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2" name="Google Shape;1372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b94ca51c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7" name="Google Shape;1377;g2dfb94ca51c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2dfb94ca51c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9" name="Google Shape;1379;g2dfb94ca51c_0_70"/>
          <p:cNvCxnSpPr>
            <a:endCxn id="1376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0" name="Google Shape;1380;g2dfb94ca51c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g2dfb94ca51c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2dfb94ca51c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g2dfb94ca51c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b94ca51c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7" name="Google Shape;1387;g2dfb94ca51c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dfb94ca51c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g2dfb94ca51c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2dfb94ca51c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dfb94ca51c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dfb94ca51c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b94ca51c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b94ca51c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b94ca51c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9" name="Google Shape;1399;g2dfb94ca51c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dfb94ca51c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2dfb94ca51c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b94ca51c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8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6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0" name="Google Shape;1180;p5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2" name="Google Shape;592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7" name="Google Shape;837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dc99c8c690_0_17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5" name="Google Shape;955;g1dc99c8c690_0_17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g1dc99c8c690_0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f4eb055f15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8" name="Google Shape;1078;g1f4eb055f15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g1f4eb055f15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g1f4eb055f15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Relationship Id="rId4" Type="http://schemas.openxmlformats.org/officeDocument/2006/relationships/image" Target="../media/image5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1.jpg"/><Relationship Id="rId6" Type="http://schemas.openxmlformats.org/officeDocument/2006/relationships/image" Target="../media/image40.jpg"/><Relationship Id="rId7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Relationship Id="rId4" Type="http://schemas.openxmlformats.org/officeDocument/2006/relationships/image" Target="../media/image47.png"/><Relationship Id="rId5" Type="http://schemas.openxmlformats.org/officeDocument/2006/relationships/image" Target="../media/image63.png"/><Relationship Id="rId6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jp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27" name="Google Shape;142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did you learn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390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Display slide 2 as families arrive.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Conte um fato divertido ou interessante</a:t>
            </a:r>
            <a:endParaRPr/>
          </a:p>
        </p:txBody>
      </p:sp>
      <p:sp>
        <p:nvSpPr>
          <p:cNvPr id="1524" name="Google Shape;1524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solidFill>
                  <a:srgbClr val="006FB6"/>
                </a:solidFill>
              </a:rPr>
              <a:t>Faça uma lista dos assuntos que interessam agora a seu filho/sua filha.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5" name="Google Shape;1525;p15"/>
          <p:cNvSpPr txBox="1"/>
          <p:nvPr>
            <p:ph idx="2" type="body"/>
          </p:nvPr>
        </p:nvSpPr>
        <p:spPr>
          <a:xfrm>
            <a:off x="66900" y="2018758"/>
            <a:ext cx="3358688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Mencionar fatos interessantes é mais fácil quando se lê livros que interessam. Se precisar de ajuda para encontrar livros sobre esses assuntes, peça!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6" name="Google Shape;1526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pt-BR" sz="3200" u="none"/>
              <a:t>Qual foi a coisa mais incrível que você aprendeu neste livro? Onde está isso?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pt-BR" sz="3200" u="none"/>
              <a:t>Isso é algo que você já sabia? Como o autor disse isso?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527" name="Google Shape;1527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pt-BR" sz="3200" u="none"/>
              <a:t>Conte algo que surpreendeu você. Mostre-me. </a:t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pt-BR" sz="3200" u="none"/>
              <a:t>Diga um fato que você deseja contar aos seus amigos. Mostre como você sabe.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28" name="Google Shape;1528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34" name="Google Shape;1534;p16"/>
          <p:cNvSpPr txBox="1"/>
          <p:nvPr>
            <p:ph idx="1" type="body"/>
          </p:nvPr>
        </p:nvSpPr>
        <p:spPr>
          <a:xfrm>
            <a:off x="1624085" y="2994259"/>
            <a:ext cx="3675718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foi mais interessante para você? Por quê? Aponte as palavras ou frases.</a:t>
            </a:r>
            <a:endParaRPr/>
          </a:p>
        </p:txBody>
      </p:sp>
      <p:sp>
        <p:nvSpPr>
          <p:cNvPr id="1535" name="Google Shape;1535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Isso é algo que você já sabia? Como o autor disse isso?</a:t>
            </a:r>
            <a:endParaRPr/>
          </a:p>
        </p:txBody>
      </p:sp>
      <p:sp>
        <p:nvSpPr>
          <p:cNvPr id="1536" name="Google Shape;1536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pt-BR" u="none">
                <a:solidFill>
                  <a:srgbClr val="006FB6"/>
                </a:solidFill>
              </a:rPr>
              <a:t>Sobre o que era esse livro? Principalmente?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7" name="Google Shape;1537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Conte algo que surpreendeu você. Mostre-me.</a:t>
            </a:r>
            <a:endParaRPr/>
          </a:p>
        </p:txBody>
      </p:sp>
      <p:pic>
        <p:nvPicPr>
          <p:cNvPr id="1538" name="Google Shape;1538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44" name="Google Shape;1544;p17"/>
          <p:cNvSpPr txBox="1"/>
          <p:nvPr>
            <p:ph idx="1" type="body"/>
          </p:nvPr>
        </p:nvSpPr>
        <p:spPr>
          <a:xfrm>
            <a:off x="8264806" y="3110833"/>
            <a:ext cx="388625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sz="2600" u="none">
                <a:solidFill>
                  <a:srgbClr val="006FB6"/>
                </a:solidFill>
              </a:rPr>
              <a:t>Que tipo de livro você quer ler agora? Sobre o que você quer saber mais? 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45" name="Google Shape;1545;p17"/>
          <p:cNvSpPr txBox="1"/>
          <p:nvPr>
            <p:ph idx="2" type="body"/>
          </p:nvPr>
        </p:nvSpPr>
        <p:spPr>
          <a:xfrm>
            <a:off x="5816500" y="1588550"/>
            <a:ext cx="3764228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2600" u="none">
                <a:solidFill>
                  <a:srgbClr val="006FB6"/>
                </a:solidFill>
              </a:rPr>
              <a:t>O que você ainda está se perguntando sobre esse assunto? Onde essas informações se encaixam?</a:t>
            </a:r>
            <a:endParaRPr sz="2600"/>
          </a:p>
        </p:txBody>
      </p:sp>
      <p:sp>
        <p:nvSpPr>
          <p:cNvPr id="1546" name="Google Shape;1546;p17"/>
          <p:cNvSpPr txBox="1"/>
          <p:nvPr>
            <p:ph idx="3" type="body"/>
          </p:nvPr>
        </p:nvSpPr>
        <p:spPr>
          <a:xfrm>
            <a:off x="6003646" y="4619956"/>
            <a:ext cx="5610599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sz="2600" u="none">
                <a:solidFill>
                  <a:srgbClr val="006FB6"/>
                </a:solidFill>
              </a:rPr>
              <a:t>Se você fosse contar para um amigo sobre este livro, qual é a coisa mais importante que você compartilharia? Como o autor explicou esse ponto?</a:t>
            </a:r>
            <a:endParaRPr sz="2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47" name="Google Shape;15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9c8c690_0_1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53" name="Google Shape;1553;g1dc99c8c690_0_16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Fale primeiro sobre o assunto do livro.</a:t>
            </a:r>
            <a:r>
              <a:rPr lang="pt-BR"/>
              <a:t> </a:t>
            </a:r>
            <a:endParaRPr/>
          </a:p>
        </p:txBody>
      </p:sp>
      <p:sp>
        <p:nvSpPr>
          <p:cNvPr id="1554" name="Google Shape;1554;g1dc99c8c690_0_161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sp>
        <p:nvSpPr>
          <p:cNvPr id="1555" name="Google Shape;1555;g1dc99c8c690_0_161"/>
          <p:cNvSpPr txBox="1"/>
          <p:nvPr>
            <p:ph idx="3" type="body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Faça perguntas e fale sobre livros em qualquer idioma! Explique as palavras do glossário em outro idioma.</a:t>
            </a:r>
            <a:r>
              <a:rPr lang="pt-BR" sz="3200"/>
              <a:t> </a:t>
            </a:r>
            <a:endParaRPr sz="3200"/>
          </a:p>
        </p:txBody>
      </p:sp>
      <p:pic>
        <p:nvPicPr>
          <p:cNvPr id="1556" name="Google Shape;1556;g1dc99c8c690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g1dc99c8c690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1dc99c8c690_0_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7366" y="29736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564" name="Google Shape;1564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Conte o assunto.</a:t>
            </a:r>
            <a:endParaRPr/>
          </a:p>
        </p:txBody>
      </p:sp>
      <p:sp>
        <p:nvSpPr>
          <p:cNvPr id="1565" name="Google Shape;1565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Conte os fatos mais importantes.</a:t>
            </a:r>
            <a:endParaRPr/>
          </a:p>
        </p:txBody>
      </p:sp>
      <p:sp>
        <p:nvSpPr>
          <p:cNvPr id="1566" name="Google Shape;1566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Conte um fato divertido ou interessante.</a:t>
            </a:r>
            <a:endParaRPr sz="3200"/>
          </a:p>
        </p:txBody>
      </p:sp>
      <p:sp>
        <p:nvSpPr>
          <p:cNvPr id="1567" name="Google Shape;1567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568" name="Google Shape;1568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569" name="Google Shape;1569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570" name="Google Shape;1570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571" name="Google Shape;1571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2" name="Google Shape;1572;p18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f4eb055f1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578" name="Google Shape;1578;g1f4eb055f1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579" name="Google Shape;1579;g1f4eb055f1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580" name="Google Shape;1580;g1f4eb055f15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586" name="Google Shape;1586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8" r="268" t="-7976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588" name="Google Shape;1588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7" r="21826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O que você aprendeu?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39" name="Google Shape;143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40" name="Google Shape;144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41" name="Google Shape;144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42" name="Google Shape;144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43" name="Google Shape;144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7" name="Google Shape;144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8" name="Google Shape;1448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dfb94ca51c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Pesquisa de confiança familiar</a:t>
            </a:r>
            <a:endParaRPr/>
          </a:p>
        </p:txBody>
      </p:sp>
      <p:pic>
        <p:nvPicPr>
          <p:cNvPr id="1454" name="Google Shape;1454;g2dfb94ca51c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g2dfb94ca51c_0_63"/>
          <p:cNvSpPr txBox="1"/>
          <p:nvPr/>
        </p:nvSpPr>
        <p:spPr>
          <a:xfrm>
            <a:off x="1035333" y="2645700"/>
            <a:ext cx="40233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mostrar como você se sente lendo com seu filho/sua filha.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65" name="Google Shape;1465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66" name="Google Shape;1466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67" name="Google Shape;1467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68" name="Google Shape;146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69" name="Google Shape;14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0" name="Google Shape;14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O que você aprendeu?</a:t>
            </a:r>
            <a:endParaRPr/>
          </a:p>
        </p:txBody>
      </p:sp>
      <p:sp>
        <p:nvSpPr>
          <p:cNvPr id="1478" name="Google Shape;1478;p11"/>
          <p:cNvSpPr txBox="1"/>
          <p:nvPr>
            <p:ph idx="1" type="body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sz="2600" u="none"/>
              <a:t>Livros de ficção são diferentes dos de não ficção. Livros de ficção contam histórias. Livros de não ficção são informativos e nos ensinam assuntos.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9" name="Google Shape;147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81" name="Google Shape;148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82" name="Google Shape;1482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o assunto</a:t>
            </a:r>
            <a:r>
              <a:rPr lang="pt-BR"/>
              <a:t>.</a:t>
            </a:r>
            <a:endParaRPr/>
          </a:p>
        </p:txBody>
      </p:sp>
      <p:sp>
        <p:nvSpPr>
          <p:cNvPr id="1483" name="Google Shape;1483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os fatos mais importantes</a:t>
            </a:r>
            <a:r>
              <a:rPr lang="pt-BR"/>
              <a:t>.</a:t>
            </a:r>
            <a:endParaRPr/>
          </a:p>
        </p:txBody>
      </p:sp>
      <p:sp>
        <p:nvSpPr>
          <p:cNvPr id="1484" name="Google Shape;1484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Conte um fato divertido ou interessante</a:t>
            </a:r>
            <a:r>
              <a:rPr lang="pt-BR"/>
              <a:t>.</a:t>
            </a:r>
            <a:r>
              <a:rPr b="0" i="0" lang="pt-BR" u="none"/>
              <a:t> </a:t>
            </a:r>
            <a:endParaRPr/>
          </a:p>
        </p:txBody>
      </p:sp>
      <p:sp>
        <p:nvSpPr>
          <p:cNvPr id="1485" name="Google Shape;148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O assunto do texto.</a:t>
            </a:r>
            <a:endParaRPr/>
          </a:p>
        </p:txBody>
      </p:sp>
      <p:sp>
        <p:nvSpPr>
          <p:cNvPr id="1491" name="Google Shape;149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Algo que prende sua atenção.</a:t>
            </a:r>
            <a:endParaRPr/>
          </a:p>
        </p:txBody>
      </p:sp>
      <p:sp>
        <p:nvSpPr>
          <p:cNvPr id="1492" name="Google Shape;149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>
                <a:solidFill>
                  <a:srgbClr val="006FB6"/>
                </a:solidFill>
                <a:highlight>
                  <a:srgbClr val="FFFFFF"/>
                </a:highlight>
              </a:rPr>
              <a:t>Algo que prende sua atenção.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93" name="Google Shape;149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>
                <a:solidFill>
                  <a:srgbClr val="006FB6"/>
                </a:solidFill>
                <a:highlight>
                  <a:srgbClr val="FFFFFF"/>
                </a:highlight>
              </a:rPr>
              <a:t>Algo que está provado ser verdade.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94" name="Google Shape;149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u="none"/>
              <a:t>Tema</a:t>
            </a:r>
            <a:endParaRPr b="1"/>
          </a:p>
        </p:txBody>
      </p:sp>
      <p:sp>
        <p:nvSpPr>
          <p:cNvPr id="1495" name="Google Shape;149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pt-BR" sz="3000">
                <a:solidFill>
                  <a:srgbClr val="006FB6"/>
                </a:solidFill>
                <a:highlight>
                  <a:srgbClr val="FFFFFF"/>
                </a:highlight>
              </a:rPr>
              <a:t>Ideia principal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496" name="Google Shape;149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t-BR"/>
              <a:t>Interessante</a:t>
            </a:r>
            <a:endParaRPr b="1"/>
          </a:p>
        </p:txBody>
      </p:sp>
      <p:sp>
        <p:nvSpPr>
          <p:cNvPr id="1497" name="Google Shape;149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pt-BR"/>
              <a:t>Fato</a:t>
            </a:r>
            <a:endParaRPr/>
          </a:p>
        </p:txBody>
      </p:sp>
      <p:sp>
        <p:nvSpPr>
          <p:cNvPr id="1498" name="Google Shape;149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800" u="none"/>
              <a:t>Verificação em termos </a:t>
            </a:r>
            <a:br>
              <a:rPr b="1" i="0" lang="pt-BR" sz="4800" u="none"/>
            </a:br>
            <a:r>
              <a:rPr b="1" i="0" lang="pt-BR" sz="4800" u="none"/>
              <a:t>de alfabetização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sz="3200" u="none"/>
              <a:t>Qual era o assunto do livro que você acabou de ler?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04" name="Google Shape;1504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sz="3200" u="none"/>
              <a:t>Qual é a coisa mais importante que o autor quer que saibamos?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05" name="Google Shape;1505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Conte o assunto </a:t>
            </a:r>
            <a:endParaRPr/>
          </a:p>
        </p:txBody>
      </p:sp>
      <p:pic>
        <p:nvPicPr>
          <p:cNvPr id="1506" name="Google Shape;1506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7" name="Google Shape;1507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Conte os fatos mais importantes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 </a:t>
            </a:r>
            <a:endParaRPr/>
          </a:p>
        </p:txBody>
      </p:sp>
      <p:sp>
        <p:nvSpPr>
          <p:cNvPr id="1513" name="Google Shape;1513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4000" u="none">
                <a:solidFill>
                  <a:srgbClr val="006FB6"/>
                </a:solidFill>
              </a:rPr>
              <a:t>Agora tente isso com um livro!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14" name="Google Shape;1514;p14"/>
          <p:cNvSpPr txBox="1"/>
          <p:nvPr>
            <p:ph idx="2" type="body"/>
          </p:nvPr>
        </p:nvSpPr>
        <p:spPr>
          <a:xfrm>
            <a:off x="265470" y="2084166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Pegue um livro e comece a ler.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pt-BR" u="none">
                <a:solidFill>
                  <a:srgbClr val="006FB6"/>
                </a:solidFill>
              </a:rPr>
              <a:t>Faça uma pausa após 1 ou 2 minutos e fale sobre os fatos mais importantes até agora no texto. </a:t>
            </a:r>
            <a:endParaRPr/>
          </a:p>
        </p:txBody>
      </p:sp>
      <p:pic>
        <p:nvPicPr>
          <p:cNvPr descr="A picture containing can&#10;&#10;Description automatically generated" id="1515" name="Google Shape;1515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14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pt-BR" sz="3000" u="none"/>
              <a:t>O que esse livro ensina a você?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pt-BR" sz="3000" u="none"/>
              <a:t>Que fato apareceu algumas vezes no texto?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pt-BR" sz="3000" u="none"/>
              <a:t>Quais são as 2 ou 3 coisas que o autor queria que soubéssemos sobre tubarões? Mostre onde você aprendeu isso.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17" name="Google Shape;1517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8" name="Google Shape;1518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