
<file path=[Content_Types].xml><?xml version="1.0" encoding="utf-8"?>
<Types xmlns="http://schemas.openxmlformats.org/package/2006/content-types">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Masters/slideMaster9.xml" ContentType="application/vnd.openxmlformats-officedocument.presentationml.slideMaster+xml"/>
  <Override PartName="/ppt/slideMasters/slideMaster10.xml" ContentType="application/vnd.openxmlformats-officedocument.presentationml.slideMaster+xml"/>
  <Override PartName="/ppt/slideMasters/slideMaster1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theme/theme2.xml" ContentType="application/vnd.openxmlformats-officedocument.theme+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3.xml" ContentType="application/vnd.openxmlformats-officedocument.theme+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theme/theme4.xml" ContentType="application/vnd.openxmlformats-officedocument.theme+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theme/theme5.xml" ContentType="application/vnd.openxmlformats-officedocument.theme+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theme/theme6.xml" ContentType="application/vnd.openxmlformats-officedocument.theme+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theme/theme7.xml" ContentType="application/vnd.openxmlformats-officedocument.theme+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theme/theme8.xml" ContentType="application/vnd.openxmlformats-officedocument.theme+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theme/theme9.xml" ContentType="application/vnd.openxmlformats-officedocument.theme+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theme/theme10.xml" ContentType="application/vnd.openxmlformats-officedocument.theme+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theme/theme11.xml" ContentType="application/vnd.openxmlformats-officedocument.theme+xml"/>
  <Override PartName="/ppt/theme/theme1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48" r:id="rId1"/>
    <p:sldMasterId id="2147483650" r:id="rId2"/>
    <p:sldMasterId id="2147483658" r:id="rId3"/>
    <p:sldMasterId id="2147483664" r:id="rId4"/>
    <p:sldMasterId id="2147483683" r:id="rId5"/>
    <p:sldMasterId id="2147483692" r:id="rId6"/>
    <p:sldMasterId id="2147483697" r:id="rId7"/>
    <p:sldMasterId id="2147483713" r:id="rId8"/>
    <p:sldMasterId id="2147483723" r:id="rId9"/>
    <p:sldMasterId id="2147483738" r:id="rId10"/>
    <p:sldMasterId id="2147483746" r:id="rId11"/>
  </p:sldMasterIdLst>
  <p:notesMasterIdLst>
    <p:notesMasterId r:id="rId28"/>
  </p:notesMasterIdLst>
  <p:sldIdLst>
    <p:sldId id="256" r:id="rId12"/>
    <p:sldId id="257" r:id="rId13"/>
    <p:sldId id="258" r:id="rId14"/>
    <p:sldId id="271" r:id="rId15"/>
    <p:sldId id="259" r:id="rId16"/>
    <p:sldId id="260" r:id="rId17"/>
    <p:sldId id="261" r:id="rId18"/>
    <p:sldId id="262" r:id="rId19"/>
    <p:sldId id="263" r:id="rId20"/>
    <p:sldId id="264" r:id="rId21"/>
    <p:sldId id="265" r:id="rId22"/>
    <p:sldId id="266" r:id="rId23"/>
    <p:sldId id="267" r:id="rId24"/>
    <p:sldId id="268" r:id="rId25"/>
    <p:sldId id="269" r:id="rId26"/>
    <p:sldId id="270" r:id="rId27"/>
  </p:sldIdLst>
  <p:sldSz cx="12192000" cy="6858000"/>
  <p:notesSz cx="9144000" cy="6858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 uri="GoogleSlidesCustomDataVersion2">
      <go:slidesCustomData xmlns:go="http://customooxmlschemas.google.com/" xmlns:ahyp="http://schemas.microsoft.com/office/drawing/2018/hyperlinkcolor"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r:id="rId31" roundtripDataSignature="AMtx7miTZ89We9uoqna4DywPsTroCdWjug=="/>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10"/>
    <p:restoredTop sz="94648"/>
  </p:normalViewPr>
  <p:slideViewPr>
    <p:cSldViewPr snapToGrid="0">
      <p:cViewPr varScale="1">
        <p:scale>
          <a:sx n="112" d="100"/>
          <a:sy n="112" d="100"/>
        </p:scale>
        <p:origin x="480" y="192"/>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2.xml"/><Relationship Id="rId18" Type="http://schemas.openxmlformats.org/officeDocument/2006/relationships/slide" Target="slides/slide7.xml"/><Relationship Id="rId26" Type="http://schemas.openxmlformats.org/officeDocument/2006/relationships/slide" Target="slides/slide15.xml"/><Relationship Id="rId3" Type="http://schemas.openxmlformats.org/officeDocument/2006/relationships/slideMaster" Target="slideMasters/slideMaster3.xml"/><Relationship Id="rId21" Type="http://schemas.openxmlformats.org/officeDocument/2006/relationships/slide" Target="slides/slide10.xml"/><Relationship Id="rId34" Type="http://schemas.openxmlformats.org/officeDocument/2006/relationships/theme" Target="theme/theme1.xml"/><Relationship Id="rId7" Type="http://schemas.openxmlformats.org/officeDocument/2006/relationships/slideMaster" Target="slideMasters/slideMaster7.xml"/><Relationship Id="rId12" Type="http://schemas.openxmlformats.org/officeDocument/2006/relationships/slide" Target="slides/slide1.xml"/><Relationship Id="rId17" Type="http://schemas.openxmlformats.org/officeDocument/2006/relationships/slide" Target="slides/slide6.xml"/><Relationship Id="rId25" Type="http://schemas.openxmlformats.org/officeDocument/2006/relationships/slide" Target="slides/slide14.xml"/><Relationship Id="rId33" Type="http://schemas.openxmlformats.org/officeDocument/2006/relationships/viewProps" Target="viewProps.xml"/><Relationship Id="rId2" Type="http://schemas.openxmlformats.org/officeDocument/2006/relationships/slideMaster" Target="slideMasters/slideMaster2.xml"/><Relationship Id="rId16" Type="http://schemas.openxmlformats.org/officeDocument/2006/relationships/slide" Target="slides/slide5.xml"/><Relationship Id="rId20" Type="http://schemas.openxmlformats.org/officeDocument/2006/relationships/slide" Target="slides/slide9.xml"/><Relationship Id="rId1" Type="http://schemas.openxmlformats.org/officeDocument/2006/relationships/slideMaster" Target="slideMasters/slideMaster1.xml"/><Relationship Id="rId6" Type="http://schemas.openxmlformats.org/officeDocument/2006/relationships/slideMaster" Target="slideMasters/slideMaster6.xml"/><Relationship Id="rId11" Type="http://schemas.openxmlformats.org/officeDocument/2006/relationships/slideMaster" Target="slideMasters/slideMaster11.xml"/><Relationship Id="rId24" Type="http://schemas.openxmlformats.org/officeDocument/2006/relationships/slide" Target="slides/slide13.xml"/><Relationship Id="rId32" Type="http://schemas.openxmlformats.org/officeDocument/2006/relationships/presProps" Target="presProps.xml"/><Relationship Id="rId5" Type="http://schemas.openxmlformats.org/officeDocument/2006/relationships/slideMaster" Target="slideMasters/slideMaster5.xml"/><Relationship Id="rId15" Type="http://schemas.openxmlformats.org/officeDocument/2006/relationships/slide" Target="slides/slide4.xml"/><Relationship Id="rId23" Type="http://schemas.openxmlformats.org/officeDocument/2006/relationships/slide" Target="slides/slide12.xml"/><Relationship Id="rId28" Type="http://schemas.openxmlformats.org/officeDocument/2006/relationships/notesMaster" Target="notesMasters/notesMaster1.xml"/><Relationship Id="rId10" Type="http://schemas.openxmlformats.org/officeDocument/2006/relationships/slideMaster" Target="slideMasters/slideMaster10.xml"/><Relationship Id="rId19" Type="http://schemas.openxmlformats.org/officeDocument/2006/relationships/slide" Target="slides/slide8.xml"/><Relationship Id="rId31" Type="http://customschemas.google.com/relationships/presentationmetadata" Target="metadata"/><Relationship Id="rId4" Type="http://schemas.openxmlformats.org/officeDocument/2006/relationships/slideMaster" Target="slideMasters/slideMaster4.xml"/><Relationship Id="rId9" Type="http://schemas.openxmlformats.org/officeDocument/2006/relationships/slideMaster" Target="slideMasters/slideMaster9.xml"/><Relationship Id="rId14" Type="http://schemas.openxmlformats.org/officeDocument/2006/relationships/slide" Target="slides/slide3.xml"/><Relationship Id="rId22" Type="http://schemas.openxmlformats.org/officeDocument/2006/relationships/slide" Target="slides/slide11.xml"/><Relationship Id="rId27" Type="http://schemas.openxmlformats.org/officeDocument/2006/relationships/slide" Target="slides/slide16.xml"/><Relationship Id="rId35" Type="http://schemas.openxmlformats.org/officeDocument/2006/relationships/tableStyles" Target="tableStyles.xml"/><Relationship Id="rId8" Type="http://schemas.openxmlformats.org/officeDocument/2006/relationships/slideMaster" Target="slideMasters/slideMaster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1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130629" y="105565"/>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130629" y="1395523"/>
            <a:ext cx="8882742" cy="5237506"/>
          </a:xfrm>
          <a:prstGeom prst="rect">
            <a:avLst/>
          </a:prstGeom>
          <a:noFill/>
          <a:ln>
            <a:noFill/>
          </a:ln>
        </p:spPr>
        <p:txBody>
          <a:bodyPr spcFirstLastPara="1" wrap="square" lIns="0" tIns="0" rIns="0" bIns="0" anchor="t" anchorCtr="0">
            <a:noAutofit/>
          </a:bodyPr>
          <a:lstStyle>
            <a:lvl1pPr marL="457200" marR="0" lvl="0"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1pPr>
            <a:lvl2pPr marL="914400" marR="0" lvl="1"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2pPr>
            <a:lvl3pPr marL="1371600" marR="0" lvl="2"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3pPr>
            <a:lvl4pPr marL="1828800" marR="0" lvl="3"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4pPr>
            <a:lvl5pPr marL="2286000" marR="0" lvl="4"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5pPr>
            <a:lvl6pPr marL="2743200" marR="0" lvl="5"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6pPr>
            <a:lvl7pPr marL="3200400" marR="0" lvl="6"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7pPr>
            <a:lvl8pPr marL="3657600" marR="0" lvl="7"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8pPr>
            <a:lvl9pPr marL="4114800" marR="0" lvl="8"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s://drive.google.com/file/d/1zjxnM0C9aP4C9WJFbw2A8eFpjZ29wBWG/view?usp=sharing" TargetMode="External"/><Relationship Id="rId2" Type="http://schemas.openxmlformats.org/officeDocument/2006/relationships/slide" Target="../slides/slide4.xml"/><Relationship Id="rId1" Type="http://schemas.openxmlformats.org/officeDocument/2006/relationships/notesMaster" Target="../notesMasters/notesMaster1.xml"/><Relationship Id="rId4" Type="http://schemas.openxmlformats.org/officeDocument/2006/relationships/hyperlink" Target="http://bit.ly/3BUBxbx" TargetMode="Externa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42"/>
        <p:cNvGrpSpPr/>
        <p:nvPr/>
      </p:nvGrpSpPr>
      <p:grpSpPr>
        <a:xfrm>
          <a:off x="0" y="0"/>
          <a:ext cx="0" cy="0"/>
          <a:chOff x="0" y="0"/>
          <a:chExt cx="0" cy="0"/>
        </a:xfrm>
      </p:grpSpPr>
      <p:sp>
        <p:nvSpPr>
          <p:cNvPr id="1443" name="Google Shape;1443;p1:notes"/>
          <p:cNvSpPr txBox="1">
            <a:spLocks noGrp="1"/>
          </p:cNvSpPr>
          <p:nvPr>
            <p:ph type="body" idx="1"/>
          </p:nvPr>
        </p:nvSpPr>
        <p:spPr>
          <a:xfrm>
            <a:off x="130629" y="1395523"/>
            <a:ext cx="8882742" cy="5237506"/>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
        <p:nvSpPr>
          <p:cNvPr id="1444" name="Google Shape;1444;p1:notes"/>
          <p:cNvSpPr>
            <a:spLocks noGrp="1" noRot="1" noChangeAspect="1"/>
          </p:cNvSpPr>
          <p:nvPr>
            <p:ph type="sldImg" idx="2"/>
          </p:nvPr>
        </p:nvSpPr>
        <p:spPr>
          <a:xfrm>
            <a:off x="130175" y="104775"/>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49"/>
        <p:cNvGrpSpPr/>
        <p:nvPr/>
      </p:nvGrpSpPr>
      <p:grpSpPr>
        <a:xfrm>
          <a:off x="0" y="0"/>
          <a:ext cx="0" cy="0"/>
          <a:chOff x="0" y="0"/>
          <a:chExt cx="0" cy="0"/>
        </a:xfrm>
      </p:grpSpPr>
      <p:sp>
        <p:nvSpPr>
          <p:cNvPr id="1450" name="Google Shape;1450;p4:notes"/>
          <p:cNvSpPr txBox="1">
            <a:spLocks noGrp="1"/>
          </p:cNvSpPr>
          <p:nvPr>
            <p:ph type="body" idx="1"/>
          </p:nvPr>
        </p:nvSpPr>
        <p:spPr>
          <a:xfrm>
            <a:off x="130629" y="1395523"/>
            <a:ext cx="8882742" cy="5237506"/>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
        <p:nvSpPr>
          <p:cNvPr id="1451" name="Google Shape;1451;p4:notes"/>
          <p:cNvSpPr>
            <a:spLocks noGrp="1" noRot="1" noChangeAspect="1"/>
          </p:cNvSpPr>
          <p:nvPr>
            <p:ph type="sldImg" idx="2"/>
          </p:nvPr>
        </p:nvSpPr>
        <p:spPr>
          <a:xfrm>
            <a:off x="130175" y="104775"/>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54"/>
        <p:cNvGrpSpPr/>
        <p:nvPr/>
      </p:nvGrpSpPr>
      <p:grpSpPr>
        <a:xfrm>
          <a:off x="0" y="0"/>
          <a:ext cx="0" cy="0"/>
          <a:chOff x="0" y="0"/>
          <a:chExt cx="0" cy="0"/>
        </a:xfrm>
      </p:grpSpPr>
      <p:sp>
        <p:nvSpPr>
          <p:cNvPr id="1455" name="Google Shape;1455;p5:notes"/>
          <p:cNvSpPr txBox="1">
            <a:spLocks noGrp="1"/>
          </p:cNvSpPr>
          <p:nvPr>
            <p:ph type="body" idx="1"/>
          </p:nvPr>
        </p:nvSpPr>
        <p:spPr>
          <a:xfrm>
            <a:off x="130629" y="1395523"/>
            <a:ext cx="8882742" cy="5237506"/>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
        <p:nvSpPr>
          <p:cNvPr id="1456" name="Google Shape;1456;p5:notes"/>
          <p:cNvSpPr>
            <a:spLocks noGrp="1" noRot="1" noChangeAspect="1"/>
          </p:cNvSpPr>
          <p:nvPr>
            <p:ph type="sldImg" idx="2"/>
          </p:nvPr>
        </p:nvSpPr>
        <p:spPr>
          <a:xfrm>
            <a:off x="130175" y="104775"/>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9"/>
        <p:cNvGrpSpPr/>
        <p:nvPr/>
      </p:nvGrpSpPr>
      <p:grpSpPr>
        <a:xfrm>
          <a:off x="0" y="0"/>
          <a:ext cx="0" cy="0"/>
          <a:chOff x="0" y="0"/>
          <a:chExt cx="0" cy="0"/>
        </a:xfrm>
      </p:grpSpPr>
      <p:sp>
        <p:nvSpPr>
          <p:cNvPr id="100" name="Google Shape;100;g2c824b1d103_0_0:notes"/>
          <p:cNvSpPr>
            <a:spLocks noGrp="1" noRot="1" noChangeAspect="1"/>
          </p:cNvSpPr>
          <p:nvPr>
            <p:ph type="sldImg" idx="2"/>
          </p:nvPr>
        </p:nvSpPr>
        <p:spPr>
          <a:xfrm>
            <a:off x="381000" y="685800"/>
            <a:ext cx="6096000" cy="3429000"/>
          </a:xfrm>
          <a:custGeom>
            <a:avLst/>
            <a:gdLst/>
            <a:ahLst/>
            <a:cxnLst/>
            <a:rect l="l" t="t" r="r" b="b"/>
            <a:pathLst>
              <a:path w="119999" h="119999" extrusionOk="0">
                <a:moveTo>
                  <a:pt x="0" y="0"/>
                </a:moveTo>
                <a:lnTo>
                  <a:pt x="120000" y="0"/>
                </a:lnTo>
                <a:lnTo>
                  <a:pt x="120000" y="120000"/>
                </a:lnTo>
                <a:lnTo>
                  <a:pt x="0" y="120000"/>
                </a:lnTo>
                <a:close/>
              </a:path>
            </a:pathLst>
          </a:custGeom>
        </p:spPr>
      </p:sp>
      <p:sp>
        <p:nvSpPr>
          <p:cNvPr id="101" name="Google Shape;101;g2c824b1d103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457200" lvl="0" indent="-304800" algn="l" rtl="0">
              <a:spcBef>
                <a:spcPct val="0"/>
              </a:spcBef>
              <a:spcAft>
                <a:spcPct val="0"/>
              </a:spcAft>
              <a:buClr>
                <a:schemeClr val="dk1"/>
              </a:buClr>
              <a:buSzPts val="1200"/>
              <a:buFont typeface="Calibri"/>
              <a:buChar char="•"/>
            </a:pPr>
            <a:r>
              <a:rPr lang="en" sz="1200" b="1">
                <a:solidFill>
                  <a:schemeClr val="dk1"/>
                </a:solidFill>
                <a:latin typeface="Calibri"/>
                <a:ea typeface="Calibri"/>
                <a:cs typeface="Calibri"/>
                <a:sym typeface="Calibri"/>
              </a:rPr>
              <a:t>If this is not the first or last Family Workshop, please delete this slide from the slide deck.</a:t>
            </a:r>
            <a:endParaRPr sz="1200" b="1">
              <a:solidFill>
                <a:schemeClr val="dk1"/>
              </a:solidFill>
              <a:latin typeface="Calibri"/>
              <a:ea typeface="Calibri"/>
              <a:cs typeface="Calibri"/>
              <a:sym typeface="Calibri"/>
            </a:endParaRPr>
          </a:p>
          <a:p>
            <a:pPr marL="457200" lvl="0" indent="-304800" algn="l" rtl="0">
              <a:spcBef>
                <a:spcPct val="0"/>
              </a:spcBef>
              <a:spcAft>
                <a:spcPct val="0"/>
              </a:spcAft>
              <a:buClr>
                <a:schemeClr val="dk1"/>
              </a:buClr>
              <a:buSzPts val="1200"/>
              <a:buFont typeface="Calibri"/>
              <a:buChar char="•"/>
            </a:pPr>
            <a:r>
              <a:rPr lang="en" sz="1200" b="1">
                <a:solidFill>
                  <a:schemeClr val="dk1"/>
                </a:solidFill>
                <a:latin typeface="Calibri"/>
                <a:ea typeface="Calibri"/>
                <a:cs typeface="Calibri"/>
                <a:sym typeface="Calibri"/>
              </a:rPr>
              <a:t>If you are an LAUSD teacher or staff member, please delete this slide from ALL Family Workshop decks.</a:t>
            </a:r>
            <a:endParaRPr sz="1200">
              <a:solidFill>
                <a:schemeClr val="dk1"/>
              </a:solidFill>
              <a:latin typeface="Calibri"/>
              <a:ea typeface="Calibri"/>
              <a:cs typeface="Calibri"/>
              <a:sym typeface="Calibri"/>
            </a:endParaRPr>
          </a:p>
          <a:p>
            <a:pPr marL="457200" lvl="0" indent="-304800" algn="l" rtl="0">
              <a:spcBef>
                <a:spcPct val="0"/>
              </a:spcBef>
              <a:spcAft>
                <a:spcPct val="0"/>
              </a:spcAft>
              <a:buClr>
                <a:schemeClr val="dk1"/>
              </a:buClr>
              <a:buSzPts val="1200"/>
              <a:buFont typeface="Calibri"/>
              <a:buChar char="•"/>
            </a:pPr>
            <a:r>
              <a:rPr lang="en" sz="1200">
                <a:solidFill>
                  <a:schemeClr val="dk1"/>
                </a:solidFill>
                <a:latin typeface="Calibri"/>
                <a:ea typeface="Calibri"/>
                <a:cs typeface="Calibri"/>
                <a:sym typeface="Calibri"/>
              </a:rPr>
              <a:t>Families who fill out the survey will be asked to provide an email to be entered into the raffle.</a:t>
            </a:r>
            <a:endParaRPr sz="1200">
              <a:solidFill>
                <a:schemeClr val="dk1"/>
              </a:solidFill>
              <a:latin typeface="Calibri"/>
              <a:ea typeface="Calibri"/>
              <a:cs typeface="Calibri"/>
              <a:sym typeface="Calibri"/>
            </a:endParaRPr>
          </a:p>
          <a:p>
            <a:pPr marL="457200" lvl="0" indent="-304800" algn="l" rtl="0">
              <a:spcBef>
                <a:spcPct val="0"/>
              </a:spcBef>
              <a:spcAft>
                <a:spcPct val="0"/>
              </a:spcAft>
              <a:buClr>
                <a:schemeClr val="dk1"/>
              </a:buClr>
              <a:buSzPts val="1200"/>
              <a:buFont typeface="Calibri"/>
              <a:buChar char="•"/>
            </a:pPr>
            <a:r>
              <a:rPr lang="en" sz="1200">
                <a:solidFill>
                  <a:schemeClr val="dk1"/>
                </a:solidFill>
                <a:latin typeface="Calibri"/>
                <a:ea typeface="Calibri"/>
                <a:cs typeface="Calibri"/>
                <a:sym typeface="Calibri"/>
              </a:rPr>
              <a:t>One raffle winner will be selected by Springboard Collaborative’s Data &amp; Evaluation team after the first and last workshop and sent a $15 e-gift card to the email they provided.</a:t>
            </a:r>
            <a:endParaRPr sz="1200">
              <a:solidFill>
                <a:schemeClr val="dk1"/>
              </a:solidFill>
              <a:latin typeface="Calibri"/>
              <a:ea typeface="Calibri"/>
              <a:cs typeface="Calibri"/>
              <a:sym typeface="Calibri"/>
            </a:endParaRPr>
          </a:p>
          <a:p>
            <a:pPr marL="457200" lvl="0" indent="-304800" algn="l" rtl="0">
              <a:spcBef>
                <a:spcPct val="0"/>
              </a:spcBef>
              <a:spcAft>
                <a:spcPct val="0"/>
              </a:spcAft>
              <a:buSzPts val="1200"/>
              <a:buFont typeface="Calibri"/>
              <a:buChar char="•"/>
            </a:pPr>
            <a:r>
              <a:rPr lang="en" sz="1200">
                <a:solidFill>
                  <a:schemeClr val="dk1"/>
                </a:solidFill>
                <a:latin typeface="Calibri"/>
                <a:ea typeface="Calibri"/>
                <a:cs typeface="Calibri"/>
                <a:sym typeface="Calibri"/>
              </a:rPr>
              <a:t>If you need print-out versions of the QR code survey in English or the other translated languages, you can find those here: </a:t>
            </a:r>
            <a:r>
              <a:rPr lang="en" sz="1200" u="sng">
                <a:solidFill>
                  <a:schemeClr val="hlink"/>
                </a:solidFill>
                <a:latin typeface="Calibri"/>
                <a:ea typeface="Calibri"/>
                <a:cs typeface="Calibri"/>
                <a:sym typeface="Calibri"/>
                <a:hlinkClick r:id="rId3"/>
              </a:rPr>
              <a:t>https://drive.google.com/file/d/1zjxnM0C9aP4C9WJFbw2A8eFpjZ29wBWG/view?usp=sharing</a:t>
            </a:r>
            <a:endParaRPr sz="1200">
              <a:solidFill>
                <a:schemeClr val="dk1"/>
              </a:solidFill>
              <a:latin typeface="Calibri"/>
              <a:ea typeface="Calibri"/>
              <a:cs typeface="Calibri"/>
              <a:sym typeface="Calibri"/>
            </a:endParaRPr>
          </a:p>
          <a:p>
            <a:pPr marL="457200" lvl="0" indent="-304800" algn="l" rtl="0">
              <a:spcBef>
                <a:spcPct val="0"/>
              </a:spcBef>
              <a:spcAft>
                <a:spcPct val="0"/>
              </a:spcAft>
              <a:buSzPts val="1200"/>
              <a:buFont typeface="Calibri"/>
              <a:buChar char="•"/>
            </a:pPr>
            <a:r>
              <a:rPr lang="en" sz="1200">
                <a:solidFill>
                  <a:schemeClr val="dk1"/>
                </a:solidFill>
                <a:latin typeface="Calibri"/>
                <a:ea typeface="Calibri"/>
                <a:cs typeface="Calibri"/>
                <a:sym typeface="Calibri"/>
              </a:rPr>
              <a:t>If you want to send the survey directly to families, you can find the link to the survey here: </a:t>
            </a:r>
            <a:r>
              <a:rPr lang="en" sz="1200" b="1" u="sng">
                <a:solidFill>
                  <a:srgbClr val="0000FF"/>
                </a:solidFill>
                <a:latin typeface="Calibri"/>
                <a:ea typeface="Calibri"/>
                <a:cs typeface="Calibri"/>
                <a:sym typeface="Calibri"/>
                <a:hlinkClick r:id="rId4">
                  <a:extLst>
                    <a:ext uri="{A12FA001-AC4F-418D-AE19-62706E023703}">
                      <ahyp:hlinkClr xmlns:ahyp="http://schemas.microsoft.com/office/drawing/2018/hyperlinkcolor" val="tx"/>
                    </a:ext>
                  </a:extLst>
                </a:hlinkClick>
              </a:rPr>
              <a:t>bit.ly/3BUBxbx</a:t>
            </a:r>
            <a:endParaRPr sz="1200" b="1">
              <a:solidFill>
                <a:srgbClr val="0000FF"/>
              </a:solidFill>
              <a:latin typeface="Calibri"/>
              <a:ea typeface="Calibri"/>
              <a:cs typeface="Calibri"/>
              <a:sym typeface="Calibri"/>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68"/>
        <p:cNvGrpSpPr/>
        <p:nvPr/>
      </p:nvGrpSpPr>
      <p:grpSpPr>
        <a:xfrm>
          <a:off x="0" y="0"/>
          <a:ext cx="0" cy="0"/>
          <a:chOff x="0" y="0"/>
          <a:chExt cx="0" cy="0"/>
        </a:xfrm>
      </p:grpSpPr>
      <p:sp>
        <p:nvSpPr>
          <p:cNvPr id="1469" name="Google Shape;1469;p6:notes"/>
          <p:cNvSpPr txBox="1">
            <a:spLocks noGrp="1"/>
          </p:cNvSpPr>
          <p:nvPr>
            <p:ph type="body" idx="1"/>
          </p:nvPr>
        </p:nvSpPr>
        <p:spPr>
          <a:xfrm>
            <a:off x="130629" y="1395523"/>
            <a:ext cx="8882742" cy="5237506"/>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
        <p:nvSpPr>
          <p:cNvPr id="1470" name="Google Shape;1470;p6:notes"/>
          <p:cNvSpPr>
            <a:spLocks noGrp="1" noRot="1" noChangeAspect="1"/>
          </p:cNvSpPr>
          <p:nvPr>
            <p:ph type="sldImg" idx="2"/>
          </p:nvPr>
        </p:nvSpPr>
        <p:spPr>
          <a:xfrm>
            <a:off x="130175" y="104775"/>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85"/>
        <p:cNvGrpSpPr/>
        <p:nvPr/>
      </p:nvGrpSpPr>
      <p:grpSpPr>
        <a:xfrm>
          <a:off x="0" y="0"/>
          <a:ext cx="0" cy="0"/>
          <a:chOff x="0" y="0"/>
          <a:chExt cx="0" cy="0"/>
        </a:xfrm>
      </p:grpSpPr>
      <p:sp>
        <p:nvSpPr>
          <p:cNvPr id="1486" name="Google Shape;1486;p11:notes"/>
          <p:cNvSpPr txBox="1">
            <a:spLocks noGrp="1"/>
          </p:cNvSpPr>
          <p:nvPr>
            <p:ph type="body" idx="1"/>
          </p:nvPr>
        </p:nvSpPr>
        <p:spPr>
          <a:xfrm>
            <a:off x="130629" y="1395523"/>
            <a:ext cx="8882742" cy="5237506"/>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
        <p:nvSpPr>
          <p:cNvPr id="1487" name="Google Shape;1487;p11:notes"/>
          <p:cNvSpPr>
            <a:spLocks noGrp="1" noRot="1" noChangeAspect="1"/>
          </p:cNvSpPr>
          <p:nvPr>
            <p:ph type="sldImg" idx="2"/>
          </p:nvPr>
        </p:nvSpPr>
        <p:spPr>
          <a:xfrm>
            <a:off x="3533775" y="127000"/>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98"/>
        <p:cNvGrpSpPr/>
        <p:nvPr/>
      </p:nvGrpSpPr>
      <p:grpSpPr>
        <a:xfrm>
          <a:off x="0" y="0"/>
          <a:ext cx="0" cy="0"/>
          <a:chOff x="0" y="0"/>
          <a:chExt cx="0" cy="0"/>
        </a:xfrm>
      </p:grpSpPr>
      <p:sp>
        <p:nvSpPr>
          <p:cNvPr id="1499" name="Google Shape;1499;p12:notes"/>
          <p:cNvSpPr>
            <a:spLocks noGrp="1" noRot="1" noChangeAspect="1"/>
          </p:cNvSpPr>
          <p:nvPr>
            <p:ph type="sldImg" idx="2"/>
          </p:nvPr>
        </p:nvSpPr>
        <p:spPr>
          <a:xfrm>
            <a:off x="128588" y="104775"/>
            <a:ext cx="2079625" cy="1169988"/>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500" name="Google Shape;1500;p12:notes"/>
          <p:cNvSpPr txBox="1">
            <a:spLocks noGrp="1"/>
          </p:cNvSpPr>
          <p:nvPr>
            <p:ph type="body" idx="1"/>
          </p:nvPr>
        </p:nvSpPr>
        <p:spPr>
          <a:xfrm>
            <a:off x="130629" y="1395523"/>
            <a:ext cx="8882700" cy="5237400"/>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11"/>
        <p:cNvGrpSpPr/>
        <p:nvPr/>
      </p:nvGrpSpPr>
      <p:grpSpPr>
        <a:xfrm>
          <a:off x="0" y="0"/>
          <a:ext cx="0" cy="0"/>
          <a:chOff x="0" y="0"/>
          <a:chExt cx="0" cy="0"/>
        </a:xfrm>
      </p:grpSpPr>
      <p:sp>
        <p:nvSpPr>
          <p:cNvPr id="1512" name="Google Shape;1512;p13:notes"/>
          <p:cNvSpPr>
            <a:spLocks noGrp="1" noRot="1" noChangeAspect="1"/>
          </p:cNvSpPr>
          <p:nvPr>
            <p:ph type="sldImg" idx="2"/>
          </p:nvPr>
        </p:nvSpPr>
        <p:spPr>
          <a:xfrm>
            <a:off x="3533775" y="115888"/>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513" name="Google Shape;1513;p13:notes"/>
          <p:cNvSpPr txBox="1">
            <a:spLocks noGrp="1"/>
          </p:cNvSpPr>
          <p:nvPr>
            <p:ph type="body" idx="1"/>
          </p:nvPr>
        </p:nvSpPr>
        <p:spPr>
          <a:xfrm>
            <a:off x="130629" y="1395523"/>
            <a:ext cx="8882700" cy="5237400"/>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20"/>
        <p:cNvGrpSpPr/>
        <p:nvPr/>
      </p:nvGrpSpPr>
      <p:grpSpPr>
        <a:xfrm>
          <a:off x="0" y="0"/>
          <a:ext cx="0" cy="0"/>
          <a:chOff x="0" y="0"/>
          <a:chExt cx="0" cy="0"/>
        </a:xfrm>
      </p:grpSpPr>
      <p:sp>
        <p:nvSpPr>
          <p:cNvPr id="1521" name="Google Shape;1521;p14:notes"/>
          <p:cNvSpPr>
            <a:spLocks noGrp="1" noRot="1" noChangeAspect="1"/>
          </p:cNvSpPr>
          <p:nvPr>
            <p:ph type="sldImg" idx="2"/>
          </p:nvPr>
        </p:nvSpPr>
        <p:spPr>
          <a:xfrm>
            <a:off x="3533775" y="115888"/>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522" name="Google Shape;1522;p14:notes"/>
          <p:cNvSpPr txBox="1">
            <a:spLocks noGrp="1"/>
          </p:cNvSpPr>
          <p:nvPr>
            <p:ph type="body" idx="1"/>
          </p:nvPr>
        </p:nvSpPr>
        <p:spPr>
          <a:xfrm>
            <a:off x="130629" y="1395523"/>
            <a:ext cx="8882700" cy="5237400"/>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31"/>
        <p:cNvGrpSpPr/>
        <p:nvPr/>
      </p:nvGrpSpPr>
      <p:grpSpPr>
        <a:xfrm>
          <a:off x="0" y="0"/>
          <a:ext cx="0" cy="0"/>
          <a:chOff x="0" y="0"/>
          <a:chExt cx="0" cy="0"/>
        </a:xfrm>
      </p:grpSpPr>
      <p:sp>
        <p:nvSpPr>
          <p:cNvPr id="1532" name="Google Shape;1532;p15:notes"/>
          <p:cNvSpPr>
            <a:spLocks noGrp="1" noRot="1" noChangeAspect="1"/>
          </p:cNvSpPr>
          <p:nvPr>
            <p:ph type="sldImg" idx="2"/>
          </p:nvPr>
        </p:nvSpPr>
        <p:spPr>
          <a:xfrm>
            <a:off x="3533775" y="104775"/>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533" name="Google Shape;1533;p15:notes"/>
          <p:cNvSpPr txBox="1">
            <a:spLocks noGrp="1"/>
          </p:cNvSpPr>
          <p:nvPr>
            <p:ph type="body" idx="1"/>
          </p:nvPr>
        </p:nvSpPr>
        <p:spPr>
          <a:xfrm>
            <a:off x="130629" y="1395523"/>
            <a:ext cx="8882700" cy="5237400"/>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41"/>
        <p:cNvGrpSpPr/>
        <p:nvPr/>
      </p:nvGrpSpPr>
      <p:grpSpPr>
        <a:xfrm>
          <a:off x="0" y="0"/>
          <a:ext cx="0" cy="0"/>
          <a:chOff x="0" y="0"/>
          <a:chExt cx="0" cy="0"/>
        </a:xfrm>
      </p:grpSpPr>
      <p:sp>
        <p:nvSpPr>
          <p:cNvPr id="1542" name="Google Shape;1542;p16:notes"/>
          <p:cNvSpPr txBox="1">
            <a:spLocks noGrp="1"/>
          </p:cNvSpPr>
          <p:nvPr>
            <p:ph type="body" idx="1"/>
          </p:nvPr>
        </p:nvSpPr>
        <p:spPr>
          <a:xfrm>
            <a:off x="130629" y="1395523"/>
            <a:ext cx="8882742" cy="5237506"/>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
        <p:nvSpPr>
          <p:cNvPr id="1543" name="Google Shape;1543;p16:notes"/>
          <p:cNvSpPr>
            <a:spLocks noGrp="1" noRot="1" noChangeAspect="1"/>
          </p:cNvSpPr>
          <p:nvPr>
            <p:ph type="sldImg" idx="2"/>
          </p:nvPr>
        </p:nvSpPr>
        <p:spPr>
          <a:xfrm>
            <a:off x="130175" y="104775"/>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51"/>
        <p:cNvGrpSpPr/>
        <p:nvPr/>
      </p:nvGrpSpPr>
      <p:grpSpPr>
        <a:xfrm>
          <a:off x="0" y="0"/>
          <a:ext cx="0" cy="0"/>
          <a:chOff x="0" y="0"/>
          <a:chExt cx="0" cy="0"/>
        </a:xfrm>
      </p:grpSpPr>
      <p:sp>
        <p:nvSpPr>
          <p:cNvPr id="1552" name="Google Shape;1552;p17:notes"/>
          <p:cNvSpPr txBox="1">
            <a:spLocks noGrp="1"/>
          </p:cNvSpPr>
          <p:nvPr>
            <p:ph type="body" idx="1"/>
          </p:nvPr>
        </p:nvSpPr>
        <p:spPr>
          <a:xfrm>
            <a:off x="130629" y="1395523"/>
            <a:ext cx="8882742" cy="5237506"/>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
        <p:nvSpPr>
          <p:cNvPr id="1553" name="Google Shape;1553;p17:notes"/>
          <p:cNvSpPr>
            <a:spLocks noGrp="1" noRot="1" noChangeAspect="1"/>
          </p:cNvSpPr>
          <p:nvPr>
            <p:ph type="sldImg" idx="2"/>
          </p:nvPr>
        </p:nvSpPr>
        <p:spPr>
          <a:xfrm>
            <a:off x="130175" y="104775"/>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60"/>
        <p:cNvGrpSpPr/>
        <p:nvPr/>
      </p:nvGrpSpPr>
      <p:grpSpPr>
        <a:xfrm>
          <a:off x="0" y="0"/>
          <a:ext cx="0" cy="0"/>
          <a:chOff x="0" y="0"/>
          <a:chExt cx="0" cy="0"/>
        </a:xfrm>
      </p:grpSpPr>
      <p:sp>
        <p:nvSpPr>
          <p:cNvPr id="1561" name="Google Shape;1561;g1dc99c2c9cf_0_161:notes"/>
          <p:cNvSpPr>
            <a:spLocks noGrp="1" noRot="1" noChangeAspect="1"/>
          </p:cNvSpPr>
          <p:nvPr>
            <p:ph type="sldImg" idx="2"/>
          </p:nvPr>
        </p:nvSpPr>
        <p:spPr>
          <a:xfrm>
            <a:off x="128588" y="104775"/>
            <a:ext cx="2079600" cy="1170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562" name="Google Shape;1562;g1dc99c2c9cf_0_161:notes"/>
          <p:cNvSpPr txBox="1">
            <a:spLocks noGrp="1"/>
          </p:cNvSpPr>
          <p:nvPr>
            <p:ph type="body" idx="1"/>
          </p:nvPr>
        </p:nvSpPr>
        <p:spPr>
          <a:xfrm>
            <a:off x="130629" y="1395523"/>
            <a:ext cx="8882700" cy="5237400"/>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71"/>
        <p:cNvGrpSpPr/>
        <p:nvPr/>
      </p:nvGrpSpPr>
      <p:grpSpPr>
        <a:xfrm>
          <a:off x="0" y="0"/>
          <a:ext cx="0" cy="0"/>
          <a:chOff x="0" y="0"/>
          <a:chExt cx="0" cy="0"/>
        </a:xfrm>
      </p:grpSpPr>
      <p:sp>
        <p:nvSpPr>
          <p:cNvPr id="1572" name="Google Shape;1572;p18:notes"/>
          <p:cNvSpPr>
            <a:spLocks noGrp="1" noRot="1" noChangeAspect="1"/>
          </p:cNvSpPr>
          <p:nvPr>
            <p:ph type="sldImg" idx="2"/>
          </p:nvPr>
        </p:nvSpPr>
        <p:spPr>
          <a:xfrm>
            <a:off x="130175" y="104775"/>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573" name="Google Shape;1573;p18:notes"/>
          <p:cNvSpPr txBox="1">
            <a:spLocks noGrp="1"/>
          </p:cNvSpPr>
          <p:nvPr>
            <p:ph type="body" idx="1"/>
          </p:nvPr>
        </p:nvSpPr>
        <p:spPr>
          <a:xfrm>
            <a:off x="130629" y="1395523"/>
            <a:ext cx="8882742" cy="5237506"/>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85"/>
        <p:cNvGrpSpPr/>
        <p:nvPr/>
      </p:nvGrpSpPr>
      <p:grpSpPr>
        <a:xfrm>
          <a:off x="0" y="0"/>
          <a:ext cx="0" cy="0"/>
          <a:chOff x="0" y="0"/>
          <a:chExt cx="0" cy="0"/>
        </a:xfrm>
      </p:grpSpPr>
      <p:sp>
        <p:nvSpPr>
          <p:cNvPr id="1586" name="Google Shape;1586;g1f4eb4fa1a4_0_121:notes"/>
          <p:cNvSpPr txBox="1">
            <a:spLocks noGrp="1"/>
          </p:cNvSpPr>
          <p:nvPr>
            <p:ph type="body" idx="1"/>
          </p:nvPr>
        </p:nvSpPr>
        <p:spPr>
          <a:xfrm>
            <a:off x="130629" y="1395523"/>
            <a:ext cx="8882700" cy="5237400"/>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
        <p:nvSpPr>
          <p:cNvPr id="1587" name="Google Shape;1587;g1f4eb4fa1a4_0_121:notes"/>
          <p:cNvSpPr>
            <a:spLocks noGrp="1" noRot="1" noChangeAspect="1"/>
          </p:cNvSpPr>
          <p:nvPr>
            <p:ph type="sldImg" idx="2"/>
          </p:nvPr>
        </p:nvSpPr>
        <p:spPr>
          <a:xfrm>
            <a:off x="130175" y="104775"/>
            <a:ext cx="2076600" cy="11685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93"/>
        <p:cNvGrpSpPr/>
        <p:nvPr/>
      </p:nvGrpSpPr>
      <p:grpSpPr>
        <a:xfrm>
          <a:off x="0" y="0"/>
          <a:ext cx="0" cy="0"/>
          <a:chOff x="0" y="0"/>
          <a:chExt cx="0" cy="0"/>
        </a:xfrm>
      </p:grpSpPr>
      <p:sp>
        <p:nvSpPr>
          <p:cNvPr id="1594" name="Google Shape;1594;p23:notes"/>
          <p:cNvSpPr txBox="1">
            <a:spLocks noGrp="1"/>
          </p:cNvSpPr>
          <p:nvPr>
            <p:ph type="body" idx="1"/>
          </p:nvPr>
        </p:nvSpPr>
        <p:spPr>
          <a:xfrm>
            <a:off x="130629" y="1395523"/>
            <a:ext cx="8882742" cy="5237506"/>
          </a:xfrm>
          <a:prstGeom prst="rect">
            <a:avLst/>
          </a:prstGeom>
          <a:noFill/>
          <a:ln>
            <a:noFill/>
          </a:ln>
        </p:spPr>
        <p:txBody>
          <a:bodyPr spcFirstLastPara="1" wrap="square" lIns="0" tIns="0" rIns="0" bIns="0" anchor="t" anchorCtr="0">
            <a:noAutofit/>
          </a:bodyPr>
          <a:lstStyle/>
          <a:p>
            <a:pPr marL="0" lvl="0" indent="0" algn="l" rtl="0">
              <a:lnSpc>
                <a:spcPct val="100000"/>
              </a:lnSpc>
              <a:spcBef>
                <a:spcPts val="0"/>
              </a:spcBef>
              <a:spcAft>
                <a:spcPts val="0"/>
              </a:spcAft>
              <a:buSzPts val="1400"/>
              <a:buNone/>
            </a:pPr>
            <a:endParaRPr/>
          </a:p>
        </p:txBody>
      </p:sp>
      <p:sp>
        <p:nvSpPr>
          <p:cNvPr id="1595" name="Google Shape;1595;p23:notes"/>
          <p:cNvSpPr>
            <a:spLocks noGrp="1" noRot="1" noChangeAspect="1"/>
          </p:cNvSpPr>
          <p:nvPr>
            <p:ph type="sldImg" idx="2"/>
          </p:nvPr>
        </p:nvSpPr>
        <p:spPr>
          <a:xfrm>
            <a:off x="130175" y="104775"/>
            <a:ext cx="2076450" cy="11684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2.png"/><Relationship Id="rId1" Type="http://schemas.openxmlformats.org/officeDocument/2006/relationships/slideMaster" Target="../slideMasters/slideMaster2.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Layouts/_rels/slideLayout3.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2.png"/><Relationship Id="rId1" Type="http://schemas.openxmlformats.org/officeDocument/2006/relationships/slideMaster" Target="../slideMasters/slideMaster2.xml"/><Relationship Id="rId6" Type="http://schemas.openxmlformats.org/officeDocument/2006/relationships/image" Target="../media/image9.png"/><Relationship Id="rId5" Type="http://schemas.openxmlformats.org/officeDocument/2006/relationships/image" Target="../media/image5.png"/><Relationship Id="rId4" Type="http://schemas.openxmlformats.org/officeDocument/2006/relationships/image" Target="../media/image4.png"/><Relationship Id="rId9" Type="http://schemas.openxmlformats.org/officeDocument/2006/relationships/image" Target="../media/image11.jpg"/></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2.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image" Target="../media/image12.png"/><Relationship Id="rId1" Type="http://schemas.openxmlformats.org/officeDocument/2006/relationships/slideMaster" Target="../slideMasters/slideMaster2.xml"/><Relationship Id="rId6" Type="http://schemas.openxmlformats.org/officeDocument/2006/relationships/image" Target="../media/image5.png"/><Relationship Id="rId5" Type="http://schemas.openxmlformats.org/officeDocument/2006/relationships/image" Target="../media/image14.png"/><Relationship Id="rId4" Type="http://schemas.openxmlformats.org/officeDocument/2006/relationships/image" Target="../media/image3.png"/></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5.jpg"/><Relationship Id="rId1" Type="http://schemas.openxmlformats.org/officeDocument/2006/relationships/slideMaster" Target="../slideMasters/slideMaster2.xml"/><Relationship Id="rId6" Type="http://schemas.openxmlformats.org/officeDocument/2006/relationships/image" Target="../media/image5.png"/><Relationship Id="rId5" Type="http://schemas.openxmlformats.org/officeDocument/2006/relationships/image" Target="../media/image14.png"/><Relationship Id="rId4" Type="http://schemas.openxmlformats.org/officeDocument/2006/relationships/image" Target="../media/image3.png"/></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2.xml"/><Relationship Id="rId5" Type="http://schemas.openxmlformats.org/officeDocument/2006/relationships/image" Target="../media/image5.png"/><Relationship Id="rId4" Type="http://schemas.openxmlformats.org/officeDocument/2006/relationships/image" Target="../media/image14.png"/></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Master" Target="../slideMasters/slideMaster3.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8.jpg"/><Relationship Id="rId1" Type="http://schemas.openxmlformats.org/officeDocument/2006/relationships/slideMaster" Target="../slideMasters/slideMaster3.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9.jpg"/><Relationship Id="rId1" Type="http://schemas.openxmlformats.org/officeDocument/2006/relationships/slideMaster" Target="../slideMasters/slideMaster3.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20.jpg"/><Relationship Id="rId1" Type="http://schemas.openxmlformats.org/officeDocument/2006/relationships/slideMaster" Target="../slideMasters/slideMaster3.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3.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4.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4.xml"/><Relationship Id="rId6" Type="http://schemas.openxmlformats.org/officeDocument/2006/relationships/image" Target="../media/image21.jpg"/><Relationship Id="rId5" Type="http://schemas.openxmlformats.org/officeDocument/2006/relationships/image" Target="../media/image5.png"/><Relationship Id="rId4" Type="http://schemas.openxmlformats.org/officeDocument/2006/relationships/image" Target="../media/image4.png"/></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12.png"/><Relationship Id="rId1" Type="http://schemas.openxmlformats.org/officeDocument/2006/relationships/slideMaster" Target="../slideMasters/slideMaster4.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1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4.xml"/><Relationship Id="rId6" Type="http://schemas.openxmlformats.org/officeDocument/2006/relationships/image" Target="../media/image23.png"/><Relationship Id="rId5" Type="http://schemas.openxmlformats.org/officeDocument/2006/relationships/image" Target="../media/image5.png"/><Relationship Id="rId4" Type="http://schemas.openxmlformats.org/officeDocument/2006/relationships/image" Target="../media/image4.png"/></Relationships>
</file>

<file path=ppt/slideLayouts/_rels/slideLayout1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4.xml"/><Relationship Id="rId5" Type="http://schemas.openxmlformats.org/officeDocument/2006/relationships/image" Target="../media/image5.png"/><Relationship Id="rId4" Type="http://schemas.openxmlformats.org/officeDocument/2006/relationships/image" Target="../media/image14.png"/></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4.xml"/><Relationship Id="rId6" Type="http://schemas.openxmlformats.org/officeDocument/2006/relationships/image" Target="../media/image25.jpg"/><Relationship Id="rId5" Type="http://schemas.openxmlformats.org/officeDocument/2006/relationships/image" Target="../media/image4.png"/><Relationship Id="rId4" Type="http://schemas.openxmlformats.org/officeDocument/2006/relationships/image" Target="../media/image24.png"/></Relationships>
</file>

<file path=ppt/slideLayouts/_rels/slideLayout2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4.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21.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2.png"/><Relationship Id="rId1" Type="http://schemas.openxmlformats.org/officeDocument/2006/relationships/slideMaster" Target="../slideMasters/slideMaster4.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Layouts/_rels/slideLayout22.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2.png"/><Relationship Id="rId1" Type="http://schemas.openxmlformats.org/officeDocument/2006/relationships/slideMaster" Target="../slideMasters/slideMaster4.xml"/><Relationship Id="rId6" Type="http://schemas.openxmlformats.org/officeDocument/2006/relationships/image" Target="../media/image9.png"/><Relationship Id="rId5" Type="http://schemas.openxmlformats.org/officeDocument/2006/relationships/image" Target="../media/image5.png"/><Relationship Id="rId4" Type="http://schemas.openxmlformats.org/officeDocument/2006/relationships/image" Target="../media/image4.png"/></Relationships>
</file>

<file path=ppt/slideLayouts/_rels/slideLayout2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4.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2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4.xml"/><Relationship Id="rId6" Type="http://schemas.openxmlformats.org/officeDocument/2006/relationships/image" Target="../media/image26.jpg"/><Relationship Id="rId5" Type="http://schemas.openxmlformats.org/officeDocument/2006/relationships/image" Target="../media/image4.png"/><Relationship Id="rId4" Type="http://schemas.openxmlformats.org/officeDocument/2006/relationships/image" Target="../media/image24.png"/></Relationships>
</file>

<file path=ppt/slideLayouts/_rels/slideLayout2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4.xml"/><Relationship Id="rId6" Type="http://schemas.openxmlformats.org/officeDocument/2006/relationships/image" Target="../media/image26.jpg"/><Relationship Id="rId5" Type="http://schemas.openxmlformats.org/officeDocument/2006/relationships/image" Target="../media/image4.png"/><Relationship Id="rId4" Type="http://schemas.openxmlformats.org/officeDocument/2006/relationships/image" Target="../media/image24.png"/></Relationships>
</file>

<file path=ppt/slideLayouts/_rels/slideLayout2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4.xml"/><Relationship Id="rId5" Type="http://schemas.openxmlformats.org/officeDocument/2006/relationships/image" Target="../media/image5.png"/><Relationship Id="rId4" Type="http://schemas.openxmlformats.org/officeDocument/2006/relationships/image" Target="../media/image14.png"/></Relationships>
</file>

<file path=ppt/slideLayouts/_rels/slideLayout2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4.xml"/><Relationship Id="rId5" Type="http://schemas.openxmlformats.org/officeDocument/2006/relationships/image" Target="../media/image4.png"/><Relationship Id="rId4" Type="http://schemas.openxmlformats.org/officeDocument/2006/relationships/image" Target="../media/image24.png"/></Relationships>
</file>

<file path=ppt/slideLayouts/_rels/slideLayout2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4.xml"/><Relationship Id="rId5" Type="http://schemas.openxmlformats.org/officeDocument/2006/relationships/image" Target="../media/image4.png"/><Relationship Id="rId4" Type="http://schemas.openxmlformats.org/officeDocument/2006/relationships/image" Target="../media/image24.png"/></Relationships>
</file>

<file path=ppt/slideLayouts/_rels/slideLayout29.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12.png"/><Relationship Id="rId1" Type="http://schemas.openxmlformats.org/officeDocument/2006/relationships/slideMaster" Target="../slideMasters/slideMaster4.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30.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12.png"/><Relationship Id="rId1" Type="http://schemas.openxmlformats.org/officeDocument/2006/relationships/slideMaster" Target="../slideMasters/slideMaster4.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4.xml"/></Relationships>
</file>

<file path=ppt/slideLayouts/_rels/slideLayout3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5.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3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5.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3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5.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3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5.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3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5.xml"/><Relationship Id="rId5" Type="http://schemas.openxmlformats.org/officeDocument/2006/relationships/image" Target="../media/image22.png"/><Relationship Id="rId4" Type="http://schemas.openxmlformats.org/officeDocument/2006/relationships/image" Target="../media/image12.png"/></Relationships>
</file>

<file path=ppt/slideLayouts/_rels/slideLayout4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5.xml"/><Relationship Id="rId5" Type="http://schemas.openxmlformats.org/officeDocument/2006/relationships/image" Target="../media/image22.png"/><Relationship Id="rId4" Type="http://schemas.openxmlformats.org/officeDocument/2006/relationships/image" Target="../media/image12.png"/></Relationships>
</file>

<file path=ppt/slideLayouts/_rels/slideLayout4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6.xml"/><Relationship Id="rId5" Type="http://schemas.openxmlformats.org/officeDocument/2006/relationships/image" Target="../media/image5.png"/><Relationship Id="rId4" Type="http://schemas.openxmlformats.org/officeDocument/2006/relationships/image" Target="../media/image14.png"/></Relationships>
</file>

<file path=ppt/slideLayouts/_rels/slideLayout42.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image" Target="../media/image12.png"/><Relationship Id="rId1" Type="http://schemas.openxmlformats.org/officeDocument/2006/relationships/slideMaster" Target="../slideMasters/slideMaster6.xml"/><Relationship Id="rId6" Type="http://schemas.openxmlformats.org/officeDocument/2006/relationships/image" Target="../media/image5.png"/><Relationship Id="rId5" Type="http://schemas.openxmlformats.org/officeDocument/2006/relationships/image" Target="../media/image14.png"/><Relationship Id="rId4" Type="http://schemas.openxmlformats.org/officeDocument/2006/relationships/image" Target="../media/image3.png"/></Relationships>
</file>

<file path=ppt/slideLayouts/_rels/slideLayout43.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5.jpg"/><Relationship Id="rId1" Type="http://schemas.openxmlformats.org/officeDocument/2006/relationships/slideMaster" Target="../slideMasters/slideMaster6.xml"/><Relationship Id="rId6" Type="http://schemas.openxmlformats.org/officeDocument/2006/relationships/image" Target="../media/image5.png"/><Relationship Id="rId5" Type="http://schemas.openxmlformats.org/officeDocument/2006/relationships/image" Target="../media/image14.png"/><Relationship Id="rId4" Type="http://schemas.openxmlformats.org/officeDocument/2006/relationships/image" Target="../media/image3.png"/></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4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7.xml"/><Relationship Id="rId5" Type="http://schemas.openxmlformats.org/officeDocument/2006/relationships/image" Target="../media/image5.png"/><Relationship Id="rId4" Type="http://schemas.openxmlformats.org/officeDocument/2006/relationships/image" Target="../media/image14.png"/></Relationships>
</file>

<file path=ppt/slideLayouts/_rels/slideLayout4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7.xml"/><Relationship Id="rId5" Type="http://schemas.openxmlformats.org/officeDocument/2006/relationships/image" Target="../media/image4.png"/><Relationship Id="rId4" Type="http://schemas.openxmlformats.org/officeDocument/2006/relationships/image" Target="../media/image24.png"/></Relationships>
</file>

<file path=ppt/slideLayouts/_rels/slideLayout4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7.xml"/><Relationship Id="rId5" Type="http://schemas.openxmlformats.org/officeDocument/2006/relationships/image" Target="../media/image5.png"/><Relationship Id="rId4" Type="http://schemas.openxmlformats.org/officeDocument/2006/relationships/image" Target="../media/image14.png"/></Relationships>
</file>

<file path=ppt/slideLayouts/_rels/slideLayout4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7.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49.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2.png"/><Relationship Id="rId1" Type="http://schemas.openxmlformats.org/officeDocument/2006/relationships/slideMaster" Target="../slideMasters/slideMaster7.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Layouts/_rels/slideLayout50.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2.png"/><Relationship Id="rId1" Type="http://schemas.openxmlformats.org/officeDocument/2006/relationships/slideMaster" Target="../slideMasters/slideMaster7.xml"/><Relationship Id="rId6" Type="http://schemas.openxmlformats.org/officeDocument/2006/relationships/image" Target="../media/image9.png"/><Relationship Id="rId5" Type="http://schemas.openxmlformats.org/officeDocument/2006/relationships/image" Target="../media/image5.png"/><Relationship Id="rId4" Type="http://schemas.openxmlformats.org/officeDocument/2006/relationships/image" Target="../media/image4.png"/></Relationships>
</file>

<file path=ppt/slideLayouts/_rels/slideLayout5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7.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5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7.xml"/><Relationship Id="rId6" Type="http://schemas.openxmlformats.org/officeDocument/2006/relationships/image" Target="../media/image26.jpg"/><Relationship Id="rId5" Type="http://schemas.openxmlformats.org/officeDocument/2006/relationships/image" Target="../media/image4.png"/><Relationship Id="rId4" Type="http://schemas.openxmlformats.org/officeDocument/2006/relationships/image" Target="../media/image24.png"/></Relationships>
</file>

<file path=ppt/slideLayouts/_rels/slideLayout5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7.xml"/><Relationship Id="rId6" Type="http://schemas.openxmlformats.org/officeDocument/2006/relationships/image" Target="../media/image26.jpg"/><Relationship Id="rId5" Type="http://schemas.openxmlformats.org/officeDocument/2006/relationships/image" Target="../media/image4.png"/><Relationship Id="rId4" Type="http://schemas.openxmlformats.org/officeDocument/2006/relationships/image" Target="../media/image24.png"/></Relationships>
</file>

<file path=ppt/slideLayouts/_rels/slideLayout5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7.xml"/><Relationship Id="rId5" Type="http://schemas.openxmlformats.org/officeDocument/2006/relationships/image" Target="../media/image5.png"/><Relationship Id="rId4" Type="http://schemas.openxmlformats.org/officeDocument/2006/relationships/image" Target="../media/image14.png"/></Relationships>
</file>

<file path=ppt/slideLayouts/_rels/slideLayout5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7.xml"/><Relationship Id="rId5" Type="http://schemas.openxmlformats.org/officeDocument/2006/relationships/image" Target="../media/image4.png"/><Relationship Id="rId4" Type="http://schemas.openxmlformats.org/officeDocument/2006/relationships/image" Target="../media/image24.png"/></Relationships>
</file>

<file path=ppt/slideLayouts/_rels/slideLayout5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7.xml"/><Relationship Id="rId5" Type="http://schemas.openxmlformats.org/officeDocument/2006/relationships/image" Target="../media/image4.png"/><Relationship Id="rId4" Type="http://schemas.openxmlformats.org/officeDocument/2006/relationships/image" Target="../media/image24.png"/></Relationships>
</file>

<file path=ppt/slideLayouts/_rels/slideLayout57.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12.png"/><Relationship Id="rId1" Type="http://schemas.openxmlformats.org/officeDocument/2006/relationships/slideMaster" Target="../slideMasters/slideMaster7.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58.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12.png"/><Relationship Id="rId1" Type="http://schemas.openxmlformats.org/officeDocument/2006/relationships/slideMaster" Target="../slideMasters/slideMaster7.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8.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6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8.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6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8.xml"/><Relationship Id="rId6" Type="http://schemas.openxmlformats.org/officeDocument/2006/relationships/image" Target="../media/image27.jpg"/><Relationship Id="rId5" Type="http://schemas.openxmlformats.org/officeDocument/2006/relationships/image" Target="../media/image12.png"/><Relationship Id="rId4" Type="http://schemas.openxmlformats.org/officeDocument/2006/relationships/image" Target="../media/image14.png"/></Relationships>
</file>

<file path=ppt/slideLayouts/_rels/slideLayout6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8.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6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8.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6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8.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6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8.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6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Master" Target="../slideMasters/slideMaster8.xml"/><Relationship Id="rId5" Type="http://schemas.openxmlformats.org/officeDocument/2006/relationships/image" Target="../media/image24.png"/><Relationship Id="rId4" Type="http://schemas.openxmlformats.org/officeDocument/2006/relationships/image" Target="../media/image12.png"/></Relationships>
</file>

<file path=ppt/slideLayouts/_rels/slideLayout6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8.xml"/><Relationship Id="rId5" Type="http://schemas.openxmlformats.org/officeDocument/2006/relationships/image" Target="../media/image22.png"/><Relationship Id="rId4" Type="http://schemas.openxmlformats.org/officeDocument/2006/relationships/image" Target="../media/image12.png"/></Relationships>
</file>

<file path=ppt/slideLayouts/_rels/slideLayout6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9.xml"/><Relationship Id="rId5" Type="http://schemas.openxmlformats.org/officeDocument/2006/relationships/image" Target="../media/image22.png"/><Relationship Id="rId4" Type="http://schemas.openxmlformats.org/officeDocument/2006/relationships/image" Target="../media/image12.png"/></Relationships>
</file>

<file path=ppt/slideLayouts/_rels/slideLayout7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9.xml"/><Relationship Id="rId5" Type="http://schemas.openxmlformats.org/officeDocument/2006/relationships/image" Target="../media/image22.png"/><Relationship Id="rId4" Type="http://schemas.openxmlformats.org/officeDocument/2006/relationships/image" Target="../media/image12.png"/></Relationships>
</file>

<file path=ppt/slideLayouts/_rels/slideLayout7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9.xml"/><Relationship Id="rId5" Type="http://schemas.openxmlformats.org/officeDocument/2006/relationships/image" Target="../media/image22.png"/><Relationship Id="rId4" Type="http://schemas.openxmlformats.org/officeDocument/2006/relationships/image" Target="../media/image12.png"/></Relationships>
</file>

<file path=ppt/slideLayouts/_rels/slideLayout7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9.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7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9.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7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9.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7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9.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7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9.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7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9.xml"/><Relationship Id="rId5" Type="http://schemas.openxmlformats.org/officeDocument/2006/relationships/image" Target="../media/image22.png"/><Relationship Id="rId4" Type="http://schemas.openxmlformats.org/officeDocument/2006/relationships/image" Target="../media/image12.png"/></Relationships>
</file>

<file path=ppt/slideLayouts/_rels/slideLayout8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9.xml"/><Relationship Id="rId5" Type="http://schemas.openxmlformats.org/officeDocument/2006/relationships/image" Target="../media/image22.png"/><Relationship Id="rId4" Type="http://schemas.openxmlformats.org/officeDocument/2006/relationships/image" Target="../media/image12.png"/></Relationships>
</file>

<file path=ppt/slideLayouts/_rels/slideLayout8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9.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8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9.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8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Master" Target="../slideMasters/slideMaster10.xml"/><Relationship Id="rId5" Type="http://schemas.openxmlformats.org/officeDocument/2006/relationships/image" Target="../media/image5.png"/><Relationship Id="rId4" Type="http://schemas.openxmlformats.org/officeDocument/2006/relationships/image" Target="../media/image14.png"/></Relationships>
</file>

<file path=ppt/slideLayouts/_rels/slideLayout84.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2.png"/><Relationship Id="rId1" Type="http://schemas.openxmlformats.org/officeDocument/2006/relationships/slideMaster" Target="../slideMasters/slideMaster10.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Layouts/_rels/slideLayout85.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2.png"/><Relationship Id="rId1" Type="http://schemas.openxmlformats.org/officeDocument/2006/relationships/slideMaster" Target="../slideMasters/slideMaster10.xml"/><Relationship Id="rId6" Type="http://schemas.openxmlformats.org/officeDocument/2006/relationships/image" Target="../media/image9.png"/><Relationship Id="rId5" Type="http://schemas.openxmlformats.org/officeDocument/2006/relationships/image" Target="../media/image5.png"/><Relationship Id="rId4" Type="http://schemas.openxmlformats.org/officeDocument/2006/relationships/image" Target="../media/image4.png"/><Relationship Id="rId9" Type="http://schemas.openxmlformats.org/officeDocument/2006/relationships/image" Target="../media/image11.jpg"/></Relationships>
</file>

<file path=ppt/slideLayouts/_rels/slideLayout8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0.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87.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image" Target="../media/image12.png"/><Relationship Id="rId1" Type="http://schemas.openxmlformats.org/officeDocument/2006/relationships/slideMaster" Target="../slideMasters/slideMaster10.xml"/><Relationship Id="rId6" Type="http://schemas.openxmlformats.org/officeDocument/2006/relationships/image" Target="../media/image5.png"/><Relationship Id="rId5" Type="http://schemas.openxmlformats.org/officeDocument/2006/relationships/image" Target="../media/image14.png"/><Relationship Id="rId4" Type="http://schemas.openxmlformats.org/officeDocument/2006/relationships/image" Target="../media/image3.png"/></Relationships>
</file>

<file path=ppt/slideLayouts/_rels/slideLayout88.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5.jpg"/><Relationship Id="rId1" Type="http://schemas.openxmlformats.org/officeDocument/2006/relationships/slideMaster" Target="../slideMasters/slideMaster10.xml"/><Relationship Id="rId6" Type="http://schemas.openxmlformats.org/officeDocument/2006/relationships/image" Target="../media/image5.png"/><Relationship Id="rId5" Type="http://schemas.openxmlformats.org/officeDocument/2006/relationships/image" Target="../media/image14.png"/><Relationship Id="rId4" Type="http://schemas.openxmlformats.org/officeDocument/2006/relationships/image" Target="../media/image3.png"/></Relationships>
</file>

<file path=ppt/slideLayouts/_rels/slideLayout89.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9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11.xml"/><Relationship Id="rId5" Type="http://schemas.openxmlformats.org/officeDocument/2006/relationships/image" Target="../media/image22.png"/><Relationship Id="rId4" Type="http://schemas.openxmlformats.org/officeDocument/2006/relationships/image" Target="../media/image12.png"/></Relationships>
</file>

<file path=ppt/slideLayouts/_rels/slideLayout9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11.xml"/><Relationship Id="rId6" Type="http://schemas.openxmlformats.org/officeDocument/2006/relationships/image" Target="../media/image27.jpg"/><Relationship Id="rId5" Type="http://schemas.openxmlformats.org/officeDocument/2006/relationships/image" Target="../media/image12.png"/><Relationship Id="rId4" Type="http://schemas.openxmlformats.org/officeDocument/2006/relationships/image" Target="../media/image14.png"/></Relationships>
</file>

<file path=ppt/slideLayouts/_rels/slideLayout9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11.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9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11.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9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1.xml"/><Relationship Id="rId5" Type="http://schemas.openxmlformats.org/officeDocument/2006/relationships/image" Target="../media/image5.png"/><Relationship Id="rId4" Type="http://schemas.openxmlformats.org/officeDocument/2006/relationships/image" Target="../media/image4.png"/></Relationships>
</file>

<file path=ppt/slideLayouts/_rels/slideLayout9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11.xml"/><Relationship Id="rId5" Type="http://schemas.openxmlformats.org/officeDocument/2006/relationships/image" Target="../media/image12.png"/><Relationship Id="rId4" Type="http://schemas.openxmlformats.org/officeDocument/2006/relationships/image" Target="../media/image14.png"/></Relationships>
</file>

<file path=ppt/slideLayouts/_rels/slideLayout9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Master" Target="../slideMasters/slideMaster11.xml"/><Relationship Id="rId5" Type="http://schemas.openxmlformats.org/officeDocument/2006/relationships/image" Target="../media/image24.png"/><Relationship Id="rId4" Type="http://schemas.openxmlformats.org/officeDocument/2006/relationships/image" Target="../media/image12.png"/></Relationships>
</file>

<file path=ppt/slideLayouts/_rels/slideLayout9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11.xml"/><Relationship Id="rId5" Type="http://schemas.openxmlformats.org/officeDocument/2006/relationships/image" Target="../media/image22.png"/><Relationship Id="rId4" Type="http://schemas.openxmlformats.org/officeDocument/2006/relationships/image" Target="../media/image12.png"/></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Custom Layout">
  <p:cSld name="Custom Layout">
    <p:spTree>
      <p:nvGrpSpPr>
        <p:cNvPr id="1" name="Shape 7"/>
        <p:cNvGrpSpPr/>
        <p:nvPr/>
      </p:nvGrpSpPr>
      <p:grpSpPr>
        <a:xfrm>
          <a:off x="0" y="0"/>
          <a:ext cx="0" cy="0"/>
          <a:chOff x="0" y="0"/>
          <a:chExt cx="0" cy="0"/>
        </a:xfrm>
      </p:grpSpPr>
      <p:sp>
        <p:nvSpPr>
          <p:cNvPr id="8" name="Google Shape;8;p26"/>
          <p:cNvSpPr txBox="1">
            <a:spLocks noGrp="1"/>
          </p:cNvSpPr>
          <p:nvPr>
            <p:ph type="title"/>
          </p:nvPr>
        </p:nvSpPr>
        <p:spPr>
          <a:xfrm>
            <a:off x="0" y="-1"/>
            <a:ext cx="9160042" cy="1251284"/>
          </a:xfrm>
          <a:prstGeom prst="rect">
            <a:avLst/>
          </a:prstGeom>
          <a:noFill/>
          <a:ln>
            <a:noFill/>
          </a:ln>
        </p:spPr>
        <p:txBody>
          <a:bodyPr spcFirstLastPara="1" wrap="square" lIns="274300" tIns="45700" rIns="91425" bIns="45700" anchor="ctr" anchorCtr="0">
            <a:normAutofit/>
          </a:bodyPr>
          <a:lstStyle>
            <a:lvl1pPr marR="0" lvl="0" algn="l" rtl="0">
              <a:lnSpc>
                <a:spcPct val="90000"/>
              </a:lnSpc>
              <a:spcBef>
                <a:spcPts val="0"/>
              </a:spcBef>
              <a:spcAft>
                <a:spcPts val="0"/>
              </a:spcAft>
              <a:buClr>
                <a:srgbClr val="0771BA"/>
              </a:buClr>
              <a:buSzPts val="5000"/>
              <a:buFont typeface="Calibri"/>
              <a:buNone/>
              <a:defRPr sz="5000" b="1" i="0" u="none" strike="noStrike" cap="none">
                <a:solidFill>
                  <a:schemeClr val="lt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9" name="Google Shape;9;p26"/>
          <p:cNvSpPr txBox="1">
            <a:spLocks noGrp="1"/>
          </p:cNvSpPr>
          <p:nvPr>
            <p:ph type="body" idx="1"/>
          </p:nvPr>
        </p:nvSpPr>
        <p:spPr>
          <a:xfrm>
            <a:off x="0" y="5764437"/>
            <a:ext cx="12192000" cy="1093563"/>
          </a:xfrm>
          <a:prstGeom prst="rect">
            <a:avLst/>
          </a:prstGeom>
          <a:noFill/>
          <a:ln>
            <a:noFill/>
          </a:ln>
        </p:spPr>
        <p:txBody>
          <a:bodyPr spcFirstLastPara="1" wrap="square" lIns="91425" tIns="45700" rIns="91425" bIns="45700" anchor="ctr" anchorCtr="1">
            <a:noAutofit/>
          </a:bodyPr>
          <a:lstStyle>
            <a:lvl1pPr marL="457200" marR="0" lvl="0" indent="-228600" algn="ctr" rtl="0">
              <a:lnSpc>
                <a:spcPct val="90000"/>
              </a:lnSpc>
              <a:spcBef>
                <a:spcPts val="1000"/>
              </a:spcBef>
              <a:spcAft>
                <a:spcPts val="0"/>
              </a:spcAft>
              <a:buClr>
                <a:srgbClr val="0771BA"/>
              </a:buClr>
              <a:buSzPts val="4400"/>
              <a:buFont typeface="Arial"/>
              <a:buNone/>
              <a:defRPr sz="44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 name="Google Shape;10;p26"/>
          <p:cNvSpPr txBox="1">
            <a:spLocks noGrp="1"/>
          </p:cNvSpPr>
          <p:nvPr>
            <p:ph type="body" idx="2"/>
          </p:nvPr>
        </p:nvSpPr>
        <p:spPr>
          <a:xfrm>
            <a:off x="0" y="1657350"/>
            <a:ext cx="12192000" cy="3524250"/>
          </a:xfrm>
          <a:prstGeom prst="rect">
            <a:avLst/>
          </a:prstGeom>
          <a:noFill/>
          <a:ln>
            <a:noFill/>
          </a:ln>
        </p:spPr>
        <p:txBody>
          <a:bodyPr spcFirstLastPara="1" wrap="square" lIns="457200" tIns="45700" rIns="91425" bIns="45700" anchor="t" anchorCtr="0">
            <a:noAutofit/>
          </a:bodyPr>
          <a:lstStyle>
            <a:lvl1pPr marL="457200" marR="0" lvl="0" indent="-457200" algn="l" rtl="0">
              <a:lnSpc>
                <a:spcPct val="100000"/>
              </a:lnSpc>
              <a:spcBef>
                <a:spcPts val="1000"/>
              </a:spcBef>
              <a:spcAft>
                <a:spcPts val="0"/>
              </a:spcAft>
              <a:buClr>
                <a:srgbClr val="0771BA"/>
              </a:buClr>
              <a:buSzPts val="3600"/>
              <a:buFont typeface="Arial"/>
              <a:buChar char="•"/>
              <a:defRPr sz="3600" b="0" i="0" u="none" strike="noStrike" cap="none">
                <a:solidFill>
                  <a:srgbClr val="0771BA"/>
                </a:solidFill>
                <a:latin typeface="Calibri"/>
                <a:ea typeface="Calibri"/>
                <a:cs typeface="Calibri"/>
                <a:sym typeface="Calibri"/>
              </a:defRPr>
            </a:lvl1pPr>
            <a:lvl2pPr marL="914400" marR="0" lvl="1" indent="-431800" algn="l" rtl="0">
              <a:lnSpc>
                <a:spcPct val="100000"/>
              </a:lnSpc>
              <a:spcBef>
                <a:spcPts val="500"/>
              </a:spcBef>
              <a:spcAft>
                <a:spcPts val="0"/>
              </a:spcAft>
              <a:buClr>
                <a:srgbClr val="0771BA"/>
              </a:buClr>
              <a:buSzPts val="3200"/>
              <a:buFont typeface="Arial"/>
              <a:buChar char="•"/>
              <a:defRPr sz="3200" b="0" i="0" u="none" strike="noStrike" cap="none">
                <a:solidFill>
                  <a:srgbClr val="0771BA"/>
                </a:solidFill>
                <a:latin typeface="Calibri"/>
                <a:ea typeface="Calibri"/>
                <a:cs typeface="Calibri"/>
                <a:sym typeface="Calibri"/>
              </a:defRPr>
            </a:lvl2pPr>
            <a:lvl3pPr marL="1371600" marR="0" lvl="2" indent="-406400" algn="l" rtl="0">
              <a:lnSpc>
                <a:spcPct val="100000"/>
              </a:lnSpc>
              <a:spcBef>
                <a:spcPts val="5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3pPr>
            <a:lvl4pPr marL="1828800" marR="0" lvl="3" indent="-381000" algn="l" rtl="0">
              <a:lnSpc>
                <a:spcPct val="10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4pPr>
            <a:lvl5pPr marL="2286000" marR="0" lvl="4" indent="-381000" algn="l" rtl="0">
              <a:lnSpc>
                <a:spcPct val="10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grpSp>
        <p:nvGrpSpPr>
          <p:cNvPr id="11" name="Google Shape;11;p26"/>
          <p:cNvGrpSpPr/>
          <p:nvPr/>
        </p:nvGrpSpPr>
        <p:grpSpPr>
          <a:xfrm>
            <a:off x="-12180" y="5607273"/>
            <a:ext cx="12219900" cy="83414"/>
            <a:chOff x="-12180" y="5607273"/>
            <a:chExt cx="12219900" cy="83414"/>
          </a:xfrm>
        </p:grpSpPr>
        <p:cxnSp>
          <p:nvCxnSpPr>
            <p:cNvPr id="12" name="Google Shape;12;p26"/>
            <p:cNvCxnSpPr/>
            <p:nvPr/>
          </p:nvCxnSpPr>
          <p:spPr>
            <a:xfrm>
              <a:off x="-12180" y="5607273"/>
              <a:ext cx="12219900" cy="0"/>
            </a:xfrm>
            <a:prstGeom prst="straightConnector1">
              <a:avLst/>
            </a:prstGeom>
            <a:noFill/>
            <a:ln w="88900" cap="flat" cmpd="sng">
              <a:solidFill>
                <a:srgbClr val="006FB6"/>
              </a:solidFill>
              <a:prstDash val="solid"/>
              <a:miter lim="800000"/>
              <a:headEnd type="none" w="sm" len="sm"/>
              <a:tailEnd type="none" w="sm" len="sm"/>
            </a:ln>
          </p:spPr>
        </p:cxnSp>
        <p:cxnSp>
          <p:nvCxnSpPr>
            <p:cNvPr id="13" name="Google Shape;13;p26"/>
            <p:cNvCxnSpPr/>
            <p:nvPr/>
          </p:nvCxnSpPr>
          <p:spPr>
            <a:xfrm>
              <a:off x="-12180" y="5690687"/>
              <a:ext cx="12207600" cy="0"/>
            </a:xfrm>
            <a:prstGeom prst="straightConnector1">
              <a:avLst/>
            </a:prstGeom>
            <a:noFill/>
            <a:ln w="38100" cap="flat" cmpd="sng">
              <a:solidFill>
                <a:srgbClr val="96C93E"/>
              </a:solidFill>
              <a:prstDash val="solid"/>
              <a:miter lim="800000"/>
              <a:headEnd type="none" w="sm" len="sm"/>
              <a:tailEnd type="none" w="sm" len="sm"/>
            </a:ln>
          </p:spPr>
        </p:cxnSp>
      </p:gr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3_Custom Layout">
  <p:cSld name="3_Custom Layout">
    <p:spTree>
      <p:nvGrpSpPr>
        <p:cNvPr id="1" name="Shape 18"/>
        <p:cNvGrpSpPr/>
        <p:nvPr/>
      </p:nvGrpSpPr>
      <p:grpSpPr>
        <a:xfrm>
          <a:off x="0" y="0"/>
          <a:ext cx="0" cy="0"/>
          <a:chOff x="0" y="0"/>
          <a:chExt cx="0" cy="0"/>
        </a:xfrm>
      </p:grpSpPr>
      <p:sp>
        <p:nvSpPr>
          <p:cNvPr id="19" name="Google Shape;19;p28"/>
          <p:cNvSpPr>
            <a:spLocks noGrp="1"/>
          </p:cNvSpPr>
          <p:nvPr>
            <p:ph type="pic" idx="2"/>
          </p:nvPr>
        </p:nvSpPr>
        <p:spPr>
          <a:xfrm>
            <a:off x="5292892" y="1502510"/>
            <a:ext cx="6578600" cy="4545253"/>
          </a:xfrm>
          <a:prstGeom prst="rect">
            <a:avLst/>
          </a:prstGeom>
          <a:noFill/>
          <a:ln w="19050" cap="flat" cmpd="sng">
            <a:solidFill>
              <a:srgbClr val="666666"/>
            </a:solidFill>
            <a:prstDash val="solid"/>
            <a:round/>
            <a:headEnd type="none" w="sm" len="sm"/>
            <a:tailEnd type="none" w="sm" len="sm"/>
          </a:ln>
        </p:spPr>
      </p:sp>
      <p:sp>
        <p:nvSpPr>
          <p:cNvPr id="20" name="Google Shape;20;p28"/>
          <p:cNvSpPr txBox="1">
            <a:spLocks noGrp="1"/>
          </p:cNvSpPr>
          <p:nvPr>
            <p:ph type="body" idx="1"/>
          </p:nvPr>
        </p:nvSpPr>
        <p:spPr>
          <a:xfrm>
            <a:off x="1660584" y="1489802"/>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1" name="Google Shape;21;p28"/>
          <p:cNvSpPr txBox="1">
            <a:spLocks noGrp="1"/>
          </p:cNvSpPr>
          <p:nvPr>
            <p:ph type="body" idx="3"/>
          </p:nvPr>
        </p:nvSpPr>
        <p:spPr>
          <a:xfrm>
            <a:off x="1660584" y="381707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2" name="Google Shape;22;p28"/>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23" name="Google Shape;23;p28"/>
          <p:cNvSpPr txBox="1">
            <a:spLocks noGrp="1"/>
          </p:cNvSpPr>
          <p:nvPr>
            <p:ph type="body" idx="4"/>
          </p:nvPr>
        </p:nvSpPr>
        <p:spPr>
          <a:xfrm>
            <a:off x="1660584" y="4992079"/>
            <a:ext cx="3632308"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24" name="Google Shape;24;p28"/>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25" name="Google Shape;25;p28"/>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26" name="Google Shape;26;p28"/>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27" name="Google Shape;27;p28"/>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8" name="Google Shape;28;p28"/>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9" name="Google Shape;29;p28"/>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30" name="Google Shape;30;p28"/>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31" name="Google Shape;31;p28"/>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32" name="Google Shape;32;p28"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pic>
        <p:nvPicPr>
          <p:cNvPr id="33" name="Google Shape;33;p28"/>
          <p:cNvPicPr preferRelativeResize="0"/>
          <p:nvPr/>
        </p:nvPicPr>
        <p:blipFill rotWithShape="1">
          <a:blip r:embed="rId6">
            <a:alphaModFix/>
          </a:blip>
          <a:srcRect/>
          <a:stretch/>
        </p:blipFill>
        <p:spPr>
          <a:xfrm>
            <a:off x="544196" y="1666754"/>
            <a:ext cx="768146" cy="762970"/>
          </a:xfrm>
          <a:prstGeom prst="rect">
            <a:avLst/>
          </a:prstGeom>
          <a:noFill/>
          <a:ln>
            <a:noFill/>
          </a:ln>
        </p:spPr>
      </p:pic>
      <p:pic>
        <p:nvPicPr>
          <p:cNvPr id="34" name="Google Shape;34;p28"/>
          <p:cNvPicPr preferRelativeResize="0"/>
          <p:nvPr/>
        </p:nvPicPr>
        <p:blipFill rotWithShape="1">
          <a:blip r:embed="rId7">
            <a:alphaModFix/>
          </a:blip>
          <a:srcRect/>
          <a:stretch/>
        </p:blipFill>
        <p:spPr>
          <a:xfrm>
            <a:off x="511220" y="3130840"/>
            <a:ext cx="834098" cy="884000"/>
          </a:xfrm>
          <a:prstGeom prst="rect">
            <a:avLst/>
          </a:prstGeom>
          <a:noFill/>
          <a:ln>
            <a:noFill/>
          </a:ln>
        </p:spPr>
      </p:pic>
      <p:pic>
        <p:nvPicPr>
          <p:cNvPr id="35" name="Google Shape;35;p28"/>
          <p:cNvPicPr preferRelativeResize="0"/>
          <p:nvPr/>
        </p:nvPicPr>
        <p:blipFill rotWithShape="1">
          <a:blip r:embed="rId8">
            <a:alphaModFix/>
          </a:blip>
          <a:srcRect/>
          <a:stretch/>
        </p:blipFill>
        <p:spPr>
          <a:xfrm>
            <a:off x="511220" y="4872764"/>
            <a:ext cx="834098" cy="914400"/>
          </a:xfrm>
          <a:prstGeom prst="rect">
            <a:avLst/>
          </a:prstGeom>
          <a:noFill/>
          <a:ln>
            <a:noFill/>
          </a:ln>
        </p:spPr>
      </p:pic>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4_Custom Layout">
  <p:cSld name="4_Custom Layout">
    <p:spTree>
      <p:nvGrpSpPr>
        <p:cNvPr id="1" name="Shape 36"/>
        <p:cNvGrpSpPr/>
        <p:nvPr/>
      </p:nvGrpSpPr>
      <p:grpSpPr>
        <a:xfrm>
          <a:off x="0" y="0"/>
          <a:ext cx="0" cy="0"/>
          <a:chOff x="0" y="0"/>
          <a:chExt cx="0" cy="0"/>
        </a:xfrm>
      </p:grpSpPr>
      <p:sp>
        <p:nvSpPr>
          <p:cNvPr id="37" name="Google Shape;37;p29"/>
          <p:cNvSpPr txBox="1">
            <a:spLocks noGrp="1"/>
          </p:cNvSpPr>
          <p:nvPr>
            <p:ph type="body" idx="1"/>
          </p:nvPr>
        </p:nvSpPr>
        <p:spPr>
          <a:xfrm>
            <a:off x="1660584" y="1489802"/>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8" name="Google Shape;38;p29"/>
          <p:cNvSpPr txBox="1">
            <a:spLocks noGrp="1"/>
          </p:cNvSpPr>
          <p:nvPr>
            <p:ph type="body" idx="2"/>
          </p:nvPr>
        </p:nvSpPr>
        <p:spPr>
          <a:xfrm>
            <a:off x="1660584" y="381707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9" name="Google Shape;39;p29"/>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40" name="Google Shape;40;p29"/>
          <p:cNvSpPr txBox="1">
            <a:spLocks noGrp="1"/>
          </p:cNvSpPr>
          <p:nvPr>
            <p:ph type="body" idx="3"/>
          </p:nvPr>
        </p:nvSpPr>
        <p:spPr>
          <a:xfrm>
            <a:off x="1660584" y="4992079"/>
            <a:ext cx="3632308"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41" name="Google Shape;41;p29"/>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42" name="Google Shape;42;p29"/>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43" name="Google Shape;43;p29"/>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44" name="Google Shape;44;p29"/>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5" name="Google Shape;45;p29"/>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6" name="Google Shape;46;p29"/>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47" name="Google Shape;47;p29"/>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48" name="Google Shape;48;p29"/>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49" name="Google Shape;49;p29"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pic>
        <p:nvPicPr>
          <p:cNvPr id="50" name="Google Shape;50;p29"/>
          <p:cNvPicPr preferRelativeResize="0"/>
          <p:nvPr/>
        </p:nvPicPr>
        <p:blipFill rotWithShape="1">
          <a:blip r:embed="rId6">
            <a:alphaModFix/>
          </a:blip>
          <a:srcRect/>
          <a:stretch/>
        </p:blipFill>
        <p:spPr>
          <a:xfrm>
            <a:off x="531600" y="1630111"/>
            <a:ext cx="735594" cy="836256"/>
          </a:xfrm>
          <a:prstGeom prst="rect">
            <a:avLst/>
          </a:prstGeom>
          <a:noFill/>
          <a:ln>
            <a:noFill/>
          </a:ln>
        </p:spPr>
      </p:pic>
      <p:pic>
        <p:nvPicPr>
          <p:cNvPr id="51" name="Google Shape;51;p29"/>
          <p:cNvPicPr preferRelativeResize="0"/>
          <p:nvPr/>
        </p:nvPicPr>
        <p:blipFill rotWithShape="1">
          <a:blip r:embed="rId7">
            <a:alphaModFix/>
          </a:blip>
          <a:srcRect/>
          <a:stretch/>
        </p:blipFill>
        <p:spPr>
          <a:xfrm>
            <a:off x="531600" y="3183039"/>
            <a:ext cx="735594" cy="779602"/>
          </a:xfrm>
          <a:prstGeom prst="rect">
            <a:avLst/>
          </a:prstGeom>
          <a:noFill/>
          <a:ln>
            <a:noFill/>
          </a:ln>
        </p:spPr>
      </p:pic>
      <p:pic>
        <p:nvPicPr>
          <p:cNvPr id="52" name="Google Shape;52;p29"/>
          <p:cNvPicPr preferRelativeResize="0"/>
          <p:nvPr/>
        </p:nvPicPr>
        <p:blipFill rotWithShape="1">
          <a:blip r:embed="rId8">
            <a:alphaModFix/>
          </a:blip>
          <a:srcRect/>
          <a:stretch/>
        </p:blipFill>
        <p:spPr>
          <a:xfrm>
            <a:off x="482348" y="4977591"/>
            <a:ext cx="834098" cy="704745"/>
          </a:xfrm>
          <a:prstGeom prst="rect">
            <a:avLst/>
          </a:prstGeom>
          <a:noFill/>
          <a:ln>
            <a:noFill/>
          </a:ln>
        </p:spPr>
      </p:pic>
      <p:pic>
        <p:nvPicPr>
          <p:cNvPr id="53" name="Google Shape;53;p29" descr="A group of people in a room&#10;&#10;Description automatically generated with low confidence"/>
          <p:cNvPicPr preferRelativeResize="0"/>
          <p:nvPr/>
        </p:nvPicPr>
        <p:blipFill rotWithShape="1">
          <a:blip r:embed="rId9">
            <a:alphaModFix/>
          </a:blip>
          <a:srcRect/>
          <a:stretch/>
        </p:blipFill>
        <p:spPr>
          <a:xfrm>
            <a:off x="7196750" y="1648824"/>
            <a:ext cx="4792050" cy="2665575"/>
          </a:xfrm>
          <a:prstGeom prst="rect">
            <a:avLst/>
          </a:prstGeom>
          <a:noFill/>
          <a:ln>
            <a:noFill/>
          </a:ln>
        </p:spPr>
      </p:pic>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Slide">
  <p:cSld name="Title Slide">
    <p:spTree>
      <p:nvGrpSpPr>
        <p:cNvPr id="1" name="Shape 54"/>
        <p:cNvGrpSpPr/>
        <p:nvPr/>
      </p:nvGrpSpPr>
      <p:grpSpPr>
        <a:xfrm>
          <a:off x="0" y="0"/>
          <a:ext cx="0" cy="0"/>
          <a:chOff x="0" y="0"/>
          <a:chExt cx="0" cy="0"/>
        </a:xfrm>
      </p:grpSpPr>
      <p:sp>
        <p:nvSpPr>
          <p:cNvPr id="55" name="Google Shape;55;p34"/>
          <p:cNvSpPr txBox="1">
            <a:spLocks noGrp="1"/>
          </p:cNvSpPr>
          <p:nvPr>
            <p:ph type="body" idx="1"/>
          </p:nvPr>
        </p:nvSpPr>
        <p:spPr>
          <a:xfrm>
            <a:off x="4588042" y="1489802"/>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6" name="Google Shape;56;p34"/>
          <p:cNvSpPr txBox="1">
            <a:spLocks noGrp="1"/>
          </p:cNvSpPr>
          <p:nvPr>
            <p:ph type="body" idx="2"/>
          </p:nvPr>
        </p:nvSpPr>
        <p:spPr>
          <a:xfrm>
            <a:off x="4588042" y="2653440"/>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7" name="Google Shape;57;p34"/>
          <p:cNvSpPr txBox="1">
            <a:spLocks noGrp="1"/>
          </p:cNvSpPr>
          <p:nvPr>
            <p:ph type="body" idx="3"/>
          </p:nvPr>
        </p:nvSpPr>
        <p:spPr>
          <a:xfrm>
            <a:off x="4588042" y="3817079"/>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8" name="Google Shape;58;p34"/>
          <p:cNvSpPr txBox="1">
            <a:spLocks noGrp="1"/>
          </p:cNvSpPr>
          <p:nvPr>
            <p:ph type="body" idx="4"/>
          </p:nvPr>
        </p:nvSpPr>
        <p:spPr>
          <a:xfrm>
            <a:off x="4588042" y="4992079"/>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9" name="Google Shape;59;p34"/>
          <p:cNvSpPr txBox="1">
            <a:spLocks noGrp="1"/>
          </p:cNvSpPr>
          <p:nvPr>
            <p:ph type="body" idx="5"/>
          </p:nvPr>
        </p:nvSpPr>
        <p:spPr>
          <a:xfrm>
            <a:off x="691245" y="1502511"/>
            <a:ext cx="3435278"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0" name="Google Shape;60;p34"/>
          <p:cNvSpPr txBox="1">
            <a:spLocks noGrp="1"/>
          </p:cNvSpPr>
          <p:nvPr>
            <p:ph type="body" idx="6"/>
          </p:nvPr>
        </p:nvSpPr>
        <p:spPr>
          <a:xfrm>
            <a:off x="693292" y="2653440"/>
            <a:ext cx="3433231"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1" name="Google Shape;61;p34"/>
          <p:cNvSpPr txBox="1">
            <a:spLocks noGrp="1"/>
          </p:cNvSpPr>
          <p:nvPr>
            <p:ph type="body" idx="7"/>
          </p:nvPr>
        </p:nvSpPr>
        <p:spPr>
          <a:xfrm>
            <a:off x="691246" y="3804369"/>
            <a:ext cx="3433231"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2" name="Google Shape;62;p34"/>
          <p:cNvSpPr txBox="1">
            <a:spLocks noGrp="1"/>
          </p:cNvSpPr>
          <p:nvPr>
            <p:ph type="body" idx="8"/>
          </p:nvPr>
        </p:nvSpPr>
        <p:spPr>
          <a:xfrm>
            <a:off x="691245" y="4959551"/>
            <a:ext cx="3433231"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3" name="Google Shape;63;p34"/>
          <p:cNvSpPr txBox="1">
            <a:spLocks noGrp="1"/>
          </p:cNvSpPr>
          <p:nvPr>
            <p:ph type="ctrTitle"/>
          </p:nvPr>
        </p:nvSpPr>
        <p:spPr>
          <a:xfrm>
            <a:off x="0" y="32084"/>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64" name="Google Shape;64;p34"/>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65" name="Google Shape;65;p34"/>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66" name="Google Shape;66;p34"/>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67" name="Google Shape;67;p34"/>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68" name="Google Shape;68;p34"/>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69" name="Google Shape;69;p34"/>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70" name="Google Shape;70;p34"/>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71" name="Google Shape;71;p34"/>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72" name="Google Shape;72;p34"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Custom Layout">
  <p:cSld name="Custom Layout">
    <p:spTree>
      <p:nvGrpSpPr>
        <p:cNvPr id="1" name="Shape 73"/>
        <p:cNvGrpSpPr/>
        <p:nvPr/>
      </p:nvGrpSpPr>
      <p:grpSpPr>
        <a:xfrm>
          <a:off x="0" y="0"/>
          <a:ext cx="0" cy="0"/>
          <a:chOff x="0" y="0"/>
          <a:chExt cx="0" cy="0"/>
        </a:xfrm>
      </p:grpSpPr>
      <p:sp>
        <p:nvSpPr>
          <p:cNvPr id="74" name="Google Shape;74;p91"/>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75" name="Google Shape;75;p91"/>
          <p:cNvPicPr preferRelativeResize="0"/>
          <p:nvPr/>
        </p:nvPicPr>
        <p:blipFill rotWithShape="1">
          <a:blip r:embed="rId2">
            <a:alphaModFix/>
          </a:blip>
          <a:srcRect/>
          <a:stretch/>
        </p:blipFill>
        <p:spPr>
          <a:xfrm>
            <a:off x="2097147" y="6246434"/>
            <a:ext cx="309930" cy="493979"/>
          </a:xfrm>
          <a:prstGeom prst="rect">
            <a:avLst/>
          </a:prstGeom>
          <a:noFill/>
          <a:ln>
            <a:noFill/>
          </a:ln>
        </p:spPr>
      </p:pic>
      <p:pic>
        <p:nvPicPr>
          <p:cNvPr id="76" name="Google Shape;76;p91" descr="A picture containing text, person, indoor, table&#10;&#10;Description automatically generated"/>
          <p:cNvPicPr preferRelativeResize="0"/>
          <p:nvPr/>
        </p:nvPicPr>
        <p:blipFill rotWithShape="1">
          <a:blip r:embed="rId3">
            <a:alphaModFix/>
          </a:blip>
          <a:srcRect/>
          <a:stretch/>
        </p:blipFill>
        <p:spPr>
          <a:xfrm>
            <a:off x="5464911" y="1581644"/>
            <a:ext cx="6486175" cy="4320880"/>
          </a:xfrm>
          <a:prstGeom prst="rect">
            <a:avLst/>
          </a:prstGeom>
          <a:noFill/>
          <a:ln>
            <a:noFill/>
          </a:ln>
        </p:spPr>
      </p:pic>
      <p:cxnSp>
        <p:nvCxnSpPr>
          <p:cNvPr id="77" name="Google Shape;77;p91"/>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8" name="Google Shape;78;p91"/>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9" name="Google Shape;79;p91"/>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80" name="Google Shape;80;p91"/>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1" name="Google Shape;81;p91"/>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sp>
        <p:nvSpPr>
          <p:cNvPr id="82" name="Google Shape;82;p91"/>
          <p:cNvSpPr/>
          <p:nvPr/>
        </p:nvSpPr>
        <p:spPr>
          <a:xfrm>
            <a:off x="3812820" y="4636967"/>
            <a:ext cx="3808179" cy="1571145"/>
          </a:xfrm>
          <a:prstGeom prst="wedgeRoundRectCallout">
            <a:avLst>
              <a:gd name="adj1" fmla="val 42010"/>
              <a:gd name="adj2" fmla="val -88457"/>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pic>
        <p:nvPicPr>
          <p:cNvPr id="83" name="Google Shape;83;p91"/>
          <p:cNvPicPr preferRelativeResize="0"/>
          <p:nvPr/>
        </p:nvPicPr>
        <p:blipFill rotWithShape="1">
          <a:blip r:embed="rId4">
            <a:alphaModFix/>
          </a:blip>
          <a:srcRect/>
          <a:stretch/>
        </p:blipFill>
        <p:spPr>
          <a:xfrm>
            <a:off x="9702615" y="6196177"/>
            <a:ext cx="491969" cy="536174"/>
          </a:xfrm>
          <a:prstGeom prst="rect">
            <a:avLst/>
          </a:prstGeom>
          <a:noFill/>
          <a:ln>
            <a:noFill/>
          </a:ln>
        </p:spPr>
      </p:pic>
      <p:pic>
        <p:nvPicPr>
          <p:cNvPr id="84" name="Google Shape;84;p91"/>
          <p:cNvPicPr preferRelativeResize="0"/>
          <p:nvPr/>
        </p:nvPicPr>
        <p:blipFill rotWithShape="1">
          <a:blip r:embed="rId5">
            <a:alphaModFix/>
          </a:blip>
          <a:srcRect/>
          <a:stretch/>
        </p:blipFill>
        <p:spPr>
          <a:xfrm>
            <a:off x="4458273" y="6324412"/>
            <a:ext cx="529889" cy="497950"/>
          </a:xfrm>
          <a:prstGeom prst="rect">
            <a:avLst/>
          </a:prstGeom>
          <a:noFill/>
          <a:ln>
            <a:noFill/>
          </a:ln>
        </p:spPr>
      </p:pic>
      <p:sp>
        <p:nvSpPr>
          <p:cNvPr id="85" name="Google Shape;85;p91"/>
          <p:cNvSpPr/>
          <p:nvPr/>
        </p:nvSpPr>
        <p:spPr>
          <a:xfrm>
            <a:off x="1586774" y="2772170"/>
            <a:ext cx="3801397" cy="1571144"/>
          </a:xfrm>
          <a:prstGeom prst="wedgeRoundRectCallout">
            <a:avLst>
              <a:gd name="adj1" fmla="val 77165"/>
              <a:gd name="adj2" fmla="val -35329"/>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pic>
        <p:nvPicPr>
          <p:cNvPr id="86" name="Google Shape;86;p91" descr="A picture containing vector graphics&#10;&#10;Description automatically generated"/>
          <p:cNvPicPr preferRelativeResize="0"/>
          <p:nvPr/>
        </p:nvPicPr>
        <p:blipFill rotWithShape="1">
          <a:blip r:embed="rId6">
            <a:alphaModFix/>
          </a:blip>
          <a:srcRect/>
          <a:stretch/>
        </p:blipFill>
        <p:spPr>
          <a:xfrm>
            <a:off x="6981274" y="6196177"/>
            <a:ext cx="687747" cy="615553"/>
          </a:xfrm>
          <a:prstGeom prst="rect">
            <a:avLst/>
          </a:prstGeom>
          <a:noFill/>
          <a:ln>
            <a:noFill/>
          </a:ln>
        </p:spPr>
      </p:pic>
      <p:sp>
        <p:nvSpPr>
          <p:cNvPr id="87" name="Google Shape;87;p91"/>
          <p:cNvSpPr/>
          <p:nvPr/>
        </p:nvSpPr>
        <p:spPr>
          <a:xfrm>
            <a:off x="144716" y="1293950"/>
            <a:ext cx="3801397" cy="1571144"/>
          </a:xfrm>
          <a:prstGeom prst="wedgeRoundRectCallout">
            <a:avLst>
              <a:gd name="adj1" fmla="val 112822"/>
              <a:gd name="adj2" fmla="val -3832"/>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88" name="Google Shape;88;p91"/>
          <p:cNvSpPr/>
          <p:nvPr/>
        </p:nvSpPr>
        <p:spPr>
          <a:xfrm>
            <a:off x="158984" y="4417887"/>
            <a:ext cx="3206776" cy="1571145"/>
          </a:xfrm>
          <a:prstGeom prst="wedgeRoundRectCallout">
            <a:avLst>
              <a:gd name="adj1" fmla="val 117826"/>
              <a:gd name="adj2" fmla="val -60384"/>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89" name="Google Shape;89;p91"/>
          <p:cNvSpPr txBox="1">
            <a:spLocks noGrp="1"/>
          </p:cNvSpPr>
          <p:nvPr>
            <p:ph type="body" idx="1"/>
          </p:nvPr>
        </p:nvSpPr>
        <p:spPr>
          <a:xfrm>
            <a:off x="1743463" y="2939667"/>
            <a:ext cx="3488018" cy="1236452"/>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0" name="Google Shape;90;p91"/>
          <p:cNvSpPr txBox="1">
            <a:spLocks noGrp="1"/>
          </p:cNvSpPr>
          <p:nvPr>
            <p:ph type="body" idx="2"/>
          </p:nvPr>
        </p:nvSpPr>
        <p:spPr>
          <a:xfrm>
            <a:off x="4072874" y="4724938"/>
            <a:ext cx="3306871" cy="1393169"/>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1" name="Google Shape;91;p91"/>
          <p:cNvSpPr txBox="1">
            <a:spLocks noGrp="1"/>
          </p:cNvSpPr>
          <p:nvPr>
            <p:ph type="body" idx="3"/>
          </p:nvPr>
        </p:nvSpPr>
        <p:spPr>
          <a:xfrm>
            <a:off x="240914" y="1445813"/>
            <a:ext cx="3488018" cy="1236452"/>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0"/>
              </a:spcBef>
              <a:spcAft>
                <a:spcPts val="0"/>
              </a:spcAft>
              <a:buClr>
                <a:srgbClr val="006FB6"/>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2" name="Google Shape;92;p91"/>
          <p:cNvSpPr txBox="1">
            <a:spLocks noGrp="1"/>
          </p:cNvSpPr>
          <p:nvPr>
            <p:ph type="body" idx="4"/>
          </p:nvPr>
        </p:nvSpPr>
        <p:spPr>
          <a:xfrm>
            <a:off x="319505" y="4495585"/>
            <a:ext cx="2885734" cy="1393169"/>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2_Custom Layout">
  <p:cSld name="2_Custom Layout">
    <p:spTree>
      <p:nvGrpSpPr>
        <p:cNvPr id="1" name="Shape 93"/>
        <p:cNvGrpSpPr/>
        <p:nvPr/>
      </p:nvGrpSpPr>
      <p:grpSpPr>
        <a:xfrm>
          <a:off x="0" y="0"/>
          <a:ext cx="0" cy="0"/>
          <a:chOff x="0" y="0"/>
          <a:chExt cx="0" cy="0"/>
        </a:xfrm>
      </p:grpSpPr>
      <p:pic>
        <p:nvPicPr>
          <p:cNvPr id="94" name="Google Shape;94;p92"/>
          <p:cNvPicPr preferRelativeResize="0"/>
          <p:nvPr/>
        </p:nvPicPr>
        <p:blipFill rotWithShape="1">
          <a:blip r:embed="rId2">
            <a:alphaModFix/>
          </a:blip>
          <a:srcRect/>
          <a:stretch/>
        </p:blipFill>
        <p:spPr>
          <a:xfrm>
            <a:off x="129614" y="1685897"/>
            <a:ext cx="5505627" cy="4256743"/>
          </a:xfrm>
          <a:prstGeom prst="rect">
            <a:avLst/>
          </a:prstGeom>
          <a:noFill/>
          <a:ln>
            <a:noFill/>
          </a:ln>
        </p:spPr>
      </p:pic>
      <p:sp>
        <p:nvSpPr>
          <p:cNvPr id="95" name="Google Shape;95;p92"/>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96" name="Google Shape;96;p92"/>
          <p:cNvPicPr preferRelativeResize="0"/>
          <p:nvPr/>
        </p:nvPicPr>
        <p:blipFill rotWithShape="1">
          <a:blip r:embed="rId3">
            <a:alphaModFix/>
          </a:blip>
          <a:srcRect/>
          <a:stretch/>
        </p:blipFill>
        <p:spPr>
          <a:xfrm>
            <a:off x="2097147" y="6246434"/>
            <a:ext cx="309930" cy="493979"/>
          </a:xfrm>
          <a:prstGeom prst="rect">
            <a:avLst/>
          </a:prstGeom>
          <a:noFill/>
          <a:ln>
            <a:noFill/>
          </a:ln>
        </p:spPr>
      </p:pic>
      <p:cxnSp>
        <p:nvCxnSpPr>
          <p:cNvPr id="97" name="Google Shape;97;p92"/>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98" name="Google Shape;98;p92"/>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99" name="Google Shape;99;p92"/>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100" name="Google Shape;100;p92"/>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01" name="Google Shape;101;p92"/>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102" name="Google Shape;102;p92"/>
          <p:cNvPicPr preferRelativeResize="0"/>
          <p:nvPr/>
        </p:nvPicPr>
        <p:blipFill rotWithShape="1">
          <a:blip r:embed="rId4">
            <a:alphaModFix/>
          </a:blip>
          <a:srcRect/>
          <a:stretch/>
        </p:blipFill>
        <p:spPr>
          <a:xfrm>
            <a:off x="9702615" y="6196177"/>
            <a:ext cx="491969" cy="536174"/>
          </a:xfrm>
          <a:prstGeom prst="rect">
            <a:avLst/>
          </a:prstGeom>
          <a:noFill/>
          <a:ln>
            <a:noFill/>
          </a:ln>
        </p:spPr>
      </p:pic>
      <p:pic>
        <p:nvPicPr>
          <p:cNvPr id="103" name="Google Shape;103;p92"/>
          <p:cNvPicPr preferRelativeResize="0"/>
          <p:nvPr/>
        </p:nvPicPr>
        <p:blipFill rotWithShape="1">
          <a:blip r:embed="rId5">
            <a:alphaModFix/>
          </a:blip>
          <a:srcRect/>
          <a:stretch/>
        </p:blipFill>
        <p:spPr>
          <a:xfrm>
            <a:off x="4458273" y="6324412"/>
            <a:ext cx="529889" cy="497950"/>
          </a:xfrm>
          <a:prstGeom prst="rect">
            <a:avLst/>
          </a:prstGeom>
          <a:noFill/>
          <a:ln>
            <a:noFill/>
          </a:ln>
        </p:spPr>
      </p:pic>
      <p:sp>
        <p:nvSpPr>
          <p:cNvPr id="104" name="Google Shape;104;p92"/>
          <p:cNvSpPr/>
          <p:nvPr/>
        </p:nvSpPr>
        <p:spPr>
          <a:xfrm>
            <a:off x="8260989" y="2998070"/>
            <a:ext cx="3801397" cy="1571144"/>
          </a:xfrm>
          <a:prstGeom prst="wedgeRoundRectCallout">
            <a:avLst>
              <a:gd name="adj1" fmla="val -135679"/>
              <a:gd name="adj2" fmla="val -7111"/>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pic>
        <p:nvPicPr>
          <p:cNvPr id="105" name="Google Shape;105;p92" descr="A picture containing vector graphics&#10;&#10;Description automatically generated"/>
          <p:cNvPicPr preferRelativeResize="0"/>
          <p:nvPr/>
        </p:nvPicPr>
        <p:blipFill rotWithShape="1">
          <a:blip r:embed="rId6">
            <a:alphaModFix/>
          </a:blip>
          <a:srcRect/>
          <a:stretch/>
        </p:blipFill>
        <p:spPr>
          <a:xfrm>
            <a:off x="6981274" y="6196177"/>
            <a:ext cx="687747" cy="615553"/>
          </a:xfrm>
          <a:prstGeom prst="rect">
            <a:avLst/>
          </a:prstGeom>
          <a:noFill/>
          <a:ln>
            <a:noFill/>
          </a:ln>
        </p:spPr>
      </p:pic>
      <p:sp>
        <p:nvSpPr>
          <p:cNvPr id="106" name="Google Shape;106;p92"/>
          <p:cNvSpPr/>
          <p:nvPr/>
        </p:nvSpPr>
        <p:spPr>
          <a:xfrm>
            <a:off x="5720300" y="1436681"/>
            <a:ext cx="3801397" cy="1571144"/>
          </a:xfrm>
          <a:prstGeom prst="wedgeRoundRectCallout">
            <a:avLst>
              <a:gd name="adj1" fmla="val -69408"/>
              <a:gd name="adj2" fmla="val 37613"/>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107" name="Google Shape;107;p92"/>
          <p:cNvSpPr/>
          <p:nvPr/>
        </p:nvSpPr>
        <p:spPr>
          <a:xfrm>
            <a:off x="5839976" y="4511014"/>
            <a:ext cx="5789039" cy="1571145"/>
          </a:xfrm>
          <a:prstGeom prst="wedgeRoundRectCallout">
            <a:avLst>
              <a:gd name="adj1" fmla="val -71407"/>
              <a:gd name="adj2" fmla="val -94775"/>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108" name="Google Shape;108;p92"/>
          <p:cNvSpPr txBox="1">
            <a:spLocks noGrp="1"/>
          </p:cNvSpPr>
          <p:nvPr>
            <p:ph type="body" idx="1"/>
          </p:nvPr>
        </p:nvSpPr>
        <p:spPr>
          <a:xfrm>
            <a:off x="8450575" y="3165416"/>
            <a:ext cx="3488018" cy="1236452"/>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9" name="Google Shape;109;p92"/>
          <p:cNvSpPr txBox="1">
            <a:spLocks noGrp="1"/>
          </p:cNvSpPr>
          <p:nvPr>
            <p:ph type="body" idx="2"/>
          </p:nvPr>
        </p:nvSpPr>
        <p:spPr>
          <a:xfrm>
            <a:off x="5816498" y="1588544"/>
            <a:ext cx="3488018" cy="1236452"/>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0"/>
              </a:spcBef>
              <a:spcAft>
                <a:spcPts val="0"/>
              </a:spcAft>
              <a:buClr>
                <a:srgbClr val="006FB6"/>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0" name="Google Shape;110;p92"/>
          <p:cNvSpPr txBox="1">
            <a:spLocks noGrp="1"/>
          </p:cNvSpPr>
          <p:nvPr>
            <p:ph type="body" idx="3"/>
          </p:nvPr>
        </p:nvSpPr>
        <p:spPr>
          <a:xfrm>
            <a:off x="6003646" y="4619956"/>
            <a:ext cx="5388701" cy="1393169"/>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1_Custom Layout">
  <p:cSld name="1_Custom Layout">
    <p:spTree>
      <p:nvGrpSpPr>
        <p:cNvPr id="1" name="Shape 111"/>
        <p:cNvGrpSpPr/>
        <p:nvPr/>
      </p:nvGrpSpPr>
      <p:grpSpPr>
        <a:xfrm>
          <a:off x="0" y="0"/>
          <a:ext cx="0" cy="0"/>
          <a:chOff x="0" y="0"/>
          <a:chExt cx="0" cy="0"/>
        </a:xfrm>
      </p:grpSpPr>
      <p:sp>
        <p:nvSpPr>
          <p:cNvPr id="112" name="Google Shape;112;p93"/>
          <p:cNvSpPr txBox="1">
            <a:spLocks noGrp="1"/>
          </p:cNvSpPr>
          <p:nvPr>
            <p:ph type="title"/>
          </p:nvPr>
        </p:nvSpPr>
        <p:spPr>
          <a:xfrm>
            <a:off x="0" y="-1"/>
            <a:ext cx="9160042" cy="1251284"/>
          </a:xfrm>
          <a:prstGeom prst="rect">
            <a:avLst/>
          </a:prstGeom>
          <a:noFill/>
          <a:ln>
            <a:noFill/>
          </a:ln>
        </p:spPr>
        <p:txBody>
          <a:bodyPr spcFirstLastPara="1" wrap="square" lIns="274300" tIns="45700" rIns="91425" bIns="45700" anchor="ctr" anchorCtr="0">
            <a:normAutofit/>
          </a:bodyPr>
          <a:lstStyle>
            <a:lvl1pPr marR="0" lvl="0" algn="l" rtl="0">
              <a:lnSpc>
                <a:spcPct val="90000"/>
              </a:lnSpc>
              <a:spcBef>
                <a:spcPts val="0"/>
              </a:spcBef>
              <a:spcAft>
                <a:spcPts val="0"/>
              </a:spcAft>
              <a:buClr>
                <a:srgbClr val="0771BA"/>
              </a:buClr>
              <a:buSzPts val="5000"/>
              <a:buFont typeface="Calibri"/>
              <a:buNone/>
              <a:defRPr sz="5000" b="1" i="0" u="none" strike="noStrike" cap="none">
                <a:solidFill>
                  <a:srgbClr val="0771BA"/>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113" name="Google Shape;113;p93"/>
          <p:cNvSpPr txBox="1">
            <a:spLocks noGrp="1"/>
          </p:cNvSpPr>
          <p:nvPr>
            <p:ph type="body" idx="1"/>
          </p:nvPr>
        </p:nvSpPr>
        <p:spPr>
          <a:xfrm>
            <a:off x="0" y="5764437"/>
            <a:ext cx="12192000" cy="1093563"/>
          </a:xfrm>
          <a:prstGeom prst="rect">
            <a:avLst/>
          </a:prstGeom>
          <a:noFill/>
          <a:ln>
            <a:noFill/>
          </a:ln>
        </p:spPr>
        <p:txBody>
          <a:bodyPr spcFirstLastPara="1" wrap="square" lIns="91425" tIns="45700" rIns="91425" bIns="45700" anchor="ctr" anchorCtr="1">
            <a:noAutofit/>
          </a:bodyPr>
          <a:lstStyle>
            <a:lvl1pPr marL="457200" marR="0" lvl="0" indent="-228600" algn="ctr" rtl="0">
              <a:lnSpc>
                <a:spcPct val="90000"/>
              </a:lnSpc>
              <a:spcBef>
                <a:spcPts val="1000"/>
              </a:spcBef>
              <a:spcAft>
                <a:spcPts val="0"/>
              </a:spcAft>
              <a:buClr>
                <a:srgbClr val="0771BA"/>
              </a:buClr>
              <a:buSzPts val="4400"/>
              <a:buFont typeface="Arial"/>
              <a:buNone/>
              <a:defRPr sz="44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4" name="Google Shape;114;p93"/>
          <p:cNvSpPr txBox="1">
            <a:spLocks noGrp="1"/>
          </p:cNvSpPr>
          <p:nvPr>
            <p:ph type="body" idx="2"/>
          </p:nvPr>
        </p:nvSpPr>
        <p:spPr>
          <a:xfrm>
            <a:off x="0" y="1657350"/>
            <a:ext cx="12192000" cy="3524250"/>
          </a:xfrm>
          <a:prstGeom prst="rect">
            <a:avLst/>
          </a:prstGeom>
          <a:noFill/>
          <a:ln>
            <a:noFill/>
          </a:ln>
        </p:spPr>
        <p:txBody>
          <a:bodyPr spcFirstLastPara="1" wrap="square" lIns="457200" tIns="45700" rIns="91425" bIns="45700" anchor="t" anchorCtr="0">
            <a:noAutofit/>
          </a:bodyPr>
          <a:lstStyle>
            <a:lvl1pPr marL="457200" marR="0" lvl="0" indent="-457200" algn="l" rtl="0">
              <a:lnSpc>
                <a:spcPct val="100000"/>
              </a:lnSpc>
              <a:spcBef>
                <a:spcPts val="1000"/>
              </a:spcBef>
              <a:spcAft>
                <a:spcPts val="0"/>
              </a:spcAft>
              <a:buClr>
                <a:srgbClr val="0771BA"/>
              </a:buClr>
              <a:buSzPts val="3600"/>
              <a:buFont typeface="Arial"/>
              <a:buChar char="•"/>
              <a:defRPr sz="3600" b="0" i="0" u="none" strike="noStrike" cap="none">
                <a:solidFill>
                  <a:srgbClr val="0771BA"/>
                </a:solidFill>
                <a:latin typeface="Calibri"/>
                <a:ea typeface="Calibri"/>
                <a:cs typeface="Calibri"/>
                <a:sym typeface="Calibri"/>
              </a:defRPr>
            </a:lvl1pPr>
            <a:lvl2pPr marL="914400" marR="0" lvl="1" indent="-431800" algn="l" rtl="0">
              <a:lnSpc>
                <a:spcPct val="100000"/>
              </a:lnSpc>
              <a:spcBef>
                <a:spcPts val="500"/>
              </a:spcBef>
              <a:spcAft>
                <a:spcPts val="0"/>
              </a:spcAft>
              <a:buClr>
                <a:srgbClr val="0771BA"/>
              </a:buClr>
              <a:buSzPts val="3200"/>
              <a:buFont typeface="Arial"/>
              <a:buChar char="•"/>
              <a:defRPr sz="3200" b="0" i="0" u="none" strike="noStrike" cap="none">
                <a:solidFill>
                  <a:srgbClr val="0771BA"/>
                </a:solidFill>
                <a:latin typeface="Calibri"/>
                <a:ea typeface="Calibri"/>
                <a:cs typeface="Calibri"/>
                <a:sym typeface="Calibri"/>
              </a:defRPr>
            </a:lvl2pPr>
            <a:lvl3pPr marL="1371600" marR="0" lvl="2" indent="-406400" algn="l" rtl="0">
              <a:lnSpc>
                <a:spcPct val="100000"/>
              </a:lnSpc>
              <a:spcBef>
                <a:spcPts val="5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3pPr>
            <a:lvl4pPr marL="1828800" marR="0" lvl="3" indent="-381000" algn="l" rtl="0">
              <a:lnSpc>
                <a:spcPct val="10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4pPr>
            <a:lvl5pPr marL="2286000" marR="0" lvl="4" indent="-381000" algn="l" rtl="0">
              <a:lnSpc>
                <a:spcPct val="10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grpSp>
        <p:nvGrpSpPr>
          <p:cNvPr id="115" name="Google Shape;115;p93"/>
          <p:cNvGrpSpPr/>
          <p:nvPr/>
        </p:nvGrpSpPr>
        <p:grpSpPr>
          <a:xfrm>
            <a:off x="0" y="5607273"/>
            <a:ext cx="12196432" cy="83414"/>
            <a:chOff x="-33239" y="5603791"/>
            <a:chExt cx="9147324" cy="83414"/>
          </a:xfrm>
        </p:grpSpPr>
        <p:cxnSp>
          <p:nvCxnSpPr>
            <p:cNvPr id="116" name="Google Shape;116;p93"/>
            <p:cNvCxnSpPr/>
            <p:nvPr/>
          </p:nvCxnSpPr>
          <p:spPr>
            <a:xfrm>
              <a:off x="-29914" y="5603791"/>
              <a:ext cx="9143999" cy="0"/>
            </a:xfrm>
            <a:prstGeom prst="straightConnector1">
              <a:avLst/>
            </a:prstGeom>
            <a:noFill/>
            <a:ln w="88900" cap="flat" cmpd="sng">
              <a:solidFill>
                <a:srgbClr val="006FB6"/>
              </a:solidFill>
              <a:prstDash val="solid"/>
              <a:miter lim="800000"/>
              <a:headEnd type="none" w="sm" len="sm"/>
              <a:tailEnd type="none" w="sm" len="sm"/>
            </a:ln>
          </p:spPr>
        </p:cxnSp>
        <p:cxnSp>
          <p:nvCxnSpPr>
            <p:cNvPr id="117" name="Google Shape;117;p93"/>
            <p:cNvCxnSpPr/>
            <p:nvPr/>
          </p:nvCxnSpPr>
          <p:spPr>
            <a:xfrm>
              <a:off x="-33239" y="5687205"/>
              <a:ext cx="9144000" cy="0"/>
            </a:xfrm>
            <a:prstGeom prst="straightConnector1">
              <a:avLst/>
            </a:prstGeom>
            <a:noFill/>
            <a:ln w="38100" cap="flat" cmpd="sng">
              <a:solidFill>
                <a:srgbClr val="96C93E"/>
              </a:solidFill>
              <a:prstDash val="solid"/>
              <a:miter lim="800000"/>
              <a:headEnd type="none" w="sm" len="sm"/>
              <a:tailEnd type="none" w="sm" len="sm"/>
            </a:ln>
          </p:spPr>
        </p:cxnSp>
      </p:gr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literacy terms">
  <p:cSld name="literacy terms">
    <p:spTree>
      <p:nvGrpSpPr>
        <p:cNvPr id="1" name="Shape 118"/>
        <p:cNvGrpSpPr/>
        <p:nvPr/>
      </p:nvGrpSpPr>
      <p:grpSpPr>
        <a:xfrm>
          <a:off x="0" y="0"/>
          <a:ext cx="0" cy="0"/>
          <a:chOff x="0" y="0"/>
          <a:chExt cx="0" cy="0"/>
        </a:xfrm>
      </p:grpSpPr>
      <p:sp>
        <p:nvSpPr>
          <p:cNvPr id="119" name="Google Shape;119;p94"/>
          <p:cNvSpPr txBox="1">
            <a:spLocks noGrp="1"/>
          </p:cNvSpPr>
          <p:nvPr>
            <p:ph type="ctrTitle"/>
          </p:nvPr>
        </p:nvSpPr>
        <p:spPr>
          <a:xfrm>
            <a:off x="0" y="0"/>
            <a:ext cx="12192000" cy="11937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20" name="Google Shape;120;p94"/>
          <p:cNvPicPr preferRelativeResize="0"/>
          <p:nvPr/>
        </p:nvPicPr>
        <p:blipFill rotWithShape="1">
          <a:blip r:embed="rId2">
            <a:alphaModFix/>
          </a:blip>
          <a:srcRect/>
          <a:stretch/>
        </p:blipFill>
        <p:spPr>
          <a:xfrm>
            <a:off x="2097147" y="6246434"/>
            <a:ext cx="309931" cy="493980"/>
          </a:xfrm>
          <a:prstGeom prst="rect">
            <a:avLst/>
          </a:prstGeom>
          <a:noFill/>
          <a:ln>
            <a:noFill/>
          </a:ln>
        </p:spPr>
      </p:pic>
      <p:cxnSp>
        <p:nvCxnSpPr>
          <p:cNvPr id="121" name="Google Shape;121;p94"/>
          <p:cNvCxnSpPr/>
          <p:nvPr/>
        </p:nvCxnSpPr>
        <p:spPr>
          <a:xfrm>
            <a:off x="-30396" y="6567434"/>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22" name="Google Shape;122;p94"/>
          <p:cNvCxnSpPr/>
          <p:nvPr/>
        </p:nvCxnSpPr>
        <p:spPr>
          <a:xfrm>
            <a:off x="22895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23" name="Google Shape;123;p94"/>
          <p:cNvCxnSpPr/>
          <p:nvPr/>
        </p:nvCxnSpPr>
        <p:spPr>
          <a:xfrm>
            <a:off x="4925549"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24" name="Google Shape;124;p94"/>
          <p:cNvCxnSpPr/>
          <p:nvPr/>
        </p:nvCxnSpPr>
        <p:spPr>
          <a:xfrm>
            <a:off x="762099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25" name="Google Shape;125;p94"/>
          <p:cNvCxnSpPr/>
          <p:nvPr/>
        </p:nvCxnSpPr>
        <p:spPr>
          <a:xfrm>
            <a:off x="10120153" y="6584021"/>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26" name="Google Shape;126;p94"/>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127" name="Google Shape;127;p94"/>
          <p:cNvPicPr preferRelativeResize="0"/>
          <p:nvPr/>
        </p:nvPicPr>
        <p:blipFill rotWithShape="1">
          <a:blip r:embed="rId4">
            <a:alphaModFix/>
          </a:blip>
          <a:srcRect/>
          <a:stretch/>
        </p:blipFill>
        <p:spPr>
          <a:xfrm>
            <a:off x="4458273" y="6324412"/>
            <a:ext cx="529889" cy="497950"/>
          </a:xfrm>
          <a:prstGeom prst="rect">
            <a:avLst/>
          </a:prstGeom>
          <a:noFill/>
          <a:ln>
            <a:noFill/>
          </a:ln>
        </p:spPr>
      </p:pic>
      <p:pic>
        <p:nvPicPr>
          <p:cNvPr id="128" name="Google Shape;128;p94"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129" name="Google Shape;129;p94"/>
          <p:cNvSpPr txBox="1">
            <a:spLocks noGrp="1"/>
          </p:cNvSpPr>
          <p:nvPr>
            <p:ph type="body" idx="1"/>
          </p:nvPr>
        </p:nvSpPr>
        <p:spPr>
          <a:xfrm>
            <a:off x="4588042" y="1489802"/>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30" name="Google Shape;130;p94"/>
          <p:cNvSpPr txBox="1">
            <a:spLocks noGrp="1"/>
          </p:cNvSpPr>
          <p:nvPr>
            <p:ph type="body" idx="2"/>
          </p:nvPr>
        </p:nvSpPr>
        <p:spPr>
          <a:xfrm>
            <a:off x="4588042" y="2653440"/>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31" name="Google Shape;131;p94"/>
          <p:cNvSpPr txBox="1">
            <a:spLocks noGrp="1"/>
          </p:cNvSpPr>
          <p:nvPr>
            <p:ph type="body" idx="3"/>
          </p:nvPr>
        </p:nvSpPr>
        <p:spPr>
          <a:xfrm>
            <a:off x="4588042" y="3817079"/>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32" name="Google Shape;132;p94"/>
          <p:cNvSpPr txBox="1">
            <a:spLocks noGrp="1"/>
          </p:cNvSpPr>
          <p:nvPr>
            <p:ph type="body" idx="4"/>
          </p:nvPr>
        </p:nvSpPr>
        <p:spPr>
          <a:xfrm>
            <a:off x="4588042" y="4992079"/>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33" name="Google Shape;133;p94"/>
          <p:cNvSpPr txBox="1">
            <a:spLocks noGrp="1"/>
          </p:cNvSpPr>
          <p:nvPr>
            <p:ph type="body" idx="5"/>
          </p:nvPr>
        </p:nvSpPr>
        <p:spPr>
          <a:xfrm>
            <a:off x="691245" y="1502511"/>
            <a:ext cx="34353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34" name="Google Shape;134;p94"/>
          <p:cNvSpPr txBox="1">
            <a:spLocks noGrp="1"/>
          </p:cNvSpPr>
          <p:nvPr>
            <p:ph type="body" idx="6"/>
          </p:nvPr>
        </p:nvSpPr>
        <p:spPr>
          <a:xfrm>
            <a:off x="693292" y="2653440"/>
            <a:ext cx="34332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35" name="Google Shape;135;p94"/>
          <p:cNvSpPr txBox="1">
            <a:spLocks noGrp="1"/>
          </p:cNvSpPr>
          <p:nvPr>
            <p:ph type="body" idx="7"/>
          </p:nvPr>
        </p:nvSpPr>
        <p:spPr>
          <a:xfrm>
            <a:off x="691246" y="3804369"/>
            <a:ext cx="34332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36" name="Google Shape;136;p94"/>
          <p:cNvSpPr txBox="1">
            <a:spLocks noGrp="1"/>
          </p:cNvSpPr>
          <p:nvPr>
            <p:ph type="body" idx="8"/>
          </p:nvPr>
        </p:nvSpPr>
        <p:spPr>
          <a:xfrm>
            <a:off x="691245" y="4959551"/>
            <a:ext cx="34332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Title, Understand the story">
  <p:cSld name="Title, Subtitle_1">
    <p:spTree>
      <p:nvGrpSpPr>
        <p:cNvPr id="1" name="Shape 142"/>
        <p:cNvGrpSpPr/>
        <p:nvPr/>
      </p:nvGrpSpPr>
      <p:grpSpPr>
        <a:xfrm>
          <a:off x="0" y="0"/>
          <a:ext cx="0" cy="0"/>
          <a:chOff x="0" y="0"/>
          <a:chExt cx="0" cy="0"/>
        </a:xfrm>
      </p:grpSpPr>
      <p:pic>
        <p:nvPicPr>
          <p:cNvPr id="143" name="Google Shape;143;p31"/>
          <p:cNvPicPr preferRelativeResize="0"/>
          <p:nvPr/>
        </p:nvPicPr>
        <p:blipFill rotWithShape="1">
          <a:blip r:embed="rId2">
            <a:alphaModFix/>
          </a:blip>
          <a:srcRect/>
          <a:stretch/>
        </p:blipFill>
        <p:spPr>
          <a:xfrm>
            <a:off x="19610" y="0"/>
            <a:ext cx="12152782" cy="6858001"/>
          </a:xfrm>
          <a:prstGeom prst="rect">
            <a:avLst/>
          </a:prstGeom>
          <a:noFill/>
          <a:ln>
            <a:noFill/>
          </a:ln>
        </p:spPr>
      </p:pic>
      <p:grpSp>
        <p:nvGrpSpPr>
          <p:cNvPr id="144" name="Google Shape;144;p31"/>
          <p:cNvGrpSpPr/>
          <p:nvPr/>
        </p:nvGrpSpPr>
        <p:grpSpPr>
          <a:xfrm>
            <a:off x="1" y="5607273"/>
            <a:ext cx="12213728" cy="1252537"/>
            <a:chOff x="-33239" y="5603791"/>
            <a:chExt cx="9160525" cy="1252537"/>
          </a:xfrm>
        </p:grpSpPr>
        <p:sp>
          <p:nvSpPr>
            <p:cNvPr id="145" name="Google Shape;145;p31"/>
            <p:cNvSpPr/>
            <p:nvPr/>
          </p:nvSpPr>
          <p:spPr>
            <a:xfrm>
              <a:off x="-29914" y="5611028"/>
              <a:ext cx="9157200" cy="1245300"/>
            </a:xfrm>
            <a:prstGeom prst="rect">
              <a:avLst/>
            </a:prstGeom>
            <a:solidFill>
              <a:schemeClr val="lt1">
                <a:alpha val="80000"/>
              </a:schemeClr>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350"/>
                <a:buFont typeface="Arial"/>
                <a:buNone/>
              </a:pPr>
              <a:endParaRPr sz="1350" b="0" i="0" u="none" strike="noStrike" cap="none">
                <a:solidFill>
                  <a:srgbClr val="FFFFFF"/>
                </a:solidFill>
                <a:latin typeface="Calibri"/>
                <a:ea typeface="Calibri"/>
                <a:cs typeface="Calibri"/>
                <a:sym typeface="Calibri"/>
              </a:endParaRPr>
            </a:p>
          </p:txBody>
        </p:sp>
        <p:cxnSp>
          <p:nvCxnSpPr>
            <p:cNvPr id="146" name="Google Shape;146;p31"/>
            <p:cNvCxnSpPr/>
            <p:nvPr/>
          </p:nvCxnSpPr>
          <p:spPr>
            <a:xfrm>
              <a:off x="-29914" y="5603791"/>
              <a:ext cx="9144000" cy="0"/>
            </a:xfrm>
            <a:prstGeom prst="straightConnector1">
              <a:avLst/>
            </a:prstGeom>
            <a:noFill/>
            <a:ln w="88900" cap="flat" cmpd="sng">
              <a:solidFill>
                <a:srgbClr val="006FB6"/>
              </a:solidFill>
              <a:prstDash val="solid"/>
              <a:miter lim="800000"/>
              <a:headEnd type="none" w="sm" len="sm"/>
              <a:tailEnd type="none" w="sm" len="sm"/>
            </a:ln>
          </p:spPr>
        </p:cxnSp>
        <p:cxnSp>
          <p:nvCxnSpPr>
            <p:cNvPr id="147" name="Google Shape;147;p31"/>
            <p:cNvCxnSpPr/>
            <p:nvPr/>
          </p:nvCxnSpPr>
          <p:spPr>
            <a:xfrm>
              <a:off x="-33239" y="5687205"/>
              <a:ext cx="9144000" cy="0"/>
            </a:xfrm>
            <a:prstGeom prst="straightConnector1">
              <a:avLst/>
            </a:prstGeom>
            <a:noFill/>
            <a:ln w="38100" cap="flat" cmpd="sng">
              <a:solidFill>
                <a:srgbClr val="96C93E"/>
              </a:solidFill>
              <a:prstDash val="solid"/>
              <a:miter lim="800000"/>
              <a:headEnd type="none" w="sm" len="sm"/>
              <a:tailEnd type="none" w="sm" len="sm"/>
            </a:ln>
          </p:spPr>
        </p:cxnSp>
      </p:grpSp>
      <p:sp>
        <p:nvSpPr>
          <p:cNvPr id="148" name="Google Shape;148;p31"/>
          <p:cNvSpPr txBox="1">
            <a:spLocks noGrp="1"/>
          </p:cNvSpPr>
          <p:nvPr>
            <p:ph type="title"/>
          </p:nvPr>
        </p:nvSpPr>
        <p:spPr>
          <a:xfrm>
            <a:off x="22142" y="5994739"/>
            <a:ext cx="9156300" cy="559200"/>
          </a:xfrm>
          <a:prstGeom prst="rect">
            <a:avLst/>
          </a:prstGeom>
          <a:noFill/>
          <a:ln>
            <a:noFill/>
          </a:ln>
        </p:spPr>
        <p:txBody>
          <a:bodyPr spcFirstLastPara="1" wrap="square" lIns="91425" tIns="45700" rIns="91425" bIns="45700" anchor="ctr" anchorCtr="0">
            <a:noAutofit/>
          </a:bodyPr>
          <a:lstStyle>
            <a:lvl1pPr marR="0" lvl="0" algn="ctr" rtl="0">
              <a:lnSpc>
                <a:spcPct val="90000"/>
              </a:lnSpc>
              <a:spcBef>
                <a:spcPts val="0"/>
              </a:spcBef>
              <a:spcAft>
                <a:spcPts val="0"/>
              </a:spcAft>
              <a:buClr>
                <a:srgbClr val="006FB6"/>
              </a:buClr>
              <a:buSzPts val="3750"/>
              <a:buFont typeface="Calibri"/>
              <a:buNone/>
              <a:defRPr sz="375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49" name="Google Shape;149;p31"/>
          <p:cNvPicPr preferRelativeResize="0"/>
          <p:nvPr/>
        </p:nvPicPr>
        <p:blipFill rotWithShape="1">
          <a:blip r:embed="rId3">
            <a:alphaModFix/>
          </a:blip>
          <a:srcRect/>
          <a:stretch/>
        </p:blipFill>
        <p:spPr>
          <a:xfrm>
            <a:off x="9526862" y="5918379"/>
            <a:ext cx="2339650" cy="711925"/>
          </a:xfrm>
          <a:prstGeom prst="rect">
            <a:avLst/>
          </a:prstGeom>
          <a:noFill/>
          <a:ln>
            <a:noFill/>
          </a:ln>
        </p:spPr>
      </p:pic>
      <p:sp>
        <p:nvSpPr>
          <p:cNvPr id="150" name="Google Shape;150;p31"/>
          <p:cNvSpPr/>
          <p:nvPr/>
        </p:nvSpPr>
        <p:spPr>
          <a:xfrm>
            <a:off x="-15450" y="0"/>
            <a:ext cx="12222900" cy="5610900"/>
          </a:xfrm>
          <a:prstGeom prst="rect">
            <a:avLst/>
          </a:prstGeom>
          <a:solidFill>
            <a:srgbClr val="006FB6">
              <a:alpha val="32156"/>
            </a:srgbClr>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lt1"/>
              </a:buClr>
              <a:buSzPts val="1800"/>
              <a:buFont typeface="Arial"/>
              <a:buNone/>
            </a:pPr>
            <a:endParaRPr sz="1800" b="0" i="0" u="none" strike="noStrike" cap="none">
              <a:solidFill>
                <a:srgbClr val="FFFFFF"/>
              </a:solidFill>
              <a:latin typeface="Calibri"/>
              <a:ea typeface="Calibri"/>
              <a:cs typeface="Calibri"/>
              <a:sym typeface="Calibri"/>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Title Figure out the word">
  <p:cSld name="Title, Subtitle">
    <p:spTree>
      <p:nvGrpSpPr>
        <p:cNvPr id="1" name="Shape 151"/>
        <p:cNvGrpSpPr/>
        <p:nvPr/>
      </p:nvGrpSpPr>
      <p:grpSpPr>
        <a:xfrm>
          <a:off x="0" y="0"/>
          <a:ext cx="0" cy="0"/>
          <a:chOff x="0" y="0"/>
          <a:chExt cx="0" cy="0"/>
        </a:xfrm>
      </p:grpSpPr>
      <p:pic>
        <p:nvPicPr>
          <p:cNvPr id="152" name="Google Shape;152;p60"/>
          <p:cNvPicPr preferRelativeResize="0"/>
          <p:nvPr/>
        </p:nvPicPr>
        <p:blipFill rotWithShape="1">
          <a:blip r:embed="rId2">
            <a:alphaModFix/>
          </a:blip>
          <a:srcRect b="15736"/>
          <a:stretch/>
        </p:blipFill>
        <p:spPr>
          <a:xfrm>
            <a:off x="22160" y="0"/>
            <a:ext cx="12191999" cy="6857995"/>
          </a:xfrm>
          <a:prstGeom prst="rect">
            <a:avLst/>
          </a:prstGeom>
          <a:noFill/>
          <a:ln>
            <a:noFill/>
          </a:ln>
        </p:spPr>
      </p:pic>
      <p:grpSp>
        <p:nvGrpSpPr>
          <p:cNvPr id="153" name="Google Shape;153;p60"/>
          <p:cNvGrpSpPr/>
          <p:nvPr/>
        </p:nvGrpSpPr>
        <p:grpSpPr>
          <a:xfrm>
            <a:off x="0" y="5607273"/>
            <a:ext cx="12214159" cy="1252536"/>
            <a:chOff x="-33239" y="5603791"/>
            <a:chExt cx="9160619" cy="1252536"/>
          </a:xfrm>
        </p:grpSpPr>
        <p:sp>
          <p:nvSpPr>
            <p:cNvPr id="154" name="Google Shape;154;p60"/>
            <p:cNvSpPr/>
            <p:nvPr/>
          </p:nvSpPr>
          <p:spPr>
            <a:xfrm>
              <a:off x="-29914" y="5611028"/>
              <a:ext cx="9157294" cy="1245299"/>
            </a:xfrm>
            <a:prstGeom prst="rect">
              <a:avLst/>
            </a:prstGeom>
            <a:solidFill>
              <a:schemeClr val="lt1">
                <a:alpha val="80000"/>
              </a:schemeClr>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350"/>
                <a:buFont typeface="Arial"/>
                <a:buNone/>
              </a:pPr>
              <a:endParaRPr sz="1350" b="0" i="0" u="none" strike="noStrike" cap="none">
                <a:solidFill>
                  <a:srgbClr val="FFFFFF"/>
                </a:solidFill>
                <a:latin typeface="Calibri"/>
                <a:ea typeface="Calibri"/>
                <a:cs typeface="Calibri"/>
                <a:sym typeface="Calibri"/>
              </a:endParaRPr>
            </a:p>
          </p:txBody>
        </p:sp>
        <p:cxnSp>
          <p:nvCxnSpPr>
            <p:cNvPr id="155" name="Google Shape;155;p60"/>
            <p:cNvCxnSpPr/>
            <p:nvPr/>
          </p:nvCxnSpPr>
          <p:spPr>
            <a:xfrm>
              <a:off x="-29914" y="5603791"/>
              <a:ext cx="9143999" cy="0"/>
            </a:xfrm>
            <a:prstGeom prst="straightConnector1">
              <a:avLst/>
            </a:prstGeom>
            <a:noFill/>
            <a:ln w="88900" cap="flat" cmpd="sng">
              <a:solidFill>
                <a:srgbClr val="006FB6"/>
              </a:solidFill>
              <a:prstDash val="solid"/>
              <a:miter lim="800000"/>
              <a:headEnd type="none" w="sm" len="sm"/>
              <a:tailEnd type="none" w="sm" len="sm"/>
            </a:ln>
          </p:spPr>
        </p:cxnSp>
        <p:cxnSp>
          <p:nvCxnSpPr>
            <p:cNvPr id="156" name="Google Shape;156;p60"/>
            <p:cNvCxnSpPr/>
            <p:nvPr/>
          </p:nvCxnSpPr>
          <p:spPr>
            <a:xfrm>
              <a:off x="-33239" y="5687205"/>
              <a:ext cx="9144000" cy="0"/>
            </a:xfrm>
            <a:prstGeom prst="straightConnector1">
              <a:avLst/>
            </a:prstGeom>
            <a:noFill/>
            <a:ln w="38100" cap="flat" cmpd="sng">
              <a:solidFill>
                <a:srgbClr val="96C93E"/>
              </a:solidFill>
              <a:prstDash val="solid"/>
              <a:miter lim="800000"/>
              <a:headEnd type="none" w="sm" len="sm"/>
              <a:tailEnd type="none" w="sm" len="sm"/>
            </a:ln>
          </p:spPr>
        </p:cxnSp>
      </p:grpSp>
      <p:sp>
        <p:nvSpPr>
          <p:cNvPr id="157" name="Google Shape;157;p60"/>
          <p:cNvSpPr txBox="1">
            <a:spLocks noGrp="1"/>
          </p:cNvSpPr>
          <p:nvPr>
            <p:ph type="title"/>
          </p:nvPr>
        </p:nvSpPr>
        <p:spPr>
          <a:xfrm>
            <a:off x="-8" y="5994664"/>
            <a:ext cx="9156300" cy="559200"/>
          </a:xfrm>
          <a:prstGeom prst="rect">
            <a:avLst/>
          </a:prstGeom>
          <a:noFill/>
          <a:ln>
            <a:noFill/>
          </a:ln>
        </p:spPr>
        <p:txBody>
          <a:bodyPr spcFirstLastPara="1" wrap="square" lIns="91425" tIns="45700" rIns="91425" bIns="45700" anchor="ctr" anchorCtr="0">
            <a:noAutofit/>
          </a:bodyPr>
          <a:lstStyle>
            <a:lvl1pPr marR="0" lvl="0" algn="ctr" rtl="0">
              <a:lnSpc>
                <a:spcPct val="90000"/>
              </a:lnSpc>
              <a:spcBef>
                <a:spcPts val="0"/>
              </a:spcBef>
              <a:spcAft>
                <a:spcPts val="0"/>
              </a:spcAft>
              <a:buClr>
                <a:srgbClr val="006FB6"/>
              </a:buClr>
              <a:buSzPts val="3750"/>
              <a:buFont typeface="Calibri"/>
              <a:buNone/>
              <a:defRPr sz="375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58" name="Google Shape;158;p60"/>
          <p:cNvPicPr preferRelativeResize="0"/>
          <p:nvPr/>
        </p:nvPicPr>
        <p:blipFill rotWithShape="1">
          <a:blip r:embed="rId3">
            <a:alphaModFix/>
          </a:blip>
          <a:srcRect/>
          <a:stretch/>
        </p:blipFill>
        <p:spPr>
          <a:xfrm>
            <a:off x="9526862" y="5918379"/>
            <a:ext cx="2339648" cy="711925"/>
          </a:xfrm>
          <a:prstGeom prst="rect">
            <a:avLst/>
          </a:prstGeom>
          <a:noFill/>
          <a:ln>
            <a:noFill/>
          </a:ln>
        </p:spPr>
      </p:pic>
      <p:sp>
        <p:nvSpPr>
          <p:cNvPr id="159" name="Google Shape;159;p60"/>
          <p:cNvSpPr/>
          <p:nvPr/>
        </p:nvSpPr>
        <p:spPr>
          <a:xfrm>
            <a:off x="0" y="-38100"/>
            <a:ext cx="12223022" cy="5610904"/>
          </a:xfrm>
          <a:prstGeom prst="rect">
            <a:avLst/>
          </a:prstGeom>
          <a:solidFill>
            <a:srgbClr val="006FB6">
              <a:alpha val="31764"/>
            </a:srgbClr>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lt1"/>
              </a:buClr>
              <a:buSzPts val="1800"/>
              <a:buFont typeface="Arial"/>
              <a:buNone/>
            </a:pPr>
            <a:endParaRPr sz="1800" b="0" i="0" u="none" strike="noStrike" cap="none">
              <a:solidFill>
                <a:srgbClr val="FFFFFF"/>
              </a:solidFill>
              <a:latin typeface="Calibri"/>
              <a:ea typeface="Calibri"/>
              <a:cs typeface="Calibri"/>
              <a:sym typeface="Calibri"/>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Title, sound like a storyteller">
  <p:cSld name="Title, Subtitle_2">
    <p:spTree>
      <p:nvGrpSpPr>
        <p:cNvPr id="1" name="Shape 160"/>
        <p:cNvGrpSpPr/>
        <p:nvPr/>
      </p:nvGrpSpPr>
      <p:grpSpPr>
        <a:xfrm>
          <a:off x="0" y="0"/>
          <a:ext cx="0" cy="0"/>
          <a:chOff x="0" y="0"/>
          <a:chExt cx="0" cy="0"/>
        </a:xfrm>
      </p:grpSpPr>
      <p:pic>
        <p:nvPicPr>
          <p:cNvPr id="161" name="Google Shape;161;p61"/>
          <p:cNvPicPr preferRelativeResize="0"/>
          <p:nvPr/>
        </p:nvPicPr>
        <p:blipFill rotWithShape="1">
          <a:blip r:embed="rId2">
            <a:alphaModFix/>
          </a:blip>
          <a:srcRect t="3434" b="12168"/>
          <a:stretch/>
        </p:blipFill>
        <p:spPr>
          <a:xfrm>
            <a:off x="0" y="0"/>
            <a:ext cx="12192000" cy="6857999"/>
          </a:xfrm>
          <a:prstGeom prst="rect">
            <a:avLst/>
          </a:prstGeom>
          <a:noFill/>
          <a:ln>
            <a:noFill/>
          </a:ln>
        </p:spPr>
      </p:pic>
      <p:grpSp>
        <p:nvGrpSpPr>
          <p:cNvPr id="162" name="Google Shape;162;p61"/>
          <p:cNvGrpSpPr/>
          <p:nvPr/>
        </p:nvGrpSpPr>
        <p:grpSpPr>
          <a:xfrm>
            <a:off x="1" y="5607273"/>
            <a:ext cx="12213728" cy="1252537"/>
            <a:chOff x="-33239" y="5603791"/>
            <a:chExt cx="9160525" cy="1252537"/>
          </a:xfrm>
        </p:grpSpPr>
        <p:sp>
          <p:nvSpPr>
            <p:cNvPr id="163" name="Google Shape;163;p61"/>
            <p:cNvSpPr/>
            <p:nvPr/>
          </p:nvSpPr>
          <p:spPr>
            <a:xfrm>
              <a:off x="-29914" y="5611028"/>
              <a:ext cx="9157200" cy="1245300"/>
            </a:xfrm>
            <a:prstGeom prst="rect">
              <a:avLst/>
            </a:prstGeom>
            <a:solidFill>
              <a:schemeClr val="lt1">
                <a:alpha val="80000"/>
              </a:schemeClr>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350"/>
                <a:buFont typeface="Arial"/>
                <a:buNone/>
              </a:pPr>
              <a:endParaRPr sz="1350" b="0" i="0" u="none" strike="noStrike" cap="none">
                <a:solidFill>
                  <a:srgbClr val="FFFFFF"/>
                </a:solidFill>
                <a:latin typeface="Calibri"/>
                <a:ea typeface="Calibri"/>
                <a:cs typeface="Calibri"/>
                <a:sym typeface="Calibri"/>
              </a:endParaRPr>
            </a:p>
          </p:txBody>
        </p:sp>
        <p:cxnSp>
          <p:nvCxnSpPr>
            <p:cNvPr id="164" name="Google Shape;164;p61"/>
            <p:cNvCxnSpPr/>
            <p:nvPr/>
          </p:nvCxnSpPr>
          <p:spPr>
            <a:xfrm>
              <a:off x="-29914" y="5603791"/>
              <a:ext cx="9144000" cy="0"/>
            </a:xfrm>
            <a:prstGeom prst="straightConnector1">
              <a:avLst/>
            </a:prstGeom>
            <a:noFill/>
            <a:ln w="88900" cap="flat" cmpd="sng">
              <a:solidFill>
                <a:srgbClr val="006FB6"/>
              </a:solidFill>
              <a:prstDash val="solid"/>
              <a:miter lim="800000"/>
              <a:headEnd type="none" w="sm" len="sm"/>
              <a:tailEnd type="none" w="sm" len="sm"/>
            </a:ln>
          </p:spPr>
        </p:cxnSp>
        <p:cxnSp>
          <p:nvCxnSpPr>
            <p:cNvPr id="165" name="Google Shape;165;p61"/>
            <p:cNvCxnSpPr/>
            <p:nvPr/>
          </p:nvCxnSpPr>
          <p:spPr>
            <a:xfrm>
              <a:off x="-33239" y="5687205"/>
              <a:ext cx="9144000" cy="0"/>
            </a:xfrm>
            <a:prstGeom prst="straightConnector1">
              <a:avLst/>
            </a:prstGeom>
            <a:noFill/>
            <a:ln w="38100" cap="flat" cmpd="sng">
              <a:solidFill>
                <a:srgbClr val="96C93E"/>
              </a:solidFill>
              <a:prstDash val="solid"/>
              <a:miter lim="800000"/>
              <a:headEnd type="none" w="sm" len="sm"/>
              <a:tailEnd type="none" w="sm" len="sm"/>
            </a:ln>
          </p:spPr>
        </p:cxnSp>
      </p:grpSp>
      <p:sp>
        <p:nvSpPr>
          <p:cNvPr id="166" name="Google Shape;166;p61"/>
          <p:cNvSpPr txBox="1">
            <a:spLocks noGrp="1"/>
          </p:cNvSpPr>
          <p:nvPr>
            <p:ph type="title"/>
          </p:nvPr>
        </p:nvSpPr>
        <p:spPr>
          <a:xfrm>
            <a:off x="-8" y="5994739"/>
            <a:ext cx="9156300" cy="559200"/>
          </a:xfrm>
          <a:prstGeom prst="rect">
            <a:avLst/>
          </a:prstGeom>
          <a:noFill/>
          <a:ln>
            <a:noFill/>
          </a:ln>
        </p:spPr>
        <p:txBody>
          <a:bodyPr spcFirstLastPara="1" wrap="square" lIns="91425" tIns="45700" rIns="91425" bIns="45700" anchor="ctr" anchorCtr="0">
            <a:noAutofit/>
          </a:bodyPr>
          <a:lstStyle>
            <a:lvl1pPr marR="0" lvl="0" algn="ctr" rtl="0">
              <a:lnSpc>
                <a:spcPct val="90000"/>
              </a:lnSpc>
              <a:spcBef>
                <a:spcPts val="0"/>
              </a:spcBef>
              <a:spcAft>
                <a:spcPts val="0"/>
              </a:spcAft>
              <a:buClr>
                <a:srgbClr val="006FB6"/>
              </a:buClr>
              <a:buSzPts val="3750"/>
              <a:buFont typeface="Calibri"/>
              <a:buNone/>
              <a:defRPr sz="375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67" name="Google Shape;167;p61"/>
          <p:cNvPicPr preferRelativeResize="0"/>
          <p:nvPr/>
        </p:nvPicPr>
        <p:blipFill rotWithShape="1">
          <a:blip r:embed="rId3">
            <a:alphaModFix/>
          </a:blip>
          <a:srcRect/>
          <a:stretch/>
        </p:blipFill>
        <p:spPr>
          <a:xfrm>
            <a:off x="9526862" y="5918379"/>
            <a:ext cx="2339650" cy="711925"/>
          </a:xfrm>
          <a:prstGeom prst="rect">
            <a:avLst/>
          </a:prstGeom>
          <a:noFill/>
          <a:ln>
            <a:noFill/>
          </a:ln>
        </p:spPr>
      </p:pic>
      <p:sp>
        <p:nvSpPr>
          <p:cNvPr id="168" name="Google Shape;168;p61"/>
          <p:cNvSpPr/>
          <p:nvPr/>
        </p:nvSpPr>
        <p:spPr>
          <a:xfrm>
            <a:off x="-4600" y="0"/>
            <a:ext cx="12222900" cy="5610900"/>
          </a:xfrm>
          <a:prstGeom prst="rect">
            <a:avLst/>
          </a:prstGeom>
          <a:solidFill>
            <a:srgbClr val="006FB6">
              <a:alpha val="32156"/>
            </a:srgbClr>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lt1"/>
              </a:buClr>
              <a:buSzPts val="1800"/>
              <a:buFont typeface="Arial"/>
              <a:buNone/>
            </a:pPr>
            <a:endParaRPr sz="1800" b="0" i="0" u="none" strike="noStrike" cap="none">
              <a:solidFill>
                <a:srgbClr val="FFFFFF"/>
              </a:solidFill>
              <a:latin typeface="Calibri"/>
              <a:ea typeface="Calibri"/>
              <a:cs typeface="Calibri"/>
              <a:sym typeface="Calibri"/>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Title, enjoy and engage">
  <p:cSld name="Title, Subtitle_3">
    <p:spTree>
      <p:nvGrpSpPr>
        <p:cNvPr id="1" name="Shape 169"/>
        <p:cNvGrpSpPr/>
        <p:nvPr/>
      </p:nvGrpSpPr>
      <p:grpSpPr>
        <a:xfrm>
          <a:off x="0" y="0"/>
          <a:ext cx="0" cy="0"/>
          <a:chOff x="0" y="0"/>
          <a:chExt cx="0" cy="0"/>
        </a:xfrm>
      </p:grpSpPr>
      <p:pic>
        <p:nvPicPr>
          <p:cNvPr id="170" name="Google Shape;170;p62"/>
          <p:cNvPicPr preferRelativeResize="0"/>
          <p:nvPr/>
        </p:nvPicPr>
        <p:blipFill rotWithShape="1">
          <a:blip r:embed="rId2">
            <a:alphaModFix/>
          </a:blip>
          <a:srcRect l="549" t="8195" r="-548" b="7385"/>
          <a:stretch/>
        </p:blipFill>
        <p:spPr>
          <a:xfrm>
            <a:off x="0" y="0"/>
            <a:ext cx="12192001" cy="6858000"/>
          </a:xfrm>
          <a:prstGeom prst="rect">
            <a:avLst/>
          </a:prstGeom>
          <a:noFill/>
          <a:ln>
            <a:noFill/>
          </a:ln>
        </p:spPr>
      </p:pic>
      <p:grpSp>
        <p:nvGrpSpPr>
          <p:cNvPr id="171" name="Google Shape;171;p62"/>
          <p:cNvGrpSpPr/>
          <p:nvPr/>
        </p:nvGrpSpPr>
        <p:grpSpPr>
          <a:xfrm>
            <a:off x="1" y="5607273"/>
            <a:ext cx="12213728" cy="1252537"/>
            <a:chOff x="-33239" y="5603791"/>
            <a:chExt cx="9160525" cy="1252537"/>
          </a:xfrm>
        </p:grpSpPr>
        <p:sp>
          <p:nvSpPr>
            <p:cNvPr id="172" name="Google Shape;172;p62"/>
            <p:cNvSpPr/>
            <p:nvPr/>
          </p:nvSpPr>
          <p:spPr>
            <a:xfrm>
              <a:off x="-29914" y="5611028"/>
              <a:ext cx="9157200" cy="1245300"/>
            </a:xfrm>
            <a:prstGeom prst="rect">
              <a:avLst/>
            </a:prstGeom>
            <a:solidFill>
              <a:schemeClr val="lt1">
                <a:alpha val="80000"/>
              </a:schemeClr>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350"/>
                <a:buFont typeface="Arial"/>
                <a:buNone/>
              </a:pPr>
              <a:endParaRPr sz="1350" b="0" i="0" u="none" strike="noStrike" cap="none">
                <a:solidFill>
                  <a:srgbClr val="FFFFFF"/>
                </a:solidFill>
                <a:latin typeface="Calibri"/>
                <a:ea typeface="Calibri"/>
                <a:cs typeface="Calibri"/>
                <a:sym typeface="Calibri"/>
              </a:endParaRPr>
            </a:p>
          </p:txBody>
        </p:sp>
        <p:cxnSp>
          <p:nvCxnSpPr>
            <p:cNvPr id="173" name="Google Shape;173;p62"/>
            <p:cNvCxnSpPr/>
            <p:nvPr/>
          </p:nvCxnSpPr>
          <p:spPr>
            <a:xfrm>
              <a:off x="-29914" y="5603791"/>
              <a:ext cx="9144000" cy="0"/>
            </a:xfrm>
            <a:prstGeom prst="straightConnector1">
              <a:avLst/>
            </a:prstGeom>
            <a:noFill/>
            <a:ln w="88900" cap="flat" cmpd="sng">
              <a:solidFill>
                <a:srgbClr val="006FB6"/>
              </a:solidFill>
              <a:prstDash val="solid"/>
              <a:miter lim="800000"/>
              <a:headEnd type="none" w="sm" len="sm"/>
              <a:tailEnd type="none" w="sm" len="sm"/>
            </a:ln>
          </p:spPr>
        </p:cxnSp>
        <p:cxnSp>
          <p:nvCxnSpPr>
            <p:cNvPr id="174" name="Google Shape;174;p62"/>
            <p:cNvCxnSpPr/>
            <p:nvPr/>
          </p:nvCxnSpPr>
          <p:spPr>
            <a:xfrm>
              <a:off x="-33239" y="5687205"/>
              <a:ext cx="9144000" cy="0"/>
            </a:xfrm>
            <a:prstGeom prst="straightConnector1">
              <a:avLst/>
            </a:prstGeom>
            <a:noFill/>
            <a:ln w="38100" cap="flat" cmpd="sng">
              <a:solidFill>
                <a:srgbClr val="96C93E"/>
              </a:solidFill>
              <a:prstDash val="solid"/>
              <a:miter lim="800000"/>
              <a:headEnd type="none" w="sm" len="sm"/>
              <a:tailEnd type="none" w="sm" len="sm"/>
            </a:ln>
          </p:spPr>
        </p:cxnSp>
      </p:grpSp>
      <p:sp>
        <p:nvSpPr>
          <p:cNvPr id="175" name="Google Shape;175;p62"/>
          <p:cNvSpPr txBox="1">
            <a:spLocks noGrp="1"/>
          </p:cNvSpPr>
          <p:nvPr>
            <p:ph type="title"/>
          </p:nvPr>
        </p:nvSpPr>
        <p:spPr>
          <a:xfrm>
            <a:off x="-8" y="5994739"/>
            <a:ext cx="9156300" cy="559200"/>
          </a:xfrm>
          <a:prstGeom prst="rect">
            <a:avLst/>
          </a:prstGeom>
          <a:noFill/>
          <a:ln>
            <a:noFill/>
          </a:ln>
        </p:spPr>
        <p:txBody>
          <a:bodyPr spcFirstLastPara="1" wrap="square" lIns="91425" tIns="45700" rIns="91425" bIns="45700" anchor="ctr" anchorCtr="0">
            <a:noAutofit/>
          </a:bodyPr>
          <a:lstStyle>
            <a:lvl1pPr marR="0" lvl="0" algn="ctr" rtl="0">
              <a:lnSpc>
                <a:spcPct val="90000"/>
              </a:lnSpc>
              <a:spcBef>
                <a:spcPts val="0"/>
              </a:spcBef>
              <a:spcAft>
                <a:spcPts val="0"/>
              </a:spcAft>
              <a:buClr>
                <a:srgbClr val="006FB6"/>
              </a:buClr>
              <a:buSzPts val="3750"/>
              <a:buFont typeface="Calibri"/>
              <a:buNone/>
              <a:defRPr sz="375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76" name="Google Shape;176;p62"/>
          <p:cNvPicPr preferRelativeResize="0"/>
          <p:nvPr/>
        </p:nvPicPr>
        <p:blipFill rotWithShape="1">
          <a:blip r:embed="rId3">
            <a:alphaModFix/>
          </a:blip>
          <a:srcRect/>
          <a:stretch/>
        </p:blipFill>
        <p:spPr>
          <a:xfrm>
            <a:off x="9526862" y="5918379"/>
            <a:ext cx="2339650" cy="711925"/>
          </a:xfrm>
          <a:prstGeom prst="rect">
            <a:avLst/>
          </a:prstGeom>
          <a:noFill/>
          <a:ln>
            <a:noFill/>
          </a:ln>
        </p:spPr>
      </p:pic>
      <p:sp>
        <p:nvSpPr>
          <p:cNvPr id="177" name="Google Shape;177;p62"/>
          <p:cNvSpPr/>
          <p:nvPr/>
        </p:nvSpPr>
        <p:spPr>
          <a:xfrm>
            <a:off x="-4587" y="0"/>
            <a:ext cx="12222900" cy="5610900"/>
          </a:xfrm>
          <a:prstGeom prst="rect">
            <a:avLst/>
          </a:prstGeom>
          <a:solidFill>
            <a:srgbClr val="006FB6">
              <a:alpha val="32156"/>
            </a:srgbClr>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lt1"/>
              </a:buClr>
              <a:buSzPts val="1800"/>
              <a:buFont typeface="Arial"/>
              <a:buNone/>
            </a:pPr>
            <a:endParaRPr sz="1800" b="0" i="0" u="none" strike="noStrike" cap="none">
              <a:solidFill>
                <a:srgbClr val="FFFFFF"/>
              </a:solidFill>
              <a:latin typeface="Calibri"/>
              <a:ea typeface="Calibri"/>
              <a:cs typeface="Calibri"/>
              <a:sym typeface="Calibri"/>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Facilitator">
  <p:cSld name="Facilitator">
    <p:spTree>
      <p:nvGrpSpPr>
        <p:cNvPr id="1" name="Shape 178"/>
        <p:cNvGrpSpPr/>
        <p:nvPr/>
      </p:nvGrpSpPr>
      <p:grpSpPr>
        <a:xfrm>
          <a:off x="0" y="0"/>
          <a:ext cx="0" cy="0"/>
          <a:chOff x="0" y="0"/>
          <a:chExt cx="0" cy="0"/>
        </a:xfrm>
      </p:grpSpPr>
      <p:sp>
        <p:nvSpPr>
          <p:cNvPr id="179" name="Google Shape;179;p63"/>
          <p:cNvSpPr/>
          <p:nvPr/>
        </p:nvSpPr>
        <p:spPr>
          <a:xfrm>
            <a:off x="0" y="0"/>
            <a:ext cx="12192000" cy="1291245"/>
          </a:xfrm>
          <a:prstGeom prst="rect">
            <a:avLst/>
          </a:prstGeom>
          <a:solidFill>
            <a:srgbClr val="D7E8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lt1"/>
              </a:buClr>
              <a:buSzPts val="1800"/>
              <a:buFont typeface="Calibri"/>
              <a:buNone/>
            </a:pPr>
            <a:endParaRPr sz="1800" b="0" i="0" u="none" strike="noStrike" cap="none">
              <a:solidFill>
                <a:srgbClr val="FFFFFF"/>
              </a:solidFill>
              <a:latin typeface="Calibri"/>
              <a:ea typeface="Calibri"/>
              <a:cs typeface="Calibri"/>
              <a:sym typeface="Calibri"/>
            </a:endParaRPr>
          </a:p>
        </p:txBody>
      </p:sp>
      <p:cxnSp>
        <p:nvCxnSpPr>
          <p:cNvPr id="180" name="Google Shape;180;p63"/>
          <p:cNvCxnSpPr/>
          <p:nvPr/>
        </p:nvCxnSpPr>
        <p:spPr>
          <a:xfrm>
            <a:off x="0" y="1291245"/>
            <a:ext cx="12192000" cy="0"/>
          </a:xfrm>
          <a:prstGeom prst="straightConnector1">
            <a:avLst/>
          </a:prstGeom>
          <a:noFill/>
          <a:ln w="76200" cap="flat" cmpd="sng">
            <a:solidFill>
              <a:srgbClr val="96C93F"/>
            </a:solidFill>
            <a:prstDash val="solid"/>
            <a:miter lim="800000"/>
            <a:headEnd type="none" w="sm" len="sm"/>
            <a:tailEnd type="none" w="sm" len="sm"/>
          </a:ln>
        </p:spPr>
      </p:cxnSp>
      <p:pic>
        <p:nvPicPr>
          <p:cNvPr id="181" name="Google Shape;181;p63"/>
          <p:cNvPicPr preferRelativeResize="0"/>
          <p:nvPr/>
        </p:nvPicPr>
        <p:blipFill rotWithShape="1">
          <a:blip r:embed="rId2">
            <a:alphaModFix/>
          </a:blip>
          <a:srcRect/>
          <a:stretch/>
        </p:blipFill>
        <p:spPr>
          <a:xfrm>
            <a:off x="9220261" y="169846"/>
            <a:ext cx="2816352" cy="856741"/>
          </a:xfrm>
          <a:prstGeom prst="rect">
            <a:avLst/>
          </a:prstGeom>
          <a:noFill/>
          <a:ln>
            <a:noFill/>
          </a:ln>
        </p:spPr>
      </p:pic>
      <p:cxnSp>
        <p:nvCxnSpPr>
          <p:cNvPr id="182" name="Google Shape;182;p63"/>
          <p:cNvCxnSpPr>
            <a:endCxn id="179" idx="2"/>
          </p:cNvCxnSpPr>
          <p:nvPr/>
        </p:nvCxnSpPr>
        <p:spPr>
          <a:xfrm>
            <a:off x="0" y="1291245"/>
            <a:ext cx="6096000" cy="0"/>
          </a:xfrm>
          <a:prstGeom prst="straightConnector1">
            <a:avLst/>
          </a:prstGeom>
          <a:noFill/>
          <a:ln w="76200" cap="flat" cmpd="sng">
            <a:solidFill>
              <a:srgbClr val="96C93F"/>
            </a:solidFill>
            <a:prstDash val="solid"/>
            <a:miter lim="800000"/>
            <a:headEnd type="none" w="sm" len="sm"/>
            <a:tailEnd type="none" w="sm" len="sm"/>
          </a:ln>
        </p:spPr>
      </p:cxnSp>
      <p:pic>
        <p:nvPicPr>
          <p:cNvPr id="183" name="Google Shape;183;p63"/>
          <p:cNvPicPr preferRelativeResize="0"/>
          <p:nvPr/>
        </p:nvPicPr>
        <p:blipFill rotWithShape="1">
          <a:blip r:embed="rId2">
            <a:alphaModFix/>
          </a:blip>
          <a:srcRect/>
          <a:stretch/>
        </p:blipFill>
        <p:spPr>
          <a:xfrm>
            <a:off x="9220261" y="169846"/>
            <a:ext cx="2816352" cy="856741"/>
          </a:xfrm>
          <a:prstGeom prst="rect">
            <a:avLst/>
          </a:prstGeom>
          <a:noFill/>
          <a:ln>
            <a:noFill/>
          </a:ln>
        </p:spPr>
      </p:pic>
      <p:sp>
        <p:nvSpPr>
          <p:cNvPr id="184" name="Google Shape;184;p63"/>
          <p:cNvSpPr txBox="1">
            <a:spLocks noGrp="1"/>
          </p:cNvSpPr>
          <p:nvPr>
            <p:ph type="title"/>
          </p:nvPr>
        </p:nvSpPr>
        <p:spPr>
          <a:xfrm>
            <a:off x="0" y="-1"/>
            <a:ext cx="9160042" cy="1251284"/>
          </a:xfrm>
          <a:prstGeom prst="rect">
            <a:avLst/>
          </a:prstGeom>
          <a:noFill/>
          <a:ln>
            <a:noFill/>
          </a:ln>
        </p:spPr>
        <p:txBody>
          <a:bodyPr spcFirstLastPara="1" wrap="square" lIns="274300" tIns="45700" rIns="91425" bIns="45700" anchor="ctr" anchorCtr="0">
            <a:normAutofit/>
          </a:bodyPr>
          <a:lstStyle>
            <a:lvl1pPr marR="0" lvl="0" algn="l" rtl="0">
              <a:lnSpc>
                <a:spcPct val="90000"/>
              </a:lnSpc>
              <a:spcBef>
                <a:spcPts val="0"/>
              </a:spcBef>
              <a:spcAft>
                <a:spcPts val="0"/>
              </a:spcAft>
              <a:buClr>
                <a:srgbClr val="0771BA"/>
              </a:buClr>
              <a:buSzPts val="5000"/>
              <a:buFont typeface="Calibri"/>
              <a:buNone/>
              <a:defRPr sz="5000" b="1" i="0" u="none" strike="noStrike" cap="none">
                <a:solidFill>
                  <a:srgbClr val="0771BA"/>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185" name="Google Shape;185;p63"/>
          <p:cNvSpPr txBox="1">
            <a:spLocks noGrp="1"/>
          </p:cNvSpPr>
          <p:nvPr>
            <p:ph type="body" idx="1"/>
          </p:nvPr>
        </p:nvSpPr>
        <p:spPr>
          <a:xfrm>
            <a:off x="0" y="5764437"/>
            <a:ext cx="12192000" cy="1093563"/>
          </a:xfrm>
          <a:prstGeom prst="rect">
            <a:avLst/>
          </a:prstGeom>
          <a:noFill/>
          <a:ln>
            <a:noFill/>
          </a:ln>
        </p:spPr>
        <p:txBody>
          <a:bodyPr spcFirstLastPara="1" wrap="square" lIns="91425" tIns="45700" rIns="91425" bIns="45700" anchor="ctr" anchorCtr="1">
            <a:noAutofit/>
          </a:bodyPr>
          <a:lstStyle>
            <a:lvl1pPr marL="457200" marR="0" lvl="0" indent="-228600" algn="ctr" rtl="0">
              <a:lnSpc>
                <a:spcPct val="90000"/>
              </a:lnSpc>
              <a:spcBef>
                <a:spcPts val="1000"/>
              </a:spcBef>
              <a:spcAft>
                <a:spcPts val="0"/>
              </a:spcAft>
              <a:buClr>
                <a:srgbClr val="0771BA"/>
              </a:buClr>
              <a:buSzPts val="4400"/>
              <a:buFont typeface="Arial"/>
              <a:buNone/>
              <a:defRPr sz="44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86" name="Google Shape;186;p63"/>
          <p:cNvSpPr txBox="1">
            <a:spLocks noGrp="1"/>
          </p:cNvSpPr>
          <p:nvPr>
            <p:ph type="body" idx="2"/>
          </p:nvPr>
        </p:nvSpPr>
        <p:spPr>
          <a:xfrm>
            <a:off x="0" y="1657350"/>
            <a:ext cx="12192000" cy="3524250"/>
          </a:xfrm>
          <a:prstGeom prst="rect">
            <a:avLst/>
          </a:prstGeom>
          <a:noFill/>
          <a:ln>
            <a:noFill/>
          </a:ln>
        </p:spPr>
        <p:txBody>
          <a:bodyPr spcFirstLastPara="1" wrap="square" lIns="457200" tIns="45700" rIns="91425" bIns="45700" anchor="t" anchorCtr="0">
            <a:noAutofit/>
          </a:bodyPr>
          <a:lstStyle>
            <a:lvl1pPr marL="457200" marR="0" lvl="0" indent="-457200" algn="l" rtl="0">
              <a:lnSpc>
                <a:spcPct val="100000"/>
              </a:lnSpc>
              <a:spcBef>
                <a:spcPts val="1000"/>
              </a:spcBef>
              <a:spcAft>
                <a:spcPts val="0"/>
              </a:spcAft>
              <a:buClr>
                <a:srgbClr val="0771BA"/>
              </a:buClr>
              <a:buSzPts val="3600"/>
              <a:buFont typeface="Arial"/>
              <a:buChar char="•"/>
              <a:defRPr sz="3600" b="0" i="0" u="none" strike="noStrike" cap="none">
                <a:solidFill>
                  <a:srgbClr val="0771BA"/>
                </a:solidFill>
                <a:latin typeface="Calibri"/>
                <a:ea typeface="Calibri"/>
                <a:cs typeface="Calibri"/>
                <a:sym typeface="Calibri"/>
              </a:defRPr>
            </a:lvl1pPr>
            <a:lvl2pPr marL="914400" marR="0" lvl="1" indent="-431800" algn="l" rtl="0">
              <a:lnSpc>
                <a:spcPct val="100000"/>
              </a:lnSpc>
              <a:spcBef>
                <a:spcPts val="500"/>
              </a:spcBef>
              <a:spcAft>
                <a:spcPts val="0"/>
              </a:spcAft>
              <a:buClr>
                <a:srgbClr val="0771BA"/>
              </a:buClr>
              <a:buSzPts val="3200"/>
              <a:buFont typeface="Arial"/>
              <a:buChar char="•"/>
              <a:defRPr sz="3200" b="0" i="0" u="none" strike="noStrike" cap="none">
                <a:solidFill>
                  <a:srgbClr val="0771BA"/>
                </a:solidFill>
                <a:latin typeface="Calibri"/>
                <a:ea typeface="Calibri"/>
                <a:cs typeface="Calibri"/>
                <a:sym typeface="Calibri"/>
              </a:defRPr>
            </a:lvl2pPr>
            <a:lvl3pPr marL="1371600" marR="0" lvl="2" indent="-406400" algn="l" rtl="0">
              <a:lnSpc>
                <a:spcPct val="100000"/>
              </a:lnSpc>
              <a:spcBef>
                <a:spcPts val="5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3pPr>
            <a:lvl4pPr marL="1828800" marR="0" lvl="3" indent="-381000" algn="l" rtl="0">
              <a:lnSpc>
                <a:spcPct val="10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4pPr>
            <a:lvl5pPr marL="2286000" marR="0" lvl="4" indent="-381000" algn="l" rtl="0">
              <a:lnSpc>
                <a:spcPct val="10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Welcome 4 Points, Pic">
  <p:cSld name="Welcome 4 Points, Pic">
    <p:spTree>
      <p:nvGrpSpPr>
        <p:cNvPr id="1" name="Shape 192"/>
        <p:cNvGrpSpPr/>
        <p:nvPr/>
      </p:nvGrpSpPr>
      <p:grpSpPr>
        <a:xfrm>
          <a:off x="0" y="0"/>
          <a:ext cx="0" cy="0"/>
          <a:chOff x="0" y="0"/>
          <a:chExt cx="0" cy="0"/>
        </a:xfrm>
      </p:grpSpPr>
      <p:sp>
        <p:nvSpPr>
          <p:cNvPr id="193" name="Google Shape;193;p33"/>
          <p:cNvSpPr>
            <a:spLocks noGrp="1"/>
          </p:cNvSpPr>
          <p:nvPr>
            <p:ph type="pic" idx="2"/>
          </p:nvPr>
        </p:nvSpPr>
        <p:spPr>
          <a:xfrm>
            <a:off x="5305232" y="1853299"/>
            <a:ext cx="6578600" cy="3763962"/>
          </a:xfrm>
          <a:prstGeom prst="rect">
            <a:avLst/>
          </a:prstGeom>
          <a:noFill/>
          <a:ln w="19050" cap="flat" cmpd="sng">
            <a:solidFill>
              <a:srgbClr val="666666"/>
            </a:solidFill>
            <a:prstDash val="solid"/>
            <a:round/>
            <a:headEnd type="none" w="sm" len="sm"/>
            <a:tailEnd type="none" w="sm" len="sm"/>
          </a:ln>
        </p:spPr>
      </p:sp>
      <p:sp>
        <p:nvSpPr>
          <p:cNvPr id="194" name="Google Shape;194;p33"/>
          <p:cNvSpPr txBox="1">
            <a:spLocks noGrp="1"/>
          </p:cNvSpPr>
          <p:nvPr>
            <p:ph type="body" idx="1"/>
          </p:nvPr>
        </p:nvSpPr>
        <p:spPr>
          <a:xfrm>
            <a:off x="1660584" y="1489802"/>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95" name="Google Shape;195;p33"/>
          <p:cNvSpPr txBox="1">
            <a:spLocks noGrp="1"/>
          </p:cNvSpPr>
          <p:nvPr>
            <p:ph type="body" idx="3"/>
          </p:nvPr>
        </p:nvSpPr>
        <p:spPr>
          <a:xfrm>
            <a:off x="1660585" y="2653440"/>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96" name="Google Shape;196;p33"/>
          <p:cNvSpPr txBox="1">
            <a:spLocks noGrp="1"/>
          </p:cNvSpPr>
          <p:nvPr>
            <p:ph type="body" idx="4"/>
          </p:nvPr>
        </p:nvSpPr>
        <p:spPr>
          <a:xfrm>
            <a:off x="1660584" y="381707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97" name="Google Shape;197;p33"/>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198" name="Google Shape;198;p33"/>
          <p:cNvSpPr txBox="1">
            <a:spLocks noGrp="1"/>
          </p:cNvSpPr>
          <p:nvPr>
            <p:ph type="body" idx="5"/>
          </p:nvPr>
        </p:nvSpPr>
        <p:spPr>
          <a:xfrm>
            <a:off x="1660584" y="4992079"/>
            <a:ext cx="3632308"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199" name="Google Shape;199;p33"/>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200" name="Google Shape;200;p33"/>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201" name="Google Shape;201;p33"/>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202" name="Google Shape;202;p33"/>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03" name="Google Shape;203;p33"/>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04" name="Google Shape;204;p33"/>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205" name="Google Shape;205;p33"/>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206" name="Google Shape;206;p33"/>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207" name="Google Shape;207;p33"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208" name="Google Shape;208;p33"/>
          <p:cNvSpPr txBox="1">
            <a:spLocks noGrp="1"/>
          </p:cNvSpPr>
          <p:nvPr>
            <p:ph type="body" idx="6"/>
          </p:nvPr>
        </p:nvSpPr>
        <p:spPr>
          <a:xfrm>
            <a:off x="691245" y="1502511"/>
            <a:ext cx="576072" cy="914400"/>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09" name="Google Shape;209;p33"/>
          <p:cNvSpPr txBox="1">
            <a:spLocks noGrp="1"/>
          </p:cNvSpPr>
          <p:nvPr>
            <p:ph type="body" idx="7"/>
          </p:nvPr>
        </p:nvSpPr>
        <p:spPr>
          <a:xfrm>
            <a:off x="693292" y="2822770"/>
            <a:ext cx="758952" cy="713232"/>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10" name="Google Shape;210;p33"/>
          <p:cNvSpPr txBox="1">
            <a:spLocks noGrp="1"/>
          </p:cNvSpPr>
          <p:nvPr>
            <p:ph type="body" idx="8"/>
          </p:nvPr>
        </p:nvSpPr>
        <p:spPr>
          <a:xfrm>
            <a:off x="691246" y="3939833"/>
            <a:ext cx="795528" cy="713232"/>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11" name="Google Shape;211;p33"/>
          <p:cNvSpPr txBox="1">
            <a:spLocks noGrp="1"/>
          </p:cNvSpPr>
          <p:nvPr>
            <p:ph type="body" idx="9"/>
          </p:nvPr>
        </p:nvSpPr>
        <p:spPr>
          <a:xfrm>
            <a:off x="691245" y="5162747"/>
            <a:ext cx="658368" cy="763916"/>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1_Title, Pic">
  <p:cSld name="1_Title, Pic">
    <p:spTree>
      <p:nvGrpSpPr>
        <p:cNvPr id="1" name="Shape 212"/>
        <p:cNvGrpSpPr/>
        <p:nvPr/>
      </p:nvGrpSpPr>
      <p:grpSpPr>
        <a:xfrm>
          <a:off x="0" y="0"/>
          <a:ext cx="0" cy="0"/>
          <a:chOff x="0" y="0"/>
          <a:chExt cx="0" cy="0"/>
        </a:xfrm>
      </p:grpSpPr>
      <p:sp>
        <p:nvSpPr>
          <p:cNvPr id="213" name="Google Shape;213;p37"/>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214" name="Google Shape;214;p37"/>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215" name="Google Shape;215;p37"/>
          <p:cNvCxnSpPr/>
          <p:nvPr/>
        </p:nvCxnSpPr>
        <p:spPr>
          <a:xfrm>
            <a:off x="-46438"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216" name="Google Shape;216;p37"/>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217" name="Google Shape;217;p37"/>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18" name="Google Shape;218;p37"/>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19" name="Google Shape;219;p37"/>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220" name="Google Shape;220;p37"/>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221" name="Google Shape;221;p37"/>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222" name="Google Shape;222;p37"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223" name="Google Shape;223;p37"/>
          <p:cNvSpPr txBox="1">
            <a:spLocks noGrp="1"/>
          </p:cNvSpPr>
          <p:nvPr>
            <p:ph type="body" idx="1"/>
          </p:nvPr>
        </p:nvSpPr>
        <p:spPr>
          <a:xfrm>
            <a:off x="6303981" y="1659612"/>
            <a:ext cx="5353397" cy="1193795"/>
          </a:xfrm>
          <a:prstGeom prst="rect">
            <a:avLst/>
          </a:prstGeom>
          <a:noFill/>
          <a:ln>
            <a:noFill/>
          </a:ln>
        </p:spPr>
        <p:txBody>
          <a:bodyPr spcFirstLastPara="1" wrap="square" lIns="91425" tIns="45700" rIns="91425" bIns="45700" anchor="t" anchorCtr="0">
            <a:noAutofit/>
          </a:bodyPr>
          <a:lstStyle>
            <a:lvl1pPr marL="457200" marR="0" lvl="0" indent="-431800" algn="l" rtl="0">
              <a:lnSpc>
                <a:spcPct val="90000"/>
              </a:lnSpc>
              <a:spcBef>
                <a:spcPts val="10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rgbClr val="006FB6"/>
              </a:buClr>
              <a:buSzPts val="2400"/>
              <a:buFont typeface="Arial"/>
              <a:buChar char="•"/>
              <a:defRPr sz="2400" b="0" i="1" u="none" strike="noStrike" cap="none">
                <a:solidFill>
                  <a:srgbClr val="006FB6"/>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24" name="Google Shape;224;p37"/>
          <p:cNvSpPr txBox="1">
            <a:spLocks noGrp="1"/>
          </p:cNvSpPr>
          <p:nvPr>
            <p:ph type="body" idx="2"/>
          </p:nvPr>
        </p:nvSpPr>
        <p:spPr>
          <a:xfrm>
            <a:off x="6303981" y="4001457"/>
            <a:ext cx="5353397" cy="1554195"/>
          </a:xfrm>
          <a:prstGeom prst="rect">
            <a:avLst/>
          </a:prstGeom>
          <a:noFill/>
          <a:ln>
            <a:noFill/>
          </a:ln>
        </p:spPr>
        <p:txBody>
          <a:bodyPr spcFirstLastPara="1" wrap="square" lIns="91425" tIns="45700" rIns="91425" bIns="45700" anchor="t" anchorCtr="0">
            <a:noAutofit/>
          </a:bodyPr>
          <a:lstStyle>
            <a:lvl1pPr marL="457200" marR="0" lvl="0" indent="-431800" algn="l" rtl="0">
              <a:lnSpc>
                <a:spcPct val="90000"/>
              </a:lnSpc>
              <a:spcBef>
                <a:spcPts val="10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225" name="Google Shape;225;p37" descr="A picture containing person, indoor&#10;&#10;Description automatically generated"/>
          <p:cNvPicPr preferRelativeResize="0"/>
          <p:nvPr/>
        </p:nvPicPr>
        <p:blipFill rotWithShape="1">
          <a:blip r:embed="rId6">
            <a:alphaModFix/>
          </a:blip>
          <a:srcRect/>
          <a:stretch/>
        </p:blipFill>
        <p:spPr>
          <a:xfrm>
            <a:off x="671712" y="1659612"/>
            <a:ext cx="4253837" cy="4198988"/>
          </a:xfrm>
          <a:prstGeom prst="rect">
            <a:avLst/>
          </a:prstGeom>
          <a:noFill/>
          <a:ln w="9525" cap="flat" cmpd="sng">
            <a:solidFill>
              <a:srgbClr val="666666"/>
            </a:solidFill>
            <a:prstDash val="solid"/>
            <a:round/>
            <a:headEnd type="none" w="sm" len="sm"/>
            <a:tailEnd type="none" w="sm" len="sm"/>
          </a:ln>
        </p:spPr>
      </p:pic>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4_2 Content boxes">
  <p:cSld name="4_2 Content boxes">
    <p:spTree>
      <p:nvGrpSpPr>
        <p:cNvPr id="1" name="Shape 226"/>
        <p:cNvGrpSpPr/>
        <p:nvPr/>
      </p:nvGrpSpPr>
      <p:grpSpPr>
        <a:xfrm>
          <a:off x="0" y="0"/>
          <a:ext cx="0" cy="0"/>
          <a:chOff x="0" y="0"/>
          <a:chExt cx="0" cy="0"/>
        </a:xfrm>
      </p:grpSpPr>
      <p:pic>
        <p:nvPicPr>
          <p:cNvPr id="227" name="Google Shape;227;p54"/>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228" name="Google Shape;228;p54"/>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29" name="Google Shape;229;p54"/>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230" name="Google Shape;230;p54"/>
          <p:cNvCxnSpPr/>
          <p:nvPr/>
        </p:nvCxnSpPr>
        <p:spPr>
          <a:xfrm>
            <a:off x="10120153" y="6584021"/>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231" name="Google Shape;231;p54"/>
          <p:cNvPicPr preferRelativeResize="0"/>
          <p:nvPr/>
        </p:nvPicPr>
        <p:blipFill rotWithShape="1">
          <a:blip r:embed="rId3">
            <a:alphaModFix/>
          </a:blip>
          <a:srcRect/>
          <a:stretch/>
        </p:blipFill>
        <p:spPr>
          <a:xfrm>
            <a:off x="9702615" y="6196177"/>
            <a:ext cx="491968" cy="536174"/>
          </a:xfrm>
          <a:prstGeom prst="rect">
            <a:avLst/>
          </a:prstGeom>
          <a:noFill/>
          <a:ln>
            <a:noFill/>
          </a:ln>
        </p:spPr>
      </p:pic>
      <p:cxnSp>
        <p:nvCxnSpPr>
          <p:cNvPr id="232" name="Google Shape;232;p54"/>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33" name="Google Shape;233;p54"/>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234" name="Google Shape;234;p54"/>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235" name="Google Shape;235;p54"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236" name="Google Shape;236;p54"/>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237" name="Google Shape;237;p54"/>
          <p:cNvSpPr txBox="1">
            <a:spLocks noGrp="1"/>
          </p:cNvSpPr>
          <p:nvPr>
            <p:ph type="body" idx="1"/>
          </p:nvPr>
        </p:nvSpPr>
        <p:spPr>
          <a:xfrm>
            <a:off x="1185028" y="1692275"/>
            <a:ext cx="4830762" cy="4067175"/>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38" name="Google Shape;238;p54"/>
          <p:cNvSpPr txBox="1">
            <a:spLocks noGrp="1"/>
          </p:cNvSpPr>
          <p:nvPr>
            <p:ph type="body" idx="2"/>
          </p:nvPr>
        </p:nvSpPr>
        <p:spPr>
          <a:xfrm>
            <a:off x="6250420" y="1692275"/>
            <a:ext cx="4756551" cy="4100677"/>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Title and Content 1">
  <p:cSld name="Title and Content 1">
    <p:spTree>
      <p:nvGrpSpPr>
        <p:cNvPr id="1" name="Shape 239"/>
        <p:cNvGrpSpPr/>
        <p:nvPr/>
      </p:nvGrpSpPr>
      <p:grpSpPr>
        <a:xfrm>
          <a:off x="0" y="0"/>
          <a:ext cx="0" cy="0"/>
          <a:chOff x="0" y="0"/>
          <a:chExt cx="0" cy="0"/>
        </a:xfrm>
      </p:grpSpPr>
      <p:sp>
        <p:nvSpPr>
          <p:cNvPr id="240" name="Google Shape;240;p95"/>
          <p:cNvSpPr txBox="1">
            <a:spLocks noGrp="1"/>
          </p:cNvSpPr>
          <p:nvPr>
            <p:ph type="body" idx="1"/>
          </p:nvPr>
        </p:nvSpPr>
        <p:spPr>
          <a:xfrm>
            <a:off x="994808" y="1334491"/>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41" name="Google Shape;241;p95"/>
          <p:cNvSpPr txBox="1">
            <a:spLocks noGrp="1"/>
          </p:cNvSpPr>
          <p:nvPr>
            <p:ph type="body" idx="2"/>
          </p:nvPr>
        </p:nvSpPr>
        <p:spPr>
          <a:xfrm>
            <a:off x="9143260" y="3943617"/>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42" name="Google Shape;242;p95"/>
          <p:cNvSpPr txBox="1">
            <a:spLocks noGrp="1"/>
          </p:cNvSpPr>
          <p:nvPr>
            <p:ph type="body" idx="3"/>
          </p:nvPr>
        </p:nvSpPr>
        <p:spPr>
          <a:xfrm>
            <a:off x="4458284" y="2860693"/>
            <a:ext cx="2514600" cy="1828800"/>
          </a:xfrm>
          <a:prstGeom prst="rect">
            <a:avLst/>
          </a:prstGeom>
          <a:solidFill>
            <a:schemeClr val="lt1"/>
          </a:solid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43" name="Google Shape;243;p95"/>
          <p:cNvSpPr txBox="1">
            <a:spLocks noGrp="1"/>
          </p:cNvSpPr>
          <p:nvPr>
            <p:ph type="ctrTitle"/>
          </p:nvPr>
        </p:nvSpPr>
        <p:spPr>
          <a:xfrm>
            <a:off x="0" y="32084"/>
            <a:ext cx="12192000" cy="11937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244" name="Google Shape;244;p95"/>
          <p:cNvPicPr preferRelativeResize="0"/>
          <p:nvPr/>
        </p:nvPicPr>
        <p:blipFill rotWithShape="1">
          <a:blip r:embed="rId2">
            <a:alphaModFix/>
          </a:blip>
          <a:srcRect/>
          <a:stretch/>
        </p:blipFill>
        <p:spPr>
          <a:xfrm>
            <a:off x="2097147" y="6246434"/>
            <a:ext cx="309931" cy="493980"/>
          </a:xfrm>
          <a:prstGeom prst="rect">
            <a:avLst/>
          </a:prstGeom>
          <a:noFill/>
          <a:ln>
            <a:noFill/>
          </a:ln>
        </p:spPr>
      </p:pic>
      <p:cxnSp>
        <p:nvCxnSpPr>
          <p:cNvPr id="245" name="Google Shape;245;p95"/>
          <p:cNvCxnSpPr/>
          <p:nvPr/>
        </p:nvCxnSpPr>
        <p:spPr>
          <a:xfrm>
            <a:off x="-30396" y="6567434"/>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246" name="Google Shape;246;p95"/>
          <p:cNvCxnSpPr/>
          <p:nvPr/>
        </p:nvCxnSpPr>
        <p:spPr>
          <a:xfrm>
            <a:off x="22895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247" name="Google Shape;247;p95"/>
          <p:cNvCxnSpPr/>
          <p:nvPr/>
        </p:nvCxnSpPr>
        <p:spPr>
          <a:xfrm>
            <a:off x="492554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248" name="Google Shape;248;p95"/>
          <p:cNvCxnSpPr/>
          <p:nvPr/>
        </p:nvCxnSpPr>
        <p:spPr>
          <a:xfrm>
            <a:off x="762099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249" name="Google Shape;249;p95"/>
          <p:cNvCxnSpPr/>
          <p:nvPr/>
        </p:nvCxnSpPr>
        <p:spPr>
          <a:xfrm>
            <a:off x="10120153" y="6584021"/>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250" name="Google Shape;250;p95"/>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251" name="Google Shape;251;p95"/>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252" name="Google Shape;252;p95"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253" name="Google Shape;253;p95"/>
          <p:cNvSpPr txBox="1">
            <a:spLocks noGrp="1"/>
          </p:cNvSpPr>
          <p:nvPr>
            <p:ph type="body" idx="4"/>
          </p:nvPr>
        </p:nvSpPr>
        <p:spPr>
          <a:xfrm>
            <a:off x="994808" y="4100916"/>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54" name="Google Shape;254;p95"/>
          <p:cNvSpPr txBox="1">
            <a:spLocks noGrp="1"/>
          </p:cNvSpPr>
          <p:nvPr>
            <p:ph type="body" idx="5"/>
          </p:nvPr>
        </p:nvSpPr>
        <p:spPr>
          <a:xfrm>
            <a:off x="9143260" y="1408017"/>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255" name="Google Shape;255;p95"/>
          <p:cNvPicPr preferRelativeResize="0"/>
          <p:nvPr/>
        </p:nvPicPr>
        <p:blipFill rotWithShape="1">
          <a:blip r:embed="rId6">
            <a:alphaModFix/>
          </a:blip>
          <a:srcRect/>
          <a:stretch/>
        </p:blipFill>
        <p:spPr>
          <a:xfrm>
            <a:off x="3265450" y="1494950"/>
            <a:ext cx="5661102" cy="4743376"/>
          </a:xfrm>
          <a:prstGeom prst="rect">
            <a:avLst/>
          </a:prstGeom>
          <a:noFill/>
          <a:ln>
            <a:noFill/>
          </a:ln>
        </p:spPr>
      </p:pic>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matchingName="2 Reading tip_2 Content boxes">
  <p:cSld name="2 Reading tip_2 Content boxes">
    <p:spTree>
      <p:nvGrpSpPr>
        <p:cNvPr id="1" name="Shape 256"/>
        <p:cNvGrpSpPr/>
        <p:nvPr/>
      </p:nvGrpSpPr>
      <p:grpSpPr>
        <a:xfrm>
          <a:off x="0" y="0"/>
          <a:ext cx="0" cy="0"/>
          <a:chOff x="0" y="0"/>
          <a:chExt cx="0" cy="0"/>
        </a:xfrm>
      </p:grpSpPr>
      <p:sp>
        <p:nvSpPr>
          <p:cNvPr id="257" name="Google Shape;257;p96"/>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258" name="Google Shape;258;p96"/>
          <p:cNvSpPr txBox="1">
            <a:spLocks noGrp="1"/>
          </p:cNvSpPr>
          <p:nvPr>
            <p:ph type="body" idx="1"/>
          </p:nvPr>
        </p:nvSpPr>
        <p:spPr>
          <a:xfrm>
            <a:off x="1185028" y="1692275"/>
            <a:ext cx="4830762" cy="4067175"/>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59" name="Google Shape;259;p96"/>
          <p:cNvSpPr txBox="1">
            <a:spLocks noGrp="1"/>
          </p:cNvSpPr>
          <p:nvPr>
            <p:ph type="body" idx="2"/>
          </p:nvPr>
        </p:nvSpPr>
        <p:spPr>
          <a:xfrm>
            <a:off x="6250420" y="1692275"/>
            <a:ext cx="4756551" cy="4100677"/>
          </a:xfrm>
          <a:prstGeom prst="rect">
            <a:avLst/>
          </a:prstGeom>
          <a:noFill/>
          <a:ln>
            <a:noFill/>
          </a:ln>
        </p:spPr>
        <p:txBody>
          <a:bodyPr spcFirstLastPara="1" wrap="square" lIns="91425" tIns="45700" rIns="91425" bIns="45700" anchor="ctr"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260" name="Google Shape;260;p96"/>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261" name="Google Shape;261;p96"/>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62" name="Google Shape;262;p96"/>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263" name="Google Shape;263;p96"/>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264" name="Google Shape;264;p96"/>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65" name="Google Shape;265;p96"/>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266" name="Google Shape;266;p96"/>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267" name="Google Shape;267;p96"/>
          <p:cNvPicPr preferRelativeResize="0"/>
          <p:nvPr/>
        </p:nvPicPr>
        <p:blipFill rotWithShape="1">
          <a:blip r:embed="rId4">
            <a:alphaModFix/>
          </a:blip>
          <a:srcRect/>
          <a:stretch/>
        </p:blipFill>
        <p:spPr>
          <a:xfrm>
            <a:off x="4458273" y="6324412"/>
            <a:ext cx="529889" cy="497950"/>
          </a:xfrm>
          <a:prstGeom prst="rect">
            <a:avLst/>
          </a:prstGeom>
          <a:noFill/>
          <a:ln>
            <a:noFill/>
          </a:ln>
        </p:spPr>
      </p:pic>
      <p:pic>
        <p:nvPicPr>
          <p:cNvPr id="268" name="Google Shape;268;p96"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matchingName="3_Title, 3 points,content box">
  <p:cSld name="3_Title, 3 points,content box">
    <p:spTree>
      <p:nvGrpSpPr>
        <p:cNvPr id="1" name="Shape 269"/>
        <p:cNvGrpSpPr/>
        <p:nvPr/>
      </p:nvGrpSpPr>
      <p:grpSpPr>
        <a:xfrm>
          <a:off x="0" y="0"/>
          <a:ext cx="0" cy="0"/>
          <a:chOff x="0" y="0"/>
          <a:chExt cx="0" cy="0"/>
        </a:xfrm>
      </p:grpSpPr>
      <p:pic>
        <p:nvPicPr>
          <p:cNvPr id="270" name="Google Shape;270;p97"/>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271" name="Google Shape;271;p97"/>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72" name="Google Shape;272;p97"/>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273" name="Google Shape;273;p97"/>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274" name="Google Shape;274;p97"/>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275" name="Google Shape;275;p97"/>
          <p:cNvPicPr preferRelativeResize="0"/>
          <p:nvPr/>
        </p:nvPicPr>
        <p:blipFill rotWithShape="1">
          <a:blip r:embed="rId4">
            <a:alphaModFix/>
          </a:blip>
          <a:srcRect/>
          <a:stretch/>
        </p:blipFill>
        <p:spPr>
          <a:xfrm>
            <a:off x="6981274" y="6196177"/>
            <a:ext cx="687747" cy="615552"/>
          </a:xfrm>
          <a:prstGeom prst="rect">
            <a:avLst/>
          </a:prstGeom>
          <a:noFill/>
          <a:ln>
            <a:noFill/>
          </a:ln>
        </p:spPr>
      </p:pic>
      <p:cxnSp>
        <p:nvCxnSpPr>
          <p:cNvPr id="276" name="Google Shape;276;p97"/>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277" name="Google Shape;277;p97"/>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278" name="Google Shape;278;p97"/>
          <p:cNvPicPr preferRelativeResize="0"/>
          <p:nvPr/>
        </p:nvPicPr>
        <p:blipFill rotWithShape="1">
          <a:blip r:embed="rId5">
            <a:alphaModFix/>
          </a:blip>
          <a:srcRect/>
          <a:stretch/>
        </p:blipFill>
        <p:spPr>
          <a:xfrm>
            <a:off x="4458273" y="6324412"/>
            <a:ext cx="529889" cy="497951"/>
          </a:xfrm>
          <a:prstGeom prst="rect">
            <a:avLst/>
          </a:prstGeom>
          <a:noFill/>
          <a:ln>
            <a:noFill/>
          </a:ln>
        </p:spPr>
      </p:pic>
      <p:sp>
        <p:nvSpPr>
          <p:cNvPr id="279" name="Google Shape;279;p97"/>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280" name="Google Shape;280;p97"/>
          <p:cNvSpPr txBox="1">
            <a:spLocks noGrp="1"/>
          </p:cNvSpPr>
          <p:nvPr>
            <p:ph type="body" idx="1"/>
          </p:nvPr>
        </p:nvSpPr>
        <p:spPr>
          <a:xfrm>
            <a:off x="1639564" y="1374414"/>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81" name="Google Shape;281;p97"/>
          <p:cNvSpPr txBox="1">
            <a:spLocks noGrp="1"/>
          </p:cNvSpPr>
          <p:nvPr>
            <p:ph type="body" idx="2"/>
          </p:nvPr>
        </p:nvSpPr>
        <p:spPr>
          <a:xfrm>
            <a:off x="1627989" y="259224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82" name="Google Shape;282;p97"/>
          <p:cNvSpPr txBox="1">
            <a:spLocks noGrp="1"/>
          </p:cNvSpPr>
          <p:nvPr>
            <p:ph type="body" idx="3"/>
          </p:nvPr>
        </p:nvSpPr>
        <p:spPr>
          <a:xfrm>
            <a:off x="1655384" y="38091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83" name="Google Shape;283;p97"/>
          <p:cNvSpPr txBox="1">
            <a:spLocks noGrp="1"/>
          </p:cNvSpPr>
          <p:nvPr>
            <p:ph type="body" idx="4"/>
          </p:nvPr>
        </p:nvSpPr>
        <p:spPr>
          <a:xfrm>
            <a:off x="698497" y="1377337"/>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84" name="Google Shape;284;p97"/>
          <p:cNvSpPr txBox="1">
            <a:spLocks noGrp="1"/>
          </p:cNvSpPr>
          <p:nvPr>
            <p:ph type="body" idx="5"/>
          </p:nvPr>
        </p:nvSpPr>
        <p:spPr>
          <a:xfrm>
            <a:off x="698497" y="3809178"/>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85" name="Google Shape;285;p97"/>
          <p:cNvSpPr txBox="1">
            <a:spLocks noGrp="1"/>
          </p:cNvSpPr>
          <p:nvPr>
            <p:ph type="body" idx="6"/>
          </p:nvPr>
        </p:nvSpPr>
        <p:spPr>
          <a:xfrm>
            <a:off x="1627989" y="50249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86" name="Google Shape;286;p97"/>
          <p:cNvSpPr txBox="1">
            <a:spLocks noGrp="1"/>
          </p:cNvSpPr>
          <p:nvPr>
            <p:ph type="body" idx="7"/>
          </p:nvPr>
        </p:nvSpPr>
        <p:spPr>
          <a:xfrm>
            <a:off x="698497" y="2592249"/>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87" name="Google Shape;287;p97"/>
          <p:cNvSpPr txBox="1">
            <a:spLocks noGrp="1"/>
          </p:cNvSpPr>
          <p:nvPr>
            <p:ph type="body" idx="8"/>
          </p:nvPr>
        </p:nvSpPr>
        <p:spPr>
          <a:xfrm>
            <a:off x="698497" y="5027421"/>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88" name="Google Shape;288;p97"/>
          <p:cNvSpPr>
            <a:spLocks noGrp="1"/>
          </p:cNvSpPr>
          <p:nvPr>
            <p:ph type="pic" idx="9"/>
          </p:nvPr>
        </p:nvSpPr>
        <p:spPr>
          <a:xfrm>
            <a:off x="7967502" y="1420398"/>
            <a:ext cx="3962194" cy="3122713"/>
          </a:xfrm>
          <a:prstGeom prst="rect">
            <a:avLst/>
          </a:prstGeom>
          <a:noFill/>
          <a:ln>
            <a:noFill/>
          </a:ln>
        </p:spPr>
      </p:sp>
      <p:sp>
        <p:nvSpPr>
          <p:cNvPr id="289" name="Google Shape;289;p97"/>
          <p:cNvSpPr txBox="1">
            <a:spLocks noGrp="1"/>
          </p:cNvSpPr>
          <p:nvPr>
            <p:ph type="body" idx="13"/>
          </p:nvPr>
        </p:nvSpPr>
        <p:spPr>
          <a:xfrm>
            <a:off x="6381858" y="5027422"/>
            <a:ext cx="5547838" cy="1053242"/>
          </a:xfrm>
          <a:prstGeom prst="rect">
            <a:avLst/>
          </a:prstGeom>
          <a:noFill/>
          <a:ln>
            <a:noFill/>
          </a:ln>
        </p:spPr>
        <p:txBody>
          <a:bodyPr spcFirstLastPara="1" wrap="square" lIns="91425" tIns="45700" rIns="91425" bIns="45700" anchor="t" anchorCtr="0">
            <a:noAutofit/>
          </a:bodyPr>
          <a:lstStyle>
            <a:lvl1pPr marL="457200" marR="0" lvl="0" indent="-228600" algn="l" rtl="0">
              <a:lnSpc>
                <a:spcPct val="100000"/>
              </a:lnSpc>
              <a:spcBef>
                <a:spcPts val="0"/>
              </a:spcBef>
              <a:spcAft>
                <a:spcPts val="0"/>
              </a:spcAft>
              <a:buClr>
                <a:srgbClr val="006FB6"/>
              </a:buClr>
              <a:buSzPts val="3400"/>
              <a:buFont typeface="Arial"/>
              <a:buNone/>
              <a:defRPr sz="3400" b="0" i="0" u="none" strike="noStrike" cap="none">
                <a:solidFill>
                  <a:srgbClr val="006FB6"/>
                </a:solidFill>
                <a:latin typeface="Calibri"/>
                <a:ea typeface="Calibri"/>
                <a:cs typeface="Calibri"/>
                <a:sym typeface="Calibri"/>
              </a:defRPr>
            </a:lvl1pPr>
            <a:lvl2pPr marL="914400" marR="0" lvl="1"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2pPr>
            <a:lvl3pPr marL="1371600" marR="0" lvl="2"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3pPr>
            <a:lvl4pPr marL="1828800" marR="0" lvl="3"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4pPr>
            <a:lvl5pPr marL="2286000" marR="0" lvl="4"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12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290" name="Google Shape;290;p97"/>
          <p:cNvPicPr preferRelativeResize="0"/>
          <p:nvPr/>
        </p:nvPicPr>
        <p:blipFill rotWithShape="1">
          <a:blip r:embed="rId6">
            <a:alphaModFix/>
          </a:blip>
          <a:srcRect/>
          <a:stretch/>
        </p:blipFill>
        <p:spPr>
          <a:xfrm>
            <a:off x="5314535" y="4975017"/>
            <a:ext cx="982993" cy="1105646"/>
          </a:xfrm>
          <a:prstGeom prst="rect">
            <a:avLst/>
          </a:prstGeom>
          <a:noFill/>
          <a:ln>
            <a:noFill/>
          </a:ln>
        </p:spPr>
      </p:pic>
      <p:sp>
        <p:nvSpPr>
          <p:cNvPr id="291" name="Google Shape;291;p97"/>
          <p:cNvSpPr txBox="1">
            <a:spLocks noGrp="1"/>
          </p:cNvSpPr>
          <p:nvPr>
            <p:ph type="body" idx="14"/>
          </p:nvPr>
        </p:nvSpPr>
        <p:spPr>
          <a:xfrm>
            <a:off x="5534775" y="1420400"/>
            <a:ext cx="2335500" cy="19470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100000"/>
              </a:lnSpc>
              <a:spcBef>
                <a:spcPts val="0"/>
              </a:spcBef>
              <a:spcAft>
                <a:spcPts val="0"/>
              </a:spcAft>
              <a:buClr>
                <a:srgbClr val="006FB6"/>
              </a:buClr>
              <a:buSzPts val="3400"/>
              <a:buFont typeface="Arial"/>
              <a:buNone/>
              <a:defRPr sz="3400" b="0" i="0" u="none" strike="noStrike" cap="none">
                <a:solidFill>
                  <a:srgbClr val="006FB6"/>
                </a:solidFill>
                <a:latin typeface="Calibri"/>
                <a:ea typeface="Calibri"/>
                <a:cs typeface="Calibri"/>
                <a:sym typeface="Calibri"/>
              </a:defRPr>
            </a:lvl1pPr>
            <a:lvl2pPr marL="914400" marR="0" lvl="1"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2pPr>
            <a:lvl3pPr marL="1371600" marR="0" lvl="2"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3pPr>
            <a:lvl4pPr marL="1828800" marR="0" lvl="3"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4pPr>
            <a:lvl5pPr marL="2286000" marR="0" lvl="4"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12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matchingName="Title and Content">
  <p:cSld name="Title and Content">
    <p:spTree>
      <p:nvGrpSpPr>
        <p:cNvPr id="1" name="Shape 292"/>
        <p:cNvGrpSpPr/>
        <p:nvPr/>
      </p:nvGrpSpPr>
      <p:grpSpPr>
        <a:xfrm>
          <a:off x="0" y="0"/>
          <a:ext cx="0" cy="0"/>
          <a:chOff x="0" y="0"/>
          <a:chExt cx="0" cy="0"/>
        </a:xfrm>
      </p:grpSpPr>
      <p:sp>
        <p:nvSpPr>
          <p:cNvPr id="293" name="Google Shape;293;p98"/>
          <p:cNvSpPr txBox="1">
            <a:spLocks noGrp="1"/>
          </p:cNvSpPr>
          <p:nvPr>
            <p:ph type="body" idx="1"/>
          </p:nvPr>
        </p:nvSpPr>
        <p:spPr>
          <a:xfrm>
            <a:off x="459596" y="3948916"/>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94" name="Google Shape;294;p98"/>
          <p:cNvSpPr txBox="1">
            <a:spLocks noGrp="1"/>
          </p:cNvSpPr>
          <p:nvPr>
            <p:ph type="body" idx="2"/>
          </p:nvPr>
        </p:nvSpPr>
        <p:spPr>
          <a:xfrm>
            <a:off x="6201972" y="3943617"/>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95" name="Google Shape;295;p98"/>
          <p:cNvSpPr txBox="1">
            <a:spLocks noGrp="1"/>
          </p:cNvSpPr>
          <p:nvPr>
            <p:ph type="body" idx="3"/>
          </p:nvPr>
        </p:nvSpPr>
        <p:spPr>
          <a:xfrm>
            <a:off x="9073160" y="3943617"/>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96" name="Google Shape;296;p98"/>
          <p:cNvSpPr txBox="1">
            <a:spLocks noGrp="1"/>
          </p:cNvSpPr>
          <p:nvPr>
            <p:ph type="body" idx="4"/>
          </p:nvPr>
        </p:nvSpPr>
        <p:spPr>
          <a:xfrm>
            <a:off x="3330784" y="3950205"/>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97" name="Google Shape;297;p98"/>
          <p:cNvSpPr txBox="1">
            <a:spLocks noGrp="1"/>
          </p:cNvSpPr>
          <p:nvPr>
            <p:ph type="body" idx="5"/>
          </p:nvPr>
        </p:nvSpPr>
        <p:spPr>
          <a:xfrm>
            <a:off x="651620" y="1700202"/>
            <a:ext cx="2130552" cy="2130552"/>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98" name="Google Shape;298;p98"/>
          <p:cNvSpPr txBox="1">
            <a:spLocks noGrp="1"/>
          </p:cNvSpPr>
          <p:nvPr>
            <p:ph type="body" idx="6"/>
          </p:nvPr>
        </p:nvSpPr>
        <p:spPr>
          <a:xfrm>
            <a:off x="3479964" y="1854357"/>
            <a:ext cx="2487168" cy="1975104"/>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99" name="Google Shape;299;p98"/>
          <p:cNvSpPr txBox="1">
            <a:spLocks noGrp="1"/>
          </p:cNvSpPr>
          <p:nvPr>
            <p:ph type="body" idx="7"/>
          </p:nvPr>
        </p:nvSpPr>
        <p:spPr>
          <a:xfrm>
            <a:off x="6416856" y="1861619"/>
            <a:ext cx="2084832" cy="1975104"/>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00" name="Google Shape;300;p98"/>
          <p:cNvSpPr txBox="1">
            <a:spLocks noGrp="1"/>
          </p:cNvSpPr>
          <p:nvPr>
            <p:ph type="body" idx="8"/>
          </p:nvPr>
        </p:nvSpPr>
        <p:spPr>
          <a:xfrm>
            <a:off x="9355776" y="1852559"/>
            <a:ext cx="2084832" cy="1975104"/>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01" name="Google Shape;301;p98"/>
          <p:cNvSpPr txBox="1">
            <a:spLocks noGrp="1"/>
          </p:cNvSpPr>
          <p:nvPr>
            <p:ph type="ctrTitle"/>
          </p:nvPr>
        </p:nvSpPr>
        <p:spPr>
          <a:xfrm>
            <a:off x="0" y="32084"/>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302" name="Google Shape;302;p98"/>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303" name="Google Shape;303;p98"/>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304" name="Google Shape;304;p98"/>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305" name="Google Shape;305;p98"/>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06" name="Google Shape;306;p98"/>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07" name="Google Shape;307;p98"/>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308" name="Google Shape;308;p98"/>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309" name="Google Shape;309;p98"/>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310" name="Google Shape;310;p98"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matchingName="Welcome 4 Points, Pic">
  <p:cSld name="1_Welcome 4 Points, Pic">
    <p:spTree>
      <p:nvGrpSpPr>
        <p:cNvPr id="1" name="Shape 311"/>
        <p:cNvGrpSpPr/>
        <p:nvPr/>
      </p:nvGrpSpPr>
      <p:grpSpPr>
        <a:xfrm>
          <a:off x="0" y="0"/>
          <a:ext cx="0" cy="0"/>
          <a:chOff x="0" y="0"/>
          <a:chExt cx="0" cy="0"/>
        </a:xfrm>
      </p:grpSpPr>
      <p:sp>
        <p:nvSpPr>
          <p:cNvPr id="312" name="Google Shape;312;p99"/>
          <p:cNvSpPr>
            <a:spLocks noGrp="1"/>
          </p:cNvSpPr>
          <p:nvPr>
            <p:ph type="pic" idx="2"/>
          </p:nvPr>
        </p:nvSpPr>
        <p:spPr>
          <a:xfrm>
            <a:off x="5292892" y="1502510"/>
            <a:ext cx="6578600" cy="4545253"/>
          </a:xfrm>
          <a:prstGeom prst="rect">
            <a:avLst/>
          </a:prstGeom>
          <a:noFill/>
          <a:ln w="19050" cap="flat" cmpd="sng">
            <a:solidFill>
              <a:srgbClr val="666666"/>
            </a:solidFill>
            <a:prstDash val="solid"/>
            <a:round/>
            <a:headEnd type="none" w="sm" len="sm"/>
            <a:tailEnd type="none" w="sm" len="sm"/>
          </a:ln>
        </p:spPr>
      </p:sp>
      <p:sp>
        <p:nvSpPr>
          <p:cNvPr id="313" name="Google Shape;313;p99"/>
          <p:cNvSpPr txBox="1">
            <a:spLocks noGrp="1"/>
          </p:cNvSpPr>
          <p:nvPr>
            <p:ph type="body" idx="1"/>
          </p:nvPr>
        </p:nvSpPr>
        <p:spPr>
          <a:xfrm>
            <a:off x="1660584" y="1489802"/>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14" name="Google Shape;314;p99"/>
          <p:cNvSpPr txBox="1">
            <a:spLocks noGrp="1"/>
          </p:cNvSpPr>
          <p:nvPr>
            <p:ph type="body" idx="3"/>
          </p:nvPr>
        </p:nvSpPr>
        <p:spPr>
          <a:xfrm>
            <a:off x="1660584" y="381707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15" name="Google Shape;315;p99"/>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316" name="Google Shape;316;p99"/>
          <p:cNvSpPr txBox="1">
            <a:spLocks noGrp="1"/>
          </p:cNvSpPr>
          <p:nvPr>
            <p:ph type="body" idx="4"/>
          </p:nvPr>
        </p:nvSpPr>
        <p:spPr>
          <a:xfrm>
            <a:off x="1660584" y="4992079"/>
            <a:ext cx="3632308"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317" name="Google Shape;317;p99"/>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318" name="Google Shape;318;p99"/>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319" name="Google Shape;319;p99"/>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320" name="Google Shape;320;p99"/>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21" name="Google Shape;321;p99"/>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22" name="Google Shape;322;p99"/>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323" name="Google Shape;323;p99"/>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324" name="Google Shape;324;p99"/>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325" name="Google Shape;325;p99"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pic>
        <p:nvPicPr>
          <p:cNvPr id="326" name="Google Shape;326;p99"/>
          <p:cNvPicPr preferRelativeResize="0"/>
          <p:nvPr/>
        </p:nvPicPr>
        <p:blipFill rotWithShape="1">
          <a:blip r:embed="rId6">
            <a:alphaModFix/>
          </a:blip>
          <a:srcRect/>
          <a:stretch/>
        </p:blipFill>
        <p:spPr>
          <a:xfrm>
            <a:off x="544196" y="1666754"/>
            <a:ext cx="768146" cy="762970"/>
          </a:xfrm>
          <a:prstGeom prst="rect">
            <a:avLst/>
          </a:prstGeom>
          <a:noFill/>
          <a:ln>
            <a:noFill/>
          </a:ln>
        </p:spPr>
      </p:pic>
      <p:pic>
        <p:nvPicPr>
          <p:cNvPr id="327" name="Google Shape;327;p99"/>
          <p:cNvPicPr preferRelativeResize="0"/>
          <p:nvPr/>
        </p:nvPicPr>
        <p:blipFill rotWithShape="1">
          <a:blip r:embed="rId7">
            <a:alphaModFix/>
          </a:blip>
          <a:srcRect/>
          <a:stretch/>
        </p:blipFill>
        <p:spPr>
          <a:xfrm>
            <a:off x="511220" y="3130840"/>
            <a:ext cx="834098" cy="884000"/>
          </a:xfrm>
          <a:prstGeom prst="rect">
            <a:avLst/>
          </a:prstGeom>
          <a:noFill/>
          <a:ln>
            <a:noFill/>
          </a:ln>
        </p:spPr>
      </p:pic>
      <p:pic>
        <p:nvPicPr>
          <p:cNvPr id="328" name="Google Shape;328;p99"/>
          <p:cNvPicPr preferRelativeResize="0"/>
          <p:nvPr/>
        </p:nvPicPr>
        <p:blipFill rotWithShape="1">
          <a:blip r:embed="rId8">
            <a:alphaModFix/>
          </a:blip>
          <a:srcRect/>
          <a:stretch/>
        </p:blipFill>
        <p:spPr>
          <a:xfrm>
            <a:off x="511220" y="4872764"/>
            <a:ext cx="834098" cy="914400"/>
          </a:xfrm>
          <a:prstGeom prst="rect">
            <a:avLst/>
          </a:prstGeom>
          <a:noFill/>
          <a:ln>
            <a:noFill/>
          </a:ln>
        </p:spPr>
      </p:pic>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matchingName="Welcome 4 Points, Pic">
  <p:cSld name="1_Welcome 4 Points, Pic 2">
    <p:spTree>
      <p:nvGrpSpPr>
        <p:cNvPr id="1" name="Shape 329"/>
        <p:cNvGrpSpPr/>
        <p:nvPr/>
      </p:nvGrpSpPr>
      <p:grpSpPr>
        <a:xfrm>
          <a:off x="0" y="0"/>
          <a:ext cx="0" cy="0"/>
          <a:chOff x="0" y="0"/>
          <a:chExt cx="0" cy="0"/>
        </a:xfrm>
      </p:grpSpPr>
      <p:sp>
        <p:nvSpPr>
          <p:cNvPr id="330" name="Google Shape;330;p100"/>
          <p:cNvSpPr>
            <a:spLocks noGrp="1"/>
          </p:cNvSpPr>
          <p:nvPr>
            <p:ph type="pic" idx="2"/>
          </p:nvPr>
        </p:nvSpPr>
        <p:spPr>
          <a:xfrm>
            <a:off x="5292892" y="1502510"/>
            <a:ext cx="6578600" cy="4545253"/>
          </a:xfrm>
          <a:prstGeom prst="rect">
            <a:avLst/>
          </a:prstGeom>
          <a:noFill/>
          <a:ln w="19050" cap="flat" cmpd="sng">
            <a:solidFill>
              <a:srgbClr val="666666"/>
            </a:solidFill>
            <a:prstDash val="solid"/>
            <a:round/>
            <a:headEnd type="none" w="sm" len="sm"/>
            <a:tailEnd type="none" w="sm" len="sm"/>
          </a:ln>
        </p:spPr>
      </p:sp>
      <p:sp>
        <p:nvSpPr>
          <p:cNvPr id="331" name="Google Shape;331;p100"/>
          <p:cNvSpPr txBox="1">
            <a:spLocks noGrp="1"/>
          </p:cNvSpPr>
          <p:nvPr>
            <p:ph type="body" idx="1"/>
          </p:nvPr>
        </p:nvSpPr>
        <p:spPr>
          <a:xfrm>
            <a:off x="1660584" y="1489802"/>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32" name="Google Shape;332;p100"/>
          <p:cNvSpPr txBox="1">
            <a:spLocks noGrp="1"/>
          </p:cNvSpPr>
          <p:nvPr>
            <p:ph type="body" idx="3"/>
          </p:nvPr>
        </p:nvSpPr>
        <p:spPr>
          <a:xfrm>
            <a:off x="1660584" y="381707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33" name="Google Shape;333;p100"/>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334" name="Google Shape;334;p100"/>
          <p:cNvSpPr txBox="1">
            <a:spLocks noGrp="1"/>
          </p:cNvSpPr>
          <p:nvPr>
            <p:ph type="body" idx="4"/>
          </p:nvPr>
        </p:nvSpPr>
        <p:spPr>
          <a:xfrm>
            <a:off x="1660584" y="4992079"/>
            <a:ext cx="3632308"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335" name="Google Shape;335;p100"/>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336" name="Google Shape;336;p100"/>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337" name="Google Shape;337;p100"/>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338" name="Google Shape;338;p100"/>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39" name="Google Shape;339;p100"/>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40" name="Google Shape;340;p100"/>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341" name="Google Shape;341;p100"/>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342" name="Google Shape;342;p100"/>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343" name="Google Shape;343;p100"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pic>
        <p:nvPicPr>
          <p:cNvPr id="344" name="Google Shape;344;p100"/>
          <p:cNvPicPr preferRelativeResize="0"/>
          <p:nvPr/>
        </p:nvPicPr>
        <p:blipFill rotWithShape="1">
          <a:blip r:embed="rId6">
            <a:alphaModFix/>
          </a:blip>
          <a:srcRect/>
          <a:stretch/>
        </p:blipFill>
        <p:spPr>
          <a:xfrm>
            <a:off x="531600" y="1630111"/>
            <a:ext cx="735594" cy="836256"/>
          </a:xfrm>
          <a:prstGeom prst="rect">
            <a:avLst/>
          </a:prstGeom>
          <a:noFill/>
          <a:ln>
            <a:noFill/>
          </a:ln>
        </p:spPr>
      </p:pic>
      <p:pic>
        <p:nvPicPr>
          <p:cNvPr id="345" name="Google Shape;345;p100"/>
          <p:cNvPicPr preferRelativeResize="0"/>
          <p:nvPr/>
        </p:nvPicPr>
        <p:blipFill rotWithShape="1">
          <a:blip r:embed="rId7">
            <a:alphaModFix/>
          </a:blip>
          <a:srcRect/>
          <a:stretch/>
        </p:blipFill>
        <p:spPr>
          <a:xfrm>
            <a:off x="531600" y="3183039"/>
            <a:ext cx="735594" cy="779602"/>
          </a:xfrm>
          <a:prstGeom prst="rect">
            <a:avLst/>
          </a:prstGeom>
          <a:noFill/>
          <a:ln>
            <a:noFill/>
          </a:ln>
        </p:spPr>
      </p:pic>
      <p:pic>
        <p:nvPicPr>
          <p:cNvPr id="346" name="Google Shape;346;p100"/>
          <p:cNvPicPr preferRelativeResize="0"/>
          <p:nvPr/>
        </p:nvPicPr>
        <p:blipFill rotWithShape="1">
          <a:blip r:embed="rId8">
            <a:alphaModFix/>
          </a:blip>
          <a:srcRect/>
          <a:stretch/>
        </p:blipFill>
        <p:spPr>
          <a:xfrm>
            <a:off x="482348" y="4977591"/>
            <a:ext cx="834098" cy="704745"/>
          </a:xfrm>
          <a:prstGeom prst="rect">
            <a:avLst/>
          </a:prstGeom>
          <a:noFill/>
          <a:ln>
            <a:noFill/>
          </a:ln>
        </p:spPr>
      </p:pic>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matchingName="Blank">
  <p:cSld name="Blank">
    <p:spTree>
      <p:nvGrpSpPr>
        <p:cNvPr id="1" name="Shape 347"/>
        <p:cNvGrpSpPr/>
        <p:nvPr/>
      </p:nvGrpSpPr>
      <p:grpSpPr>
        <a:xfrm>
          <a:off x="0" y="0"/>
          <a:ext cx="0" cy="0"/>
          <a:chOff x="0" y="0"/>
          <a:chExt cx="0" cy="0"/>
        </a:xfrm>
      </p:grpSpPr>
      <p:sp>
        <p:nvSpPr>
          <p:cNvPr id="348" name="Google Shape;348;p101"/>
          <p:cNvSpPr txBox="1">
            <a:spLocks noGrp="1"/>
          </p:cNvSpPr>
          <p:nvPr>
            <p:ph type="body" idx="1"/>
          </p:nvPr>
        </p:nvSpPr>
        <p:spPr>
          <a:xfrm>
            <a:off x="4588042" y="1489802"/>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49" name="Google Shape;349;p101"/>
          <p:cNvSpPr txBox="1">
            <a:spLocks noGrp="1"/>
          </p:cNvSpPr>
          <p:nvPr>
            <p:ph type="body" idx="2"/>
          </p:nvPr>
        </p:nvSpPr>
        <p:spPr>
          <a:xfrm>
            <a:off x="4588042" y="2653440"/>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50" name="Google Shape;350;p101"/>
          <p:cNvSpPr txBox="1">
            <a:spLocks noGrp="1"/>
          </p:cNvSpPr>
          <p:nvPr>
            <p:ph type="body" idx="3"/>
          </p:nvPr>
        </p:nvSpPr>
        <p:spPr>
          <a:xfrm>
            <a:off x="4588042" y="3817079"/>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51" name="Google Shape;351;p101"/>
          <p:cNvSpPr txBox="1">
            <a:spLocks noGrp="1"/>
          </p:cNvSpPr>
          <p:nvPr>
            <p:ph type="body" idx="4"/>
          </p:nvPr>
        </p:nvSpPr>
        <p:spPr>
          <a:xfrm>
            <a:off x="4588042" y="4992079"/>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52" name="Google Shape;352;p101"/>
          <p:cNvSpPr txBox="1">
            <a:spLocks noGrp="1"/>
          </p:cNvSpPr>
          <p:nvPr>
            <p:ph type="body" idx="5"/>
          </p:nvPr>
        </p:nvSpPr>
        <p:spPr>
          <a:xfrm>
            <a:off x="691245" y="1502511"/>
            <a:ext cx="3435278"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53" name="Google Shape;353;p101"/>
          <p:cNvSpPr txBox="1">
            <a:spLocks noGrp="1"/>
          </p:cNvSpPr>
          <p:nvPr>
            <p:ph type="body" idx="6"/>
          </p:nvPr>
        </p:nvSpPr>
        <p:spPr>
          <a:xfrm>
            <a:off x="693292" y="2653440"/>
            <a:ext cx="3433231"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54" name="Google Shape;354;p101"/>
          <p:cNvSpPr txBox="1">
            <a:spLocks noGrp="1"/>
          </p:cNvSpPr>
          <p:nvPr>
            <p:ph type="body" idx="7"/>
          </p:nvPr>
        </p:nvSpPr>
        <p:spPr>
          <a:xfrm>
            <a:off x="691246" y="3804369"/>
            <a:ext cx="3433231"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55" name="Google Shape;355;p101"/>
          <p:cNvSpPr txBox="1">
            <a:spLocks noGrp="1"/>
          </p:cNvSpPr>
          <p:nvPr>
            <p:ph type="body" idx="8"/>
          </p:nvPr>
        </p:nvSpPr>
        <p:spPr>
          <a:xfrm>
            <a:off x="691245" y="4959551"/>
            <a:ext cx="3433231"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56" name="Google Shape;356;p101"/>
          <p:cNvSpPr txBox="1">
            <a:spLocks noGrp="1"/>
          </p:cNvSpPr>
          <p:nvPr>
            <p:ph type="ctrTitle"/>
          </p:nvPr>
        </p:nvSpPr>
        <p:spPr>
          <a:xfrm>
            <a:off x="0" y="32084"/>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357" name="Google Shape;357;p101"/>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358" name="Google Shape;358;p101"/>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359" name="Google Shape;359;p101"/>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360" name="Google Shape;360;p101"/>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61" name="Google Shape;361;p101"/>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62" name="Google Shape;362;p101"/>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363" name="Google Shape;363;p101"/>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364" name="Google Shape;364;p101"/>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365" name="Google Shape;365;p101"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matchingName="3_Title, 3 points,content box">
  <p:cSld name="4_Title, 3 points,content box">
    <p:spTree>
      <p:nvGrpSpPr>
        <p:cNvPr id="1" name="Shape 366"/>
        <p:cNvGrpSpPr/>
        <p:nvPr/>
      </p:nvGrpSpPr>
      <p:grpSpPr>
        <a:xfrm>
          <a:off x="0" y="0"/>
          <a:ext cx="0" cy="0"/>
          <a:chOff x="0" y="0"/>
          <a:chExt cx="0" cy="0"/>
        </a:xfrm>
      </p:grpSpPr>
      <p:pic>
        <p:nvPicPr>
          <p:cNvPr id="367" name="Google Shape;367;p102"/>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368" name="Google Shape;368;p102"/>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69" name="Google Shape;369;p102"/>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370" name="Google Shape;370;p102"/>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371" name="Google Shape;371;p102"/>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372" name="Google Shape;372;p102"/>
          <p:cNvPicPr preferRelativeResize="0"/>
          <p:nvPr/>
        </p:nvPicPr>
        <p:blipFill rotWithShape="1">
          <a:blip r:embed="rId4">
            <a:alphaModFix/>
          </a:blip>
          <a:srcRect/>
          <a:stretch/>
        </p:blipFill>
        <p:spPr>
          <a:xfrm>
            <a:off x="6981274" y="6196177"/>
            <a:ext cx="687747" cy="615552"/>
          </a:xfrm>
          <a:prstGeom prst="rect">
            <a:avLst/>
          </a:prstGeom>
          <a:noFill/>
          <a:ln>
            <a:noFill/>
          </a:ln>
        </p:spPr>
      </p:pic>
      <p:cxnSp>
        <p:nvCxnSpPr>
          <p:cNvPr id="373" name="Google Shape;373;p102"/>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74" name="Google Shape;374;p102"/>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375" name="Google Shape;375;p102"/>
          <p:cNvPicPr preferRelativeResize="0"/>
          <p:nvPr/>
        </p:nvPicPr>
        <p:blipFill rotWithShape="1">
          <a:blip r:embed="rId5">
            <a:alphaModFix/>
          </a:blip>
          <a:srcRect/>
          <a:stretch/>
        </p:blipFill>
        <p:spPr>
          <a:xfrm>
            <a:off x="4458273" y="6324412"/>
            <a:ext cx="529889" cy="497951"/>
          </a:xfrm>
          <a:prstGeom prst="rect">
            <a:avLst/>
          </a:prstGeom>
          <a:noFill/>
          <a:ln>
            <a:noFill/>
          </a:ln>
        </p:spPr>
      </p:pic>
      <p:sp>
        <p:nvSpPr>
          <p:cNvPr id="376" name="Google Shape;376;p102"/>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377" name="Google Shape;377;p102"/>
          <p:cNvSpPr txBox="1">
            <a:spLocks noGrp="1"/>
          </p:cNvSpPr>
          <p:nvPr>
            <p:ph type="body" idx="1"/>
          </p:nvPr>
        </p:nvSpPr>
        <p:spPr>
          <a:xfrm>
            <a:off x="1639564" y="1374414"/>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78" name="Google Shape;378;p102"/>
          <p:cNvSpPr txBox="1">
            <a:spLocks noGrp="1"/>
          </p:cNvSpPr>
          <p:nvPr>
            <p:ph type="body" idx="2"/>
          </p:nvPr>
        </p:nvSpPr>
        <p:spPr>
          <a:xfrm>
            <a:off x="1627989" y="259224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79" name="Google Shape;379;p102"/>
          <p:cNvSpPr txBox="1">
            <a:spLocks noGrp="1"/>
          </p:cNvSpPr>
          <p:nvPr>
            <p:ph type="body" idx="3"/>
          </p:nvPr>
        </p:nvSpPr>
        <p:spPr>
          <a:xfrm>
            <a:off x="1655384" y="38091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80" name="Google Shape;380;p102"/>
          <p:cNvSpPr txBox="1">
            <a:spLocks noGrp="1"/>
          </p:cNvSpPr>
          <p:nvPr>
            <p:ph type="body" idx="4"/>
          </p:nvPr>
        </p:nvSpPr>
        <p:spPr>
          <a:xfrm>
            <a:off x="698497" y="1377337"/>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81" name="Google Shape;381;p102"/>
          <p:cNvSpPr txBox="1">
            <a:spLocks noGrp="1"/>
          </p:cNvSpPr>
          <p:nvPr>
            <p:ph type="body" idx="5"/>
          </p:nvPr>
        </p:nvSpPr>
        <p:spPr>
          <a:xfrm>
            <a:off x="698497" y="3809178"/>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82" name="Google Shape;382;p102"/>
          <p:cNvSpPr txBox="1">
            <a:spLocks noGrp="1"/>
          </p:cNvSpPr>
          <p:nvPr>
            <p:ph type="body" idx="6"/>
          </p:nvPr>
        </p:nvSpPr>
        <p:spPr>
          <a:xfrm>
            <a:off x="1627989" y="50249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83" name="Google Shape;383;p102"/>
          <p:cNvSpPr txBox="1">
            <a:spLocks noGrp="1"/>
          </p:cNvSpPr>
          <p:nvPr>
            <p:ph type="body" idx="7"/>
          </p:nvPr>
        </p:nvSpPr>
        <p:spPr>
          <a:xfrm>
            <a:off x="698497" y="2592249"/>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84" name="Google Shape;384;p102"/>
          <p:cNvSpPr txBox="1">
            <a:spLocks noGrp="1"/>
          </p:cNvSpPr>
          <p:nvPr>
            <p:ph type="body" idx="8"/>
          </p:nvPr>
        </p:nvSpPr>
        <p:spPr>
          <a:xfrm>
            <a:off x="698497" y="5027421"/>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385" name="Google Shape;385;p102" descr="Una imagen con un muchacho, niño, joven  Descripción generada con muchísima confianza"/>
          <p:cNvPicPr preferRelativeResize="0"/>
          <p:nvPr/>
        </p:nvPicPr>
        <p:blipFill rotWithShape="1">
          <a:blip r:embed="rId6">
            <a:alphaModFix/>
          </a:blip>
          <a:srcRect/>
          <a:stretch/>
        </p:blipFill>
        <p:spPr>
          <a:xfrm>
            <a:off x="6552007" y="2127658"/>
            <a:ext cx="5112983" cy="3839191"/>
          </a:xfrm>
          <a:prstGeom prst="rect">
            <a:avLst/>
          </a:prstGeom>
          <a:noFill/>
          <a:ln w="19050" cap="sq" cmpd="sng">
            <a:solidFill>
              <a:srgbClr val="666666"/>
            </a:solidFill>
            <a:prstDash val="solid"/>
            <a:miter lim="800000"/>
            <a:headEnd type="none" w="sm" len="sm"/>
            <a:tailEnd type="none" w="sm" len="sm"/>
          </a:ln>
        </p:spPr>
      </p:pic>
    </p:spTree>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matchingName="3_Title, 3 points,content box">
  <p:cSld name="4_Title, 3 points,content box 2">
    <p:spTree>
      <p:nvGrpSpPr>
        <p:cNvPr id="1" name="Shape 386"/>
        <p:cNvGrpSpPr/>
        <p:nvPr/>
      </p:nvGrpSpPr>
      <p:grpSpPr>
        <a:xfrm>
          <a:off x="0" y="0"/>
          <a:ext cx="0" cy="0"/>
          <a:chOff x="0" y="0"/>
          <a:chExt cx="0" cy="0"/>
        </a:xfrm>
      </p:grpSpPr>
      <p:pic>
        <p:nvPicPr>
          <p:cNvPr id="387" name="Google Shape;387;p103"/>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388" name="Google Shape;388;p103"/>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89" name="Google Shape;389;p103"/>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390" name="Google Shape;390;p103"/>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391" name="Google Shape;391;p103"/>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392" name="Google Shape;392;p103"/>
          <p:cNvPicPr preferRelativeResize="0"/>
          <p:nvPr/>
        </p:nvPicPr>
        <p:blipFill rotWithShape="1">
          <a:blip r:embed="rId4">
            <a:alphaModFix/>
          </a:blip>
          <a:srcRect/>
          <a:stretch/>
        </p:blipFill>
        <p:spPr>
          <a:xfrm>
            <a:off x="6981274" y="6196177"/>
            <a:ext cx="687747" cy="615552"/>
          </a:xfrm>
          <a:prstGeom prst="rect">
            <a:avLst/>
          </a:prstGeom>
          <a:noFill/>
          <a:ln>
            <a:noFill/>
          </a:ln>
        </p:spPr>
      </p:pic>
      <p:cxnSp>
        <p:nvCxnSpPr>
          <p:cNvPr id="393" name="Google Shape;393;p103"/>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394" name="Google Shape;394;p103"/>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395" name="Google Shape;395;p103"/>
          <p:cNvPicPr preferRelativeResize="0"/>
          <p:nvPr/>
        </p:nvPicPr>
        <p:blipFill rotWithShape="1">
          <a:blip r:embed="rId5">
            <a:alphaModFix/>
          </a:blip>
          <a:srcRect/>
          <a:stretch/>
        </p:blipFill>
        <p:spPr>
          <a:xfrm>
            <a:off x="4458273" y="6324412"/>
            <a:ext cx="529889" cy="497951"/>
          </a:xfrm>
          <a:prstGeom prst="rect">
            <a:avLst/>
          </a:prstGeom>
          <a:noFill/>
          <a:ln>
            <a:noFill/>
          </a:ln>
        </p:spPr>
      </p:pic>
      <p:sp>
        <p:nvSpPr>
          <p:cNvPr id="396" name="Google Shape;396;p103"/>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397" name="Google Shape;397;p103"/>
          <p:cNvSpPr txBox="1">
            <a:spLocks noGrp="1"/>
          </p:cNvSpPr>
          <p:nvPr>
            <p:ph type="body" idx="1"/>
          </p:nvPr>
        </p:nvSpPr>
        <p:spPr>
          <a:xfrm>
            <a:off x="1639564" y="1374414"/>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98" name="Google Shape;398;p103"/>
          <p:cNvSpPr txBox="1">
            <a:spLocks noGrp="1"/>
          </p:cNvSpPr>
          <p:nvPr>
            <p:ph type="body" idx="2"/>
          </p:nvPr>
        </p:nvSpPr>
        <p:spPr>
          <a:xfrm>
            <a:off x="1627989" y="259224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99" name="Google Shape;399;p103"/>
          <p:cNvSpPr txBox="1">
            <a:spLocks noGrp="1"/>
          </p:cNvSpPr>
          <p:nvPr>
            <p:ph type="body" idx="3"/>
          </p:nvPr>
        </p:nvSpPr>
        <p:spPr>
          <a:xfrm>
            <a:off x="1655384" y="38091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00" name="Google Shape;400;p103"/>
          <p:cNvSpPr txBox="1">
            <a:spLocks noGrp="1"/>
          </p:cNvSpPr>
          <p:nvPr>
            <p:ph type="body" idx="4"/>
          </p:nvPr>
        </p:nvSpPr>
        <p:spPr>
          <a:xfrm>
            <a:off x="698497" y="1377337"/>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01" name="Google Shape;401;p103"/>
          <p:cNvSpPr txBox="1">
            <a:spLocks noGrp="1"/>
          </p:cNvSpPr>
          <p:nvPr>
            <p:ph type="body" idx="5"/>
          </p:nvPr>
        </p:nvSpPr>
        <p:spPr>
          <a:xfrm>
            <a:off x="698497" y="3809178"/>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02" name="Google Shape;402;p103"/>
          <p:cNvSpPr txBox="1">
            <a:spLocks noGrp="1"/>
          </p:cNvSpPr>
          <p:nvPr>
            <p:ph type="body" idx="6"/>
          </p:nvPr>
        </p:nvSpPr>
        <p:spPr>
          <a:xfrm>
            <a:off x="1627989" y="50249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03" name="Google Shape;403;p103"/>
          <p:cNvSpPr txBox="1">
            <a:spLocks noGrp="1"/>
          </p:cNvSpPr>
          <p:nvPr>
            <p:ph type="body" idx="7"/>
          </p:nvPr>
        </p:nvSpPr>
        <p:spPr>
          <a:xfrm>
            <a:off x="698497" y="2592249"/>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04" name="Google Shape;404;p103"/>
          <p:cNvSpPr txBox="1">
            <a:spLocks noGrp="1"/>
          </p:cNvSpPr>
          <p:nvPr>
            <p:ph type="body" idx="8"/>
          </p:nvPr>
        </p:nvSpPr>
        <p:spPr>
          <a:xfrm>
            <a:off x="698497" y="5027421"/>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05" name="Google Shape;405;p103"/>
          <p:cNvSpPr txBox="1">
            <a:spLocks noGrp="1"/>
          </p:cNvSpPr>
          <p:nvPr>
            <p:ph type="body" idx="9"/>
          </p:nvPr>
        </p:nvSpPr>
        <p:spPr>
          <a:xfrm>
            <a:off x="8389001" y="1520875"/>
            <a:ext cx="3488018" cy="1236452"/>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406" name="Google Shape;406;p103" descr="Una imagen con un muchacho, niño, joven  Descripción generada con muchísima confianza"/>
          <p:cNvPicPr preferRelativeResize="0"/>
          <p:nvPr/>
        </p:nvPicPr>
        <p:blipFill rotWithShape="1">
          <a:blip r:embed="rId6">
            <a:alphaModFix/>
          </a:blip>
          <a:srcRect/>
          <a:stretch/>
        </p:blipFill>
        <p:spPr>
          <a:xfrm>
            <a:off x="5348708" y="3084976"/>
            <a:ext cx="3642577" cy="2854739"/>
          </a:xfrm>
          <a:prstGeom prst="rect">
            <a:avLst/>
          </a:prstGeom>
          <a:noFill/>
          <a:ln w="19050" cap="sq" cmpd="sng">
            <a:solidFill>
              <a:srgbClr val="666666"/>
            </a:solidFill>
            <a:prstDash val="solid"/>
            <a:miter lim="800000"/>
            <a:headEnd type="none" w="sm" len="sm"/>
            <a:tailEnd type="none" w="sm" len="sm"/>
          </a:ln>
        </p:spPr>
      </p:pic>
      <p:sp>
        <p:nvSpPr>
          <p:cNvPr id="407" name="Google Shape;407;p103"/>
          <p:cNvSpPr/>
          <p:nvPr/>
        </p:nvSpPr>
        <p:spPr>
          <a:xfrm>
            <a:off x="8182573" y="1374414"/>
            <a:ext cx="3801397" cy="1571144"/>
          </a:xfrm>
          <a:prstGeom prst="wedgeRoundRectCallout">
            <a:avLst>
              <a:gd name="adj1" fmla="val -43672"/>
              <a:gd name="adj2" fmla="val 91341"/>
              <a:gd name="adj3" fmla="val 16667"/>
            </a:avLst>
          </a:prstGeom>
          <a:no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408" name="Google Shape;408;p103"/>
          <p:cNvSpPr/>
          <p:nvPr/>
        </p:nvSpPr>
        <p:spPr>
          <a:xfrm>
            <a:off x="8852546" y="4379200"/>
            <a:ext cx="3206776" cy="1571145"/>
          </a:xfrm>
          <a:prstGeom prst="wedgeRoundRectCallout">
            <a:avLst>
              <a:gd name="adj1" fmla="val -55946"/>
              <a:gd name="adj2" fmla="val -85718"/>
              <a:gd name="adj3" fmla="val 16667"/>
            </a:avLst>
          </a:prstGeom>
          <a:no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409" name="Google Shape;409;p103"/>
          <p:cNvSpPr txBox="1">
            <a:spLocks noGrp="1"/>
          </p:cNvSpPr>
          <p:nvPr>
            <p:ph type="body" idx="13"/>
          </p:nvPr>
        </p:nvSpPr>
        <p:spPr>
          <a:xfrm>
            <a:off x="8991285" y="4468187"/>
            <a:ext cx="2885734" cy="1393169"/>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matchingName="1_Custom Layout">
  <p:cSld name="1_Custom Layout">
    <p:spTree>
      <p:nvGrpSpPr>
        <p:cNvPr id="1" name="Shape 410"/>
        <p:cNvGrpSpPr/>
        <p:nvPr/>
      </p:nvGrpSpPr>
      <p:grpSpPr>
        <a:xfrm>
          <a:off x="0" y="0"/>
          <a:ext cx="0" cy="0"/>
          <a:chOff x="0" y="0"/>
          <a:chExt cx="0" cy="0"/>
        </a:xfrm>
      </p:grpSpPr>
      <p:pic>
        <p:nvPicPr>
          <p:cNvPr id="411" name="Google Shape;411;p104"/>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412" name="Google Shape;412;p104"/>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13" name="Google Shape;413;p104"/>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414" name="Google Shape;414;p104"/>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415" name="Google Shape;415;p104"/>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16" name="Google Shape;416;p104"/>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417" name="Google Shape;417;p104"/>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418" name="Google Shape;418;p104"/>
          <p:cNvPicPr preferRelativeResize="0"/>
          <p:nvPr/>
        </p:nvPicPr>
        <p:blipFill rotWithShape="1">
          <a:blip r:embed="rId4">
            <a:alphaModFix/>
          </a:blip>
          <a:srcRect/>
          <a:stretch/>
        </p:blipFill>
        <p:spPr>
          <a:xfrm>
            <a:off x="4458273" y="6324412"/>
            <a:ext cx="529889" cy="497950"/>
          </a:xfrm>
          <a:prstGeom prst="rect">
            <a:avLst/>
          </a:prstGeom>
          <a:noFill/>
          <a:ln>
            <a:noFill/>
          </a:ln>
        </p:spPr>
      </p:pic>
      <p:pic>
        <p:nvPicPr>
          <p:cNvPr id="419" name="Google Shape;419;p104"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420" name="Google Shape;420;p104"/>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421" name="Google Shape;421;p104"/>
          <p:cNvSpPr txBox="1">
            <a:spLocks noGrp="1"/>
          </p:cNvSpPr>
          <p:nvPr>
            <p:ph type="body" idx="1"/>
          </p:nvPr>
        </p:nvSpPr>
        <p:spPr>
          <a:xfrm>
            <a:off x="421059" y="1739549"/>
            <a:ext cx="6408738" cy="3640137"/>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2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22" name="Google Shape;422;p104"/>
          <p:cNvSpPr txBox="1">
            <a:spLocks noGrp="1"/>
          </p:cNvSpPr>
          <p:nvPr>
            <p:ph type="body" idx="2"/>
          </p:nvPr>
        </p:nvSpPr>
        <p:spPr>
          <a:xfrm>
            <a:off x="7182346" y="1811338"/>
            <a:ext cx="4443597" cy="3640137"/>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matchingName="Title, 2 content boxes">
  <p:cSld name="Title, 2 content boxes">
    <p:spTree>
      <p:nvGrpSpPr>
        <p:cNvPr id="1" name="Shape 423"/>
        <p:cNvGrpSpPr/>
        <p:nvPr/>
      </p:nvGrpSpPr>
      <p:grpSpPr>
        <a:xfrm>
          <a:off x="0" y="0"/>
          <a:ext cx="0" cy="0"/>
          <a:chOff x="0" y="0"/>
          <a:chExt cx="0" cy="0"/>
        </a:xfrm>
      </p:grpSpPr>
      <p:pic>
        <p:nvPicPr>
          <p:cNvPr id="424" name="Google Shape;424;p105"/>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425" name="Google Shape;425;p105"/>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26" name="Google Shape;426;p105"/>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427" name="Google Shape;427;p105"/>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428" name="Google Shape;428;p105"/>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429" name="Google Shape;429;p105"/>
          <p:cNvPicPr preferRelativeResize="0"/>
          <p:nvPr/>
        </p:nvPicPr>
        <p:blipFill rotWithShape="1">
          <a:blip r:embed="rId4">
            <a:alphaModFix/>
          </a:blip>
          <a:srcRect/>
          <a:stretch/>
        </p:blipFill>
        <p:spPr>
          <a:xfrm>
            <a:off x="6981274" y="6196177"/>
            <a:ext cx="687747" cy="615552"/>
          </a:xfrm>
          <a:prstGeom prst="rect">
            <a:avLst/>
          </a:prstGeom>
          <a:noFill/>
          <a:ln>
            <a:noFill/>
          </a:ln>
        </p:spPr>
      </p:pic>
      <p:cxnSp>
        <p:nvCxnSpPr>
          <p:cNvPr id="430" name="Google Shape;430;p105"/>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31" name="Google Shape;431;p105"/>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432" name="Google Shape;432;p105"/>
          <p:cNvPicPr preferRelativeResize="0"/>
          <p:nvPr/>
        </p:nvPicPr>
        <p:blipFill rotWithShape="1">
          <a:blip r:embed="rId5">
            <a:alphaModFix/>
          </a:blip>
          <a:srcRect/>
          <a:stretch/>
        </p:blipFill>
        <p:spPr>
          <a:xfrm>
            <a:off x="4458273" y="6324412"/>
            <a:ext cx="529889" cy="497951"/>
          </a:xfrm>
          <a:prstGeom prst="rect">
            <a:avLst/>
          </a:prstGeom>
          <a:noFill/>
          <a:ln>
            <a:noFill/>
          </a:ln>
        </p:spPr>
      </p:pic>
      <p:sp>
        <p:nvSpPr>
          <p:cNvPr id="433" name="Google Shape;433;p105"/>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434" name="Google Shape;434;p105"/>
          <p:cNvSpPr txBox="1">
            <a:spLocks noGrp="1"/>
          </p:cNvSpPr>
          <p:nvPr>
            <p:ph type="body" idx="1"/>
          </p:nvPr>
        </p:nvSpPr>
        <p:spPr>
          <a:xfrm>
            <a:off x="1114424" y="1558925"/>
            <a:ext cx="4583491" cy="4441825"/>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2pPr>
            <a:lvl3pPr marL="1371600" marR="0" lvl="2"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3pPr>
            <a:lvl4pPr marL="1828800" marR="0" lvl="3"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4pPr>
            <a:lvl5pPr marL="2286000" marR="0" lvl="4"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35" name="Google Shape;435;p105"/>
          <p:cNvSpPr txBox="1">
            <a:spLocks noGrp="1"/>
          </p:cNvSpPr>
          <p:nvPr>
            <p:ph type="body" idx="2"/>
          </p:nvPr>
        </p:nvSpPr>
        <p:spPr>
          <a:xfrm>
            <a:off x="6494085" y="1558924"/>
            <a:ext cx="4583491" cy="4441825"/>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2pPr>
            <a:lvl3pPr marL="1371600" marR="0" lvl="2"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3pPr>
            <a:lvl4pPr marL="1828800" marR="0" lvl="3"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4pPr>
            <a:lvl5pPr marL="2286000" marR="0" lvl="4"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matchingName="1_Title, 2 content boxes">
  <p:cSld name="1_Title, 2 content boxes">
    <p:spTree>
      <p:nvGrpSpPr>
        <p:cNvPr id="1" name="Shape 436"/>
        <p:cNvGrpSpPr/>
        <p:nvPr/>
      </p:nvGrpSpPr>
      <p:grpSpPr>
        <a:xfrm>
          <a:off x="0" y="0"/>
          <a:ext cx="0" cy="0"/>
          <a:chOff x="0" y="0"/>
          <a:chExt cx="0" cy="0"/>
        </a:xfrm>
      </p:grpSpPr>
      <p:pic>
        <p:nvPicPr>
          <p:cNvPr id="437" name="Google Shape;437;p106"/>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438" name="Google Shape;438;p106"/>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39" name="Google Shape;439;p106"/>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440" name="Google Shape;440;p106"/>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441" name="Google Shape;441;p106"/>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442" name="Google Shape;442;p106"/>
          <p:cNvPicPr preferRelativeResize="0"/>
          <p:nvPr/>
        </p:nvPicPr>
        <p:blipFill rotWithShape="1">
          <a:blip r:embed="rId4">
            <a:alphaModFix/>
          </a:blip>
          <a:srcRect/>
          <a:stretch/>
        </p:blipFill>
        <p:spPr>
          <a:xfrm>
            <a:off x="6981274" y="6196177"/>
            <a:ext cx="687747" cy="615552"/>
          </a:xfrm>
          <a:prstGeom prst="rect">
            <a:avLst/>
          </a:prstGeom>
          <a:noFill/>
          <a:ln>
            <a:noFill/>
          </a:ln>
        </p:spPr>
      </p:pic>
      <p:cxnSp>
        <p:nvCxnSpPr>
          <p:cNvPr id="443" name="Google Shape;443;p106"/>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44" name="Google Shape;444;p106"/>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445" name="Google Shape;445;p106"/>
          <p:cNvPicPr preferRelativeResize="0"/>
          <p:nvPr/>
        </p:nvPicPr>
        <p:blipFill rotWithShape="1">
          <a:blip r:embed="rId5">
            <a:alphaModFix/>
          </a:blip>
          <a:srcRect/>
          <a:stretch/>
        </p:blipFill>
        <p:spPr>
          <a:xfrm>
            <a:off x="4458273" y="6324412"/>
            <a:ext cx="529889" cy="497951"/>
          </a:xfrm>
          <a:prstGeom prst="rect">
            <a:avLst/>
          </a:prstGeom>
          <a:noFill/>
          <a:ln>
            <a:noFill/>
          </a:ln>
        </p:spPr>
      </p:pic>
      <p:sp>
        <p:nvSpPr>
          <p:cNvPr id="446" name="Google Shape;446;p106"/>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447" name="Google Shape;447;p106"/>
          <p:cNvSpPr txBox="1">
            <a:spLocks noGrp="1"/>
          </p:cNvSpPr>
          <p:nvPr>
            <p:ph type="body" idx="1"/>
          </p:nvPr>
        </p:nvSpPr>
        <p:spPr>
          <a:xfrm>
            <a:off x="5528247" y="1563523"/>
            <a:ext cx="6168431" cy="4112287"/>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2pPr>
            <a:lvl3pPr marL="1371600" marR="0" lvl="2"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3pPr>
            <a:lvl4pPr marL="1828800" marR="0" lvl="3"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4pPr>
            <a:lvl5pPr marL="2286000" marR="0" lvl="4"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48" name="Google Shape;448;p106"/>
          <p:cNvSpPr txBox="1">
            <a:spLocks noGrp="1"/>
          </p:cNvSpPr>
          <p:nvPr>
            <p:ph type="body" idx="2"/>
          </p:nvPr>
        </p:nvSpPr>
        <p:spPr>
          <a:xfrm>
            <a:off x="1660584" y="1604102"/>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49" name="Google Shape;449;p106"/>
          <p:cNvSpPr txBox="1">
            <a:spLocks noGrp="1"/>
          </p:cNvSpPr>
          <p:nvPr>
            <p:ph type="body" idx="3"/>
          </p:nvPr>
        </p:nvSpPr>
        <p:spPr>
          <a:xfrm>
            <a:off x="1660585" y="3034440"/>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50" name="Google Shape;450;p106"/>
          <p:cNvSpPr txBox="1">
            <a:spLocks noGrp="1"/>
          </p:cNvSpPr>
          <p:nvPr>
            <p:ph type="body" idx="4"/>
          </p:nvPr>
        </p:nvSpPr>
        <p:spPr>
          <a:xfrm>
            <a:off x="1660585" y="4505841"/>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51" name="Google Shape;451;p106"/>
          <p:cNvSpPr txBox="1">
            <a:spLocks noGrp="1"/>
          </p:cNvSpPr>
          <p:nvPr>
            <p:ph type="body" idx="5"/>
          </p:nvPr>
        </p:nvSpPr>
        <p:spPr>
          <a:xfrm>
            <a:off x="698500" y="1615215"/>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52" name="Google Shape;452;p106"/>
          <p:cNvSpPr txBox="1">
            <a:spLocks noGrp="1"/>
          </p:cNvSpPr>
          <p:nvPr>
            <p:ph type="body" idx="6"/>
          </p:nvPr>
        </p:nvSpPr>
        <p:spPr>
          <a:xfrm>
            <a:off x="698498" y="3040794"/>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53" name="Google Shape;453;p106"/>
          <p:cNvSpPr txBox="1">
            <a:spLocks noGrp="1"/>
          </p:cNvSpPr>
          <p:nvPr>
            <p:ph type="body" idx="7"/>
          </p:nvPr>
        </p:nvSpPr>
        <p:spPr>
          <a:xfrm>
            <a:off x="698498" y="4505840"/>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matchingName="3_Custom Layout">
  <p:cSld name="3_Custom Layout">
    <p:spTree>
      <p:nvGrpSpPr>
        <p:cNvPr id="1" name="Shape 454"/>
        <p:cNvGrpSpPr/>
        <p:nvPr/>
      </p:nvGrpSpPr>
      <p:grpSpPr>
        <a:xfrm>
          <a:off x="0" y="0"/>
          <a:ext cx="0" cy="0"/>
          <a:chOff x="0" y="0"/>
          <a:chExt cx="0" cy="0"/>
        </a:xfrm>
      </p:grpSpPr>
      <p:pic>
        <p:nvPicPr>
          <p:cNvPr id="455" name="Google Shape;455;p107"/>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456" name="Google Shape;456;p107"/>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57" name="Google Shape;457;p107"/>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458" name="Google Shape;458;p107"/>
          <p:cNvCxnSpPr/>
          <p:nvPr/>
        </p:nvCxnSpPr>
        <p:spPr>
          <a:xfrm>
            <a:off x="10120153" y="6584021"/>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459" name="Google Shape;459;p107"/>
          <p:cNvPicPr preferRelativeResize="0"/>
          <p:nvPr/>
        </p:nvPicPr>
        <p:blipFill rotWithShape="1">
          <a:blip r:embed="rId3">
            <a:alphaModFix/>
          </a:blip>
          <a:srcRect/>
          <a:stretch/>
        </p:blipFill>
        <p:spPr>
          <a:xfrm>
            <a:off x="9702615" y="6196177"/>
            <a:ext cx="491968" cy="536174"/>
          </a:xfrm>
          <a:prstGeom prst="rect">
            <a:avLst/>
          </a:prstGeom>
          <a:noFill/>
          <a:ln>
            <a:noFill/>
          </a:ln>
        </p:spPr>
      </p:pic>
      <p:cxnSp>
        <p:nvCxnSpPr>
          <p:cNvPr id="460" name="Google Shape;460;p107"/>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61" name="Google Shape;461;p107"/>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462" name="Google Shape;462;p107"/>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463" name="Google Shape;463;p107"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464" name="Google Shape;464;p107"/>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465" name="Google Shape;465;p107"/>
          <p:cNvSpPr txBox="1">
            <a:spLocks noGrp="1"/>
          </p:cNvSpPr>
          <p:nvPr>
            <p:ph type="body" idx="1"/>
          </p:nvPr>
        </p:nvSpPr>
        <p:spPr>
          <a:xfrm>
            <a:off x="1265238" y="1692275"/>
            <a:ext cx="9766300" cy="4067175"/>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matchingName="4_Custom Layout">
  <p:cSld name="4_Custom Layout">
    <p:spTree>
      <p:nvGrpSpPr>
        <p:cNvPr id="1" name="Shape 466"/>
        <p:cNvGrpSpPr/>
        <p:nvPr/>
      </p:nvGrpSpPr>
      <p:grpSpPr>
        <a:xfrm>
          <a:off x="0" y="0"/>
          <a:ext cx="0" cy="0"/>
          <a:chOff x="0" y="0"/>
          <a:chExt cx="0" cy="0"/>
        </a:xfrm>
      </p:grpSpPr>
      <p:pic>
        <p:nvPicPr>
          <p:cNvPr id="467" name="Google Shape;467;p108"/>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468" name="Google Shape;468;p108"/>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69" name="Google Shape;469;p108"/>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470" name="Google Shape;470;p108"/>
          <p:cNvCxnSpPr/>
          <p:nvPr/>
        </p:nvCxnSpPr>
        <p:spPr>
          <a:xfrm>
            <a:off x="10120153" y="6584021"/>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471" name="Google Shape;471;p108"/>
          <p:cNvPicPr preferRelativeResize="0"/>
          <p:nvPr/>
        </p:nvPicPr>
        <p:blipFill rotWithShape="1">
          <a:blip r:embed="rId3">
            <a:alphaModFix/>
          </a:blip>
          <a:srcRect/>
          <a:stretch/>
        </p:blipFill>
        <p:spPr>
          <a:xfrm>
            <a:off x="9702615" y="6196177"/>
            <a:ext cx="491968" cy="536174"/>
          </a:xfrm>
          <a:prstGeom prst="rect">
            <a:avLst/>
          </a:prstGeom>
          <a:noFill/>
          <a:ln>
            <a:noFill/>
          </a:ln>
        </p:spPr>
      </p:pic>
      <p:cxnSp>
        <p:nvCxnSpPr>
          <p:cNvPr id="472" name="Google Shape;472;p108"/>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473" name="Google Shape;473;p108"/>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474" name="Google Shape;474;p108"/>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475" name="Google Shape;475;p108"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476" name="Google Shape;476;p108"/>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477" name="Google Shape;477;p108"/>
          <p:cNvSpPr txBox="1">
            <a:spLocks noGrp="1"/>
          </p:cNvSpPr>
          <p:nvPr>
            <p:ph type="body" idx="1"/>
          </p:nvPr>
        </p:nvSpPr>
        <p:spPr>
          <a:xfrm>
            <a:off x="1185028" y="1692275"/>
            <a:ext cx="4830762" cy="4067175"/>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78" name="Google Shape;478;p108"/>
          <p:cNvSpPr txBox="1">
            <a:spLocks noGrp="1"/>
          </p:cNvSpPr>
          <p:nvPr>
            <p:ph type="body" idx="2"/>
          </p:nvPr>
        </p:nvSpPr>
        <p:spPr>
          <a:xfrm>
            <a:off x="6250420" y="1692275"/>
            <a:ext cx="4756551" cy="4100677"/>
          </a:xfrm>
          <a:prstGeom prst="rect">
            <a:avLst/>
          </a:prstGeom>
          <a:noFill/>
          <a:ln>
            <a:noFill/>
          </a:ln>
        </p:spPr>
        <p:txBody>
          <a:bodyPr spcFirstLastPara="1" wrap="square" lIns="91425" tIns="45700" rIns="91425" bIns="45700" anchor="ctr"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matchingName="Title. Leveled Text, Pic">
  <p:cSld name="Title. Leveled Text, Pic">
    <p:spTree>
      <p:nvGrpSpPr>
        <p:cNvPr id="1" name="Shape 479"/>
        <p:cNvGrpSpPr/>
        <p:nvPr/>
      </p:nvGrpSpPr>
      <p:grpSpPr>
        <a:xfrm>
          <a:off x="0" y="0"/>
          <a:ext cx="0" cy="0"/>
          <a:chOff x="0" y="0"/>
          <a:chExt cx="0" cy="0"/>
        </a:xfrm>
      </p:grpSpPr>
      <p:sp>
        <p:nvSpPr>
          <p:cNvPr id="480" name="Google Shape;480;p109"/>
          <p:cNvSpPr>
            <a:spLocks noGrp="1"/>
          </p:cNvSpPr>
          <p:nvPr>
            <p:ph type="pic" idx="2"/>
          </p:nvPr>
        </p:nvSpPr>
        <p:spPr>
          <a:xfrm>
            <a:off x="8142818" y="1687513"/>
            <a:ext cx="3587749" cy="3763962"/>
          </a:xfrm>
          <a:prstGeom prst="rect">
            <a:avLst/>
          </a:prstGeom>
          <a:noFill/>
          <a:ln w="19050" cap="flat" cmpd="sng">
            <a:solidFill>
              <a:srgbClr val="666666"/>
            </a:solidFill>
            <a:prstDash val="solid"/>
            <a:round/>
            <a:headEnd type="none" w="sm" len="sm"/>
            <a:tailEnd type="none" w="sm" len="sm"/>
          </a:ln>
        </p:spPr>
      </p:sp>
      <p:sp>
        <p:nvSpPr>
          <p:cNvPr id="481" name="Google Shape;481;p109"/>
          <p:cNvSpPr txBox="1">
            <a:spLocks noGrp="1"/>
          </p:cNvSpPr>
          <p:nvPr>
            <p:ph type="body" idx="1"/>
          </p:nvPr>
        </p:nvSpPr>
        <p:spPr>
          <a:xfrm>
            <a:off x="258234" y="1687513"/>
            <a:ext cx="7884583" cy="3763962"/>
          </a:xfrm>
          <a:prstGeom prst="rect">
            <a:avLst/>
          </a:prstGeom>
          <a:noFill/>
          <a:ln>
            <a:noFill/>
          </a:ln>
        </p:spPr>
        <p:txBody>
          <a:bodyPr spcFirstLastPara="1" wrap="square" lIns="91425" tIns="45700" rIns="91425" bIns="45700" anchor="t" anchorCtr="0">
            <a:norm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2pPr>
            <a:lvl3pPr marL="1371600" marR="0" lvl="2"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3pPr>
            <a:lvl4pPr marL="1828800" marR="0" lvl="3"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4pPr>
            <a:lvl5pPr marL="2286000" marR="0" lvl="4"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82" name="Google Shape;482;p109"/>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Tree>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matchingName="Facilitator">
  <p:cSld name="Facilitator">
    <p:spTree>
      <p:nvGrpSpPr>
        <p:cNvPr id="1" name="Shape 90"/>
        <p:cNvGrpSpPr/>
        <p:nvPr/>
      </p:nvGrpSpPr>
      <p:grpSpPr>
        <a:xfrm>
          <a:off x="0" y="0"/>
          <a:ext cx="0" cy="0"/>
          <a:chOff x="0" y="0"/>
          <a:chExt cx="0" cy="0"/>
        </a:xfrm>
      </p:grpSpPr>
      <p:sp>
        <p:nvSpPr>
          <p:cNvPr id="91" name="Google Shape;91;p26"/>
          <p:cNvSpPr/>
          <p:nvPr/>
        </p:nvSpPr>
        <p:spPr>
          <a:xfrm>
            <a:off x="0" y="0"/>
            <a:ext cx="12192000" cy="1291200"/>
          </a:xfrm>
          <a:prstGeom prst="rect">
            <a:avLst/>
          </a:prstGeom>
          <a:solidFill>
            <a:srgbClr val="D7E8AF"/>
          </a:solidFill>
          <a:ln>
            <a:noFill/>
          </a:ln>
        </p:spPr>
        <p:txBody>
          <a:bodyPr spcFirstLastPara="1" wrap="square" lIns="91433" tIns="45700" rIns="91433" bIns="45700" anchor="ctr" anchorCtr="0">
            <a:noAutofit/>
          </a:bodyPr>
          <a:lstStyle/>
          <a:p>
            <a:pPr marL="0" marR="0" lvl="0" indent="0" algn="ctr" rtl="0">
              <a:lnSpc>
                <a:spcPct val="100000"/>
              </a:lnSpc>
              <a:spcBef>
                <a:spcPct val="0"/>
              </a:spcBef>
              <a:spcAft>
                <a:spcPct val="0"/>
              </a:spcAft>
              <a:buClr>
                <a:schemeClr val="lt1"/>
              </a:buClr>
              <a:buSzPts val="1400"/>
              <a:buFont typeface="Calibri"/>
              <a:buNone/>
            </a:pPr>
            <a:endParaRPr sz="1867" b="0" i="0" u="none" strike="noStrike" cap="none">
              <a:solidFill>
                <a:srgbClr val="FFFFFF"/>
              </a:solidFill>
              <a:latin typeface="Calibri"/>
              <a:ea typeface="Calibri"/>
              <a:cs typeface="Calibri"/>
              <a:sym typeface="Calibri"/>
            </a:endParaRPr>
          </a:p>
        </p:txBody>
      </p:sp>
      <p:cxnSp>
        <p:nvCxnSpPr>
          <p:cNvPr id="92" name="Google Shape;92;p26"/>
          <p:cNvCxnSpPr/>
          <p:nvPr/>
        </p:nvCxnSpPr>
        <p:spPr>
          <a:xfrm>
            <a:off x="0" y="1291245"/>
            <a:ext cx="12192000" cy="0"/>
          </a:xfrm>
          <a:prstGeom prst="straightConnector1">
            <a:avLst/>
          </a:prstGeom>
          <a:noFill/>
          <a:ln w="76200" cap="flat" cmpd="sng">
            <a:solidFill>
              <a:srgbClr val="96C93F"/>
            </a:solidFill>
            <a:prstDash val="solid"/>
            <a:miter lim="800000"/>
            <a:headEnd type="none" w="sm" len="sm"/>
            <a:tailEnd type="none" w="sm" len="sm"/>
          </a:ln>
        </p:spPr>
      </p:cxnSp>
      <p:pic>
        <p:nvPicPr>
          <p:cNvPr id="93" name="Google Shape;93;p26"/>
          <p:cNvPicPr preferRelativeResize="0"/>
          <p:nvPr/>
        </p:nvPicPr>
        <p:blipFill>
          <a:blip r:embed="rId2">
            <a:alphaModFix/>
          </a:blip>
          <a:stretch>
            <a:fillRect/>
          </a:stretch>
        </p:blipFill>
        <p:spPr>
          <a:xfrm>
            <a:off x="9220261" y="169846"/>
            <a:ext cx="2816352" cy="856741"/>
          </a:xfrm>
          <a:prstGeom prst="rect">
            <a:avLst/>
          </a:prstGeom>
          <a:noFill/>
          <a:ln>
            <a:noFill/>
          </a:ln>
        </p:spPr>
      </p:pic>
      <p:cxnSp>
        <p:nvCxnSpPr>
          <p:cNvPr id="94" name="Google Shape;94;p26"/>
          <p:cNvCxnSpPr>
            <a:endCxn id="91" idx="2"/>
          </p:cNvCxnSpPr>
          <p:nvPr/>
        </p:nvCxnSpPr>
        <p:spPr>
          <a:xfrm>
            <a:off x="0" y="1291200"/>
            <a:ext cx="6096000" cy="0"/>
          </a:xfrm>
          <a:prstGeom prst="straightConnector1">
            <a:avLst/>
          </a:prstGeom>
          <a:noFill/>
          <a:ln w="76200" cap="flat" cmpd="sng">
            <a:solidFill>
              <a:srgbClr val="96C93F"/>
            </a:solidFill>
            <a:prstDash val="solid"/>
            <a:miter lim="800000"/>
            <a:headEnd type="none" w="sm" len="sm"/>
            <a:tailEnd type="none" w="sm" len="sm"/>
          </a:ln>
        </p:spPr>
      </p:cxnSp>
      <p:pic>
        <p:nvPicPr>
          <p:cNvPr id="95" name="Google Shape;95;p26"/>
          <p:cNvPicPr preferRelativeResize="0"/>
          <p:nvPr/>
        </p:nvPicPr>
        <p:blipFill>
          <a:blip r:embed="rId2">
            <a:alphaModFix/>
          </a:blip>
          <a:stretch>
            <a:fillRect/>
          </a:stretch>
        </p:blipFill>
        <p:spPr>
          <a:xfrm>
            <a:off x="9220261" y="169846"/>
            <a:ext cx="2816352" cy="856741"/>
          </a:xfrm>
          <a:prstGeom prst="rect">
            <a:avLst/>
          </a:prstGeom>
          <a:noFill/>
          <a:ln>
            <a:noFill/>
          </a:ln>
        </p:spPr>
      </p:pic>
      <p:sp>
        <p:nvSpPr>
          <p:cNvPr id="96" name="Google Shape;96;p26"/>
          <p:cNvSpPr txBox="1">
            <a:spLocks noGrp="1"/>
          </p:cNvSpPr>
          <p:nvPr>
            <p:ph type="title"/>
          </p:nvPr>
        </p:nvSpPr>
        <p:spPr>
          <a:xfrm>
            <a:off x="0" y="-1"/>
            <a:ext cx="9160000" cy="1251200"/>
          </a:xfrm>
          <a:prstGeom prst="rect">
            <a:avLst/>
          </a:prstGeom>
          <a:noFill/>
          <a:ln>
            <a:noFill/>
          </a:ln>
        </p:spPr>
        <p:txBody>
          <a:bodyPr spcFirstLastPara="1" wrap="square" lIns="205725" tIns="34275" rIns="68575" bIns="34275" anchor="ctr" anchorCtr="0">
            <a:normAutofit/>
          </a:bodyPr>
          <a:lstStyle>
            <a:lvl1pPr marR="0" lvl="0" algn="l" rtl="0">
              <a:lnSpc>
                <a:spcPct val="90000"/>
              </a:lnSpc>
              <a:spcBef>
                <a:spcPct val="0"/>
              </a:spcBef>
              <a:spcAft>
                <a:spcPct val="0"/>
              </a:spcAft>
              <a:buClr>
                <a:srgbClr val="0771BA"/>
              </a:buClr>
              <a:buSzPts val="3800"/>
              <a:buFont typeface="Calibri"/>
              <a:buNone/>
              <a:defRPr sz="5067" b="1" i="0" u="none" strike="noStrike" cap="none">
                <a:solidFill>
                  <a:srgbClr val="0771BA"/>
                </a:solidFill>
                <a:latin typeface="Calibri"/>
                <a:ea typeface="Calibri"/>
                <a:cs typeface="Calibri"/>
                <a:sym typeface="Calibri"/>
              </a:defRPr>
            </a:lvl1pPr>
            <a:lvl2pPr marR="0" lvl="1" algn="l" rtl="0">
              <a:lnSpc>
                <a:spcPct val="100000"/>
              </a:lnSpc>
              <a:spcBef>
                <a:spcPct val="0"/>
              </a:spcBef>
              <a:spcAft>
                <a:spcPct val="0"/>
              </a:spcAft>
              <a:buClr>
                <a:srgbClr val="000000"/>
              </a:buClr>
              <a:buSzPts val="1100"/>
              <a:buFont typeface="Arial"/>
              <a:buNone/>
              <a:defRPr sz="1867" b="0" i="0" u="none" strike="noStrike" cap="none">
                <a:solidFill>
                  <a:srgbClr val="000000"/>
                </a:solidFill>
                <a:latin typeface="Arial"/>
                <a:ea typeface="Arial"/>
                <a:cs typeface="Arial"/>
                <a:sym typeface="Arial"/>
              </a:defRPr>
            </a:lvl2pPr>
            <a:lvl3pPr marR="0" lvl="2" algn="l" rtl="0">
              <a:lnSpc>
                <a:spcPct val="100000"/>
              </a:lnSpc>
              <a:spcBef>
                <a:spcPct val="0"/>
              </a:spcBef>
              <a:spcAft>
                <a:spcPct val="0"/>
              </a:spcAft>
              <a:buClr>
                <a:srgbClr val="000000"/>
              </a:buClr>
              <a:buSzPts val="1100"/>
              <a:buFont typeface="Arial"/>
              <a:buNone/>
              <a:defRPr sz="1867" b="0" i="0" u="none" strike="noStrike" cap="none">
                <a:solidFill>
                  <a:srgbClr val="000000"/>
                </a:solidFill>
                <a:latin typeface="Arial"/>
                <a:ea typeface="Arial"/>
                <a:cs typeface="Arial"/>
                <a:sym typeface="Arial"/>
              </a:defRPr>
            </a:lvl3pPr>
            <a:lvl4pPr marR="0" lvl="3" algn="l" rtl="0">
              <a:lnSpc>
                <a:spcPct val="100000"/>
              </a:lnSpc>
              <a:spcBef>
                <a:spcPct val="0"/>
              </a:spcBef>
              <a:spcAft>
                <a:spcPct val="0"/>
              </a:spcAft>
              <a:buClr>
                <a:srgbClr val="000000"/>
              </a:buClr>
              <a:buSzPts val="1100"/>
              <a:buFont typeface="Arial"/>
              <a:buNone/>
              <a:defRPr sz="1867" b="0" i="0" u="none" strike="noStrike" cap="none">
                <a:solidFill>
                  <a:srgbClr val="000000"/>
                </a:solidFill>
                <a:latin typeface="Arial"/>
                <a:ea typeface="Arial"/>
                <a:cs typeface="Arial"/>
                <a:sym typeface="Arial"/>
              </a:defRPr>
            </a:lvl4pPr>
            <a:lvl5pPr marR="0" lvl="4" algn="l" rtl="0">
              <a:lnSpc>
                <a:spcPct val="100000"/>
              </a:lnSpc>
              <a:spcBef>
                <a:spcPct val="0"/>
              </a:spcBef>
              <a:spcAft>
                <a:spcPct val="0"/>
              </a:spcAft>
              <a:buClr>
                <a:srgbClr val="000000"/>
              </a:buClr>
              <a:buSzPts val="1100"/>
              <a:buFont typeface="Arial"/>
              <a:buNone/>
              <a:defRPr sz="1867" b="0" i="0" u="none" strike="noStrike" cap="none">
                <a:solidFill>
                  <a:srgbClr val="000000"/>
                </a:solidFill>
                <a:latin typeface="Arial"/>
                <a:ea typeface="Arial"/>
                <a:cs typeface="Arial"/>
                <a:sym typeface="Arial"/>
              </a:defRPr>
            </a:lvl5pPr>
            <a:lvl6pPr marR="0" lvl="5" algn="l" rtl="0">
              <a:lnSpc>
                <a:spcPct val="100000"/>
              </a:lnSpc>
              <a:spcBef>
                <a:spcPct val="0"/>
              </a:spcBef>
              <a:spcAft>
                <a:spcPct val="0"/>
              </a:spcAft>
              <a:buClr>
                <a:srgbClr val="000000"/>
              </a:buClr>
              <a:buSzPts val="1100"/>
              <a:buFont typeface="Arial"/>
              <a:buNone/>
              <a:defRPr sz="1867" b="0" i="0" u="none" strike="noStrike" cap="none">
                <a:solidFill>
                  <a:srgbClr val="000000"/>
                </a:solidFill>
                <a:latin typeface="Arial"/>
                <a:ea typeface="Arial"/>
                <a:cs typeface="Arial"/>
                <a:sym typeface="Arial"/>
              </a:defRPr>
            </a:lvl6pPr>
            <a:lvl7pPr marR="0" lvl="6" algn="l" rtl="0">
              <a:lnSpc>
                <a:spcPct val="100000"/>
              </a:lnSpc>
              <a:spcBef>
                <a:spcPct val="0"/>
              </a:spcBef>
              <a:spcAft>
                <a:spcPct val="0"/>
              </a:spcAft>
              <a:buClr>
                <a:srgbClr val="000000"/>
              </a:buClr>
              <a:buSzPts val="1100"/>
              <a:buFont typeface="Arial"/>
              <a:buNone/>
              <a:defRPr sz="1867" b="0" i="0" u="none" strike="noStrike" cap="none">
                <a:solidFill>
                  <a:srgbClr val="000000"/>
                </a:solidFill>
                <a:latin typeface="Arial"/>
                <a:ea typeface="Arial"/>
                <a:cs typeface="Arial"/>
                <a:sym typeface="Arial"/>
              </a:defRPr>
            </a:lvl7pPr>
            <a:lvl8pPr marR="0" lvl="7" algn="l" rtl="0">
              <a:lnSpc>
                <a:spcPct val="100000"/>
              </a:lnSpc>
              <a:spcBef>
                <a:spcPct val="0"/>
              </a:spcBef>
              <a:spcAft>
                <a:spcPct val="0"/>
              </a:spcAft>
              <a:buClr>
                <a:srgbClr val="000000"/>
              </a:buClr>
              <a:buSzPts val="1100"/>
              <a:buFont typeface="Arial"/>
              <a:buNone/>
              <a:defRPr sz="1867" b="0" i="0" u="none" strike="noStrike" cap="none">
                <a:solidFill>
                  <a:srgbClr val="000000"/>
                </a:solidFill>
                <a:latin typeface="Arial"/>
                <a:ea typeface="Arial"/>
                <a:cs typeface="Arial"/>
                <a:sym typeface="Arial"/>
              </a:defRPr>
            </a:lvl8pPr>
            <a:lvl9pPr marR="0" lvl="8" algn="l" rtl="0">
              <a:lnSpc>
                <a:spcPct val="100000"/>
              </a:lnSpc>
              <a:spcBef>
                <a:spcPct val="0"/>
              </a:spcBef>
              <a:spcAft>
                <a:spcPct val="0"/>
              </a:spcAft>
              <a:buClr>
                <a:srgbClr val="000000"/>
              </a:buClr>
              <a:buSzPts val="1100"/>
              <a:buFont typeface="Arial"/>
              <a:buNone/>
              <a:defRPr sz="1867" b="0" i="0" u="none" strike="noStrike" cap="none">
                <a:solidFill>
                  <a:srgbClr val="000000"/>
                </a:solidFill>
                <a:latin typeface="Arial"/>
                <a:ea typeface="Arial"/>
                <a:cs typeface="Arial"/>
                <a:sym typeface="Arial"/>
              </a:defRPr>
            </a:lvl9pPr>
          </a:lstStyle>
          <a:p>
            <a:endParaRPr/>
          </a:p>
        </p:txBody>
      </p:sp>
      <p:sp>
        <p:nvSpPr>
          <p:cNvPr id="97" name="Google Shape;97;p26"/>
          <p:cNvSpPr txBox="1">
            <a:spLocks noGrp="1"/>
          </p:cNvSpPr>
          <p:nvPr>
            <p:ph type="body" idx="1"/>
          </p:nvPr>
        </p:nvSpPr>
        <p:spPr>
          <a:xfrm>
            <a:off x="0" y="5764437"/>
            <a:ext cx="12192000" cy="1093600"/>
          </a:xfrm>
          <a:prstGeom prst="rect">
            <a:avLst/>
          </a:prstGeom>
          <a:noFill/>
          <a:ln>
            <a:noFill/>
          </a:ln>
        </p:spPr>
        <p:txBody>
          <a:bodyPr spcFirstLastPara="1" wrap="square" lIns="68575" tIns="34275" rIns="68575" bIns="34275" anchor="ctr" anchorCtr="1">
            <a:noAutofit/>
          </a:bodyPr>
          <a:lstStyle>
            <a:lvl1pPr marL="609585" marR="0" lvl="0" indent="-304792" algn="ctr" rtl="0">
              <a:lnSpc>
                <a:spcPct val="90000"/>
              </a:lnSpc>
              <a:spcBef>
                <a:spcPts val="1067"/>
              </a:spcBef>
              <a:spcAft>
                <a:spcPct val="0"/>
              </a:spcAft>
              <a:buClr>
                <a:srgbClr val="0771BA"/>
              </a:buClr>
              <a:buSzPts val="3300"/>
              <a:buFont typeface="Arial"/>
              <a:buNone/>
              <a:defRPr sz="4400" b="1" i="0" u="none" strike="noStrike" cap="none">
                <a:solidFill>
                  <a:srgbClr val="0771BA"/>
                </a:solidFill>
                <a:latin typeface="Calibri"/>
                <a:ea typeface="Calibri"/>
                <a:cs typeface="Calibri"/>
                <a:sym typeface="Calibri"/>
              </a:defRPr>
            </a:lvl1pPr>
            <a:lvl2pPr marL="1219170" marR="0" lvl="1" indent="-457189" algn="l" rtl="0">
              <a:lnSpc>
                <a:spcPct val="90000"/>
              </a:lnSpc>
              <a:spcBef>
                <a:spcPts val="533"/>
              </a:spcBef>
              <a:spcAft>
                <a:spcPct val="0"/>
              </a:spcAft>
              <a:buClr>
                <a:schemeClr val="dk1"/>
              </a:buClr>
              <a:buSzPts val="1800"/>
              <a:buFont typeface="Arial"/>
              <a:buChar char="•"/>
              <a:defRPr sz="2400" b="0" i="0" u="none" strike="noStrike" cap="none">
                <a:solidFill>
                  <a:schemeClr val="dk1"/>
                </a:solidFill>
                <a:latin typeface="Calibri"/>
                <a:ea typeface="Calibri"/>
                <a:cs typeface="Calibri"/>
                <a:sym typeface="Calibri"/>
              </a:defRPr>
            </a:lvl2pPr>
            <a:lvl3pPr marL="1828754" marR="0" lvl="2" indent="-431789" algn="l" rtl="0">
              <a:lnSpc>
                <a:spcPct val="90000"/>
              </a:lnSpc>
              <a:spcBef>
                <a:spcPts val="533"/>
              </a:spcBef>
              <a:spcAft>
                <a:spcPct val="0"/>
              </a:spcAft>
              <a:buClr>
                <a:schemeClr val="dk1"/>
              </a:buClr>
              <a:buSzPts val="1500"/>
              <a:buFont typeface="Arial"/>
              <a:buChar char="•"/>
              <a:defRPr sz="2000" b="0" i="0" u="none" strike="noStrike" cap="none">
                <a:solidFill>
                  <a:schemeClr val="dk1"/>
                </a:solidFill>
                <a:latin typeface="Calibri"/>
                <a:ea typeface="Calibri"/>
                <a:cs typeface="Calibri"/>
                <a:sym typeface="Calibri"/>
              </a:defRPr>
            </a:lvl3pPr>
            <a:lvl4pPr marL="2438339" marR="0" lvl="3" indent="-423323" algn="l" rtl="0">
              <a:lnSpc>
                <a:spcPct val="90000"/>
              </a:lnSpc>
              <a:spcBef>
                <a:spcPts val="533"/>
              </a:spcBef>
              <a:spcAft>
                <a:spcPct val="0"/>
              </a:spcAft>
              <a:buClr>
                <a:schemeClr val="dk1"/>
              </a:buClr>
              <a:buSzPts val="1400"/>
              <a:buFont typeface="Arial"/>
              <a:buChar char="•"/>
              <a:defRPr sz="1867" b="0" i="0" u="none" strike="noStrike" cap="none">
                <a:solidFill>
                  <a:schemeClr val="dk1"/>
                </a:solidFill>
                <a:latin typeface="Calibri"/>
                <a:ea typeface="Calibri"/>
                <a:cs typeface="Calibri"/>
                <a:sym typeface="Calibri"/>
              </a:defRPr>
            </a:lvl4pPr>
            <a:lvl5pPr marL="3047924" marR="0" lvl="4" indent="-423323" algn="l" rtl="0">
              <a:lnSpc>
                <a:spcPct val="90000"/>
              </a:lnSpc>
              <a:spcBef>
                <a:spcPts val="533"/>
              </a:spcBef>
              <a:spcAft>
                <a:spcPct val="0"/>
              </a:spcAft>
              <a:buClr>
                <a:schemeClr val="dk1"/>
              </a:buClr>
              <a:buSzPts val="1400"/>
              <a:buFont typeface="Arial"/>
              <a:buChar char="•"/>
              <a:defRPr sz="1867" b="0" i="0" u="none" strike="noStrike" cap="none">
                <a:solidFill>
                  <a:schemeClr val="dk1"/>
                </a:solidFill>
                <a:latin typeface="Calibri"/>
                <a:ea typeface="Calibri"/>
                <a:cs typeface="Calibri"/>
                <a:sym typeface="Calibri"/>
              </a:defRPr>
            </a:lvl5pPr>
            <a:lvl6pPr marL="3657509" marR="0" lvl="5" indent="-423323" algn="l" rtl="0">
              <a:lnSpc>
                <a:spcPct val="90000"/>
              </a:lnSpc>
              <a:spcBef>
                <a:spcPts val="533"/>
              </a:spcBef>
              <a:spcAft>
                <a:spcPct val="0"/>
              </a:spcAft>
              <a:buClr>
                <a:schemeClr val="dk1"/>
              </a:buClr>
              <a:buSzPts val="1400"/>
              <a:buFont typeface="Arial"/>
              <a:buChar char="•"/>
              <a:defRPr sz="1867" b="0" i="0" u="none" strike="noStrike" cap="none">
                <a:solidFill>
                  <a:schemeClr val="dk1"/>
                </a:solidFill>
                <a:latin typeface="Calibri"/>
                <a:ea typeface="Calibri"/>
                <a:cs typeface="Calibri"/>
                <a:sym typeface="Calibri"/>
              </a:defRPr>
            </a:lvl6pPr>
            <a:lvl7pPr marL="4267093" marR="0" lvl="6" indent="-423323" algn="l" rtl="0">
              <a:lnSpc>
                <a:spcPct val="90000"/>
              </a:lnSpc>
              <a:spcBef>
                <a:spcPts val="533"/>
              </a:spcBef>
              <a:spcAft>
                <a:spcPct val="0"/>
              </a:spcAft>
              <a:buClr>
                <a:schemeClr val="dk1"/>
              </a:buClr>
              <a:buSzPts val="1400"/>
              <a:buFont typeface="Arial"/>
              <a:buChar char="•"/>
              <a:defRPr sz="1867" b="0" i="0" u="none" strike="noStrike" cap="none">
                <a:solidFill>
                  <a:schemeClr val="dk1"/>
                </a:solidFill>
                <a:latin typeface="Calibri"/>
                <a:ea typeface="Calibri"/>
                <a:cs typeface="Calibri"/>
                <a:sym typeface="Calibri"/>
              </a:defRPr>
            </a:lvl7pPr>
            <a:lvl8pPr marL="4876678" marR="0" lvl="7" indent="-423323" algn="l" rtl="0">
              <a:lnSpc>
                <a:spcPct val="90000"/>
              </a:lnSpc>
              <a:spcBef>
                <a:spcPts val="533"/>
              </a:spcBef>
              <a:spcAft>
                <a:spcPct val="0"/>
              </a:spcAft>
              <a:buClr>
                <a:schemeClr val="dk1"/>
              </a:buClr>
              <a:buSzPts val="1400"/>
              <a:buFont typeface="Arial"/>
              <a:buChar char="•"/>
              <a:defRPr sz="1867" b="0" i="0" u="none" strike="noStrike" cap="none">
                <a:solidFill>
                  <a:schemeClr val="dk1"/>
                </a:solidFill>
                <a:latin typeface="Calibri"/>
                <a:ea typeface="Calibri"/>
                <a:cs typeface="Calibri"/>
                <a:sym typeface="Calibri"/>
              </a:defRPr>
            </a:lvl8pPr>
            <a:lvl9pPr marL="5486263" marR="0" lvl="8" indent="-423323" algn="l" rtl="0">
              <a:lnSpc>
                <a:spcPct val="90000"/>
              </a:lnSpc>
              <a:spcBef>
                <a:spcPts val="533"/>
              </a:spcBef>
              <a:spcAft>
                <a:spcPct val="0"/>
              </a:spcAft>
              <a:buClr>
                <a:schemeClr val="dk1"/>
              </a:buClr>
              <a:buSzPts val="1400"/>
              <a:buFont typeface="Arial"/>
              <a:buChar char="•"/>
              <a:defRPr sz="1867" b="0" i="0" u="none" strike="noStrike" cap="none">
                <a:solidFill>
                  <a:schemeClr val="dk1"/>
                </a:solidFill>
                <a:latin typeface="Calibri"/>
                <a:ea typeface="Calibri"/>
                <a:cs typeface="Calibri"/>
                <a:sym typeface="Calibri"/>
              </a:defRPr>
            </a:lvl9pPr>
          </a:lstStyle>
          <a:p>
            <a:endParaRPr/>
          </a:p>
        </p:txBody>
      </p:sp>
      <p:sp>
        <p:nvSpPr>
          <p:cNvPr id="98" name="Google Shape;98;p26"/>
          <p:cNvSpPr txBox="1">
            <a:spLocks noGrp="1"/>
          </p:cNvSpPr>
          <p:nvPr>
            <p:ph type="body" idx="2"/>
          </p:nvPr>
        </p:nvSpPr>
        <p:spPr>
          <a:xfrm>
            <a:off x="0" y="1657351"/>
            <a:ext cx="12192000" cy="3524000"/>
          </a:xfrm>
          <a:prstGeom prst="rect">
            <a:avLst/>
          </a:prstGeom>
          <a:noFill/>
          <a:ln>
            <a:noFill/>
          </a:ln>
        </p:spPr>
        <p:txBody>
          <a:bodyPr spcFirstLastPara="1" wrap="square" lIns="342900" tIns="34275" rIns="68575" bIns="34275" anchor="t" anchorCtr="0">
            <a:noAutofit/>
          </a:bodyPr>
          <a:lstStyle>
            <a:lvl1pPr marL="609585" marR="0" lvl="0" indent="-533387" algn="l" rtl="0">
              <a:lnSpc>
                <a:spcPct val="100000"/>
              </a:lnSpc>
              <a:spcBef>
                <a:spcPts val="1067"/>
              </a:spcBef>
              <a:spcAft>
                <a:spcPct val="0"/>
              </a:spcAft>
              <a:buClr>
                <a:srgbClr val="0771BA"/>
              </a:buClr>
              <a:buSzPts val="2700"/>
              <a:buFont typeface="Arial"/>
              <a:buChar char="•"/>
              <a:defRPr sz="3600" b="0" i="0" u="none" strike="noStrike" cap="none">
                <a:solidFill>
                  <a:srgbClr val="0771BA"/>
                </a:solidFill>
                <a:latin typeface="Calibri"/>
                <a:ea typeface="Calibri"/>
                <a:cs typeface="Calibri"/>
                <a:sym typeface="Calibri"/>
              </a:defRPr>
            </a:lvl1pPr>
            <a:lvl2pPr marL="1219170" marR="0" lvl="1" indent="-507987" algn="l" rtl="0">
              <a:lnSpc>
                <a:spcPct val="100000"/>
              </a:lnSpc>
              <a:spcBef>
                <a:spcPts val="533"/>
              </a:spcBef>
              <a:spcAft>
                <a:spcPct val="0"/>
              </a:spcAft>
              <a:buClr>
                <a:srgbClr val="0771BA"/>
              </a:buClr>
              <a:buSzPts val="2400"/>
              <a:buFont typeface="Arial"/>
              <a:buChar char="•"/>
              <a:defRPr sz="3200" b="0" i="0" u="none" strike="noStrike" cap="none">
                <a:solidFill>
                  <a:srgbClr val="0771BA"/>
                </a:solidFill>
                <a:latin typeface="Calibri"/>
                <a:ea typeface="Calibri"/>
                <a:cs typeface="Calibri"/>
                <a:sym typeface="Calibri"/>
              </a:defRPr>
            </a:lvl2pPr>
            <a:lvl3pPr marL="1828754" marR="0" lvl="2" indent="-482588" algn="l" rtl="0">
              <a:lnSpc>
                <a:spcPct val="100000"/>
              </a:lnSpc>
              <a:spcBef>
                <a:spcPts val="533"/>
              </a:spcBef>
              <a:spcAft>
                <a:spcPct val="0"/>
              </a:spcAft>
              <a:buClr>
                <a:srgbClr val="0771BA"/>
              </a:buClr>
              <a:buSzPts val="2100"/>
              <a:buFont typeface="Arial"/>
              <a:buChar char="•"/>
              <a:defRPr sz="2800" b="0" i="0" u="none" strike="noStrike" cap="none">
                <a:solidFill>
                  <a:srgbClr val="0771BA"/>
                </a:solidFill>
                <a:latin typeface="Calibri"/>
                <a:ea typeface="Calibri"/>
                <a:cs typeface="Calibri"/>
                <a:sym typeface="Calibri"/>
              </a:defRPr>
            </a:lvl3pPr>
            <a:lvl4pPr marL="2438339" marR="0" lvl="3" indent="-457189" algn="l" rtl="0">
              <a:lnSpc>
                <a:spcPct val="100000"/>
              </a:lnSpc>
              <a:spcBef>
                <a:spcPts val="533"/>
              </a:spcBef>
              <a:spcAft>
                <a:spcPct val="0"/>
              </a:spcAft>
              <a:buClr>
                <a:srgbClr val="0771BA"/>
              </a:buClr>
              <a:buSzPts val="1800"/>
              <a:buFont typeface="Arial"/>
              <a:buChar char="•"/>
              <a:defRPr sz="2400" b="0" i="0" u="none" strike="noStrike" cap="none">
                <a:solidFill>
                  <a:srgbClr val="0771BA"/>
                </a:solidFill>
                <a:latin typeface="Calibri"/>
                <a:ea typeface="Calibri"/>
                <a:cs typeface="Calibri"/>
                <a:sym typeface="Calibri"/>
              </a:defRPr>
            </a:lvl4pPr>
            <a:lvl5pPr marL="3047924" marR="0" lvl="4" indent="-457189" algn="l" rtl="0">
              <a:lnSpc>
                <a:spcPct val="100000"/>
              </a:lnSpc>
              <a:spcBef>
                <a:spcPts val="533"/>
              </a:spcBef>
              <a:spcAft>
                <a:spcPct val="0"/>
              </a:spcAft>
              <a:buClr>
                <a:srgbClr val="0771BA"/>
              </a:buClr>
              <a:buSzPts val="1800"/>
              <a:buFont typeface="Arial"/>
              <a:buChar char="•"/>
              <a:defRPr sz="2400" b="0" i="0" u="none" strike="noStrike" cap="none">
                <a:solidFill>
                  <a:srgbClr val="0771BA"/>
                </a:solidFill>
                <a:latin typeface="Calibri"/>
                <a:ea typeface="Calibri"/>
                <a:cs typeface="Calibri"/>
                <a:sym typeface="Calibri"/>
              </a:defRPr>
            </a:lvl5pPr>
            <a:lvl6pPr marL="3657509" marR="0" lvl="5" indent="-423323" algn="l" rtl="0">
              <a:lnSpc>
                <a:spcPct val="90000"/>
              </a:lnSpc>
              <a:spcBef>
                <a:spcPts val="533"/>
              </a:spcBef>
              <a:spcAft>
                <a:spcPct val="0"/>
              </a:spcAft>
              <a:buClr>
                <a:schemeClr val="dk1"/>
              </a:buClr>
              <a:buSzPts val="1400"/>
              <a:buFont typeface="Arial"/>
              <a:buChar char="•"/>
              <a:defRPr sz="1867" b="0" i="0" u="none" strike="noStrike" cap="none">
                <a:solidFill>
                  <a:schemeClr val="dk1"/>
                </a:solidFill>
                <a:latin typeface="Calibri"/>
                <a:ea typeface="Calibri"/>
                <a:cs typeface="Calibri"/>
                <a:sym typeface="Calibri"/>
              </a:defRPr>
            </a:lvl6pPr>
            <a:lvl7pPr marL="4267093" marR="0" lvl="6" indent="-423323" algn="l" rtl="0">
              <a:lnSpc>
                <a:spcPct val="90000"/>
              </a:lnSpc>
              <a:spcBef>
                <a:spcPts val="533"/>
              </a:spcBef>
              <a:spcAft>
                <a:spcPct val="0"/>
              </a:spcAft>
              <a:buClr>
                <a:schemeClr val="dk1"/>
              </a:buClr>
              <a:buSzPts val="1400"/>
              <a:buFont typeface="Arial"/>
              <a:buChar char="•"/>
              <a:defRPr sz="1867" b="0" i="0" u="none" strike="noStrike" cap="none">
                <a:solidFill>
                  <a:schemeClr val="dk1"/>
                </a:solidFill>
                <a:latin typeface="Calibri"/>
                <a:ea typeface="Calibri"/>
                <a:cs typeface="Calibri"/>
                <a:sym typeface="Calibri"/>
              </a:defRPr>
            </a:lvl7pPr>
            <a:lvl8pPr marL="4876678" marR="0" lvl="7" indent="-423323" algn="l" rtl="0">
              <a:lnSpc>
                <a:spcPct val="90000"/>
              </a:lnSpc>
              <a:spcBef>
                <a:spcPts val="533"/>
              </a:spcBef>
              <a:spcAft>
                <a:spcPct val="0"/>
              </a:spcAft>
              <a:buClr>
                <a:schemeClr val="dk1"/>
              </a:buClr>
              <a:buSzPts val="1400"/>
              <a:buFont typeface="Arial"/>
              <a:buChar char="•"/>
              <a:defRPr sz="1867" b="0" i="0" u="none" strike="noStrike" cap="none">
                <a:solidFill>
                  <a:schemeClr val="dk1"/>
                </a:solidFill>
                <a:latin typeface="Calibri"/>
                <a:ea typeface="Calibri"/>
                <a:cs typeface="Calibri"/>
                <a:sym typeface="Calibri"/>
              </a:defRPr>
            </a:lvl8pPr>
            <a:lvl9pPr marL="5486263" marR="0" lvl="8" indent="-423323" algn="l" rtl="0">
              <a:lnSpc>
                <a:spcPct val="90000"/>
              </a:lnSpc>
              <a:spcBef>
                <a:spcPts val="533"/>
              </a:spcBef>
              <a:spcAft>
                <a:spcPct val="0"/>
              </a:spcAft>
              <a:buClr>
                <a:schemeClr val="dk1"/>
              </a:buClr>
              <a:buSzPts val="1400"/>
              <a:buFont typeface="Arial"/>
              <a:buChar char="•"/>
              <a:defRPr sz="1867" b="0" i="0" u="none" strike="noStrike" cap="none">
                <a:solidFill>
                  <a:schemeClr val="dk1"/>
                </a:solidFill>
                <a:latin typeface="Calibri"/>
                <a:ea typeface="Calibri"/>
                <a:cs typeface="Calibri"/>
                <a:sym typeface="Calibri"/>
              </a:defRPr>
            </a:lvl9pPr>
          </a:lstStyle>
          <a:p>
            <a:endParaRPr/>
          </a:p>
        </p:txBody>
      </p:sp>
    </p:spTree>
    <p:extLst>
      <p:ext uri="{BB962C8B-B14F-4D97-AF65-F5344CB8AC3E}">
        <p14:creationId xmlns:p14="http://schemas.microsoft.com/office/powerpoint/2010/main" val="4210347102"/>
      </p:ext>
    </p:extLst>
  </p:cSld>
  <p:clrMapOvr>
    <a:masterClrMapping/>
  </p:clrMapOvr>
  <p:transition/>
</p:sldLayout>
</file>

<file path=ppt/slideLayouts/slideLayout33.xml><?xml version="1.0" encoding="utf-8"?>
<p:sldLayout xmlns:a="http://schemas.openxmlformats.org/drawingml/2006/main" xmlns:r="http://schemas.openxmlformats.org/officeDocument/2006/relationships" xmlns:p="http://schemas.openxmlformats.org/presentationml/2006/main" matchingName="2_Reading tip introduction">
  <p:cSld name="3_Reading tip">
    <p:spTree>
      <p:nvGrpSpPr>
        <p:cNvPr id="1" name="Shape 488"/>
        <p:cNvGrpSpPr/>
        <p:nvPr/>
      </p:nvGrpSpPr>
      <p:grpSpPr>
        <a:xfrm>
          <a:off x="0" y="0"/>
          <a:ext cx="0" cy="0"/>
          <a:chOff x="0" y="0"/>
          <a:chExt cx="0" cy="0"/>
        </a:xfrm>
      </p:grpSpPr>
      <p:sp>
        <p:nvSpPr>
          <p:cNvPr id="489" name="Google Shape;489;p41"/>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490" name="Google Shape;490;p41"/>
          <p:cNvCxnSpPr/>
          <p:nvPr/>
        </p:nvCxnSpPr>
        <p:spPr>
          <a:xfrm>
            <a:off x="3718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491" name="Google Shape;491;p41"/>
          <p:cNvCxnSpPr/>
          <p:nvPr/>
        </p:nvCxnSpPr>
        <p:spPr>
          <a:xfrm>
            <a:off x="30078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492" name="Google Shape;492;p41"/>
          <p:cNvCxnSpPr/>
          <p:nvPr/>
        </p:nvCxnSpPr>
        <p:spPr>
          <a:xfrm>
            <a:off x="57032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493" name="Google Shape;493;p41"/>
          <p:cNvPicPr preferRelativeResize="0"/>
          <p:nvPr/>
        </p:nvPicPr>
        <p:blipFill rotWithShape="1">
          <a:blip r:embed="rId2">
            <a:alphaModFix/>
          </a:blip>
          <a:srcRect/>
          <a:stretch/>
        </p:blipFill>
        <p:spPr>
          <a:xfrm>
            <a:off x="7784915" y="6196177"/>
            <a:ext cx="491969" cy="536174"/>
          </a:xfrm>
          <a:prstGeom prst="rect">
            <a:avLst/>
          </a:prstGeom>
          <a:noFill/>
          <a:ln>
            <a:noFill/>
          </a:ln>
        </p:spPr>
      </p:pic>
      <p:pic>
        <p:nvPicPr>
          <p:cNvPr id="494" name="Google Shape;494;p41"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495" name="Google Shape;495;p41"/>
          <p:cNvPicPr preferRelativeResize="0"/>
          <p:nvPr/>
        </p:nvPicPr>
        <p:blipFill rotWithShape="1">
          <a:blip r:embed="rId4">
            <a:alphaModFix/>
          </a:blip>
          <a:srcRect/>
          <a:stretch/>
        </p:blipFill>
        <p:spPr>
          <a:xfrm>
            <a:off x="2477073" y="6324412"/>
            <a:ext cx="529889" cy="497950"/>
          </a:xfrm>
          <a:prstGeom prst="rect">
            <a:avLst/>
          </a:prstGeom>
          <a:noFill/>
          <a:ln>
            <a:noFill/>
          </a:ln>
        </p:spPr>
      </p:pic>
      <p:pic>
        <p:nvPicPr>
          <p:cNvPr id="496" name="Google Shape;496;p41"/>
          <p:cNvPicPr preferRelativeResize="0"/>
          <p:nvPr/>
        </p:nvPicPr>
        <p:blipFill rotWithShape="1">
          <a:blip r:embed="rId5">
            <a:alphaModFix/>
          </a:blip>
          <a:srcRect/>
          <a:stretch/>
        </p:blipFill>
        <p:spPr>
          <a:xfrm>
            <a:off x="190275" y="6251086"/>
            <a:ext cx="309930" cy="493979"/>
          </a:xfrm>
          <a:prstGeom prst="rect">
            <a:avLst/>
          </a:prstGeom>
          <a:noFill/>
          <a:ln>
            <a:noFill/>
          </a:ln>
        </p:spPr>
      </p:pic>
      <p:sp>
        <p:nvSpPr>
          <p:cNvPr id="497" name="Google Shape;497;p41"/>
          <p:cNvSpPr>
            <a:spLocks noGrp="1"/>
          </p:cNvSpPr>
          <p:nvPr>
            <p:ph type="pic" idx="2"/>
          </p:nvPr>
        </p:nvSpPr>
        <p:spPr>
          <a:xfrm>
            <a:off x="9282749" y="1283634"/>
            <a:ext cx="2377440" cy="3172968"/>
          </a:xfrm>
          <a:prstGeom prst="rect">
            <a:avLst/>
          </a:prstGeom>
          <a:noFill/>
          <a:ln>
            <a:noFill/>
          </a:ln>
        </p:spPr>
      </p:sp>
      <p:sp>
        <p:nvSpPr>
          <p:cNvPr id="498" name="Google Shape;498;p41"/>
          <p:cNvSpPr txBox="1">
            <a:spLocks noGrp="1"/>
          </p:cNvSpPr>
          <p:nvPr>
            <p:ph type="body" idx="1"/>
          </p:nvPr>
        </p:nvSpPr>
        <p:spPr>
          <a:xfrm>
            <a:off x="9222900" y="4748864"/>
            <a:ext cx="2497138" cy="1342202"/>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2100"/>
              <a:buFont typeface="Arial"/>
              <a:buNone/>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99" name="Google Shape;499;p41"/>
          <p:cNvSpPr txBox="1">
            <a:spLocks noGrp="1"/>
          </p:cNvSpPr>
          <p:nvPr>
            <p:ph type="title" idx="3"/>
          </p:nvPr>
        </p:nvSpPr>
        <p:spPr>
          <a:xfrm>
            <a:off x="371850" y="2472625"/>
            <a:ext cx="969000" cy="1023300"/>
          </a:xfrm>
          <a:prstGeom prst="rect">
            <a:avLst/>
          </a:prstGeom>
          <a:noFill/>
          <a:ln>
            <a:noFill/>
          </a:ln>
        </p:spPr>
        <p:txBody>
          <a:bodyPr spcFirstLastPara="1" wrap="square" lIns="274300" tIns="45700" rIns="91425" bIns="45700" anchor="t" anchorCtr="0">
            <a:normAutofit/>
          </a:bodyPr>
          <a:lstStyle>
            <a:lvl1pPr lvl="0" algn="l">
              <a:lnSpc>
                <a:spcPct val="90000"/>
              </a:lnSpc>
              <a:spcBef>
                <a:spcPts val="0"/>
              </a:spcBef>
              <a:spcAft>
                <a:spcPts val="0"/>
              </a:spcAft>
              <a:buSzPts val="50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00" name="Google Shape;500;p41"/>
          <p:cNvSpPr txBox="1">
            <a:spLocks noGrp="1"/>
          </p:cNvSpPr>
          <p:nvPr>
            <p:ph type="title" idx="4"/>
          </p:nvPr>
        </p:nvSpPr>
        <p:spPr>
          <a:xfrm>
            <a:off x="371850" y="4910440"/>
            <a:ext cx="969000" cy="1023300"/>
          </a:xfrm>
          <a:prstGeom prst="rect">
            <a:avLst/>
          </a:prstGeom>
          <a:noFill/>
          <a:ln>
            <a:noFill/>
          </a:ln>
        </p:spPr>
        <p:txBody>
          <a:bodyPr spcFirstLastPara="1" wrap="square" lIns="274300" tIns="45700" rIns="91425" bIns="45700" anchor="t" anchorCtr="0">
            <a:normAutofit/>
          </a:bodyPr>
          <a:lstStyle>
            <a:lvl1pPr lvl="0" algn="l">
              <a:lnSpc>
                <a:spcPct val="90000"/>
              </a:lnSpc>
              <a:spcBef>
                <a:spcPts val="0"/>
              </a:spcBef>
              <a:spcAft>
                <a:spcPts val="0"/>
              </a:spcAft>
              <a:buSzPts val="50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01" name="Google Shape;501;p41"/>
          <p:cNvSpPr txBox="1">
            <a:spLocks noGrp="1"/>
          </p:cNvSpPr>
          <p:nvPr>
            <p:ph type="title" idx="5"/>
          </p:nvPr>
        </p:nvSpPr>
        <p:spPr>
          <a:xfrm>
            <a:off x="371850" y="3624715"/>
            <a:ext cx="969000" cy="1023300"/>
          </a:xfrm>
          <a:prstGeom prst="rect">
            <a:avLst/>
          </a:prstGeom>
          <a:noFill/>
          <a:ln>
            <a:noFill/>
          </a:ln>
        </p:spPr>
        <p:txBody>
          <a:bodyPr spcFirstLastPara="1" wrap="square" lIns="274300" tIns="45700" rIns="91425" bIns="45700" anchor="t" anchorCtr="0">
            <a:normAutofit/>
          </a:bodyPr>
          <a:lstStyle>
            <a:lvl1pPr lvl="0" algn="l">
              <a:lnSpc>
                <a:spcPct val="90000"/>
              </a:lnSpc>
              <a:spcBef>
                <a:spcPts val="0"/>
              </a:spcBef>
              <a:spcAft>
                <a:spcPts val="0"/>
              </a:spcAft>
              <a:buSzPts val="50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02" name="Google Shape;502;p41"/>
          <p:cNvSpPr txBox="1">
            <a:spLocks noGrp="1"/>
          </p:cNvSpPr>
          <p:nvPr>
            <p:ph type="body" idx="6"/>
          </p:nvPr>
        </p:nvSpPr>
        <p:spPr>
          <a:xfrm>
            <a:off x="1340850" y="1350300"/>
            <a:ext cx="4917000" cy="1023300"/>
          </a:xfrm>
          <a:prstGeom prst="rect">
            <a:avLst/>
          </a:prstGeom>
          <a:noFill/>
          <a:ln>
            <a:noFill/>
          </a:ln>
        </p:spPr>
        <p:txBody>
          <a:bodyPr spcFirstLastPara="1" wrap="square" lIns="91425" tIns="91425" rIns="91425" bIns="91425" anchor="t" anchorCtr="0">
            <a:noAutofit/>
          </a:bodyPr>
          <a:lstStyle>
            <a:lvl1pPr marL="457200" marR="0" lvl="0"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503" name="Google Shape;503;p41"/>
          <p:cNvSpPr txBox="1">
            <a:spLocks noGrp="1"/>
          </p:cNvSpPr>
          <p:nvPr>
            <p:ph type="body" idx="7"/>
          </p:nvPr>
        </p:nvSpPr>
        <p:spPr>
          <a:xfrm>
            <a:off x="1340850" y="2472625"/>
            <a:ext cx="4917000" cy="1023300"/>
          </a:xfrm>
          <a:prstGeom prst="rect">
            <a:avLst/>
          </a:prstGeom>
          <a:noFill/>
          <a:ln>
            <a:noFill/>
          </a:ln>
        </p:spPr>
        <p:txBody>
          <a:bodyPr spcFirstLastPara="1" wrap="square" lIns="91425" tIns="91425" rIns="91425" bIns="91425" anchor="t" anchorCtr="0">
            <a:noAutofit/>
          </a:bodyPr>
          <a:lstStyle>
            <a:lvl1pPr marL="457200" marR="0" lvl="0"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504" name="Google Shape;504;p41"/>
          <p:cNvSpPr txBox="1">
            <a:spLocks noGrp="1"/>
          </p:cNvSpPr>
          <p:nvPr>
            <p:ph type="body" idx="8"/>
          </p:nvPr>
        </p:nvSpPr>
        <p:spPr>
          <a:xfrm>
            <a:off x="1340838" y="3624715"/>
            <a:ext cx="4917000" cy="1023300"/>
          </a:xfrm>
          <a:prstGeom prst="rect">
            <a:avLst/>
          </a:prstGeom>
          <a:noFill/>
          <a:ln>
            <a:noFill/>
          </a:ln>
        </p:spPr>
        <p:txBody>
          <a:bodyPr spcFirstLastPara="1" wrap="square" lIns="91425" tIns="91425" rIns="91425" bIns="91425" anchor="t" anchorCtr="0">
            <a:noAutofit/>
          </a:bodyPr>
          <a:lstStyle>
            <a:lvl1pPr marL="457200" marR="0" lvl="0"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505" name="Google Shape;505;p41"/>
          <p:cNvSpPr txBox="1">
            <a:spLocks noGrp="1"/>
          </p:cNvSpPr>
          <p:nvPr>
            <p:ph type="body" idx="9"/>
          </p:nvPr>
        </p:nvSpPr>
        <p:spPr>
          <a:xfrm>
            <a:off x="1340838" y="4910440"/>
            <a:ext cx="4917000" cy="1023300"/>
          </a:xfrm>
          <a:prstGeom prst="rect">
            <a:avLst/>
          </a:prstGeom>
          <a:noFill/>
          <a:ln>
            <a:noFill/>
          </a:ln>
        </p:spPr>
        <p:txBody>
          <a:bodyPr spcFirstLastPara="1" wrap="square" lIns="91425" tIns="91425" rIns="91425" bIns="91425" anchor="t" anchorCtr="0">
            <a:noAutofit/>
          </a:bodyPr>
          <a:lstStyle>
            <a:lvl1pPr marL="457200" marR="0" lvl="0"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506" name="Google Shape;506;p41"/>
          <p:cNvSpPr txBox="1">
            <a:spLocks noGrp="1"/>
          </p:cNvSpPr>
          <p:nvPr>
            <p:ph type="title" idx="13"/>
          </p:nvPr>
        </p:nvSpPr>
        <p:spPr>
          <a:xfrm>
            <a:off x="371850" y="1350300"/>
            <a:ext cx="969000" cy="1023300"/>
          </a:xfrm>
          <a:prstGeom prst="rect">
            <a:avLst/>
          </a:prstGeom>
          <a:noFill/>
          <a:ln>
            <a:noFill/>
          </a:ln>
        </p:spPr>
        <p:txBody>
          <a:bodyPr spcFirstLastPara="1" wrap="square" lIns="274300" tIns="45700" rIns="91425" bIns="45700" anchor="t" anchorCtr="0">
            <a:normAutofit/>
          </a:bodyPr>
          <a:lstStyle>
            <a:lvl1pPr lvl="0" algn="l">
              <a:lnSpc>
                <a:spcPct val="90000"/>
              </a:lnSpc>
              <a:spcBef>
                <a:spcPts val="0"/>
              </a:spcBef>
              <a:spcAft>
                <a:spcPts val="0"/>
              </a:spcAft>
              <a:buSzPts val="50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Tree>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matchingName="2_Reading tip with wider picture">
  <p:cSld name="3_Reading tip with wider picture">
    <p:spTree>
      <p:nvGrpSpPr>
        <p:cNvPr id="1" name="Shape 507"/>
        <p:cNvGrpSpPr/>
        <p:nvPr/>
      </p:nvGrpSpPr>
      <p:grpSpPr>
        <a:xfrm>
          <a:off x="0" y="0"/>
          <a:ext cx="0" cy="0"/>
          <a:chOff x="0" y="0"/>
          <a:chExt cx="0" cy="0"/>
        </a:xfrm>
      </p:grpSpPr>
      <p:sp>
        <p:nvSpPr>
          <p:cNvPr id="508" name="Google Shape;508;p77"/>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509" name="Google Shape;509;p77"/>
          <p:cNvCxnSpPr/>
          <p:nvPr/>
        </p:nvCxnSpPr>
        <p:spPr>
          <a:xfrm>
            <a:off x="3718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510" name="Google Shape;510;p77"/>
          <p:cNvCxnSpPr/>
          <p:nvPr/>
        </p:nvCxnSpPr>
        <p:spPr>
          <a:xfrm>
            <a:off x="30078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511" name="Google Shape;511;p77"/>
          <p:cNvCxnSpPr/>
          <p:nvPr/>
        </p:nvCxnSpPr>
        <p:spPr>
          <a:xfrm>
            <a:off x="57032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512" name="Google Shape;512;p77"/>
          <p:cNvPicPr preferRelativeResize="0"/>
          <p:nvPr/>
        </p:nvPicPr>
        <p:blipFill rotWithShape="1">
          <a:blip r:embed="rId2">
            <a:alphaModFix/>
          </a:blip>
          <a:srcRect/>
          <a:stretch/>
        </p:blipFill>
        <p:spPr>
          <a:xfrm>
            <a:off x="7784915" y="6196177"/>
            <a:ext cx="491969" cy="536174"/>
          </a:xfrm>
          <a:prstGeom prst="rect">
            <a:avLst/>
          </a:prstGeom>
          <a:noFill/>
          <a:ln>
            <a:noFill/>
          </a:ln>
        </p:spPr>
      </p:pic>
      <p:pic>
        <p:nvPicPr>
          <p:cNvPr id="513" name="Google Shape;513;p77"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514" name="Google Shape;514;p77"/>
          <p:cNvPicPr preferRelativeResize="0"/>
          <p:nvPr/>
        </p:nvPicPr>
        <p:blipFill rotWithShape="1">
          <a:blip r:embed="rId4">
            <a:alphaModFix/>
          </a:blip>
          <a:srcRect/>
          <a:stretch/>
        </p:blipFill>
        <p:spPr>
          <a:xfrm>
            <a:off x="2477073" y="6324412"/>
            <a:ext cx="529889" cy="497950"/>
          </a:xfrm>
          <a:prstGeom prst="rect">
            <a:avLst/>
          </a:prstGeom>
          <a:noFill/>
          <a:ln>
            <a:noFill/>
          </a:ln>
        </p:spPr>
      </p:pic>
      <p:pic>
        <p:nvPicPr>
          <p:cNvPr id="515" name="Google Shape;515;p77"/>
          <p:cNvPicPr preferRelativeResize="0"/>
          <p:nvPr/>
        </p:nvPicPr>
        <p:blipFill rotWithShape="1">
          <a:blip r:embed="rId5">
            <a:alphaModFix/>
          </a:blip>
          <a:srcRect/>
          <a:stretch/>
        </p:blipFill>
        <p:spPr>
          <a:xfrm>
            <a:off x="190275" y="6251086"/>
            <a:ext cx="309930" cy="493979"/>
          </a:xfrm>
          <a:prstGeom prst="rect">
            <a:avLst/>
          </a:prstGeom>
          <a:noFill/>
          <a:ln>
            <a:noFill/>
          </a:ln>
        </p:spPr>
      </p:pic>
      <p:sp>
        <p:nvSpPr>
          <p:cNvPr id="516" name="Google Shape;516;p77"/>
          <p:cNvSpPr txBox="1">
            <a:spLocks noGrp="1"/>
          </p:cNvSpPr>
          <p:nvPr>
            <p:ph type="body" idx="1"/>
          </p:nvPr>
        </p:nvSpPr>
        <p:spPr>
          <a:xfrm>
            <a:off x="500204" y="1587499"/>
            <a:ext cx="7520849" cy="4364121"/>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0" i="0" u="none" strike="noStrike" cap="none">
                <a:solidFill>
                  <a:srgbClr val="006FB6"/>
                </a:solidFill>
                <a:latin typeface="Calibri"/>
                <a:ea typeface="Calibri"/>
                <a:cs typeface="Calibri"/>
                <a:sym typeface="Calibri"/>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3pPr>
            <a:lvl4pPr marL="1828800" marR="0" lvl="3"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4pPr>
            <a:lvl5pPr marL="2286000" marR="0" lvl="4"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17" name="Google Shape;517;p77"/>
          <p:cNvSpPr>
            <a:spLocks noGrp="1"/>
          </p:cNvSpPr>
          <p:nvPr>
            <p:ph type="pic" idx="2"/>
          </p:nvPr>
        </p:nvSpPr>
        <p:spPr>
          <a:xfrm>
            <a:off x="8832388" y="1251284"/>
            <a:ext cx="3251581" cy="2498913"/>
          </a:xfrm>
          <a:prstGeom prst="rect">
            <a:avLst/>
          </a:prstGeom>
          <a:noFill/>
          <a:ln>
            <a:noFill/>
          </a:ln>
        </p:spPr>
      </p:sp>
      <p:sp>
        <p:nvSpPr>
          <p:cNvPr id="518" name="Google Shape;518;p77"/>
          <p:cNvSpPr txBox="1">
            <a:spLocks noGrp="1"/>
          </p:cNvSpPr>
          <p:nvPr>
            <p:ph type="body" idx="3"/>
          </p:nvPr>
        </p:nvSpPr>
        <p:spPr>
          <a:xfrm>
            <a:off x="9209609" y="4065956"/>
            <a:ext cx="2497138" cy="2185129"/>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2100"/>
              <a:buFont typeface="Arial"/>
              <a:buNone/>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matchingName="2--Reading tip with older child extra">
  <p:cSld name="2--Reading tip with older child extra">
    <p:spTree>
      <p:nvGrpSpPr>
        <p:cNvPr id="1" name="Shape 519"/>
        <p:cNvGrpSpPr/>
        <p:nvPr/>
      </p:nvGrpSpPr>
      <p:grpSpPr>
        <a:xfrm>
          <a:off x="0" y="0"/>
          <a:ext cx="0" cy="0"/>
          <a:chOff x="0" y="0"/>
          <a:chExt cx="0" cy="0"/>
        </a:xfrm>
      </p:grpSpPr>
      <p:sp>
        <p:nvSpPr>
          <p:cNvPr id="520" name="Google Shape;520;p78"/>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521" name="Google Shape;521;p78"/>
          <p:cNvCxnSpPr/>
          <p:nvPr/>
        </p:nvCxnSpPr>
        <p:spPr>
          <a:xfrm>
            <a:off x="3718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522" name="Google Shape;522;p78"/>
          <p:cNvCxnSpPr/>
          <p:nvPr/>
        </p:nvCxnSpPr>
        <p:spPr>
          <a:xfrm>
            <a:off x="30078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523" name="Google Shape;523;p78"/>
          <p:cNvCxnSpPr/>
          <p:nvPr/>
        </p:nvCxnSpPr>
        <p:spPr>
          <a:xfrm>
            <a:off x="57032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524" name="Google Shape;524;p78"/>
          <p:cNvPicPr preferRelativeResize="0"/>
          <p:nvPr/>
        </p:nvPicPr>
        <p:blipFill rotWithShape="1">
          <a:blip r:embed="rId2">
            <a:alphaModFix/>
          </a:blip>
          <a:srcRect/>
          <a:stretch/>
        </p:blipFill>
        <p:spPr>
          <a:xfrm>
            <a:off x="7784915" y="6196177"/>
            <a:ext cx="491969" cy="536174"/>
          </a:xfrm>
          <a:prstGeom prst="rect">
            <a:avLst/>
          </a:prstGeom>
          <a:noFill/>
          <a:ln>
            <a:noFill/>
          </a:ln>
        </p:spPr>
      </p:pic>
      <p:pic>
        <p:nvPicPr>
          <p:cNvPr id="525" name="Google Shape;525;p78"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526" name="Google Shape;526;p78"/>
          <p:cNvPicPr preferRelativeResize="0"/>
          <p:nvPr/>
        </p:nvPicPr>
        <p:blipFill rotWithShape="1">
          <a:blip r:embed="rId4">
            <a:alphaModFix/>
          </a:blip>
          <a:srcRect/>
          <a:stretch/>
        </p:blipFill>
        <p:spPr>
          <a:xfrm>
            <a:off x="2477073" y="6324412"/>
            <a:ext cx="529889" cy="497950"/>
          </a:xfrm>
          <a:prstGeom prst="rect">
            <a:avLst/>
          </a:prstGeom>
          <a:noFill/>
          <a:ln>
            <a:noFill/>
          </a:ln>
        </p:spPr>
      </p:pic>
      <p:pic>
        <p:nvPicPr>
          <p:cNvPr id="527" name="Google Shape;527;p78"/>
          <p:cNvPicPr preferRelativeResize="0"/>
          <p:nvPr/>
        </p:nvPicPr>
        <p:blipFill rotWithShape="1">
          <a:blip r:embed="rId5">
            <a:alphaModFix/>
          </a:blip>
          <a:srcRect/>
          <a:stretch/>
        </p:blipFill>
        <p:spPr>
          <a:xfrm>
            <a:off x="190275" y="6251086"/>
            <a:ext cx="309930" cy="493979"/>
          </a:xfrm>
          <a:prstGeom prst="rect">
            <a:avLst/>
          </a:prstGeom>
          <a:noFill/>
          <a:ln>
            <a:noFill/>
          </a:ln>
        </p:spPr>
      </p:pic>
      <p:sp>
        <p:nvSpPr>
          <p:cNvPr id="528" name="Google Shape;528;p78"/>
          <p:cNvSpPr>
            <a:spLocks noGrp="1"/>
          </p:cNvSpPr>
          <p:nvPr>
            <p:ph type="pic" idx="2"/>
          </p:nvPr>
        </p:nvSpPr>
        <p:spPr>
          <a:xfrm>
            <a:off x="9209369" y="1251283"/>
            <a:ext cx="2404501" cy="2950013"/>
          </a:xfrm>
          <a:prstGeom prst="rect">
            <a:avLst/>
          </a:prstGeom>
          <a:noFill/>
          <a:ln>
            <a:noFill/>
          </a:ln>
        </p:spPr>
      </p:sp>
      <p:sp>
        <p:nvSpPr>
          <p:cNvPr id="529" name="Google Shape;529;p78"/>
          <p:cNvSpPr txBox="1">
            <a:spLocks noGrp="1"/>
          </p:cNvSpPr>
          <p:nvPr>
            <p:ph type="body" idx="1"/>
          </p:nvPr>
        </p:nvSpPr>
        <p:spPr>
          <a:xfrm>
            <a:off x="8822723" y="4264514"/>
            <a:ext cx="3212757" cy="2301385"/>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2100"/>
              <a:buFont typeface="Noto Sans Symbols"/>
              <a:buNone/>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30" name="Google Shape;530;p78"/>
          <p:cNvSpPr txBox="1">
            <a:spLocks noGrp="1"/>
          </p:cNvSpPr>
          <p:nvPr>
            <p:ph type="body" idx="3"/>
          </p:nvPr>
        </p:nvSpPr>
        <p:spPr>
          <a:xfrm>
            <a:off x="500205" y="1566099"/>
            <a:ext cx="7528871" cy="3463772"/>
          </a:xfrm>
          <a:prstGeom prst="rect">
            <a:avLst/>
          </a:prstGeom>
          <a:noFill/>
          <a:ln>
            <a:noFill/>
          </a:ln>
        </p:spPr>
        <p:txBody>
          <a:bodyPr spcFirstLastPara="1" wrap="square" lIns="91425" tIns="45700" rIns="91425" bIns="45700" anchor="t" anchorCtr="0">
            <a:noAutofit/>
          </a:bodyPr>
          <a:lstStyle>
            <a:lvl1pPr marL="457200" marR="0" lvl="0" indent="-431800" algn="l" rtl="0">
              <a:lnSpc>
                <a:spcPct val="90000"/>
              </a:lnSpc>
              <a:spcBef>
                <a:spcPts val="1000"/>
              </a:spcBef>
              <a:spcAft>
                <a:spcPts val="0"/>
              </a:spcAft>
              <a:buClr>
                <a:srgbClr val="006FB6"/>
              </a:buClr>
              <a:buSzPts val="3200"/>
              <a:buFont typeface="Calibri"/>
              <a:buAutoNum type="arabicPeriod"/>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Calibri"/>
              <a:buAutoNum type="arabicPeriod"/>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500"/>
              </a:spcBef>
              <a:spcAft>
                <a:spcPts val="0"/>
              </a:spcAft>
              <a:buClr>
                <a:srgbClr val="006FB6"/>
              </a:buClr>
              <a:buSzPts val="3200"/>
              <a:buFont typeface="Calibri"/>
              <a:buAutoNum type="arabicPeriod"/>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500"/>
              </a:spcBef>
              <a:spcAft>
                <a:spcPts val="0"/>
              </a:spcAft>
              <a:buClr>
                <a:srgbClr val="006FB6"/>
              </a:buClr>
              <a:buSzPts val="3200"/>
              <a:buFont typeface="Calibri"/>
              <a:buAutoNum type="arabicPeriod"/>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500"/>
              </a:spcBef>
              <a:spcAft>
                <a:spcPts val="0"/>
              </a:spcAft>
              <a:buClr>
                <a:srgbClr val="006FB6"/>
              </a:buClr>
              <a:buSzPts val="3200"/>
              <a:buFont typeface="Calibri"/>
              <a:buAutoNum type="arabicPeriod"/>
              <a:defRPr sz="32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31" name="Google Shape;531;p78"/>
          <p:cNvSpPr txBox="1">
            <a:spLocks noGrp="1"/>
          </p:cNvSpPr>
          <p:nvPr>
            <p:ph type="body" idx="4"/>
          </p:nvPr>
        </p:nvSpPr>
        <p:spPr>
          <a:xfrm>
            <a:off x="5940679" y="1768203"/>
            <a:ext cx="2692686" cy="2563214"/>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matchingName="Title Slide">
  <p:cSld name="Title Slide">
    <p:spTree>
      <p:nvGrpSpPr>
        <p:cNvPr id="1" name="Shape 532"/>
        <p:cNvGrpSpPr/>
        <p:nvPr/>
      </p:nvGrpSpPr>
      <p:grpSpPr>
        <a:xfrm>
          <a:off x="0" y="0"/>
          <a:ext cx="0" cy="0"/>
          <a:chOff x="0" y="0"/>
          <a:chExt cx="0" cy="0"/>
        </a:xfrm>
      </p:grpSpPr>
      <p:sp>
        <p:nvSpPr>
          <p:cNvPr id="533" name="Google Shape;533;p79"/>
          <p:cNvSpPr txBox="1">
            <a:spLocks noGrp="1"/>
          </p:cNvSpPr>
          <p:nvPr>
            <p:ph type="title"/>
          </p:nvPr>
        </p:nvSpPr>
        <p:spPr>
          <a:xfrm>
            <a:off x="1" y="1"/>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34" name="Google Shape;534;p79"/>
          <p:cNvSpPr txBox="1">
            <a:spLocks noGrp="1"/>
          </p:cNvSpPr>
          <p:nvPr>
            <p:ph type="body" idx="1"/>
          </p:nvPr>
        </p:nvSpPr>
        <p:spPr>
          <a:xfrm>
            <a:off x="-1" y="1623059"/>
            <a:ext cx="8589819" cy="4297681"/>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chemeClr val="dk1"/>
              </a:buClr>
              <a:buSzPts val="2800"/>
              <a:buFont typeface="Arial"/>
              <a:buChar char="•"/>
              <a:defRPr sz="2800" b="0" i="0" u="none" strike="noStrike" cap="none">
                <a:solidFill>
                  <a:schemeClr val="dk1"/>
                </a:solidFill>
                <a:latin typeface="Calibri"/>
                <a:ea typeface="Calibri"/>
                <a:cs typeface="Calibri"/>
                <a:sym typeface="Calibri"/>
              </a:defRPr>
            </a:lvl1pPr>
            <a:lvl2pPr marL="914400" marR="0" lvl="1" indent="-457200" algn="l" rtl="0">
              <a:lnSpc>
                <a:spcPct val="90000"/>
              </a:lnSpc>
              <a:spcBef>
                <a:spcPts val="500"/>
              </a:spcBef>
              <a:spcAft>
                <a:spcPts val="0"/>
              </a:spcAft>
              <a:buClr>
                <a:srgbClr val="0771BA"/>
              </a:buClr>
              <a:buSzPts val="3600"/>
              <a:buFont typeface="Arial"/>
              <a:buChar char="•"/>
              <a:defRPr sz="3600" b="0" i="0" u="none" strike="noStrike" cap="none">
                <a:solidFill>
                  <a:srgbClr val="0771BA"/>
                </a:solidFill>
                <a:latin typeface="Calibri"/>
                <a:ea typeface="Calibri"/>
                <a:cs typeface="Calibri"/>
                <a:sym typeface="Calibri"/>
              </a:defRPr>
            </a:lvl2pPr>
            <a:lvl3pPr marL="1371600" marR="0" lvl="2" indent="-431800" algn="l" rtl="0">
              <a:lnSpc>
                <a:spcPct val="90000"/>
              </a:lnSpc>
              <a:spcBef>
                <a:spcPts val="500"/>
              </a:spcBef>
              <a:spcAft>
                <a:spcPts val="0"/>
              </a:spcAft>
              <a:buClr>
                <a:srgbClr val="0771BA"/>
              </a:buClr>
              <a:buSzPts val="3200"/>
              <a:buFont typeface="Arial"/>
              <a:buChar char="•"/>
              <a:defRPr sz="3200" b="0" i="0" u="none" strike="noStrike" cap="none">
                <a:solidFill>
                  <a:srgbClr val="0771BA"/>
                </a:solidFill>
                <a:latin typeface="Calibri"/>
                <a:ea typeface="Calibri"/>
                <a:cs typeface="Calibri"/>
                <a:sym typeface="Calibri"/>
              </a:defRPr>
            </a:lvl3pPr>
            <a:lvl4pPr marL="1828800" marR="0" lvl="3" indent="-406400" algn="l" rtl="0">
              <a:lnSpc>
                <a:spcPct val="90000"/>
              </a:lnSpc>
              <a:spcBef>
                <a:spcPts val="5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4pPr>
            <a:lvl5pPr marL="2286000" marR="0" lvl="4"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5pPr>
            <a:lvl6pPr marL="2743200" marR="0" lvl="5"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35" name="Google Shape;535;p79"/>
          <p:cNvSpPr txBox="1">
            <a:spLocks noGrp="1"/>
          </p:cNvSpPr>
          <p:nvPr>
            <p:ph type="body" idx="2"/>
          </p:nvPr>
        </p:nvSpPr>
        <p:spPr>
          <a:xfrm>
            <a:off x="8783638" y="1622425"/>
            <a:ext cx="3306762" cy="2309495"/>
          </a:xfrm>
          <a:prstGeom prst="rect">
            <a:avLst/>
          </a:prstGeom>
          <a:noFill/>
          <a:ln>
            <a:noFill/>
          </a:ln>
        </p:spPr>
        <p:txBody>
          <a:bodyPr spcFirstLastPara="1" wrap="square" lIns="91425" tIns="45700" rIns="91425" bIns="45700" anchor="t" anchorCtr="0">
            <a:noAutofit/>
          </a:bodyPr>
          <a:lstStyle>
            <a:lvl1pPr marL="457200" marR="0" lvl="0" indent="-381000" algn="l" rtl="0">
              <a:lnSpc>
                <a:spcPct val="90000"/>
              </a:lnSpc>
              <a:spcBef>
                <a:spcPts val="10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1pPr>
            <a:lvl2pPr marL="914400" marR="0" lvl="1"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2pPr>
            <a:lvl3pPr marL="1371600" marR="0" lvl="2"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36" name="Google Shape;536;p79"/>
          <p:cNvSpPr txBox="1">
            <a:spLocks noGrp="1"/>
          </p:cNvSpPr>
          <p:nvPr>
            <p:ph type="body" idx="3"/>
          </p:nvPr>
        </p:nvSpPr>
        <p:spPr>
          <a:xfrm>
            <a:off x="8783638" y="5737860"/>
            <a:ext cx="3306762" cy="656604"/>
          </a:xfrm>
          <a:prstGeom prst="rect">
            <a:avLst/>
          </a:prstGeom>
          <a:noFill/>
          <a:ln>
            <a:noFill/>
          </a:ln>
        </p:spPr>
        <p:txBody>
          <a:bodyPr spcFirstLastPara="1" wrap="square" lIns="91425" tIns="45700" rIns="91425" bIns="45700" anchor="t" anchorCtr="0">
            <a:noAutofit/>
          </a:bodyPr>
          <a:lstStyle>
            <a:lvl1pPr marL="457200" marR="0" lvl="0" indent="-381000" algn="l" rtl="0">
              <a:lnSpc>
                <a:spcPct val="90000"/>
              </a:lnSpc>
              <a:spcBef>
                <a:spcPts val="10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37" name="Google Shape;537;p79"/>
          <p:cNvSpPr txBox="1">
            <a:spLocks noGrp="1"/>
          </p:cNvSpPr>
          <p:nvPr>
            <p:ph type="body" idx="4"/>
          </p:nvPr>
        </p:nvSpPr>
        <p:spPr>
          <a:xfrm>
            <a:off x="8783638" y="4225881"/>
            <a:ext cx="3306762" cy="1214799"/>
          </a:xfrm>
          <a:prstGeom prst="rect">
            <a:avLst/>
          </a:prstGeom>
          <a:noFill/>
          <a:ln>
            <a:noFill/>
          </a:ln>
        </p:spPr>
        <p:txBody>
          <a:bodyPr spcFirstLastPara="1" wrap="square" lIns="91425" tIns="45700" rIns="91425" bIns="45700" anchor="t" anchorCtr="0">
            <a:noAutofit/>
          </a:bodyPr>
          <a:lstStyle>
            <a:lvl1pPr marL="457200" marR="0" lvl="0" indent="-381000" algn="l" rtl="0">
              <a:lnSpc>
                <a:spcPct val="90000"/>
              </a:lnSpc>
              <a:spcBef>
                <a:spcPts val="10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matchingName="Title and Content">
  <p:cSld name="Title and Content">
    <p:spTree>
      <p:nvGrpSpPr>
        <p:cNvPr id="1" name="Shape 538"/>
        <p:cNvGrpSpPr/>
        <p:nvPr/>
      </p:nvGrpSpPr>
      <p:grpSpPr>
        <a:xfrm>
          <a:off x="0" y="0"/>
          <a:ext cx="0" cy="0"/>
          <a:chOff x="0" y="0"/>
          <a:chExt cx="0" cy="0"/>
        </a:xfrm>
      </p:grpSpPr>
      <p:sp>
        <p:nvSpPr>
          <p:cNvPr id="539" name="Google Shape;539;p80"/>
          <p:cNvSpPr txBox="1">
            <a:spLocks noGrp="1"/>
          </p:cNvSpPr>
          <p:nvPr>
            <p:ph type="title"/>
          </p:nvPr>
        </p:nvSpPr>
        <p:spPr>
          <a:xfrm>
            <a:off x="1" y="1"/>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Tree>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matchingName="1_Content with Caption">
  <p:cSld name="1_Content with Caption">
    <p:spTree>
      <p:nvGrpSpPr>
        <p:cNvPr id="1" name="Shape 540"/>
        <p:cNvGrpSpPr/>
        <p:nvPr/>
      </p:nvGrpSpPr>
      <p:grpSpPr>
        <a:xfrm>
          <a:off x="0" y="0"/>
          <a:ext cx="0" cy="0"/>
          <a:chOff x="0" y="0"/>
          <a:chExt cx="0" cy="0"/>
        </a:xfrm>
      </p:grpSpPr>
      <p:sp>
        <p:nvSpPr>
          <p:cNvPr id="541" name="Google Shape;541;p81"/>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542" name="Google Shape;542;p81"/>
          <p:cNvCxnSpPr/>
          <p:nvPr/>
        </p:nvCxnSpPr>
        <p:spPr>
          <a:xfrm>
            <a:off x="3718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543" name="Google Shape;543;p81"/>
          <p:cNvCxnSpPr/>
          <p:nvPr/>
        </p:nvCxnSpPr>
        <p:spPr>
          <a:xfrm>
            <a:off x="30078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544" name="Google Shape;544;p81"/>
          <p:cNvCxnSpPr/>
          <p:nvPr/>
        </p:nvCxnSpPr>
        <p:spPr>
          <a:xfrm>
            <a:off x="57032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545" name="Google Shape;545;p81"/>
          <p:cNvPicPr preferRelativeResize="0"/>
          <p:nvPr/>
        </p:nvPicPr>
        <p:blipFill rotWithShape="1">
          <a:blip r:embed="rId2">
            <a:alphaModFix/>
          </a:blip>
          <a:srcRect/>
          <a:stretch/>
        </p:blipFill>
        <p:spPr>
          <a:xfrm>
            <a:off x="7784915" y="6196177"/>
            <a:ext cx="491969" cy="536174"/>
          </a:xfrm>
          <a:prstGeom prst="rect">
            <a:avLst/>
          </a:prstGeom>
          <a:noFill/>
          <a:ln>
            <a:noFill/>
          </a:ln>
        </p:spPr>
      </p:pic>
      <p:pic>
        <p:nvPicPr>
          <p:cNvPr id="546" name="Google Shape;546;p81"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547" name="Google Shape;547;p81"/>
          <p:cNvPicPr preferRelativeResize="0"/>
          <p:nvPr/>
        </p:nvPicPr>
        <p:blipFill rotWithShape="1">
          <a:blip r:embed="rId4">
            <a:alphaModFix/>
          </a:blip>
          <a:srcRect/>
          <a:stretch/>
        </p:blipFill>
        <p:spPr>
          <a:xfrm>
            <a:off x="2477073" y="6324412"/>
            <a:ext cx="529889" cy="497950"/>
          </a:xfrm>
          <a:prstGeom prst="rect">
            <a:avLst/>
          </a:prstGeom>
          <a:noFill/>
          <a:ln>
            <a:noFill/>
          </a:ln>
        </p:spPr>
      </p:pic>
      <p:pic>
        <p:nvPicPr>
          <p:cNvPr id="548" name="Google Shape;548;p81"/>
          <p:cNvPicPr preferRelativeResize="0"/>
          <p:nvPr/>
        </p:nvPicPr>
        <p:blipFill rotWithShape="1">
          <a:blip r:embed="rId5">
            <a:alphaModFix/>
          </a:blip>
          <a:srcRect/>
          <a:stretch/>
        </p:blipFill>
        <p:spPr>
          <a:xfrm>
            <a:off x="190275" y="6251086"/>
            <a:ext cx="309930" cy="493979"/>
          </a:xfrm>
          <a:prstGeom prst="rect">
            <a:avLst/>
          </a:prstGeom>
          <a:noFill/>
          <a:ln>
            <a:noFill/>
          </a:ln>
        </p:spPr>
      </p:pic>
      <p:sp>
        <p:nvSpPr>
          <p:cNvPr id="549" name="Google Shape;549;p81"/>
          <p:cNvSpPr>
            <a:spLocks noGrp="1"/>
          </p:cNvSpPr>
          <p:nvPr>
            <p:ph type="pic" idx="2"/>
          </p:nvPr>
        </p:nvSpPr>
        <p:spPr>
          <a:xfrm>
            <a:off x="8916576" y="1661249"/>
            <a:ext cx="2990088" cy="2715768"/>
          </a:xfrm>
          <a:prstGeom prst="rect">
            <a:avLst/>
          </a:prstGeom>
          <a:noFill/>
          <a:ln>
            <a:noFill/>
          </a:ln>
        </p:spPr>
      </p:sp>
      <p:sp>
        <p:nvSpPr>
          <p:cNvPr id="550" name="Google Shape;550;p81"/>
          <p:cNvSpPr txBox="1">
            <a:spLocks noGrp="1"/>
          </p:cNvSpPr>
          <p:nvPr>
            <p:ph type="body" idx="1"/>
          </p:nvPr>
        </p:nvSpPr>
        <p:spPr>
          <a:xfrm>
            <a:off x="8916576" y="4120489"/>
            <a:ext cx="2990088" cy="1342202"/>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2100"/>
              <a:buFont typeface="Noto Sans Symbols"/>
              <a:buNone/>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51" name="Google Shape;551;p81"/>
          <p:cNvSpPr txBox="1">
            <a:spLocks noGrp="1"/>
          </p:cNvSpPr>
          <p:nvPr>
            <p:ph type="body" idx="3"/>
          </p:nvPr>
        </p:nvSpPr>
        <p:spPr>
          <a:xfrm>
            <a:off x="740937" y="1831445"/>
            <a:ext cx="6616300" cy="1055685"/>
          </a:xfrm>
          <a:prstGeom prst="rect">
            <a:avLst/>
          </a:prstGeom>
          <a:noFill/>
          <a:ln>
            <a:noFill/>
          </a:ln>
        </p:spPr>
        <p:txBody>
          <a:bodyPr spcFirstLastPara="1" wrap="square" lIns="91425" tIns="45700" rIns="91425" bIns="45700" anchor="ctr" anchorCtr="0">
            <a:normAutofit/>
          </a:bodyPr>
          <a:lstStyle>
            <a:lvl1pPr marL="457200" marR="0" lvl="0" indent="-419100" algn="l" rtl="0">
              <a:lnSpc>
                <a:spcPct val="90000"/>
              </a:lnSpc>
              <a:spcBef>
                <a:spcPts val="10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52" name="Google Shape;552;p81"/>
          <p:cNvSpPr txBox="1">
            <a:spLocks noGrp="1"/>
          </p:cNvSpPr>
          <p:nvPr>
            <p:ph type="body" idx="4"/>
          </p:nvPr>
        </p:nvSpPr>
        <p:spPr>
          <a:xfrm>
            <a:off x="740937" y="3256853"/>
            <a:ext cx="6616299" cy="1055685"/>
          </a:xfrm>
          <a:prstGeom prst="rect">
            <a:avLst/>
          </a:prstGeom>
          <a:noFill/>
          <a:ln>
            <a:noFill/>
          </a:ln>
        </p:spPr>
        <p:txBody>
          <a:bodyPr spcFirstLastPara="1" wrap="square" lIns="91425" tIns="45700" rIns="91425" bIns="45700" anchor="ctr" anchorCtr="0">
            <a:normAutofit/>
          </a:bodyPr>
          <a:lstStyle>
            <a:lvl1pPr marL="457200" marR="0" lvl="0" indent="-419100" algn="l" rtl="0">
              <a:lnSpc>
                <a:spcPct val="90000"/>
              </a:lnSpc>
              <a:spcBef>
                <a:spcPts val="10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53" name="Google Shape;553;p81"/>
          <p:cNvSpPr txBox="1">
            <a:spLocks noGrp="1"/>
          </p:cNvSpPr>
          <p:nvPr>
            <p:ph type="body" idx="5"/>
          </p:nvPr>
        </p:nvSpPr>
        <p:spPr>
          <a:xfrm>
            <a:off x="740937" y="4726515"/>
            <a:ext cx="6616298" cy="1055685"/>
          </a:xfrm>
          <a:prstGeom prst="rect">
            <a:avLst/>
          </a:prstGeom>
          <a:noFill/>
          <a:ln>
            <a:noFill/>
          </a:ln>
        </p:spPr>
        <p:txBody>
          <a:bodyPr spcFirstLastPara="1" wrap="square" lIns="91425" tIns="45700" rIns="91425" bIns="45700" anchor="ctr" anchorCtr="0">
            <a:normAutofit/>
          </a:bodyPr>
          <a:lstStyle>
            <a:lvl1pPr marL="457200" marR="0" lvl="0" indent="-419100" algn="l" rtl="0">
              <a:lnSpc>
                <a:spcPct val="90000"/>
              </a:lnSpc>
              <a:spcBef>
                <a:spcPts val="10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matchingName="Title and Vertical Text">
  <p:cSld name="Title and Vertical Text">
    <p:spTree>
      <p:nvGrpSpPr>
        <p:cNvPr id="1" name="Shape 554"/>
        <p:cNvGrpSpPr/>
        <p:nvPr/>
      </p:nvGrpSpPr>
      <p:grpSpPr>
        <a:xfrm>
          <a:off x="0" y="0"/>
          <a:ext cx="0" cy="0"/>
          <a:chOff x="0" y="0"/>
          <a:chExt cx="0" cy="0"/>
        </a:xfrm>
      </p:grpSpPr>
      <p:sp>
        <p:nvSpPr>
          <p:cNvPr id="555" name="Google Shape;555;p82"/>
          <p:cNvSpPr txBox="1">
            <a:spLocks noGrp="1"/>
          </p:cNvSpPr>
          <p:nvPr>
            <p:ph type="title"/>
          </p:nvPr>
        </p:nvSpPr>
        <p:spPr>
          <a:xfrm>
            <a:off x="1" y="1"/>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556" name="Google Shape;556;p82"/>
          <p:cNvCxnSpPr/>
          <p:nvPr/>
        </p:nvCxnSpPr>
        <p:spPr>
          <a:xfrm>
            <a:off x="3718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557" name="Google Shape;557;p82"/>
          <p:cNvCxnSpPr/>
          <p:nvPr/>
        </p:nvCxnSpPr>
        <p:spPr>
          <a:xfrm>
            <a:off x="30078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558" name="Google Shape;558;p82"/>
          <p:cNvCxnSpPr/>
          <p:nvPr/>
        </p:nvCxnSpPr>
        <p:spPr>
          <a:xfrm>
            <a:off x="5703299" y="6565900"/>
            <a:ext cx="2082480" cy="0"/>
          </a:xfrm>
          <a:prstGeom prst="straightConnector1">
            <a:avLst/>
          </a:prstGeom>
          <a:noFill/>
          <a:ln w="25400" cap="flat" cmpd="sng">
            <a:solidFill>
              <a:srgbClr val="96C93E"/>
            </a:solidFill>
            <a:prstDash val="solid"/>
            <a:miter lim="800000"/>
            <a:headEnd type="none" w="sm" len="sm"/>
            <a:tailEnd type="none" w="sm" len="sm"/>
          </a:ln>
        </p:spPr>
      </p:cxnSp>
      <p:pic>
        <p:nvPicPr>
          <p:cNvPr id="559" name="Google Shape;559;p82"/>
          <p:cNvPicPr preferRelativeResize="0"/>
          <p:nvPr/>
        </p:nvPicPr>
        <p:blipFill rotWithShape="1">
          <a:blip r:embed="rId2">
            <a:alphaModFix/>
          </a:blip>
          <a:srcRect/>
          <a:stretch/>
        </p:blipFill>
        <p:spPr>
          <a:xfrm>
            <a:off x="2477073" y="6324412"/>
            <a:ext cx="529889" cy="497951"/>
          </a:xfrm>
          <a:prstGeom prst="rect">
            <a:avLst/>
          </a:prstGeom>
          <a:noFill/>
          <a:ln>
            <a:noFill/>
          </a:ln>
        </p:spPr>
      </p:pic>
      <p:pic>
        <p:nvPicPr>
          <p:cNvPr id="560" name="Google Shape;560;p82"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561" name="Google Shape;561;p82"/>
          <p:cNvPicPr preferRelativeResize="0"/>
          <p:nvPr/>
        </p:nvPicPr>
        <p:blipFill rotWithShape="1">
          <a:blip r:embed="rId4">
            <a:alphaModFix/>
          </a:blip>
          <a:srcRect/>
          <a:stretch/>
        </p:blipFill>
        <p:spPr>
          <a:xfrm>
            <a:off x="190275" y="6251086"/>
            <a:ext cx="309930" cy="493979"/>
          </a:xfrm>
          <a:prstGeom prst="rect">
            <a:avLst/>
          </a:prstGeom>
          <a:noFill/>
          <a:ln>
            <a:noFill/>
          </a:ln>
        </p:spPr>
      </p:pic>
      <p:pic>
        <p:nvPicPr>
          <p:cNvPr id="562" name="Google Shape;562;p82"/>
          <p:cNvPicPr preferRelativeResize="0"/>
          <p:nvPr/>
        </p:nvPicPr>
        <p:blipFill rotWithShape="1">
          <a:blip r:embed="rId5">
            <a:alphaModFix/>
          </a:blip>
          <a:srcRect/>
          <a:stretch/>
        </p:blipFill>
        <p:spPr>
          <a:xfrm>
            <a:off x="7784915" y="6196177"/>
            <a:ext cx="491968" cy="536174"/>
          </a:xfrm>
          <a:prstGeom prst="rect">
            <a:avLst/>
          </a:prstGeom>
          <a:noFill/>
          <a:ln>
            <a:noFill/>
          </a:ln>
        </p:spPr>
      </p:pic>
      <p:sp>
        <p:nvSpPr>
          <p:cNvPr id="563" name="Google Shape;563;p82"/>
          <p:cNvSpPr>
            <a:spLocks noGrp="1"/>
          </p:cNvSpPr>
          <p:nvPr>
            <p:ph type="pic" idx="2"/>
          </p:nvPr>
        </p:nvSpPr>
        <p:spPr>
          <a:xfrm>
            <a:off x="9093038" y="1058781"/>
            <a:ext cx="2715768" cy="2715768"/>
          </a:xfrm>
          <a:prstGeom prst="rect">
            <a:avLst/>
          </a:prstGeom>
          <a:noFill/>
          <a:ln>
            <a:noFill/>
          </a:ln>
        </p:spPr>
      </p:sp>
      <p:sp>
        <p:nvSpPr>
          <p:cNvPr id="564" name="Google Shape;564;p82"/>
          <p:cNvSpPr txBox="1">
            <a:spLocks noGrp="1"/>
          </p:cNvSpPr>
          <p:nvPr>
            <p:ph type="body" idx="1"/>
          </p:nvPr>
        </p:nvSpPr>
        <p:spPr>
          <a:xfrm>
            <a:off x="1660584" y="1489802"/>
            <a:ext cx="6616300"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65" name="Google Shape;565;p82"/>
          <p:cNvSpPr txBox="1">
            <a:spLocks noGrp="1"/>
          </p:cNvSpPr>
          <p:nvPr>
            <p:ph type="body" idx="3"/>
          </p:nvPr>
        </p:nvSpPr>
        <p:spPr>
          <a:xfrm>
            <a:off x="1660584" y="3034440"/>
            <a:ext cx="6616299"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66" name="Google Shape;566;p82"/>
          <p:cNvSpPr txBox="1">
            <a:spLocks noGrp="1"/>
          </p:cNvSpPr>
          <p:nvPr>
            <p:ph type="body" idx="4"/>
          </p:nvPr>
        </p:nvSpPr>
        <p:spPr>
          <a:xfrm>
            <a:off x="1660585" y="4620141"/>
            <a:ext cx="6616298"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67" name="Google Shape;567;p82"/>
          <p:cNvSpPr txBox="1">
            <a:spLocks noGrp="1"/>
          </p:cNvSpPr>
          <p:nvPr>
            <p:ph type="body" idx="5"/>
          </p:nvPr>
        </p:nvSpPr>
        <p:spPr>
          <a:xfrm>
            <a:off x="698499" y="1489799"/>
            <a:ext cx="882460"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6000"/>
              <a:buFont typeface="Arial"/>
              <a:buNone/>
              <a:defRPr sz="6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68" name="Google Shape;568;p82"/>
          <p:cNvSpPr txBox="1">
            <a:spLocks noGrp="1"/>
          </p:cNvSpPr>
          <p:nvPr>
            <p:ph type="body" idx="6"/>
          </p:nvPr>
        </p:nvSpPr>
        <p:spPr>
          <a:xfrm>
            <a:off x="698499" y="4620139"/>
            <a:ext cx="882460"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6000"/>
              <a:buFont typeface="Arial"/>
              <a:buNone/>
              <a:defRPr sz="6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69" name="Google Shape;569;p82"/>
          <p:cNvSpPr txBox="1">
            <a:spLocks noGrp="1"/>
          </p:cNvSpPr>
          <p:nvPr>
            <p:ph type="body" idx="7"/>
          </p:nvPr>
        </p:nvSpPr>
        <p:spPr>
          <a:xfrm>
            <a:off x="698499" y="3054969"/>
            <a:ext cx="882460"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6000"/>
              <a:buFont typeface="Arial"/>
              <a:buNone/>
              <a:defRPr sz="6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70" name="Google Shape;570;p82"/>
          <p:cNvSpPr>
            <a:spLocks noGrp="1"/>
          </p:cNvSpPr>
          <p:nvPr>
            <p:ph type="pic" idx="8"/>
          </p:nvPr>
        </p:nvSpPr>
        <p:spPr>
          <a:xfrm>
            <a:off x="8788240" y="3300664"/>
            <a:ext cx="3346704" cy="3154680"/>
          </a:xfrm>
          <a:prstGeom prst="rect">
            <a:avLst/>
          </a:prstGeom>
          <a:noFill/>
          <a:ln>
            <a:noFill/>
          </a:ln>
        </p:spPr>
      </p:sp>
    </p:spTree>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matchingName="2_Content with Caption">
  <p:cSld name="2_Content with Caption">
    <p:spTree>
      <p:nvGrpSpPr>
        <p:cNvPr id="1" name="Shape 571"/>
        <p:cNvGrpSpPr/>
        <p:nvPr/>
      </p:nvGrpSpPr>
      <p:grpSpPr>
        <a:xfrm>
          <a:off x="0" y="0"/>
          <a:ext cx="0" cy="0"/>
          <a:chOff x="0" y="0"/>
          <a:chExt cx="0" cy="0"/>
        </a:xfrm>
      </p:grpSpPr>
      <p:sp>
        <p:nvSpPr>
          <p:cNvPr id="572" name="Google Shape;572;p83"/>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73" name="Google Shape;573;p83"/>
          <p:cNvSpPr>
            <a:spLocks noGrp="1"/>
          </p:cNvSpPr>
          <p:nvPr>
            <p:ph type="pic" idx="2"/>
          </p:nvPr>
        </p:nvSpPr>
        <p:spPr>
          <a:xfrm>
            <a:off x="9510134" y="1431036"/>
            <a:ext cx="1965960" cy="3995928"/>
          </a:xfrm>
          <a:prstGeom prst="rect">
            <a:avLst/>
          </a:prstGeom>
          <a:noFill/>
          <a:ln>
            <a:noFill/>
          </a:ln>
        </p:spPr>
      </p:sp>
      <p:cxnSp>
        <p:nvCxnSpPr>
          <p:cNvPr id="574" name="Google Shape;574;p83"/>
          <p:cNvCxnSpPr/>
          <p:nvPr/>
        </p:nvCxnSpPr>
        <p:spPr>
          <a:xfrm>
            <a:off x="3718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575" name="Google Shape;575;p83"/>
          <p:cNvCxnSpPr/>
          <p:nvPr/>
        </p:nvCxnSpPr>
        <p:spPr>
          <a:xfrm>
            <a:off x="30078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576" name="Google Shape;576;p83"/>
          <p:cNvCxnSpPr/>
          <p:nvPr/>
        </p:nvCxnSpPr>
        <p:spPr>
          <a:xfrm>
            <a:off x="5703299" y="6565900"/>
            <a:ext cx="2082480" cy="0"/>
          </a:xfrm>
          <a:prstGeom prst="straightConnector1">
            <a:avLst/>
          </a:prstGeom>
          <a:noFill/>
          <a:ln w="25400" cap="flat" cmpd="sng">
            <a:solidFill>
              <a:srgbClr val="96C93E"/>
            </a:solidFill>
            <a:prstDash val="solid"/>
            <a:miter lim="800000"/>
            <a:headEnd type="none" w="sm" len="sm"/>
            <a:tailEnd type="none" w="sm" len="sm"/>
          </a:ln>
        </p:spPr>
      </p:cxnSp>
      <p:pic>
        <p:nvPicPr>
          <p:cNvPr id="577" name="Google Shape;577;p83"/>
          <p:cNvPicPr preferRelativeResize="0"/>
          <p:nvPr/>
        </p:nvPicPr>
        <p:blipFill rotWithShape="1">
          <a:blip r:embed="rId2">
            <a:alphaModFix/>
          </a:blip>
          <a:srcRect/>
          <a:stretch/>
        </p:blipFill>
        <p:spPr>
          <a:xfrm>
            <a:off x="2477073" y="6324412"/>
            <a:ext cx="529889" cy="497951"/>
          </a:xfrm>
          <a:prstGeom prst="rect">
            <a:avLst/>
          </a:prstGeom>
          <a:noFill/>
          <a:ln>
            <a:noFill/>
          </a:ln>
        </p:spPr>
      </p:pic>
      <p:pic>
        <p:nvPicPr>
          <p:cNvPr id="578" name="Google Shape;578;p83"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579" name="Google Shape;579;p83"/>
          <p:cNvPicPr preferRelativeResize="0"/>
          <p:nvPr/>
        </p:nvPicPr>
        <p:blipFill rotWithShape="1">
          <a:blip r:embed="rId4">
            <a:alphaModFix/>
          </a:blip>
          <a:srcRect/>
          <a:stretch/>
        </p:blipFill>
        <p:spPr>
          <a:xfrm>
            <a:off x="190275" y="6251086"/>
            <a:ext cx="309930" cy="493979"/>
          </a:xfrm>
          <a:prstGeom prst="rect">
            <a:avLst/>
          </a:prstGeom>
          <a:noFill/>
          <a:ln>
            <a:noFill/>
          </a:ln>
        </p:spPr>
      </p:pic>
      <p:pic>
        <p:nvPicPr>
          <p:cNvPr id="580" name="Google Shape;580;p83"/>
          <p:cNvPicPr preferRelativeResize="0"/>
          <p:nvPr/>
        </p:nvPicPr>
        <p:blipFill rotWithShape="1">
          <a:blip r:embed="rId5">
            <a:alphaModFix/>
          </a:blip>
          <a:srcRect/>
          <a:stretch/>
        </p:blipFill>
        <p:spPr>
          <a:xfrm>
            <a:off x="7784915" y="6196177"/>
            <a:ext cx="491968" cy="536174"/>
          </a:xfrm>
          <a:prstGeom prst="rect">
            <a:avLst/>
          </a:prstGeom>
          <a:noFill/>
          <a:ln>
            <a:noFill/>
          </a:ln>
        </p:spPr>
      </p:pic>
      <p:sp>
        <p:nvSpPr>
          <p:cNvPr id="581" name="Google Shape;581;p83"/>
          <p:cNvSpPr txBox="1">
            <a:spLocks noGrp="1"/>
          </p:cNvSpPr>
          <p:nvPr>
            <p:ph type="body" idx="1"/>
          </p:nvPr>
        </p:nvSpPr>
        <p:spPr>
          <a:xfrm>
            <a:off x="1660583" y="1489802"/>
            <a:ext cx="6343485"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82" name="Google Shape;582;p83"/>
          <p:cNvSpPr txBox="1">
            <a:spLocks noGrp="1"/>
          </p:cNvSpPr>
          <p:nvPr>
            <p:ph type="body" idx="3"/>
          </p:nvPr>
        </p:nvSpPr>
        <p:spPr>
          <a:xfrm>
            <a:off x="1660584" y="2653440"/>
            <a:ext cx="6343485"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83" name="Google Shape;583;p83"/>
          <p:cNvSpPr txBox="1">
            <a:spLocks noGrp="1"/>
          </p:cNvSpPr>
          <p:nvPr>
            <p:ph type="body" idx="4"/>
          </p:nvPr>
        </p:nvSpPr>
        <p:spPr>
          <a:xfrm>
            <a:off x="1660583" y="3817079"/>
            <a:ext cx="6343485"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84" name="Google Shape;584;p83"/>
          <p:cNvSpPr txBox="1">
            <a:spLocks noGrp="1"/>
          </p:cNvSpPr>
          <p:nvPr>
            <p:ph type="body" idx="5"/>
          </p:nvPr>
        </p:nvSpPr>
        <p:spPr>
          <a:xfrm>
            <a:off x="1660583" y="5006628"/>
            <a:ext cx="6343487"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85" name="Google Shape;585;p83"/>
          <p:cNvSpPr txBox="1">
            <a:spLocks noGrp="1"/>
          </p:cNvSpPr>
          <p:nvPr>
            <p:ph type="body" idx="6"/>
          </p:nvPr>
        </p:nvSpPr>
        <p:spPr>
          <a:xfrm>
            <a:off x="691245" y="1502511"/>
            <a:ext cx="795528" cy="1041136"/>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86" name="Google Shape;586;p83"/>
          <p:cNvSpPr txBox="1">
            <a:spLocks noGrp="1"/>
          </p:cNvSpPr>
          <p:nvPr>
            <p:ph type="body" idx="7"/>
          </p:nvPr>
        </p:nvSpPr>
        <p:spPr>
          <a:xfrm>
            <a:off x="693291" y="2653441"/>
            <a:ext cx="793481"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87" name="Google Shape;587;p83"/>
          <p:cNvSpPr txBox="1">
            <a:spLocks noGrp="1"/>
          </p:cNvSpPr>
          <p:nvPr>
            <p:ph type="body" idx="8"/>
          </p:nvPr>
        </p:nvSpPr>
        <p:spPr>
          <a:xfrm>
            <a:off x="691246" y="3817079"/>
            <a:ext cx="795528"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588" name="Google Shape;588;p83"/>
          <p:cNvSpPr txBox="1">
            <a:spLocks noGrp="1"/>
          </p:cNvSpPr>
          <p:nvPr>
            <p:ph type="body" idx="9"/>
          </p:nvPr>
        </p:nvSpPr>
        <p:spPr>
          <a:xfrm>
            <a:off x="691245" y="5006628"/>
            <a:ext cx="795528" cy="1041137"/>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matchingName="literacy terms">
  <p:cSld name="Custom Layout_1">
    <p:spTree>
      <p:nvGrpSpPr>
        <p:cNvPr id="1" name="Shape 593"/>
        <p:cNvGrpSpPr/>
        <p:nvPr/>
      </p:nvGrpSpPr>
      <p:grpSpPr>
        <a:xfrm>
          <a:off x="0" y="0"/>
          <a:ext cx="0" cy="0"/>
          <a:chOff x="0" y="0"/>
          <a:chExt cx="0" cy="0"/>
        </a:xfrm>
      </p:grpSpPr>
      <p:sp>
        <p:nvSpPr>
          <p:cNvPr id="594" name="Google Shape;594;p43"/>
          <p:cNvSpPr txBox="1">
            <a:spLocks noGrp="1"/>
          </p:cNvSpPr>
          <p:nvPr>
            <p:ph type="ctrTitle"/>
          </p:nvPr>
        </p:nvSpPr>
        <p:spPr>
          <a:xfrm>
            <a:off x="0" y="0"/>
            <a:ext cx="12192000" cy="11937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595" name="Google Shape;595;p43"/>
          <p:cNvPicPr preferRelativeResize="0"/>
          <p:nvPr/>
        </p:nvPicPr>
        <p:blipFill rotWithShape="1">
          <a:blip r:embed="rId2">
            <a:alphaModFix/>
          </a:blip>
          <a:srcRect/>
          <a:stretch/>
        </p:blipFill>
        <p:spPr>
          <a:xfrm>
            <a:off x="2097147" y="6246434"/>
            <a:ext cx="309931" cy="493980"/>
          </a:xfrm>
          <a:prstGeom prst="rect">
            <a:avLst/>
          </a:prstGeom>
          <a:noFill/>
          <a:ln>
            <a:noFill/>
          </a:ln>
        </p:spPr>
      </p:pic>
      <p:cxnSp>
        <p:nvCxnSpPr>
          <p:cNvPr id="596" name="Google Shape;596;p43"/>
          <p:cNvCxnSpPr/>
          <p:nvPr/>
        </p:nvCxnSpPr>
        <p:spPr>
          <a:xfrm>
            <a:off x="-30396" y="6567434"/>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597" name="Google Shape;597;p43"/>
          <p:cNvCxnSpPr/>
          <p:nvPr/>
        </p:nvCxnSpPr>
        <p:spPr>
          <a:xfrm>
            <a:off x="22895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598" name="Google Shape;598;p43"/>
          <p:cNvCxnSpPr/>
          <p:nvPr/>
        </p:nvCxnSpPr>
        <p:spPr>
          <a:xfrm>
            <a:off x="4925549"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599" name="Google Shape;599;p43"/>
          <p:cNvCxnSpPr/>
          <p:nvPr/>
        </p:nvCxnSpPr>
        <p:spPr>
          <a:xfrm>
            <a:off x="762099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600" name="Google Shape;600;p43"/>
          <p:cNvCxnSpPr/>
          <p:nvPr/>
        </p:nvCxnSpPr>
        <p:spPr>
          <a:xfrm>
            <a:off x="10120153" y="6584021"/>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601" name="Google Shape;601;p43"/>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602" name="Google Shape;602;p43"/>
          <p:cNvPicPr preferRelativeResize="0"/>
          <p:nvPr/>
        </p:nvPicPr>
        <p:blipFill rotWithShape="1">
          <a:blip r:embed="rId4">
            <a:alphaModFix/>
          </a:blip>
          <a:srcRect/>
          <a:stretch/>
        </p:blipFill>
        <p:spPr>
          <a:xfrm>
            <a:off x="4458273" y="6324412"/>
            <a:ext cx="529889" cy="497950"/>
          </a:xfrm>
          <a:prstGeom prst="rect">
            <a:avLst/>
          </a:prstGeom>
          <a:noFill/>
          <a:ln>
            <a:noFill/>
          </a:ln>
        </p:spPr>
      </p:pic>
      <p:pic>
        <p:nvPicPr>
          <p:cNvPr id="603" name="Google Shape;603;p43"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604" name="Google Shape;604;p43"/>
          <p:cNvSpPr txBox="1">
            <a:spLocks noGrp="1"/>
          </p:cNvSpPr>
          <p:nvPr>
            <p:ph type="body" idx="1"/>
          </p:nvPr>
        </p:nvSpPr>
        <p:spPr>
          <a:xfrm>
            <a:off x="4588042" y="1489802"/>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605" name="Google Shape;605;p43"/>
          <p:cNvSpPr txBox="1">
            <a:spLocks noGrp="1"/>
          </p:cNvSpPr>
          <p:nvPr>
            <p:ph type="body" idx="2"/>
          </p:nvPr>
        </p:nvSpPr>
        <p:spPr>
          <a:xfrm>
            <a:off x="4588042" y="2653440"/>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606" name="Google Shape;606;p43"/>
          <p:cNvSpPr txBox="1">
            <a:spLocks noGrp="1"/>
          </p:cNvSpPr>
          <p:nvPr>
            <p:ph type="body" idx="3"/>
          </p:nvPr>
        </p:nvSpPr>
        <p:spPr>
          <a:xfrm>
            <a:off x="4588042" y="3817079"/>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607" name="Google Shape;607;p43"/>
          <p:cNvSpPr txBox="1">
            <a:spLocks noGrp="1"/>
          </p:cNvSpPr>
          <p:nvPr>
            <p:ph type="body" idx="4"/>
          </p:nvPr>
        </p:nvSpPr>
        <p:spPr>
          <a:xfrm>
            <a:off x="4588042" y="4992079"/>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608" name="Google Shape;608;p43"/>
          <p:cNvSpPr txBox="1">
            <a:spLocks noGrp="1"/>
          </p:cNvSpPr>
          <p:nvPr>
            <p:ph type="body" idx="5"/>
          </p:nvPr>
        </p:nvSpPr>
        <p:spPr>
          <a:xfrm>
            <a:off x="691245" y="1502511"/>
            <a:ext cx="34353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609" name="Google Shape;609;p43"/>
          <p:cNvSpPr txBox="1">
            <a:spLocks noGrp="1"/>
          </p:cNvSpPr>
          <p:nvPr>
            <p:ph type="body" idx="6"/>
          </p:nvPr>
        </p:nvSpPr>
        <p:spPr>
          <a:xfrm>
            <a:off x="693292" y="2653440"/>
            <a:ext cx="34332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610" name="Google Shape;610;p43"/>
          <p:cNvSpPr txBox="1">
            <a:spLocks noGrp="1"/>
          </p:cNvSpPr>
          <p:nvPr>
            <p:ph type="body" idx="7"/>
          </p:nvPr>
        </p:nvSpPr>
        <p:spPr>
          <a:xfrm>
            <a:off x="691246" y="3804369"/>
            <a:ext cx="34332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611" name="Google Shape;611;p43"/>
          <p:cNvSpPr txBox="1">
            <a:spLocks noGrp="1"/>
          </p:cNvSpPr>
          <p:nvPr>
            <p:ph type="body" idx="8"/>
          </p:nvPr>
        </p:nvSpPr>
        <p:spPr>
          <a:xfrm>
            <a:off x="691245" y="4959551"/>
            <a:ext cx="34332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Tree>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matchingName="Custom Layout">
  <p:cSld name="Custom Layout">
    <p:spTree>
      <p:nvGrpSpPr>
        <p:cNvPr id="1" name="Shape 612"/>
        <p:cNvGrpSpPr/>
        <p:nvPr/>
      </p:nvGrpSpPr>
      <p:grpSpPr>
        <a:xfrm>
          <a:off x="0" y="0"/>
          <a:ext cx="0" cy="0"/>
          <a:chOff x="0" y="0"/>
          <a:chExt cx="0" cy="0"/>
        </a:xfrm>
      </p:grpSpPr>
      <p:sp>
        <p:nvSpPr>
          <p:cNvPr id="613" name="Google Shape;613;p49"/>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614" name="Google Shape;614;p49"/>
          <p:cNvPicPr preferRelativeResize="0"/>
          <p:nvPr/>
        </p:nvPicPr>
        <p:blipFill rotWithShape="1">
          <a:blip r:embed="rId2">
            <a:alphaModFix/>
          </a:blip>
          <a:srcRect/>
          <a:stretch/>
        </p:blipFill>
        <p:spPr>
          <a:xfrm>
            <a:off x="2097147" y="6246434"/>
            <a:ext cx="309930" cy="493979"/>
          </a:xfrm>
          <a:prstGeom prst="rect">
            <a:avLst/>
          </a:prstGeom>
          <a:noFill/>
          <a:ln>
            <a:noFill/>
          </a:ln>
        </p:spPr>
      </p:pic>
      <p:pic>
        <p:nvPicPr>
          <p:cNvPr id="615" name="Google Shape;615;p49" descr="A picture containing text, person, indoor, table&#10;&#10;Description automatically generated"/>
          <p:cNvPicPr preferRelativeResize="0"/>
          <p:nvPr/>
        </p:nvPicPr>
        <p:blipFill rotWithShape="1">
          <a:blip r:embed="rId3">
            <a:alphaModFix/>
          </a:blip>
          <a:srcRect/>
          <a:stretch/>
        </p:blipFill>
        <p:spPr>
          <a:xfrm>
            <a:off x="5464911" y="1581644"/>
            <a:ext cx="6486175" cy="4320880"/>
          </a:xfrm>
          <a:prstGeom prst="rect">
            <a:avLst/>
          </a:prstGeom>
          <a:noFill/>
          <a:ln>
            <a:noFill/>
          </a:ln>
        </p:spPr>
      </p:pic>
      <p:cxnSp>
        <p:nvCxnSpPr>
          <p:cNvPr id="616" name="Google Shape;616;p49"/>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617" name="Google Shape;617;p49"/>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618" name="Google Shape;618;p49"/>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619" name="Google Shape;619;p49"/>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620" name="Google Shape;620;p49"/>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sp>
        <p:nvSpPr>
          <p:cNvPr id="621" name="Google Shape;621;p49"/>
          <p:cNvSpPr/>
          <p:nvPr/>
        </p:nvSpPr>
        <p:spPr>
          <a:xfrm>
            <a:off x="3812820" y="4636967"/>
            <a:ext cx="3808179" cy="1571145"/>
          </a:xfrm>
          <a:prstGeom prst="wedgeRoundRectCallout">
            <a:avLst>
              <a:gd name="adj1" fmla="val 42010"/>
              <a:gd name="adj2" fmla="val -88457"/>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pic>
        <p:nvPicPr>
          <p:cNvPr id="622" name="Google Shape;622;p49"/>
          <p:cNvPicPr preferRelativeResize="0"/>
          <p:nvPr/>
        </p:nvPicPr>
        <p:blipFill rotWithShape="1">
          <a:blip r:embed="rId4">
            <a:alphaModFix/>
          </a:blip>
          <a:srcRect/>
          <a:stretch/>
        </p:blipFill>
        <p:spPr>
          <a:xfrm>
            <a:off x="9702615" y="6196177"/>
            <a:ext cx="491969" cy="536174"/>
          </a:xfrm>
          <a:prstGeom prst="rect">
            <a:avLst/>
          </a:prstGeom>
          <a:noFill/>
          <a:ln>
            <a:noFill/>
          </a:ln>
        </p:spPr>
      </p:pic>
      <p:pic>
        <p:nvPicPr>
          <p:cNvPr id="623" name="Google Shape;623;p49"/>
          <p:cNvPicPr preferRelativeResize="0"/>
          <p:nvPr/>
        </p:nvPicPr>
        <p:blipFill rotWithShape="1">
          <a:blip r:embed="rId5">
            <a:alphaModFix/>
          </a:blip>
          <a:srcRect/>
          <a:stretch/>
        </p:blipFill>
        <p:spPr>
          <a:xfrm>
            <a:off x="4458273" y="6324412"/>
            <a:ext cx="529889" cy="497950"/>
          </a:xfrm>
          <a:prstGeom prst="rect">
            <a:avLst/>
          </a:prstGeom>
          <a:noFill/>
          <a:ln>
            <a:noFill/>
          </a:ln>
        </p:spPr>
      </p:pic>
      <p:sp>
        <p:nvSpPr>
          <p:cNvPr id="624" name="Google Shape;624;p49"/>
          <p:cNvSpPr/>
          <p:nvPr/>
        </p:nvSpPr>
        <p:spPr>
          <a:xfrm>
            <a:off x="1586774" y="2772170"/>
            <a:ext cx="3801397" cy="1571144"/>
          </a:xfrm>
          <a:prstGeom prst="wedgeRoundRectCallout">
            <a:avLst>
              <a:gd name="adj1" fmla="val 77165"/>
              <a:gd name="adj2" fmla="val -35329"/>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pic>
        <p:nvPicPr>
          <p:cNvPr id="625" name="Google Shape;625;p49" descr="A picture containing vector graphics&#10;&#10;Description automatically generated"/>
          <p:cNvPicPr preferRelativeResize="0"/>
          <p:nvPr/>
        </p:nvPicPr>
        <p:blipFill rotWithShape="1">
          <a:blip r:embed="rId6">
            <a:alphaModFix/>
          </a:blip>
          <a:srcRect/>
          <a:stretch/>
        </p:blipFill>
        <p:spPr>
          <a:xfrm>
            <a:off x="6981274" y="6196177"/>
            <a:ext cx="687747" cy="615553"/>
          </a:xfrm>
          <a:prstGeom prst="rect">
            <a:avLst/>
          </a:prstGeom>
          <a:noFill/>
          <a:ln>
            <a:noFill/>
          </a:ln>
        </p:spPr>
      </p:pic>
      <p:sp>
        <p:nvSpPr>
          <p:cNvPr id="626" name="Google Shape;626;p49"/>
          <p:cNvSpPr/>
          <p:nvPr/>
        </p:nvSpPr>
        <p:spPr>
          <a:xfrm>
            <a:off x="144716" y="1293950"/>
            <a:ext cx="3801397" cy="1571144"/>
          </a:xfrm>
          <a:prstGeom prst="wedgeRoundRectCallout">
            <a:avLst>
              <a:gd name="adj1" fmla="val 112822"/>
              <a:gd name="adj2" fmla="val -3832"/>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627" name="Google Shape;627;p49"/>
          <p:cNvSpPr/>
          <p:nvPr/>
        </p:nvSpPr>
        <p:spPr>
          <a:xfrm>
            <a:off x="158984" y="4417887"/>
            <a:ext cx="3206776" cy="1571145"/>
          </a:xfrm>
          <a:prstGeom prst="wedgeRoundRectCallout">
            <a:avLst>
              <a:gd name="adj1" fmla="val 117826"/>
              <a:gd name="adj2" fmla="val -60384"/>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628" name="Google Shape;628;p49"/>
          <p:cNvSpPr txBox="1">
            <a:spLocks noGrp="1"/>
          </p:cNvSpPr>
          <p:nvPr>
            <p:ph type="body" idx="1"/>
          </p:nvPr>
        </p:nvSpPr>
        <p:spPr>
          <a:xfrm>
            <a:off x="1743463" y="2939667"/>
            <a:ext cx="3488018" cy="1236452"/>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29" name="Google Shape;629;p49"/>
          <p:cNvSpPr txBox="1">
            <a:spLocks noGrp="1"/>
          </p:cNvSpPr>
          <p:nvPr>
            <p:ph type="body" idx="2"/>
          </p:nvPr>
        </p:nvSpPr>
        <p:spPr>
          <a:xfrm>
            <a:off x="4072874" y="4724938"/>
            <a:ext cx="3306871" cy="1393169"/>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30" name="Google Shape;630;p49"/>
          <p:cNvSpPr txBox="1">
            <a:spLocks noGrp="1"/>
          </p:cNvSpPr>
          <p:nvPr>
            <p:ph type="body" idx="3"/>
          </p:nvPr>
        </p:nvSpPr>
        <p:spPr>
          <a:xfrm>
            <a:off x="240914" y="1445813"/>
            <a:ext cx="3488018" cy="1236452"/>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0"/>
              </a:spcBef>
              <a:spcAft>
                <a:spcPts val="0"/>
              </a:spcAft>
              <a:buClr>
                <a:srgbClr val="006FB6"/>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31" name="Google Shape;631;p49"/>
          <p:cNvSpPr txBox="1">
            <a:spLocks noGrp="1"/>
          </p:cNvSpPr>
          <p:nvPr>
            <p:ph type="body" idx="4"/>
          </p:nvPr>
        </p:nvSpPr>
        <p:spPr>
          <a:xfrm>
            <a:off x="319505" y="4495585"/>
            <a:ext cx="2885734" cy="1393169"/>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matchingName="2_Custom Layout">
  <p:cSld name="2_Custom Layout">
    <p:spTree>
      <p:nvGrpSpPr>
        <p:cNvPr id="1" name="Shape 632"/>
        <p:cNvGrpSpPr/>
        <p:nvPr/>
      </p:nvGrpSpPr>
      <p:grpSpPr>
        <a:xfrm>
          <a:off x="0" y="0"/>
          <a:ext cx="0" cy="0"/>
          <a:chOff x="0" y="0"/>
          <a:chExt cx="0" cy="0"/>
        </a:xfrm>
      </p:grpSpPr>
      <p:pic>
        <p:nvPicPr>
          <p:cNvPr id="633" name="Google Shape;633;p50"/>
          <p:cNvPicPr preferRelativeResize="0"/>
          <p:nvPr/>
        </p:nvPicPr>
        <p:blipFill rotWithShape="1">
          <a:blip r:embed="rId2">
            <a:alphaModFix/>
          </a:blip>
          <a:srcRect/>
          <a:stretch/>
        </p:blipFill>
        <p:spPr>
          <a:xfrm>
            <a:off x="129614" y="1685897"/>
            <a:ext cx="5505627" cy="4256743"/>
          </a:xfrm>
          <a:prstGeom prst="rect">
            <a:avLst/>
          </a:prstGeom>
          <a:noFill/>
          <a:ln>
            <a:noFill/>
          </a:ln>
        </p:spPr>
      </p:pic>
      <p:sp>
        <p:nvSpPr>
          <p:cNvPr id="634" name="Google Shape;634;p50"/>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635" name="Google Shape;635;p50"/>
          <p:cNvPicPr preferRelativeResize="0"/>
          <p:nvPr/>
        </p:nvPicPr>
        <p:blipFill rotWithShape="1">
          <a:blip r:embed="rId3">
            <a:alphaModFix/>
          </a:blip>
          <a:srcRect/>
          <a:stretch/>
        </p:blipFill>
        <p:spPr>
          <a:xfrm>
            <a:off x="2097147" y="6246434"/>
            <a:ext cx="309930" cy="493979"/>
          </a:xfrm>
          <a:prstGeom prst="rect">
            <a:avLst/>
          </a:prstGeom>
          <a:noFill/>
          <a:ln>
            <a:noFill/>
          </a:ln>
        </p:spPr>
      </p:pic>
      <p:cxnSp>
        <p:nvCxnSpPr>
          <p:cNvPr id="636" name="Google Shape;636;p50"/>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637" name="Google Shape;637;p50"/>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638" name="Google Shape;638;p50"/>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639" name="Google Shape;639;p50"/>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640" name="Google Shape;640;p50"/>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641" name="Google Shape;641;p50"/>
          <p:cNvPicPr preferRelativeResize="0"/>
          <p:nvPr/>
        </p:nvPicPr>
        <p:blipFill rotWithShape="1">
          <a:blip r:embed="rId4">
            <a:alphaModFix/>
          </a:blip>
          <a:srcRect/>
          <a:stretch/>
        </p:blipFill>
        <p:spPr>
          <a:xfrm>
            <a:off x="9702615" y="6196177"/>
            <a:ext cx="491969" cy="536174"/>
          </a:xfrm>
          <a:prstGeom prst="rect">
            <a:avLst/>
          </a:prstGeom>
          <a:noFill/>
          <a:ln>
            <a:noFill/>
          </a:ln>
        </p:spPr>
      </p:pic>
      <p:pic>
        <p:nvPicPr>
          <p:cNvPr id="642" name="Google Shape;642;p50"/>
          <p:cNvPicPr preferRelativeResize="0"/>
          <p:nvPr/>
        </p:nvPicPr>
        <p:blipFill rotWithShape="1">
          <a:blip r:embed="rId5">
            <a:alphaModFix/>
          </a:blip>
          <a:srcRect/>
          <a:stretch/>
        </p:blipFill>
        <p:spPr>
          <a:xfrm>
            <a:off x="4458273" y="6324412"/>
            <a:ext cx="529889" cy="497950"/>
          </a:xfrm>
          <a:prstGeom prst="rect">
            <a:avLst/>
          </a:prstGeom>
          <a:noFill/>
          <a:ln>
            <a:noFill/>
          </a:ln>
        </p:spPr>
      </p:pic>
      <p:sp>
        <p:nvSpPr>
          <p:cNvPr id="643" name="Google Shape;643;p50"/>
          <p:cNvSpPr/>
          <p:nvPr/>
        </p:nvSpPr>
        <p:spPr>
          <a:xfrm>
            <a:off x="8260989" y="2998070"/>
            <a:ext cx="3801397" cy="1571144"/>
          </a:xfrm>
          <a:prstGeom prst="wedgeRoundRectCallout">
            <a:avLst>
              <a:gd name="adj1" fmla="val -135679"/>
              <a:gd name="adj2" fmla="val -7111"/>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pic>
        <p:nvPicPr>
          <p:cNvPr id="644" name="Google Shape;644;p50" descr="A picture containing vector graphics&#10;&#10;Description automatically generated"/>
          <p:cNvPicPr preferRelativeResize="0"/>
          <p:nvPr/>
        </p:nvPicPr>
        <p:blipFill rotWithShape="1">
          <a:blip r:embed="rId6">
            <a:alphaModFix/>
          </a:blip>
          <a:srcRect/>
          <a:stretch/>
        </p:blipFill>
        <p:spPr>
          <a:xfrm>
            <a:off x="6981274" y="6196177"/>
            <a:ext cx="687747" cy="615553"/>
          </a:xfrm>
          <a:prstGeom prst="rect">
            <a:avLst/>
          </a:prstGeom>
          <a:noFill/>
          <a:ln>
            <a:noFill/>
          </a:ln>
        </p:spPr>
      </p:pic>
      <p:sp>
        <p:nvSpPr>
          <p:cNvPr id="645" name="Google Shape;645;p50"/>
          <p:cNvSpPr/>
          <p:nvPr/>
        </p:nvSpPr>
        <p:spPr>
          <a:xfrm>
            <a:off x="5720300" y="1436681"/>
            <a:ext cx="3801397" cy="1571144"/>
          </a:xfrm>
          <a:prstGeom prst="wedgeRoundRectCallout">
            <a:avLst>
              <a:gd name="adj1" fmla="val -69408"/>
              <a:gd name="adj2" fmla="val 37613"/>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646" name="Google Shape;646;p50"/>
          <p:cNvSpPr/>
          <p:nvPr/>
        </p:nvSpPr>
        <p:spPr>
          <a:xfrm>
            <a:off x="5839976" y="4511014"/>
            <a:ext cx="5789039" cy="1571145"/>
          </a:xfrm>
          <a:prstGeom prst="wedgeRoundRectCallout">
            <a:avLst>
              <a:gd name="adj1" fmla="val -71407"/>
              <a:gd name="adj2" fmla="val -94775"/>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647" name="Google Shape;647;p50"/>
          <p:cNvSpPr txBox="1">
            <a:spLocks noGrp="1"/>
          </p:cNvSpPr>
          <p:nvPr>
            <p:ph type="body" idx="1"/>
          </p:nvPr>
        </p:nvSpPr>
        <p:spPr>
          <a:xfrm>
            <a:off x="8450575" y="3165416"/>
            <a:ext cx="3488018" cy="1236452"/>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48" name="Google Shape;648;p50"/>
          <p:cNvSpPr txBox="1">
            <a:spLocks noGrp="1"/>
          </p:cNvSpPr>
          <p:nvPr>
            <p:ph type="body" idx="2"/>
          </p:nvPr>
        </p:nvSpPr>
        <p:spPr>
          <a:xfrm>
            <a:off x="5816498" y="1588544"/>
            <a:ext cx="3488018" cy="1236452"/>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0"/>
              </a:spcBef>
              <a:spcAft>
                <a:spcPts val="0"/>
              </a:spcAft>
              <a:buClr>
                <a:srgbClr val="006FB6"/>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49" name="Google Shape;649;p50"/>
          <p:cNvSpPr txBox="1">
            <a:spLocks noGrp="1"/>
          </p:cNvSpPr>
          <p:nvPr>
            <p:ph type="body" idx="3"/>
          </p:nvPr>
        </p:nvSpPr>
        <p:spPr>
          <a:xfrm>
            <a:off x="6003646" y="4619956"/>
            <a:ext cx="5388701" cy="1393169"/>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matchingName="1_Custom Layout">
  <p:cSld name="1_Custom Layout">
    <p:spTree>
      <p:nvGrpSpPr>
        <p:cNvPr id="1" name="Shape 650"/>
        <p:cNvGrpSpPr/>
        <p:nvPr/>
      </p:nvGrpSpPr>
      <p:grpSpPr>
        <a:xfrm>
          <a:off x="0" y="0"/>
          <a:ext cx="0" cy="0"/>
          <a:chOff x="0" y="0"/>
          <a:chExt cx="0" cy="0"/>
        </a:xfrm>
      </p:grpSpPr>
      <p:sp>
        <p:nvSpPr>
          <p:cNvPr id="651" name="Google Shape;651;p59"/>
          <p:cNvSpPr txBox="1">
            <a:spLocks noGrp="1"/>
          </p:cNvSpPr>
          <p:nvPr>
            <p:ph type="title"/>
          </p:nvPr>
        </p:nvSpPr>
        <p:spPr>
          <a:xfrm>
            <a:off x="0" y="-1"/>
            <a:ext cx="9160042" cy="1251284"/>
          </a:xfrm>
          <a:prstGeom prst="rect">
            <a:avLst/>
          </a:prstGeom>
          <a:noFill/>
          <a:ln>
            <a:noFill/>
          </a:ln>
        </p:spPr>
        <p:txBody>
          <a:bodyPr spcFirstLastPara="1" wrap="square" lIns="274300" tIns="45700" rIns="91425" bIns="45700" anchor="ctr" anchorCtr="0">
            <a:normAutofit/>
          </a:bodyPr>
          <a:lstStyle>
            <a:lvl1pPr marR="0" lvl="0" algn="l" rtl="0">
              <a:lnSpc>
                <a:spcPct val="90000"/>
              </a:lnSpc>
              <a:spcBef>
                <a:spcPts val="0"/>
              </a:spcBef>
              <a:spcAft>
                <a:spcPts val="0"/>
              </a:spcAft>
              <a:buClr>
                <a:srgbClr val="0771BA"/>
              </a:buClr>
              <a:buSzPts val="5000"/>
              <a:buFont typeface="Calibri"/>
              <a:buNone/>
              <a:defRPr sz="5000" b="1" i="0" u="none" strike="noStrike" cap="none">
                <a:solidFill>
                  <a:srgbClr val="0771BA"/>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652" name="Google Shape;652;p59"/>
          <p:cNvSpPr txBox="1">
            <a:spLocks noGrp="1"/>
          </p:cNvSpPr>
          <p:nvPr>
            <p:ph type="body" idx="1"/>
          </p:nvPr>
        </p:nvSpPr>
        <p:spPr>
          <a:xfrm>
            <a:off x="0" y="5764437"/>
            <a:ext cx="12192000" cy="1093563"/>
          </a:xfrm>
          <a:prstGeom prst="rect">
            <a:avLst/>
          </a:prstGeom>
          <a:noFill/>
          <a:ln>
            <a:noFill/>
          </a:ln>
        </p:spPr>
        <p:txBody>
          <a:bodyPr spcFirstLastPara="1" wrap="square" lIns="91425" tIns="45700" rIns="91425" bIns="45700" anchor="ctr" anchorCtr="1">
            <a:noAutofit/>
          </a:bodyPr>
          <a:lstStyle>
            <a:lvl1pPr marL="457200" marR="0" lvl="0" indent="-228600" algn="ctr" rtl="0">
              <a:lnSpc>
                <a:spcPct val="90000"/>
              </a:lnSpc>
              <a:spcBef>
                <a:spcPts val="1000"/>
              </a:spcBef>
              <a:spcAft>
                <a:spcPts val="0"/>
              </a:spcAft>
              <a:buClr>
                <a:srgbClr val="0771BA"/>
              </a:buClr>
              <a:buSzPts val="4400"/>
              <a:buFont typeface="Arial"/>
              <a:buNone/>
              <a:defRPr sz="44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53" name="Google Shape;653;p59"/>
          <p:cNvSpPr txBox="1">
            <a:spLocks noGrp="1"/>
          </p:cNvSpPr>
          <p:nvPr>
            <p:ph type="body" idx="2"/>
          </p:nvPr>
        </p:nvSpPr>
        <p:spPr>
          <a:xfrm>
            <a:off x="0" y="1657350"/>
            <a:ext cx="12192000" cy="3524250"/>
          </a:xfrm>
          <a:prstGeom prst="rect">
            <a:avLst/>
          </a:prstGeom>
          <a:noFill/>
          <a:ln>
            <a:noFill/>
          </a:ln>
        </p:spPr>
        <p:txBody>
          <a:bodyPr spcFirstLastPara="1" wrap="square" lIns="457200" tIns="45700" rIns="91425" bIns="45700" anchor="t" anchorCtr="0">
            <a:noAutofit/>
          </a:bodyPr>
          <a:lstStyle>
            <a:lvl1pPr marL="457200" marR="0" lvl="0" indent="-457200" algn="l" rtl="0">
              <a:lnSpc>
                <a:spcPct val="100000"/>
              </a:lnSpc>
              <a:spcBef>
                <a:spcPts val="1000"/>
              </a:spcBef>
              <a:spcAft>
                <a:spcPts val="0"/>
              </a:spcAft>
              <a:buClr>
                <a:srgbClr val="0771BA"/>
              </a:buClr>
              <a:buSzPts val="3600"/>
              <a:buFont typeface="Arial"/>
              <a:buChar char="•"/>
              <a:defRPr sz="3600" b="0" i="0" u="none" strike="noStrike" cap="none">
                <a:solidFill>
                  <a:srgbClr val="0771BA"/>
                </a:solidFill>
                <a:latin typeface="Calibri"/>
                <a:ea typeface="Calibri"/>
                <a:cs typeface="Calibri"/>
                <a:sym typeface="Calibri"/>
              </a:defRPr>
            </a:lvl1pPr>
            <a:lvl2pPr marL="914400" marR="0" lvl="1" indent="-431800" algn="l" rtl="0">
              <a:lnSpc>
                <a:spcPct val="100000"/>
              </a:lnSpc>
              <a:spcBef>
                <a:spcPts val="500"/>
              </a:spcBef>
              <a:spcAft>
                <a:spcPts val="0"/>
              </a:spcAft>
              <a:buClr>
                <a:srgbClr val="0771BA"/>
              </a:buClr>
              <a:buSzPts val="3200"/>
              <a:buFont typeface="Arial"/>
              <a:buChar char="•"/>
              <a:defRPr sz="3200" b="0" i="0" u="none" strike="noStrike" cap="none">
                <a:solidFill>
                  <a:srgbClr val="0771BA"/>
                </a:solidFill>
                <a:latin typeface="Calibri"/>
                <a:ea typeface="Calibri"/>
                <a:cs typeface="Calibri"/>
                <a:sym typeface="Calibri"/>
              </a:defRPr>
            </a:lvl2pPr>
            <a:lvl3pPr marL="1371600" marR="0" lvl="2" indent="-406400" algn="l" rtl="0">
              <a:lnSpc>
                <a:spcPct val="100000"/>
              </a:lnSpc>
              <a:spcBef>
                <a:spcPts val="5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3pPr>
            <a:lvl4pPr marL="1828800" marR="0" lvl="3" indent="-381000" algn="l" rtl="0">
              <a:lnSpc>
                <a:spcPct val="10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4pPr>
            <a:lvl5pPr marL="2286000" marR="0" lvl="4" indent="-381000" algn="l" rtl="0">
              <a:lnSpc>
                <a:spcPct val="10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grpSp>
        <p:nvGrpSpPr>
          <p:cNvPr id="654" name="Google Shape;654;p59"/>
          <p:cNvGrpSpPr/>
          <p:nvPr/>
        </p:nvGrpSpPr>
        <p:grpSpPr>
          <a:xfrm>
            <a:off x="0" y="5607273"/>
            <a:ext cx="12196432" cy="83414"/>
            <a:chOff x="-33239" y="5603791"/>
            <a:chExt cx="9147324" cy="83414"/>
          </a:xfrm>
        </p:grpSpPr>
        <p:cxnSp>
          <p:nvCxnSpPr>
            <p:cNvPr id="655" name="Google Shape;655;p59"/>
            <p:cNvCxnSpPr/>
            <p:nvPr/>
          </p:nvCxnSpPr>
          <p:spPr>
            <a:xfrm>
              <a:off x="-29914" y="5603791"/>
              <a:ext cx="9143999" cy="0"/>
            </a:xfrm>
            <a:prstGeom prst="straightConnector1">
              <a:avLst/>
            </a:prstGeom>
            <a:noFill/>
            <a:ln w="88900" cap="flat" cmpd="sng">
              <a:solidFill>
                <a:srgbClr val="006FB6"/>
              </a:solidFill>
              <a:prstDash val="solid"/>
              <a:miter lim="800000"/>
              <a:headEnd type="none" w="sm" len="sm"/>
              <a:tailEnd type="none" w="sm" len="sm"/>
            </a:ln>
          </p:spPr>
        </p:cxnSp>
        <p:cxnSp>
          <p:nvCxnSpPr>
            <p:cNvPr id="656" name="Google Shape;656;p59"/>
            <p:cNvCxnSpPr/>
            <p:nvPr/>
          </p:nvCxnSpPr>
          <p:spPr>
            <a:xfrm>
              <a:off x="-33239" y="5687205"/>
              <a:ext cx="9144000" cy="0"/>
            </a:xfrm>
            <a:prstGeom prst="straightConnector1">
              <a:avLst/>
            </a:prstGeom>
            <a:noFill/>
            <a:ln w="38100" cap="flat" cmpd="sng">
              <a:solidFill>
                <a:srgbClr val="96C93E"/>
              </a:solidFill>
              <a:prstDash val="solid"/>
              <a:miter lim="800000"/>
              <a:headEnd type="none" w="sm" len="sm"/>
              <a:tailEnd type="none" w="sm" len="sm"/>
            </a:ln>
          </p:spPr>
        </p:cxnSp>
      </p:grpSp>
    </p:spTree>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matchingName="Title and Content 2">
  <p:cSld name="Title and Content">
    <p:spTree>
      <p:nvGrpSpPr>
        <p:cNvPr id="1" name="Shape 662"/>
        <p:cNvGrpSpPr/>
        <p:nvPr/>
      </p:nvGrpSpPr>
      <p:grpSpPr>
        <a:xfrm>
          <a:off x="0" y="0"/>
          <a:ext cx="0" cy="0"/>
          <a:chOff x="0" y="0"/>
          <a:chExt cx="0" cy="0"/>
        </a:xfrm>
      </p:grpSpPr>
      <p:sp>
        <p:nvSpPr>
          <p:cNvPr id="663" name="Google Shape;663;p45"/>
          <p:cNvSpPr txBox="1">
            <a:spLocks noGrp="1"/>
          </p:cNvSpPr>
          <p:nvPr>
            <p:ph type="body" idx="1"/>
          </p:nvPr>
        </p:nvSpPr>
        <p:spPr>
          <a:xfrm>
            <a:off x="3445340" y="1710574"/>
            <a:ext cx="2514600" cy="31485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64" name="Google Shape;664;p45"/>
          <p:cNvSpPr txBox="1">
            <a:spLocks noGrp="1"/>
          </p:cNvSpPr>
          <p:nvPr>
            <p:ph type="body" idx="2"/>
          </p:nvPr>
        </p:nvSpPr>
        <p:spPr>
          <a:xfrm>
            <a:off x="9332937" y="1735925"/>
            <a:ext cx="2514600" cy="31485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65" name="Google Shape;665;p45"/>
          <p:cNvSpPr txBox="1">
            <a:spLocks noGrp="1"/>
          </p:cNvSpPr>
          <p:nvPr>
            <p:ph type="body" idx="3"/>
          </p:nvPr>
        </p:nvSpPr>
        <p:spPr>
          <a:xfrm>
            <a:off x="344463" y="1702233"/>
            <a:ext cx="2910900" cy="3156900"/>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66" name="Google Shape;666;p45"/>
          <p:cNvSpPr txBox="1">
            <a:spLocks noGrp="1"/>
          </p:cNvSpPr>
          <p:nvPr>
            <p:ph type="body" idx="4"/>
          </p:nvPr>
        </p:nvSpPr>
        <p:spPr>
          <a:xfrm>
            <a:off x="6232061" y="1735926"/>
            <a:ext cx="2910900" cy="3148500"/>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67" name="Google Shape;667;p45"/>
          <p:cNvSpPr txBox="1">
            <a:spLocks noGrp="1"/>
          </p:cNvSpPr>
          <p:nvPr>
            <p:ph type="ctrTitle"/>
          </p:nvPr>
        </p:nvSpPr>
        <p:spPr>
          <a:xfrm>
            <a:off x="0" y="32084"/>
            <a:ext cx="12192000" cy="11937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668" name="Google Shape;668;p45"/>
          <p:cNvPicPr preferRelativeResize="0"/>
          <p:nvPr/>
        </p:nvPicPr>
        <p:blipFill rotWithShape="1">
          <a:blip r:embed="rId2">
            <a:alphaModFix/>
          </a:blip>
          <a:srcRect/>
          <a:stretch/>
        </p:blipFill>
        <p:spPr>
          <a:xfrm>
            <a:off x="2097147" y="6246434"/>
            <a:ext cx="309931" cy="493980"/>
          </a:xfrm>
          <a:prstGeom prst="rect">
            <a:avLst/>
          </a:prstGeom>
          <a:noFill/>
          <a:ln>
            <a:noFill/>
          </a:ln>
        </p:spPr>
      </p:pic>
      <p:cxnSp>
        <p:nvCxnSpPr>
          <p:cNvPr id="669" name="Google Shape;669;p45"/>
          <p:cNvCxnSpPr/>
          <p:nvPr/>
        </p:nvCxnSpPr>
        <p:spPr>
          <a:xfrm>
            <a:off x="-30396" y="6567434"/>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670" name="Google Shape;670;p45"/>
          <p:cNvCxnSpPr/>
          <p:nvPr/>
        </p:nvCxnSpPr>
        <p:spPr>
          <a:xfrm>
            <a:off x="22895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671" name="Google Shape;671;p45"/>
          <p:cNvCxnSpPr/>
          <p:nvPr/>
        </p:nvCxnSpPr>
        <p:spPr>
          <a:xfrm>
            <a:off x="4925549"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672" name="Google Shape;672;p45"/>
          <p:cNvCxnSpPr/>
          <p:nvPr/>
        </p:nvCxnSpPr>
        <p:spPr>
          <a:xfrm>
            <a:off x="762099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673" name="Google Shape;673;p45"/>
          <p:cNvCxnSpPr/>
          <p:nvPr/>
        </p:nvCxnSpPr>
        <p:spPr>
          <a:xfrm>
            <a:off x="10120153" y="6584021"/>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674" name="Google Shape;674;p45"/>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675" name="Google Shape;675;p45"/>
          <p:cNvPicPr preferRelativeResize="0"/>
          <p:nvPr/>
        </p:nvPicPr>
        <p:blipFill rotWithShape="1">
          <a:blip r:embed="rId4">
            <a:alphaModFix/>
          </a:blip>
          <a:srcRect/>
          <a:stretch/>
        </p:blipFill>
        <p:spPr>
          <a:xfrm>
            <a:off x="4458273" y="6324412"/>
            <a:ext cx="529889" cy="497950"/>
          </a:xfrm>
          <a:prstGeom prst="rect">
            <a:avLst/>
          </a:prstGeom>
          <a:noFill/>
          <a:ln>
            <a:noFill/>
          </a:ln>
        </p:spPr>
      </p:pic>
      <p:pic>
        <p:nvPicPr>
          <p:cNvPr id="676" name="Google Shape;676;p45"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Tree>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matchingName="3_Title, 3 points,content box">
  <p:cSld name="4_Title, 3 points,content box">
    <p:spTree>
      <p:nvGrpSpPr>
        <p:cNvPr id="1" name="Shape 677"/>
        <p:cNvGrpSpPr/>
        <p:nvPr/>
      </p:nvGrpSpPr>
      <p:grpSpPr>
        <a:xfrm>
          <a:off x="0" y="0"/>
          <a:ext cx="0" cy="0"/>
          <a:chOff x="0" y="0"/>
          <a:chExt cx="0" cy="0"/>
        </a:xfrm>
      </p:grpSpPr>
      <p:pic>
        <p:nvPicPr>
          <p:cNvPr id="678" name="Google Shape;678;p51"/>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679" name="Google Shape;679;p51"/>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680" name="Google Shape;680;p51"/>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681" name="Google Shape;681;p51"/>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682" name="Google Shape;682;p51"/>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683" name="Google Shape;683;p51"/>
          <p:cNvPicPr preferRelativeResize="0"/>
          <p:nvPr/>
        </p:nvPicPr>
        <p:blipFill rotWithShape="1">
          <a:blip r:embed="rId4">
            <a:alphaModFix/>
          </a:blip>
          <a:srcRect/>
          <a:stretch/>
        </p:blipFill>
        <p:spPr>
          <a:xfrm>
            <a:off x="6981274" y="6196177"/>
            <a:ext cx="687747" cy="615552"/>
          </a:xfrm>
          <a:prstGeom prst="rect">
            <a:avLst/>
          </a:prstGeom>
          <a:noFill/>
          <a:ln>
            <a:noFill/>
          </a:ln>
        </p:spPr>
      </p:pic>
      <p:cxnSp>
        <p:nvCxnSpPr>
          <p:cNvPr id="684" name="Google Shape;684;p51"/>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685" name="Google Shape;685;p51"/>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686" name="Google Shape;686;p51"/>
          <p:cNvPicPr preferRelativeResize="0"/>
          <p:nvPr/>
        </p:nvPicPr>
        <p:blipFill rotWithShape="1">
          <a:blip r:embed="rId5">
            <a:alphaModFix/>
          </a:blip>
          <a:srcRect/>
          <a:stretch/>
        </p:blipFill>
        <p:spPr>
          <a:xfrm>
            <a:off x="4458273" y="6324412"/>
            <a:ext cx="529889" cy="497951"/>
          </a:xfrm>
          <a:prstGeom prst="rect">
            <a:avLst/>
          </a:prstGeom>
          <a:noFill/>
          <a:ln>
            <a:noFill/>
          </a:ln>
        </p:spPr>
      </p:pic>
      <p:sp>
        <p:nvSpPr>
          <p:cNvPr id="687" name="Google Shape;687;p51"/>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688" name="Google Shape;688;p51"/>
          <p:cNvSpPr txBox="1">
            <a:spLocks noGrp="1"/>
          </p:cNvSpPr>
          <p:nvPr>
            <p:ph type="body" idx="1"/>
          </p:nvPr>
        </p:nvSpPr>
        <p:spPr>
          <a:xfrm>
            <a:off x="1639564" y="1374414"/>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89" name="Google Shape;689;p51"/>
          <p:cNvSpPr txBox="1">
            <a:spLocks noGrp="1"/>
          </p:cNvSpPr>
          <p:nvPr>
            <p:ph type="body" idx="2"/>
          </p:nvPr>
        </p:nvSpPr>
        <p:spPr>
          <a:xfrm>
            <a:off x="1627989" y="259224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90" name="Google Shape;690;p51"/>
          <p:cNvSpPr txBox="1">
            <a:spLocks noGrp="1"/>
          </p:cNvSpPr>
          <p:nvPr>
            <p:ph type="body" idx="3"/>
          </p:nvPr>
        </p:nvSpPr>
        <p:spPr>
          <a:xfrm>
            <a:off x="1655384" y="38091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91" name="Google Shape;691;p51"/>
          <p:cNvSpPr txBox="1">
            <a:spLocks noGrp="1"/>
          </p:cNvSpPr>
          <p:nvPr>
            <p:ph type="body" idx="4"/>
          </p:nvPr>
        </p:nvSpPr>
        <p:spPr>
          <a:xfrm>
            <a:off x="698497" y="1377337"/>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92" name="Google Shape;692;p51"/>
          <p:cNvSpPr txBox="1">
            <a:spLocks noGrp="1"/>
          </p:cNvSpPr>
          <p:nvPr>
            <p:ph type="body" idx="5"/>
          </p:nvPr>
        </p:nvSpPr>
        <p:spPr>
          <a:xfrm>
            <a:off x="698497" y="3809178"/>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93" name="Google Shape;693;p51"/>
          <p:cNvSpPr txBox="1">
            <a:spLocks noGrp="1"/>
          </p:cNvSpPr>
          <p:nvPr>
            <p:ph type="body" idx="6"/>
          </p:nvPr>
        </p:nvSpPr>
        <p:spPr>
          <a:xfrm>
            <a:off x="1627989" y="50249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94" name="Google Shape;694;p51"/>
          <p:cNvSpPr txBox="1">
            <a:spLocks noGrp="1"/>
          </p:cNvSpPr>
          <p:nvPr>
            <p:ph type="body" idx="7"/>
          </p:nvPr>
        </p:nvSpPr>
        <p:spPr>
          <a:xfrm>
            <a:off x="698497" y="2592249"/>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95" name="Google Shape;695;p51"/>
          <p:cNvSpPr txBox="1">
            <a:spLocks noGrp="1"/>
          </p:cNvSpPr>
          <p:nvPr>
            <p:ph type="body" idx="8"/>
          </p:nvPr>
        </p:nvSpPr>
        <p:spPr>
          <a:xfrm>
            <a:off x="698497" y="5027421"/>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96" name="Google Shape;696;p51"/>
          <p:cNvSpPr>
            <a:spLocks noGrp="1"/>
          </p:cNvSpPr>
          <p:nvPr>
            <p:ph type="pic" idx="9"/>
          </p:nvPr>
        </p:nvSpPr>
        <p:spPr>
          <a:xfrm>
            <a:off x="7967502" y="1420398"/>
            <a:ext cx="3962194" cy="3122713"/>
          </a:xfrm>
          <a:prstGeom prst="rect">
            <a:avLst/>
          </a:prstGeom>
          <a:noFill/>
          <a:ln>
            <a:noFill/>
          </a:ln>
        </p:spPr>
      </p:sp>
      <p:sp>
        <p:nvSpPr>
          <p:cNvPr id="697" name="Google Shape;697;p51"/>
          <p:cNvSpPr txBox="1">
            <a:spLocks noGrp="1"/>
          </p:cNvSpPr>
          <p:nvPr>
            <p:ph type="body" idx="13"/>
          </p:nvPr>
        </p:nvSpPr>
        <p:spPr>
          <a:xfrm>
            <a:off x="6381858" y="5027422"/>
            <a:ext cx="5547838" cy="1053242"/>
          </a:xfrm>
          <a:prstGeom prst="rect">
            <a:avLst/>
          </a:prstGeom>
          <a:noFill/>
          <a:ln>
            <a:noFill/>
          </a:ln>
        </p:spPr>
        <p:txBody>
          <a:bodyPr spcFirstLastPara="1" wrap="square" lIns="91425" tIns="45700" rIns="91425" bIns="45700" anchor="t" anchorCtr="0">
            <a:noAutofit/>
          </a:bodyPr>
          <a:lstStyle>
            <a:lvl1pPr marL="457200" marR="0" lvl="0" indent="-228600" algn="l" rtl="0">
              <a:lnSpc>
                <a:spcPct val="100000"/>
              </a:lnSpc>
              <a:spcBef>
                <a:spcPts val="0"/>
              </a:spcBef>
              <a:spcAft>
                <a:spcPts val="0"/>
              </a:spcAft>
              <a:buClr>
                <a:srgbClr val="006FB6"/>
              </a:buClr>
              <a:buSzPts val="3400"/>
              <a:buFont typeface="Arial"/>
              <a:buNone/>
              <a:defRPr sz="3400" b="0" i="0" u="none" strike="noStrike" cap="none">
                <a:solidFill>
                  <a:srgbClr val="006FB6"/>
                </a:solidFill>
                <a:latin typeface="Calibri"/>
                <a:ea typeface="Calibri"/>
                <a:cs typeface="Calibri"/>
                <a:sym typeface="Calibri"/>
              </a:defRPr>
            </a:lvl1pPr>
            <a:lvl2pPr marL="914400" marR="0" lvl="1"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2pPr>
            <a:lvl3pPr marL="1371600" marR="0" lvl="2"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3pPr>
            <a:lvl4pPr marL="1828800" marR="0" lvl="3"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4pPr>
            <a:lvl5pPr marL="2286000" marR="0" lvl="4"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12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698" name="Google Shape;698;p51"/>
          <p:cNvSpPr txBox="1">
            <a:spLocks noGrp="1"/>
          </p:cNvSpPr>
          <p:nvPr>
            <p:ph type="body" idx="14"/>
          </p:nvPr>
        </p:nvSpPr>
        <p:spPr>
          <a:xfrm>
            <a:off x="5534775" y="1420400"/>
            <a:ext cx="2335500" cy="19470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100000"/>
              </a:lnSpc>
              <a:spcBef>
                <a:spcPts val="0"/>
              </a:spcBef>
              <a:spcAft>
                <a:spcPts val="0"/>
              </a:spcAft>
              <a:buClr>
                <a:srgbClr val="006FB6"/>
              </a:buClr>
              <a:buSzPts val="3400"/>
              <a:buFont typeface="Arial"/>
              <a:buNone/>
              <a:defRPr sz="3400" b="0" i="0" u="none" strike="noStrike" cap="none">
                <a:solidFill>
                  <a:srgbClr val="006FB6"/>
                </a:solidFill>
                <a:latin typeface="Calibri"/>
                <a:ea typeface="Calibri"/>
                <a:cs typeface="Calibri"/>
                <a:sym typeface="Calibri"/>
              </a:defRPr>
            </a:lvl1pPr>
            <a:lvl2pPr marL="914400" marR="0" lvl="1"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2pPr>
            <a:lvl3pPr marL="1371600" marR="0" lvl="2"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3pPr>
            <a:lvl4pPr marL="1828800" marR="0" lvl="3"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4pPr>
            <a:lvl5pPr marL="2286000" marR="0" lvl="4"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12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matchingName="2 Reading tip_2 Content boxes">
  <p:cSld name="2 Reading tip_2 Content boxes">
    <p:spTree>
      <p:nvGrpSpPr>
        <p:cNvPr id="1" name="Shape 699"/>
        <p:cNvGrpSpPr/>
        <p:nvPr/>
      </p:nvGrpSpPr>
      <p:grpSpPr>
        <a:xfrm>
          <a:off x="0" y="0"/>
          <a:ext cx="0" cy="0"/>
          <a:chOff x="0" y="0"/>
          <a:chExt cx="0" cy="0"/>
        </a:xfrm>
      </p:grpSpPr>
      <p:sp>
        <p:nvSpPr>
          <p:cNvPr id="700" name="Google Shape;700;p64"/>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701" name="Google Shape;701;p64"/>
          <p:cNvSpPr txBox="1">
            <a:spLocks noGrp="1"/>
          </p:cNvSpPr>
          <p:nvPr>
            <p:ph type="body" idx="1"/>
          </p:nvPr>
        </p:nvSpPr>
        <p:spPr>
          <a:xfrm>
            <a:off x="1185028" y="1692275"/>
            <a:ext cx="4830762" cy="4067175"/>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02" name="Google Shape;702;p64"/>
          <p:cNvSpPr txBox="1">
            <a:spLocks noGrp="1"/>
          </p:cNvSpPr>
          <p:nvPr>
            <p:ph type="body" idx="2"/>
          </p:nvPr>
        </p:nvSpPr>
        <p:spPr>
          <a:xfrm>
            <a:off x="6250420" y="1692275"/>
            <a:ext cx="4756551" cy="4100677"/>
          </a:xfrm>
          <a:prstGeom prst="rect">
            <a:avLst/>
          </a:prstGeom>
          <a:noFill/>
          <a:ln>
            <a:noFill/>
          </a:ln>
        </p:spPr>
        <p:txBody>
          <a:bodyPr spcFirstLastPara="1" wrap="square" lIns="91425" tIns="45700" rIns="91425" bIns="45700" anchor="ctr"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703" name="Google Shape;703;p64"/>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704" name="Google Shape;704;p64"/>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05" name="Google Shape;705;p64"/>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06" name="Google Shape;706;p64"/>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07" name="Google Shape;707;p64"/>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08" name="Google Shape;708;p64"/>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709" name="Google Shape;709;p64"/>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710" name="Google Shape;710;p64"/>
          <p:cNvPicPr preferRelativeResize="0"/>
          <p:nvPr/>
        </p:nvPicPr>
        <p:blipFill rotWithShape="1">
          <a:blip r:embed="rId4">
            <a:alphaModFix/>
          </a:blip>
          <a:srcRect/>
          <a:stretch/>
        </p:blipFill>
        <p:spPr>
          <a:xfrm>
            <a:off x="4458273" y="6324412"/>
            <a:ext cx="529889" cy="497950"/>
          </a:xfrm>
          <a:prstGeom prst="rect">
            <a:avLst/>
          </a:prstGeom>
          <a:noFill/>
          <a:ln>
            <a:noFill/>
          </a:ln>
        </p:spPr>
      </p:pic>
      <p:pic>
        <p:nvPicPr>
          <p:cNvPr id="711" name="Google Shape;711;p64"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Tree>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matchingName="Title and Content">
  <p:cSld name="1_Title and Content">
    <p:spTree>
      <p:nvGrpSpPr>
        <p:cNvPr id="1" name="Shape 712"/>
        <p:cNvGrpSpPr/>
        <p:nvPr/>
      </p:nvGrpSpPr>
      <p:grpSpPr>
        <a:xfrm>
          <a:off x="0" y="0"/>
          <a:ext cx="0" cy="0"/>
          <a:chOff x="0" y="0"/>
          <a:chExt cx="0" cy="0"/>
        </a:xfrm>
      </p:grpSpPr>
      <p:sp>
        <p:nvSpPr>
          <p:cNvPr id="713" name="Google Shape;713;p65"/>
          <p:cNvSpPr txBox="1">
            <a:spLocks noGrp="1"/>
          </p:cNvSpPr>
          <p:nvPr>
            <p:ph type="body" idx="1"/>
          </p:nvPr>
        </p:nvSpPr>
        <p:spPr>
          <a:xfrm>
            <a:off x="459596" y="3948916"/>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14" name="Google Shape;714;p65"/>
          <p:cNvSpPr txBox="1">
            <a:spLocks noGrp="1"/>
          </p:cNvSpPr>
          <p:nvPr>
            <p:ph type="body" idx="2"/>
          </p:nvPr>
        </p:nvSpPr>
        <p:spPr>
          <a:xfrm>
            <a:off x="6201972" y="3943617"/>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15" name="Google Shape;715;p65"/>
          <p:cNvSpPr txBox="1">
            <a:spLocks noGrp="1"/>
          </p:cNvSpPr>
          <p:nvPr>
            <p:ph type="body" idx="3"/>
          </p:nvPr>
        </p:nvSpPr>
        <p:spPr>
          <a:xfrm>
            <a:off x="9073160" y="3943617"/>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16" name="Google Shape;716;p65"/>
          <p:cNvSpPr txBox="1">
            <a:spLocks noGrp="1"/>
          </p:cNvSpPr>
          <p:nvPr>
            <p:ph type="body" idx="4"/>
          </p:nvPr>
        </p:nvSpPr>
        <p:spPr>
          <a:xfrm>
            <a:off x="3330784" y="3950205"/>
            <a:ext cx="2514600" cy="1828800"/>
          </a:xfrm>
          <a:prstGeom prst="rect">
            <a:avLst/>
          </a:prstGeom>
          <a:noFill/>
          <a:ln>
            <a:noFill/>
          </a:ln>
        </p:spPr>
        <p:txBody>
          <a:bodyPr spcFirstLastPara="1" wrap="square" lIns="91425" tIns="45700" rIns="91425" bIns="45700" anchor="t" anchorCtr="1">
            <a:normAutofit/>
          </a:bodyPr>
          <a:lstStyle>
            <a:lvl1pPr marL="457200" marR="0" lvl="0" indent="-228600" algn="ctr"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17" name="Google Shape;717;p65"/>
          <p:cNvSpPr txBox="1">
            <a:spLocks noGrp="1"/>
          </p:cNvSpPr>
          <p:nvPr>
            <p:ph type="body" idx="5"/>
          </p:nvPr>
        </p:nvSpPr>
        <p:spPr>
          <a:xfrm>
            <a:off x="651620" y="1700202"/>
            <a:ext cx="2130552" cy="2130552"/>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18" name="Google Shape;718;p65"/>
          <p:cNvSpPr txBox="1">
            <a:spLocks noGrp="1"/>
          </p:cNvSpPr>
          <p:nvPr>
            <p:ph type="body" idx="6"/>
          </p:nvPr>
        </p:nvSpPr>
        <p:spPr>
          <a:xfrm>
            <a:off x="3479964" y="1854357"/>
            <a:ext cx="2487168" cy="1975104"/>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19" name="Google Shape;719;p65"/>
          <p:cNvSpPr txBox="1">
            <a:spLocks noGrp="1"/>
          </p:cNvSpPr>
          <p:nvPr>
            <p:ph type="body" idx="7"/>
          </p:nvPr>
        </p:nvSpPr>
        <p:spPr>
          <a:xfrm>
            <a:off x="6416856" y="1861619"/>
            <a:ext cx="2084832" cy="1975104"/>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20" name="Google Shape;720;p65"/>
          <p:cNvSpPr txBox="1">
            <a:spLocks noGrp="1"/>
          </p:cNvSpPr>
          <p:nvPr>
            <p:ph type="body" idx="8"/>
          </p:nvPr>
        </p:nvSpPr>
        <p:spPr>
          <a:xfrm>
            <a:off x="9355776" y="1852559"/>
            <a:ext cx="2084832" cy="1975104"/>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21" name="Google Shape;721;p65"/>
          <p:cNvSpPr txBox="1">
            <a:spLocks noGrp="1"/>
          </p:cNvSpPr>
          <p:nvPr>
            <p:ph type="ctrTitle"/>
          </p:nvPr>
        </p:nvSpPr>
        <p:spPr>
          <a:xfrm>
            <a:off x="0" y="32084"/>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722" name="Google Shape;722;p65"/>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723" name="Google Shape;723;p65"/>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24" name="Google Shape;724;p65"/>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25" name="Google Shape;725;p65"/>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26" name="Google Shape;726;p65"/>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27" name="Google Shape;727;p65"/>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728" name="Google Shape;728;p65"/>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729" name="Google Shape;729;p65"/>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730" name="Google Shape;730;p65"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Tree>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matchingName="Welcome 4 Points, Pic">
  <p:cSld name="1_Welcome 4 Points, Pic 2">
    <p:spTree>
      <p:nvGrpSpPr>
        <p:cNvPr id="1" name="Shape 731"/>
        <p:cNvGrpSpPr/>
        <p:nvPr/>
      </p:nvGrpSpPr>
      <p:grpSpPr>
        <a:xfrm>
          <a:off x="0" y="0"/>
          <a:ext cx="0" cy="0"/>
          <a:chOff x="0" y="0"/>
          <a:chExt cx="0" cy="0"/>
        </a:xfrm>
      </p:grpSpPr>
      <p:sp>
        <p:nvSpPr>
          <p:cNvPr id="732" name="Google Shape;732;p66"/>
          <p:cNvSpPr>
            <a:spLocks noGrp="1"/>
          </p:cNvSpPr>
          <p:nvPr>
            <p:ph type="pic" idx="2"/>
          </p:nvPr>
        </p:nvSpPr>
        <p:spPr>
          <a:xfrm>
            <a:off x="5292892" y="1502510"/>
            <a:ext cx="6578600" cy="4545253"/>
          </a:xfrm>
          <a:prstGeom prst="rect">
            <a:avLst/>
          </a:prstGeom>
          <a:noFill/>
          <a:ln w="19050" cap="flat" cmpd="sng">
            <a:solidFill>
              <a:srgbClr val="666666"/>
            </a:solidFill>
            <a:prstDash val="solid"/>
            <a:round/>
            <a:headEnd type="none" w="sm" len="sm"/>
            <a:tailEnd type="none" w="sm" len="sm"/>
          </a:ln>
        </p:spPr>
      </p:sp>
      <p:sp>
        <p:nvSpPr>
          <p:cNvPr id="733" name="Google Shape;733;p66"/>
          <p:cNvSpPr txBox="1">
            <a:spLocks noGrp="1"/>
          </p:cNvSpPr>
          <p:nvPr>
            <p:ph type="body" idx="1"/>
          </p:nvPr>
        </p:nvSpPr>
        <p:spPr>
          <a:xfrm>
            <a:off x="1660584" y="1489802"/>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34" name="Google Shape;734;p66"/>
          <p:cNvSpPr txBox="1">
            <a:spLocks noGrp="1"/>
          </p:cNvSpPr>
          <p:nvPr>
            <p:ph type="body" idx="3"/>
          </p:nvPr>
        </p:nvSpPr>
        <p:spPr>
          <a:xfrm>
            <a:off x="1660584" y="381707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35" name="Google Shape;735;p66"/>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736" name="Google Shape;736;p66"/>
          <p:cNvSpPr txBox="1">
            <a:spLocks noGrp="1"/>
          </p:cNvSpPr>
          <p:nvPr>
            <p:ph type="body" idx="4"/>
          </p:nvPr>
        </p:nvSpPr>
        <p:spPr>
          <a:xfrm>
            <a:off x="1660584" y="4992079"/>
            <a:ext cx="3632308"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737" name="Google Shape;737;p66"/>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738" name="Google Shape;738;p66"/>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39" name="Google Shape;739;p66"/>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40" name="Google Shape;740;p66"/>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41" name="Google Shape;741;p66"/>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42" name="Google Shape;742;p66"/>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743" name="Google Shape;743;p66"/>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744" name="Google Shape;744;p66"/>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745" name="Google Shape;745;p66"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pic>
        <p:nvPicPr>
          <p:cNvPr id="746" name="Google Shape;746;p66"/>
          <p:cNvPicPr preferRelativeResize="0"/>
          <p:nvPr/>
        </p:nvPicPr>
        <p:blipFill rotWithShape="1">
          <a:blip r:embed="rId6">
            <a:alphaModFix/>
          </a:blip>
          <a:srcRect/>
          <a:stretch/>
        </p:blipFill>
        <p:spPr>
          <a:xfrm>
            <a:off x="544196" y="1666754"/>
            <a:ext cx="768146" cy="762970"/>
          </a:xfrm>
          <a:prstGeom prst="rect">
            <a:avLst/>
          </a:prstGeom>
          <a:noFill/>
          <a:ln>
            <a:noFill/>
          </a:ln>
        </p:spPr>
      </p:pic>
      <p:pic>
        <p:nvPicPr>
          <p:cNvPr id="747" name="Google Shape;747;p66"/>
          <p:cNvPicPr preferRelativeResize="0"/>
          <p:nvPr/>
        </p:nvPicPr>
        <p:blipFill rotWithShape="1">
          <a:blip r:embed="rId7">
            <a:alphaModFix/>
          </a:blip>
          <a:srcRect/>
          <a:stretch/>
        </p:blipFill>
        <p:spPr>
          <a:xfrm>
            <a:off x="511220" y="3130840"/>
            <a:ext cx="834098" cy="884000"/>
          </a:xfrm>
          <a:prstGeom prst="rect">
            <a:avLst/>
          </a:prstGeom>
          <a:noFill/>
          <a:ln>
            <a:noFill/>
          </a:ln>
        </p:spPr>
      </p:pic>
      <p:pic>
        <p:nvPicPr>
          <p:cNvPr id="748" name="Google Shape;748;p66"/>
          <p:cNvPicPr preferRelativeResize="0"/>
          <p:nvPr/>
        </p:nvPicPr>
        <p:blipFill rotWithShape="1">
          <a:blip r:embed="rId8">
            <a:alphaModFix/>
          </a:blip>
          <a:srcRect/>
          <a:stretch/>
        </p:blipFill>
        <p:spPr>
          <a:xfrm>
            <a:off x="511220" y="4872764"/>
            <a:ext cx="834098" cy="914400"/>
          </a:xfrm>
          <a:prstGeom prst="rect">
            <a:avLst/>
          </a:prstGeom>
          <a:noFill/>
          <a:ln>
            <a:noFill/>
          </a:ln>
        </p:spPr>
      </p:pic>
    </p:spTree>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matchingName="Welcome 4 Points, Pic">
  <p:cSld name="Welcome (Virtual) 4 Points, Pic">
    <p:spTree>
      <p:nvGrpSpPr>
        <p:cNvPr id="1" name="Shape 749"/>
        <p:cNvGrpSpPr/>
        <p:nvPr/>
      </p:nvGrpSpPr>
      <p:grpSpPr>
        <a:xfrm>
          <a:off x="0" y="0"/>
          <a:ext cx="0" cy="0"/>
          <a:chOff x="0" y="0"/>
          <a:chExt cx="0" cy="0"/>
        </a:xfrm>
      </p:grpSpPr>
      <p:sp>
        <p:nvSpPr>
          <p:cNvPr id="750" name="Google Shape;750;p67"/>
          <p:cNvSpPr>
            <a:spLocks noGrp="1"/>
          </p:cNvSpPr>
          <p:nvPr>
            <p:ph type="pic" idx="2"/>
          </p:nvPr>
        </p:nvSpPr>
        <p:spPr>
          <a:xfrm>
            <a:off x="5292892" y="1502510"/>
            <a:ext cx="6578600" cy="4545253"/>
          </a:xfrm>
          <a:prstGeom prst="rect">
            <a:avLst/>
          </a:prstGeom>
          <a:noFill/>
          <a:ln w="19050" cap="flat" cmpd="sng">
            <a:solidFill>
              <a:srgbClr val="666666"/>
            </a:solidFill>
            <a:prstDash val="solid"/>
            <a:round/>
            <a:headEnd type="none" w="sm" len="sm"/>
            <a:tailEnd type="none" w="sm" len="sm"/>
          </a:ln>
        </p:spPr>
      </p:sp>
      <p:sp>
        <p:nvSpPr>
          <p:cNvPr id="751" name="Google Shape;751;p67"/>
          <p:cNvSpPr txBox="1">
            <a:spLocks noGrp="1"/>
          </p:cNvSpPr>
          <p:nvPr>
            <p:ph type="body" idx="1"/>
          </p:nvPr>
        </p:nvSpPr>
        <p:spPr>
          <a:xfrm>
            <a:off x="1660584" y="1489802"/>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52" name="Google Shape;752;p67"/>
          <p:cNvSpPr txBox="1">
            <a:spLocks noGrp="1"/>
          </p:cNvSpPr>
          <p:nvPr>
            <p:ph type="body" idx="3"/>
          </p:nvPr>
        </p:nvSpPr>
        <p:spPr>
          <a:xfrm>
            <a:off x="1660584" y="381707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53" name="Google Shape;753;p67"/>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754" name="Google Shape;754;p67"/>
          <p:cNvSpPr txBox="1">
            <a:spLocks noGrp="1"/>
          </p:cNvSpPr>
          <p:nvPr>
            <p:ph type="body" idx="4"/>
          </p:nvPr>
        </p:nvSpPr>
        <p:spPr>
          <a:xfrm>
            <a:off x="1660584" y="4992079"/>
            <a:ext cx="3632308"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755" name="Google Shape;755;p67"/>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756" name="Google Shape;756;p67"/>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57" name="Google Shape;757;p67"/>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58" name="Google Shape;758;p67"/>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59" name="Google Shape;759;p67"/>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60" name="Google Shape;760;p67"/>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761" name="Google Shape;761;p67"/>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762" name="Google Shape;762;p67"/>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763" name="Google Shape;763;p67"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pic>
        <p:nvPicPr>
          <p:cNvPr id="764" name="Google Shape;764;p67"/>
          <p:cNvPicPr preferRelativeResize="0"/>
          <p:nvPr/>
        </p:nvPicPr>
        <p:blipFill rotWithShape="1">
          <a:blip r:embed="rId6">
            <a:alphaModFix/>
          </a:blip>
          <a:srcRect/>
          <a:stretch/>
        </p:blipFill>
        <p:spPr>
          <a:xfrm>
            <a:off x="531600" y="1630111"/>
            <a:ext cx="735594" cy="836256"/>
          </a:xfrm>
          <a:prstGeom prst="rect">
            <a:avLst/>
          </a:prstGeom>
          <a:noFill/>
          <a:ln>
            <a:noFill/>
          </a:ln>
        </p:spPr>
      </p:pic>
      <p:pic>
        <p:nvPicPr>
          <p:cNvPr id="765" name="Google Shape;765;p67"/>
          <p:cNvPicPr preferRelativeResize="0"/>
          <p:nvPr/>
        </p:nvPicPr>
        <p:blipFill rotWithShape="1">
          <a:blip r:embed="rId7">
            <a:alphaModFix/>
          </a:blip>
          <a:srcRect/>
          <a:stretch/>
        </p:blipFill>
        <p:spPr>
          <a:xfrm>
            <a:off x="531600" y="3183039"/>
            <a:ext cx="735594" cy="779602"/>
          </a:xfrm>
          <a:prstGeom prst="rect">
            <a:avLst/>
          </a:prstGeom>
          <a:noFill/>
          <a:ln>
            <a:noFill/>
          </a:ln>
        </p:spPr>
      </p:pic>
      <p:pic>
        <p:nvPicPr>
          <p:cNvPr id="766" name="Google Shape;766;p67"/>
          <p:cNvPicPr preferRelativeResize="0"/>
          <p:nvPr/>
        </p:nvPicPr>
        <p:blipFill rotWithShape="1">
          <a:blip r:embed="rId8">
            <a:alphaModFix/>
          </a:blip>
          <a:srcRect/>
          <a:stretch/>
        </p:blipFill>
        <p:spPr>
          <a:xfrm>
            <a:off x="482348" y="4977591"/>
            <a:ext cx="834098" cy="704745"/>
          </a:xfrm>
          <a:prstGeom prst="rect">
            <a:avLst/>
          </a:prstGeom>
          <a:noFill/>
          <a:ln>
            <a:noFill/>
          </a:ln>
        </p:spPr>
      </p:pic>
    </p:spTree>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matchingName="Blank">
  <p:cSld name="1_Blank">
    <p:spTree>
      <p:nvGrpSpPr>
        <p:cNvPr id="1" name="Shape 767"/>
        <p:cNvGrpSpPr/>
        <p:nvPr/>
      </p:nvGrpSpPr>
      <p:grpSpPr>
        <a:xfrm>
          <a:off x="0" y="0"/>
          <a:ext cx="0" cy="0"/>
          <a:chOff x="0" y="0"/>
          <a:chExt cx="0" cy="0"/>
        </a:xfrm>
      </p:grpSpPr>
      <p:sp>
        <p:nvSpPr>
          <p:cNvPr id="768" name="Google Shape;768;p68"/>
          <p:cNvSpPr txBox="1">
            <a:spLocks noGrp="1"/>
          </p:cNvSpPr>
          <p:nvPr>
            <p:ph type="body" idx="1"/>
          </p:nvPr>
        </p:nvSpPr>
        <p:spPr>
          <a:xfrm>
            <a:off x="4588042" y="1489802"/>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69" name="Google Shape;769;p68"/>
          <p:cNvSpPr txBox="1">
            <a:spLocks noGrp="1"/>
          </p:cNvSpPr>
          <p:nvPr>
            <p:ph type="body" idx="2"/>
          </p:nvPr>
        </p:nvSpPr>
        <p:spPr>
          <a:xfrm>
            <a:off x="4588042" y="2653440"/>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70" name="Google Shape;770;p68"/>
          <p:cNvSpPr txBox="1">
            <a:spLocks noGrp="1"/>
          </p:cNvSpPr>
          <p:nvPr>
            <p:ph type="body" idx="3"/>
          </p:nvPr>
        </p:nvSpPr>
        <p:spPr>
          <a:xfrm>
            <a:off x="4588042" y="3817079"/>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71" name="Google Shape;771;p68"/>
          <p:cNvSpPr txBox="1">
            <a:spLocks noGrp="1"/>
          </p:cNvSpPr>
          <p:nvPr>
            <p:ph type="body" idx="4"/>
          </p:nvPr>
        </p:nvSpPr>
        <p:spPr>
          <a:xfrm>
            <a:off x="4588042" y="4992079"/>
            <a:ext cx="7205373"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72" name="Google Shape;772;p68"/>
          <p:cNvSpPr txBox="1">
            <a:spLocks noGrp="1"/>
          </p:cNvSpPr>
          <p:nvPr>
            <p:ph type="body" idx="5"/>
          </p:nvPr>
        </p:nvSpPr>
        <p:spPr>
          <a:xfrm>
            <a:off x="691245" y="1502511"/>
            <a:ext cx="3435278"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73" name="Google Shape;773;p68"/>
          <p:cNvSpPr txBox="1">
            <a:spLocks noGrp="1"/>
          </p:cNvSpPr>
          <p:nvPr>
            <p:ph type="body" idx="6"/>
          </p:nvPr>
        </p:nvSpPr>
        <p:spPr>
          <a:xfrm>
            <a:off x="693292" y="2653440"/>
            <a:ext cx="3433231"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74" name="Google Shape;774;p68"/>
          <p:cNvSpPr txBox="1">
            <a:spLocks noGrp="1"/>
          </p:cNvSpPr>
          <p:nvPr>
            <p:ph type="body" idx="7"/>
          </p:nvPr>
        </p:nvSpPr>
        <p:spPr>
          <a:xfrm>
            <a:off x="691246" y="3804369"/>
            <a:ext cx="3433231"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75" name="Google Shape;775;p68"/>
          <p:cNvSpPr txBox="1">
            <a:spLocks noGrp="1"/>
          </p:cNvSpPr>
          <p:nvPr>
            <p:ph type="body" idx="8"/>
          </p:nvPr>
        </p:nvSpPr>
        <p:spPr>
          <a:xfrm>
            <a:off x="691245" y="4959551"/>
            <a:ext cx="3433231" cy="1042976"/>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76" name="Google Shape;776;p68"/>
          <p:cNvSpPr txBox="1">
            <a:spLocks noGrp="1"/>
          </p:cNvSpPr>
          <p:nvPr>
            <p:ph type="ctrTitle"/>
          </p:nvPr>
        </p:nvSpPr>
        <p:spPr>
          <a:xfrm>
            <a:off x="0" y="32084"/>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777" name="Google Shape;777;p68"/>
          <p:cNvPicPr preferRelativeResize="0"/>
          <p:nvPr/>
        </p:nvPicPr>
        <p:blipFill rotWithShape="1">
          <a:blip r:embed="rId2">
            <a:alphaModFix/>
          </a:blip>
          <a:srcRect/>
          <a:stretch/>
        </p:blipFill>
        <p:spPr>
          <a:xfrm>
            <a:off x="2097147" y="6246434"/>
            <a:ext cx="309931" cy="493979"/>
          </a:xfrm>
          <a:prstGeom prst="rect">
            <a:avLst/>
          </a:prstGeom>
          <a:noFill/>
          <a:ln>
            <a:noFill/>
          </a:ln>
        </p:spPr>
      </p:pic>
      <p:cxnSp>
        <p:nvCxnSpPr>
          <p:cNvPr id="778" name="Google Shape;778;p68"/>
          <p:cNvCxnSpPr/>
          <p:nvPr/>
        </p:nvCxnSpPr>
        <p:spPr>
          <a:xfrm>
            <a:off x="-30396" y="6567434"/>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79" name="Google Shape;779;p68"/>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80" name="Google Shape;780;p68"/>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81" name="Google Shape;781;p68"/>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82" name="Google Shape;782;p68"/>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783" name="Google Shape;783;p68"/>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784" name="Google Shape;784;p68"/>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785" name="Google Shape;785;p68"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Tree>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matchingName="3_Title, 3 points,content box">
  <p:cSld name="4_Title, 3 points,content box 2">
    <p:spTree>
      <p:nvGrpSpPr>
        <p:cNvPr id="1" name="Shape 786"/>
        <p:cNvGrpSpPr/>
        <p:nvPr/>
      </p:nvGrpSpPr>
      <p:grpSpPr>
        <a:xfrm>
          <a:off x="0" y="0"/>
          <a:ext cx="0" cy="0"/>
          <a:chOff x="0" y="0"/>
          <a:chExt cx="0" cy="0"/>
        </a:xfrm>
      </p:grpSpPr>
      <p:pic>
        <p:nvPicPr>
          <p:cNvPr id="787" name="Google Shape;787;p69"/>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788" name="Google Shape;788;p69"/>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89" name="Google Shape;789;p69"/>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790" name="Google Shape;790;p69"/>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791" name="Google Shape;791;p69"/>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792" name="Google Shape;792;p69"/>
          <p:cNvPicPr preferRelativeResize="0"/>
          <p:nvPr/>
        </p:nvPicPr>
        <p:blipFill rotWithShape="1">
          <a:blip r:embed="rId4">
            <a:alphaModFix/>
          </a:blip>
          <a:srcRect/>
          <a:stretch/>
        </p:blipFill>
        <p:spPr>
          <a:xfrm>
            <a:off x="6981274" y="6196177"/>
            <a:ext cx="687747" cy="615552"/>
          </a:xfrm>
          <a:prstGeom prst="rect">
            <a:avLst/>
          </a:prstGeom>
          <a:noFill/>
          <a:ln>
            <a:noFill/>
          </a:ln>
        </p:spPr>
      </p:pic>
      <p:cxnSp>
        <p:nvCxnSpPr>
          <p:cNvPr id="793" name="Google Shape;793;p69"/>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794" name="Google Shape;794;p69"/>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795" name="Google Shape;795;p69"/>
          <p:cNvPicPr preferRelativeResize="0"/>
          <p:nvPr/>
        </p:nvPicPr>
        <p:blipFill rotWithShape="1">
          <a:blip r:embed="rId5">
            <a:alphaModFix/>
          </a:blip>
          <a:srcRect/>
          <a:stretch/>
        </p:blipFill>
        <p:spPr>
          <a:xfrm>
            <a:off x="4458273" y="6324412"/>
            <a:ext cx="529889" cy="497951"/>
          </a:xfrm>
          <a:prstGeom prst="rect">
            <a:avLst/>
          </a:prstGeom>
          <a:noFill/>
          <a:ln>
            <a:noFill/>
          </a:ln>
        </p:spPr>
      </p:pic>
      <p:sp>
        <p:nvSpPr>
          <p:cNvPr id="796" name="Google Shape;796;p69"/>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797" name="Google Shape;797;p69"/>
          <p:cNvSpPr txBox="1">
            <a:spLocks noGrp="1"/>
          </p:cNvSpPr>
          <p:nvPr>
            <p:ph type="body" idx="1"/>
          </p:nvPr>
        </p:nvSpPr>
        <p:spPr>
          <a:xfrm>
            <a:off x="1639564" y="1374414"/>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98" name="Google Shape;798;p69"/>
          <p:cNvSpPr txBox="1">
            <a:spLocks noGrp="1"/>
          </p:cNvSpPr>
          <p:nvPr>
            <p:ph type="body" idx="2"/>
          </p:nvPr>
        </p:nvSpPr>
        <p:spPr>
          <a:xfrm>
            <a:off x="1627989" y="259224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799" name="Google Shape;799;p69"/>
          <p:cNvSpPr txBox="1">
            <a:spLocks noGrp="1"/>
          </p:cNvSpPr>
          <p:nvPr>
            <p:ph type="body" idx="3"/>
          </p:nvPr>
        </p:nvSpPr>
        <p:spPr>
          <a:xfrm>
            <a:off x="1655384" y="38091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00" name="Google Shape;800;p69"/>
          <p:cNvSpPr txBox="1">
            <a:spLocks noGrp="1"/>
          </p:cNvSpPr>
          <p:nvPr>
            <p:ph type="body" idx="4"/>
          </p:nvPr>
        </p:nvSpPr>
        <p:spPr>
          <a:xfrm>
            <a:off x="698497" y="1377337"/>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01" name="Google Shape;801;p69"/>
          <p:cNvSpPr txBox="1">
            <a:spLocks noGrp="1"/>
          </p:cNvSpPr>
          <p:nvPr>
            <p:ph type="body" idx="5"/>
          </p:nvPr>
        </p:nvSpPr>
        <p:spPr>
          <a:xfrm>
            <a:off x="698497" y="3809178"/>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02" name="Google Shape;802;p69"/>
          <p:cNvSpPr txBox="1">
            <a:spLocks noGrp="1"/>
          </p:cNvSpPr>
          <p:nvPr>
            <p:ph type="body" idx="6"/>
          </p:nvPr>
        </p:nvSpPr>
        <p:spPr>
          <a:xfrm>
            <a:off x="1627989" y="50249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03" name="Google Shape;803;p69"/>
          <p:cNvSpPr txBox="1">
            <a:spLocks noGrp="1"/>
          </p:cNvSpPr>
          <p:nvPr>
            <p:ph type="body" idx="7"/>
          </p:nvPr>
        </p:nvSpPr>
        <p:spPr>
          <a:xfrm>
            <a:off x="698497" y="2592249"/>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04" name="Google Shape;804;p69"/>
          <p:cNvSpPr txBox="1">
            <a:spLocks noGrp="1"/>
          </p:cNvSpPr>
          <p:nvPr>
            <p:ph type="body" idx="8"/>
          </p:nvPr>
        </p:nvSpPr>
        <p:spPr>
          <a:xfrm>
            <a:off x="698497" y="5027421"/>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805" name="Google Shape;805;p69" descr="Una imagen con un muchacho, niño, joven  Descripción generada con muchísima confianza"/>
          <p:cNvPicPr preferRelativeResize="0"/>
          <p:nvPr/>
        </p:nvPicPr>
        <p:blipFill rotWithShape="1">
          <a:blip r:embed="rId6">
            <a:alphaModFix/>
          </a:blip>
          <a:srcRect/>
          <a:stretch/>
        </p:blipFill>
        <p:spPr>
          <a:xfrm>
            <a:off x="6552007" y="2127658"/>
            <a:ext cx="5112983" cy="3839191"/>
          </a:xfrm>
          <a:prstGeom prst="rect">
            <a:avLst/>
          </a:prstGeom>
          <a:noFill/>
          <a:ln w="19050" cap="sq" cmpd="sng">
            <a:solidFill>
              <a:srgbClr val="666666"/>
            </a:solidFill>
            <a:prstDash val="solid"/>
            <a:miter lim="800000"/>
            <a:headEnd type="none" w="sm" len="sm"/>
            <a:tailEnd type="none" w="sm" len="sm"/>
          </a:ln>
        </p:spPr>
      </p:pic>
    </p:spTree>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matchingName="3_Title, 3 points,content box">
  <p:cSld name="4_Title, 3 points,content box 3">
    <p:spTree>
      <p:nvGrpSpPr>
        <p:cNvPr id="1" name="Shape 806"/>
        <p:cNvGrpSpPr/>
        <p:nvPr/>
      </p:nvGrpSpPr>
      <p:grpSpPr>
        <a:xfrm>
          <a:off x="0" y="0"/>
          <a:ext cx="0" cy="0"/>
          <a:chOff x="0" y="0"/>
          <a:chExt cx="0" cy="0"/>
        </a:xfrm>
      </p:grpSpPr>
      <p:pic>
        <p:nvPicPr>
          <p:cNvPr id="807" name="Google Shape;807;p70"/>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808" name="Google Shape;808;p70"/>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09" name="Google Shape;809;p70"/>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810" name="Google Shape;810;p70"/>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811" name="Google Shape;811;p70"/>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812" name="Google Shape;812;p70"/>
          <p:cNvPicPr preferRelativeResize="0"/>
          <p:nvPr/>
        </p:nvPicPr>
        <p:blipFill rotWithShape="1">
          <a:blip r:embed="rId4">
            <a:alphaModFix/>
          </a:blip>
          <a:srcRect/>
          <a:stretch/>
        </p:blipFill>
        <p:spPr>
          <a:xfrm>
            <a:off x="6981274" y="6196177"/>
            <a:ext cx="687747" cy="615552"/>
          </a:xfrm>
          <a:prstGeom prst="rect">
            <a:avLst/>
          </a:prstGeom>
          <a:noFill/>
          <a:ln>
            <a:noFill/>
          </a:ln>
        </p:spPr>
      </p:pic>
      <p:cxnSp>
        <p:nvCxnSpPr>
          <p:cNvPr id="813" name="Google Shape;813;p70"/>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14" name="Google Shape;814;p70"/>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815" name="Google Shape;815;p70"/>
          <p:cNvPicPr preferRelativeResize="0"/>
          <p:nvPr/>
        </p:nvPicPr>
        <p:blipFill rotWithShape="1">
          <a:blip r:embed="rId5">
            <a:alphaModFix/>
          </a:blip>
          <a:srcRect/>
          <a:stretch/>
        </p:blipFill>
        <p:spPr>
          <a:xfrm>
            <a:off x="4458273" y="6324412"/>
            <a:ext cx="529889" cy="497951"/>
          </a:xfrm>
          <a:prstGeom prst="rect">
            <a:avLst/>
          </a:prstGeom>
          <a:noFill/>
          <a:ln>
            <a:noFill/>
          </a:ln>
        </p:spPr>
      </p:pic>
      <p:sp>
        <p:nvSpPr>
          <p:cNvPr id="816" name="Google Shape;816;p70"/>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817" name="Google Shape;817;p70"/>
          <p:cNvSpPr txBox="1">
            <a:spLocks noGrp="1"/>
          </p:cNvSpPr>
          <p:nvPr>
            <p:ph type="body" idx="1"/>
          </p:nvPr>
        </p:nvSpPr>
        <p:spPr>
          <a:xfrm>
            <a:off x="1639564" y="1374414"/>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18" name="Google Shape;818;p70"/>
          <p:cNvSpPr txBox="1">
            <a:spLocks noGrp="1"/>
          </p:cNvSpPr>
          <p:nvPr>
            <p:ph type="body" idx="2"/>
          </p:nvPr>
        </p:nvSpPr>
        <p:spPr>
          <a:xfrm>
            <a:off x="1627989" y="2592249"/>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19" name="Google Shape;819;p70"/>
          <p:cNvSpPr txBox="1">
            <a:spLocks noGrp="1"/>
          </p:cNvSpPr>
          <p:nvPr>
            <p:ph type="body" idx="3"/>
          </p:nvPr>
        </p:nvSpPr>
        <p:spPr>
          <a:xfrm>
            <a:off x="1655384" y="38091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20" name="Google Shape;820;p70"/>
          <p:cNvSpPr txBox="1">
            <a:spLocks noGrp="1"/>
          </p:cNvSpPr>
          <p:nvPr>
            <p:ph type="body" idx="4"/>
          </p:nvPr>
        </p:nvSpPr>
        <p:spPr>
          <a:xfrm>
            <a:off x="698497" y="1377337"/>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21" name="Google Shape;821;p70"/>
          <p:cNvSpPr txBox="1">
            <a:spLocks noGrp="1"/>
          </p:cNvSpPr>
          <p:nvPr>
            <p:ph type="body" idx="5"/>
          </p:nvPr>
        </p:nvSpPr>
        <p:spPr>
          <a:xfrm>
            <a:off x="698497" y="3809178"/>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22" name="Google Shape;822;p70"/>
          <p:cNvSpPr txBox="1">
            <a:spLocks noGrp="1"/>
          </p:cNvSpPr>
          <p:nvPr>
            <p:ph type="body" idx="6"/>
          </p:nvPr>
        </p:nvSpPr>
        <p:spPr>
          <a:xfrm>
            <a:off x="1627989" y="5024978"/>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23" name="Google Shape;823;p70"/>
          <p:cNvSpPr txBox="1">
            <a:spLocks noGrp="1"/>
          </p:cNvSpPr>
          <p:nvPr>
            <p:ph type="body" idx="7"/>
          </p:nvPr>
        </p:nvSpPr>
        <p:spPr>
          <a:xfrm>
            <a:off x="698497" y="2592249"/>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24" name="Google Shape;824;p70"/>
          <p:cNvSpPr txBox="1">
            <a:spLocks noGrp="1"/>
          </p:cNvSpPr>
          <p:nvPr>
            <p:ph type="body" idx="8"/>
          </p:nvPr>
        </p:nvSpPr>
        <p:spPr>
          <a:xfrm>
            <a:off x="698497" y="5027421"/>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25" name="Google Shape;825;p70"/>
          <p:cNvSpPr txBox="1">
            <a:spLocks noGrp="1"/>
          </p:cNvSpPr>
          <p:nvPr>
            <p:ph type="body" idx="9"/>
          </p:nvPr>
        </p:nvSpPr>
        <p:spPr>
          <a:xfrm>
            <a:off x="8389001" y="1520875"/>
            <a:ext cx="3488018" cy="1236452"/>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826" name="Google Shape;826;p70" descr="Una imagen con un muchacho, niño, joven  Descripción generada con muchísima confianza"/>
          <p:cNvPicPr preferRelativeResize="0"/>
          <p:nvPr/>
        </p:nvPicPr>
        <p:blipFill rotWithShape="1">
          <a:blip r:embed="rId6">
            <a:alphaModFix/>
          </a:blip>
          <a:srcRect/>
          <a:stretch/>
        </p:blipFill>
        <p:spPr>
          <a:xfrm>
            <a:off x="5348708" y="3084976"/>
            <a:ext cx="3642577" cy="2854739"/>
          </a:xfrm>
          <a:prstGeom prst="rect">
            <a:avLst/>
          </a:prstGeom>
          <a:noFill/>
          <a:ln w="19050" cap="sq" cmpd="sng">
            <a:solidFill>
              <a:srgbClr val="666666"/>
            </a:solidFill>
            <a:prstDash val="solid"/>
            <a:miter lim="800000"/>
            <a:headEnd type="none" w="sm" len="sm"/>
            <a:tailEnd type="none" w="sm" len="sm"/>
          </a:ln>
        </p:spPr>
      </p:pic>
      <p:sp>
        <p:nvSpPr>
          <p:cNvPr id="827" name="Google Shape;827;p70"/>
          <p:cNvSpPr/>
          <p:nvPr/>
        </p:nvSpPr>
        <p:spPr>
          <a:xfrm>
            <a:off x="8182573" y="1374414"/>
            <a:ext cx="3801397" cy="1571144"/>
          </a:xfrm>
          <a:prstGeom prst="wedgeRoundRectCallout">
            <a:avLst>
              <a:gd name="adj1" fmla="val -43672"/>
              <a:gd name="adj2" fmla="val 91341"/>
              <a:gd name="adj3" fmla="val 16667"/>
            </a:avLst>
          </a:prstGeom>
          <a:no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828" name="Google Shape;828;p70"/>
          <p:cNvSpPr/>
          <p:nvPr/>
        </p:nvSpPr>
        <p:spPr>
          <a:xfrm>
            <a:off x="8852546" y="4379200"/>
            <a:ext cx="3206776" cy="1571145"/>
          </a:xfrm>
          <a:prstGeom prst="wedgeRoundRectCallout">
            <a:avLst>
              <a:gd name="adj1" fmla="val -55946"/>
              <a:gd name="adj2" fmla="val -85718"/>
              <a:gd name="adj3" fmla="val 16667"/>
            </a:avLst>
          </a:prstGeom>
          <a:no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829" name="Google Shape;829;p70"/>
          <p:cNvSpPr txBox="1">
            <a:spLocks noGrp="1"/>
          </p:cNvSpPr>
          <p:nvPr>
            <p:ph type="body" idx="13"/>
          </p:nvPr>
        </p:nvSpPr>
        <p:spPr>
          <a:xfrm>
            <a:off x="8991285" y="4468187"/>
            <a:ext cx="2885734" cy="1393169"/>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matchingName="1_Custom Layout">
  <p:cSld name="1_Custom Layout">
    <p:spTree>
      <p:nvGrpSpPr>
        <p:cNvPr id="1" name="Shape 830"/>
        <p:cNvGrpSpPr/>
        <p:nvPr/>
      </p:nvGrpSpPr>
      <p:grpSpPr>
        <a:xfrm>
          <a:off x="0" y="0"/>
          <a:ext cx="0" cy="0"/>
          <a:chOff x="0" y="0"/>
          <a:chExt cx="0" cy="0"/>
        </a:xfrm>
      </p:grpSpPr>
      <p:pic>
        <p:nvPicPr>
          <p:cNvPr id="831" name="Google Shape;831;p71"/>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832" name="Google Shape;832;p71"/>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33" name="Google Shape;833;p71"/>
          <p:cNvCxnSpPr/>
          <p:nvPr/>
        </p:nvCxnSpPr>
        <p:spPr>
          <a:xfrm>
            <a:off x="22895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834" name="Google Shape;834;p71"/>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835" name="Google Shape;835;p71"/>
          <p:cNvCxnSpPr/>
          <p:nvPr/>
        </p:nvCxnSpPr>
        <p:spPr>
          <a:xfrm>
            <a:off x="762099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36" name="Google Shape;836;p71"/>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837" name="Google Shape;837;p71"/>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838" name="Google Shape;838;p71"/>
          <p:cNvPicPr preferRelativeResize="0"/>
          <p:nvPr/>
        </p:nvPicPr>
        <p:blipFill rotWithShape="1">
          <a:blip r:embed="rId4">
            <a:alphaModFix/>
          </a:blip>
          <a:srcRect/>
          <a:stretch/>
        </p:blipFill>
        <p:spPr>
          <a:xfrm>
            <a:off x="4458273" y="6324412"/>
            <a:ext cx="529889" cy="497950"/>
          </a:xfrm>
          <a:prstGeom prst="rect">
            <a:avLst/>
          </a:prstGeom>
          <a:noFill/>
          <a:ln>
            <a:noFill/>
          </a:ln>
        </p:spPr>
      </p:pic>
      <p:pic>
        <p:nvPicPr>
          <p:cNvPr id="839" name="Google Shape;839;p71"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840" name="Google Shape;840;p71"/>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841" name="Google Shape;841;p71"/>
          <p:cNvSpPr txBox="1">
            <a:spLocks noGrp="1"/>
          </p:cNvSpPr>
          <p:nvPr>
            <p:ph type="body" idx="1"/>
          </p:nvPr>
        </p:nvSpPr>
        <p:spPr>
          <a:xfrm>
            <a:off x="421059" y="1739549"/>
            <a:ext cx="6408738" cy="3640137"/>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2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42" name="Google Shape;842;p71"/>
          <p:cNvSpPr txBox="1">
            <a:spLocks noGrp="1"/>
          </p:cNvSpPr>
          <p:nvPr>
            <p:ph type="body" idx="2"/>
          </p:nvPr>
        </p:nvSpPr>
        <p:spPr>
          <a:xfrm>
            <a:off x="7182346" y="1811338"/>
            <a:ext cx="4443597" cy="3640137"/>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matchingName="Title, 2 content boxes">
  <p:cSld name="Title, 2 content boxes">
    <p:spTree>
      <p:nvGrpSpPr>
        <p:cNvPr id="1" name="Shape 843"/>
        <p:cNvGrpSpPr/>
        <p:nvPr/>
      </p:nvGrpSpPr>
      <p:grpSpPr>
        <a:xfrm>
          <a:off x="0" y="0"/>
          <a:ext cx="0" cy="0"/>
          <a:chOff x="0" y="0"/>
          <a:chExt cx="0" cy="0"/>
        </a:xfrm>
      </p:grpSpPr>
      <p:pic>
        <p:nvPicPr>
          <p:cNvPr id="844" name="Google Shape;844;p72"/>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845" name="Google Shape;845;p72"/>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46" name="Google Shape;846;p72"/>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847" name="Google Shape;847;p72"/>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848" name="Google Shape;848;p72"/>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849" name="Google Shape;849;p72"/>
          <p:cNvPicPr preferRelativeResize="0"/>
          <p:nvPr/>
        </p:nvPicPr>
        <p:blipFill rotWithShape="1">
          <a:blip r:embed="rId4">
            <a:alphaModFix/>
          </a:blip>
          <a:srcRect/>
          <a:stretch/>
        </p:blipFill>
        <p:spPr>
          <a:xfrm>
            <a:off x="6981274" y="6196177"/>
            <a:ext cx="687747" cy="615552"/>
          </a:xfrm>
          <a:prstGeom prst="rect">
            <a:avLst/>
          </a:prstGeom>
          <a:noFill/>
          <a:ln>
            <a:noFill/>
          </a:ln>
        </p:spPr>
      </p:pic>
      <p:cxnSp>
        <p:nvCxnSpPr>
          <p:cNvPr id="850" name="Google Shape;850;p72"/>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51" name="Google Shape;851;p72"/>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852" name="Google Shape;852;p72"/>
          <p:cNvPicPr preferRelativeResize="0"/>
          <p:nvPr/>
        </p:nvPicPr>
        <p:blipFill rotWithShape="1">
          <a:blip r:embed="rId5">
            <a:alphaModFix/>
          </a:blip>
          <a:srcRect/>
          <a:stretch/>
        </p:blipFill>
        <p:spPr>
          <a:xfrm>
            <a:off x="4458273" y="6324412"/>
            <a:ext cx="529889" cy="497951"/>
          </a:xfrm>
          <a:prstGeom prst="rect">
            <a:avLst/>
          </a:prstGeom>
          <a:noFill/>
          <a:ln>
            <a:noFill/>
          </a:ln>
        </p:spPr>
      </p:pic>
      <p:sp>
        <p:nvSpPr>
          <p:cNvPr id="853" name="Google Shape;853;p72"/>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854" name="Google Shape;854;p72"/>
          <p:cNvSpPr txBox="1">
            <a:spLocks noGrp="1"/>
          </p:cNvSpPr>
          <p:nvPr>
            <p:ph type="body" idx="1"/>
          </p:nvPr>
        </p:nvSpPr>
        <p:spPr>
          <a:xfrm>
            <a:off x="1114424" y="1558925"/>
            <a:ext cx="4583491" cy="4441825"/>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2pPr>
            <a:lvl3pPr marL="1371600" marR="0" lvl="2"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3pPr>
            <a:lvl4pPr marL="1828800" marR="0" lvl="3"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4pPr>
            <a:lvl5pPr marL="2286000" marR="0" lvl="4"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55" name="Google Shape;855;p72"/>
          <p:cNvSpPr txBox="1">
            <a:spLocks noGrp="1"/>
          </p:cNvSpPr>
          <p:nvPr>
            <p:ph type="body" idx="2"/>
          </p:nvPr>
        </p:nvSpPr>
        <p:spPr>
          <a:xfrm>
            <a:off x="6494085" y="1558924"/>
            <a:ext cx="4583491" cy="4441825"/>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2pPr>
            <a:lvl3pPr marL="1371600" marR="0" lvl="2"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3pPr>
            <a:lvl4pPr marL="1828800" marR="0" lvl="3"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4pPr>
            <a:lvl5pPr marL="2286000" marR="0" lvl="4"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matchingName="1_Title, 2 content boxes">
  <p:cSld name="1_Title, 2 content boxes">
    <p:spTree>
      <p:nvGrpSpPr>
        <p:cNvPr id="1" name="Shape 856"/>
        <p:cNvGrpSpPr/>
        <p:nvPr/>
      </p:nvGrpSpPr>
      <p:grpSpPr>
        <a:xfrm>
          <a:off x="0" y="0"/>
          <a:ext cx="0" cy="0"/>
          <a:chOff x="0" y="0"/>
          <a:chExt cx="0" cy="0"/>
        </a:xfrm>
      </p:grpSpPr>
      <p:pic>
        <p:nvPicPr>
          <p:cNvPr id="857" name="Google Shape;857;p73"/>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858" name="Google Shape;858;p73"/>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59" name="Google Shape;859;p73"/>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860" name="Google Shape;860;p73"/>
          <p:cNvCxnSpPr/>
          <p:nvPr/>
        </p:nvCxnSpPr>
        <p:spPr>
          <a:xfrm>
            <a:off x="10120153" y="6584021"/>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861" name="Google Shape;861;p73"/>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862" name="Google Shape;862;p73"/>
          <p:cNvPicPr preferRelativeResize="0"/>
          <p:nvPr/>
        </p:nvPicPr>
        <p:blipFill rotWithShape="1">
          <a:blip r:embed="rId4">
            <a:alphaModFix/>
          </a:blip>
          <a:srcRect/>
          <a:stretch/>
        </p:blipFill>
        <p:spPr>
          <a:xfrm>
            <a:off x="6981274" y="6196177"/>
            <a:ext cx="687747" cy="615552"/>
          </a:xfrm>
          <a:prstGeom prst="rect">
            <a:avLst/>
          </a:prstGeom>
          <a:noFill/>
          <a:ln>
            <a:noFill/>
          </a:ln>
        </p:spPr>
      </p:pic>
      <p:cxnSp>
        <p:nvCxnSpPr>
          <p:cNvPr id="863" name="Google Shape;863;p73"/>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64" name="Google Shape;864;p73"/>
          <p:cNvCxnSpPr/>
          <p:nvPr/>
        </p:nvCxnSpPr>
        <p:spPr>
          <a:xfrm>
            <a:off x="4925549" y="6565900"/>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865" name="Google Shape;865;p73"/>
          <p:cNvPicPr preferRelativeResize="0"/>
          <p:nvPr/>
        </p:nvPicPr>
        <p:blipFill rotWithShape="1">
          <a:blip r:embed="rId5">
            <a:alphaModFix/>
          </a:blip>
          <a:srcRect/>
          <a:stretch/>
        </p:blipFill>
        <p:spPr>
          <a:xfrm>
            <a:off x="4458273" y="6324412"/>
            <a:ext cx="529889" cy="497951"/>
          </a:xfrm>
          <a:prstGeom prst="rect">
            <a:avLst/>
          </a:prstGeom>
          <a:noFill/>
          <a:ln>
            <a:noFill/>
          </a:ln>
        </p:spPr>
      </p:pic>
      <p:sp>
        <p:nvSpPr>
          <p:cNvPr id="866" name="Google Shape;866;p73"/>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867" name="Google Shape;867;p73"/>
          <p:cNvSpPr txBox="1">
            <a:spLocks noGrp="1"/>
          </p:cNvSpPr>
          <p:nvPr>
            <p:ph type="body" idx="1"/>
          </p:nvPr>
        </p:nvSpPr>
        <p:spPr>
          <a:xfrm>
            <a:off x="5528247" y="1563523"/>
            <a:ext cx="6168431" cy="4112287"/>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2pPr>
            <a:lvl3pPr marL="1371600" marR="0" lvl="2"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3pPr>
            <a:lvl4pPr marL="1828800" marR="0" lvl="3"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4pPr>
            <a:lvl5pPr marL="2286000" marR="0" lvl="4"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68" name="Google Shape;868;p73"/>
          <p:cNvSpPr txBox="1">
            <a:spLocks noGrp="1"/>
          </p:cNvSpPr>
          <p:nvPr>
            <p:ph type="body" idx="2"/>
          </p:nvPr>
        </p:nvSpPr>
        <p:spPr>
          <a:xfrm>
            <a:off x="1660584" y="1604102"/>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69" name="Google Shape;869;p73"/>
          <p:cNvSpPr txBox="1">
            <a:spLocks noGrp="1"/>
          </p:cNvSpPr>
          <p:nvPr>
            <p:ph type="body" idx="3"/>
          </p:nvPr>
        </p:nvSpPr>
        <p:spPr>
          <a:xfrm>
            <a:off x="1660585" y="3034440"/>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70" name="Google Shape;870;p73"/>
          <p:cNvSpPr txBox="1">
            <a:spLocks noGrp="1"/>
          </p:cNvSpPr>
          <p:nvPr>
            <p:ph type="body" idx="4"/>
          </p:nvPr>
        </p:nvSpPr>
        <p:spPr>
          <a:xfrm>
            <a:off x="1660585" y="4505841"/>
            <a:ext cx="3394016"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71" name="Google Shape;871;p73"/>
          <p:cNvSpPr txBox="1">
            <a:spLocks noGrp="1"/>
          </p:cNvSpPr>
          <p:nvPr>
            <p:ph type="body" idx="5"/>
          </p:nvPr>
        </p:nvSpPr>
        <p:spPr>
          <a:xfrm>
            <a:off x="698500" y="1615215"/>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72" name="Google Shape;872;p73"/>
          <p:cNvSpPr txBox="1">
            <a:spLocks noGrp="1"/>
          </p:cNvSpPr>
          <p:nvPr>
            <p:ph type="body" idx="6"/>
          </p:nvPr>
        </p:nvSpPr>
        <p:spPr>
          <a:xfrm>
            <a:off x="698498" y="3040794"/>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73" name="Google Shape;873;p73"/>
          <p:cNvSpPr txBox="1">
            <a:spLocks noGrp="1"/>
          </p:cNvSpPr>
          <p:nvPr>
            <p:ph type="body" idx="7"/>
          </p:nvPr>
        </p:nvSpPr>
        <p:spPr>
          <a:xfrm>
            <a:off x="698498" y="4505840"/>
            <a:ext cx="847065" cy="1055685"/>
          </a:xfrm>
          <a:prstGeom prst="rect">
            <a:avLst/>
          </a:prstGeom>
          <a:noFill/>
          <a:ln>
            <a:noFill/>
          </a:ln>
        </p:spPr>
        <p:txBody>
          <a:bodyPr spcFirstLastPara="1" wrap="square" lIns="91425" tIns="45700" rIns="91425" bIns="45700" anchor="ctr" anchorCtr="0">
            <a:norm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matchingName="3_Custom Layout">
  <p:cSld name="3_Custom Layout">
    <p:spTree>
      <p:nvGrpSpPr>
        <p:cNvPr id="1" name="Shape 874"/>
        <p:cNvGrpSpPr/>
        <p:nvPr/>
      </p:nvGrpSpPr>
      <p:grpSpPr>
        <a:xfrm>
          <a:off x="0" y="0"/>
          <a:ext cx="0" cy="0"/>
          <a:chOff x="0" y="0"/>
          <a:chExt cx="0" cy="0"/>
        </a:xfrm>
      </p:grpSpPr>
      <p:pic>
        <p:nvPicPr>
          <p:cNvPr id="875" name="Google Shape;875;p74"/>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876" name="Google Shape;876;p74"/>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77" name="Google Shape;877;p74"/>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878" name="Google Shape;878;p74"/>
          <p:cNvCxnSpPr/>
          <p:nvPr/>
        </p:nvCxnSpPr>
        <p:spPr>
          <a:xfrm>
            <a:off x="10120153" y="6584021"/>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879" name="Google Shape;879;p74"/>
          <p:cNvPicPr preferRelativeResize="0"/>
          <p:nvPr/>
        </p:nvPicPr>
        <p:blipFill rotWithShape="1">
          <a:blip r:embed="rId3">
            <a:alphaModFix/>
          </a:blip>
          <a:srcRect/>
          <a:stretch/>
        </p:blipFill>
        <p:spPr>
          <a:xfrm>
            <a:off x="9702615" y="6196177"/>
            <a:ext cx="491968" cy="536174"/>
          </a:xfrm>
          <a:prstGeom prst="rect">
            <a:avLst/>
          </a:prstGeom>
          <a:noFill/>
          <a:ln>
            <a:noFill/>
          </a:ln>
        </p:spPr>
      </p:pic>
      <p:cxnSp>
        <p:nvCxnSpPr>
          <p:cNvPr id="880" name="Google Shape;880;p74"/>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81" name="Google Shape;881;p74"/>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882" name="Google Shape;882;p74"/>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883" name="Google Shape;883;p74"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884" name="Google Shape;884;p74"/>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885" name="Google Shape;885;p74"/>
          <p:cNvSpPr txBox="1">
            <a:spLocks noGrp="1"/>
          </p:cNvSpPr>
          <p:nvPr>
            <p:ph type="body" idx="1"/>
          </p:nvPr>
        </p:nvSpPr>
        <p:spPr>
          <a:xfrm>
            <a:off x="1265238" y="1692275"/>
            <a:ext cx="9766300" cy="4067175"/>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matchingName="4_Custom Layout">
  <p:cSld name="4_Custom Layout">
    <p:spTree>
      <p:nvGrpSpPr>
        <p:cNvPr id="1" name="Shape 886"/>
        <p:cNvGrpSpPr/>
        <p:nvPr/>
      </p:nvGrpSpPr>
      <p:grpSpPr>
        <a:xfrm>
          <a:off x="0" y="0"/>
          <a:ext cx="0" cy="0"/>
          <a:chOff x="0" y="0"/>
          <a:chExt cx="0" cy="0"/>
        </a:xfrm>
      </p:grpSpPr>
      <p:pic>
        <p:nvPicPr>
          <p:cNvPr id="887" name="Google Shape;887;p75"/>
          <p:cNvPicPr preferRelativeResize="0"/>
          <p:nvPr/>
        </p:nvPicPr>
        <p:blipFill rotWithShape="1">
          <a:blip r:embed="rId2">
            <a:alphaModFix/>
          </a:blip>
          <a:srcRect/>
          <a:stretch/>
        </p:blipFill>
        <p:spPr>
          <a:xfrm>
            <a:off x="2097147" y="6246434"/>
            <a:ext cx="309930" cy="493979"/>
          </a:xfrm>
          <a:prstGeom prst="rect">
            <a:avLst/>
          </a:prstGeom>
          <a:noFill/>
          <a:ln>
            <a:noFill/>
          </a:ln>
        </p:spPr>
      </p:pic>
      <p:cxnSp>
        <p:nvCxnSpPr>
          <p:cNvPr id="888" name="Google Shape;888;p75"/>
          <p:cNvCxnSpPr/>
          <p:nvPr/>
        </p:nvCxnSpPr>
        <p:spPr>
          <a:xfrm>
            <a:off x="-30396" y="6567434"/>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89" name="Google Shape;889;p75"/>
          <p:cNvCxnSpPr/>
          <p:nvPr/>
        </p:nvCxnSpPr>
        <p:spPr>
          <a:xfrm>
            <a:off x="7620999"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890" name="Google Shape;890;p75"/>
          <p:cNvCxnSpPr/>
          <p:nvPr/>
        </p:nvCxnSpPr>
        <p:spPr>
          <a:xfrm>
            <a:off x="10120153" y="6584021"/>
            <a:ext cx="2082480" cy="0"/>
          </a:xfrm>
          <a:prstGeom prst="straightConnector1">
            <a:avLst/>
          </a:prstGeom>
          <a:noFill/>
          <a:ln w="25400" cap="flat" cmpd="sng">
            <a:solidFill>
              <a:srgbClr val="96C934"/>
            </a:solidFill>
            <a:prstDash val="solid"/>
            <a:miter lim="800000"/>
            <a:headEnd type="none" w="sm" len="sm"/>
            <a:tailEnd type="none" w="sm" len="sm"/>
          </a:ln>
        </p:spPr>
      </p:cxnSp>
      <p:pic>
        <p:nvPicPr>
          <p:cNvPr id="891" name="Google Shape;891;p75"/>
          <p:cNvPicPr preferRelativeResize="0"/>
          <p:nvPr/>
        </p:nvPicPr>
        <p:blipFill rotWithShape="1">
          <a:blip r:embed="rId3">
            <a:alphaModFix/>
          </a:blip>
          <a:srcRect/>
          <a:stretch/>
        </p:blipFill>
        <p:spPr>
          <a:xfrm>
            <a:off x="9702615" y="6196177"/>
            <a:ext cx="491968" cy="536174"/>
          </a:xfrm>
          <a:prstGeom prst="rect">
            <a:avLst/>
          </a:prstGeom>
          <a:noFill/>
          <a:ln>
            <a:noFill/>
          </a:ln>
        </p:spPr>
      </p:pic>
      <p:cxnSp>
        <p:nvCxnSpPr>
          <p:cNvPr id="892" name="Google Shape;892;p75"/>
          <p:cNvCxnSpPr/>
          <p:nvPr/>
        </p:nvCxnSpPr>
        <p:spPr>
          <a:xfrm>
            <a:off x="22895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893" name="Google Shape;893;p75"/>
          <p:cNvCxnSpPr/>
          <p:nvPr/>
        </p:nvCxnSpPr>
        <p:spPr>
          <a:xfrm>
            <a:off x="492554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894" name="Google Shape;894;p75"/>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895" name="Google Shape;895;p75"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896" name="Google Shape;896;p75"/>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897" name="Google Shape;897;p75"/>
          <p:cNvSpPr txBox="1">
            <a:spLocks noGrp="1"/>
          </p:cNvSpPr>
          <p:nvPr>
            <p:ph type="body" idx="1"/>
          </p:nvPr>
        </p:nvSpPr>
        <p:spPr>
          <a:xfrm>
            <a:off x="1185028" y="1692275"/>
            <a:ext cx="4830762" cy="4067175"/>
          </a:xfrm>
          <a:prstGeom prst="rect">
            <a:avLst/>
          </a:prstGeom>
          <a:noFill/>
          <a:ln>
            <a:noFill/>
          </a:ln>
        </p:spPr>
        <p:txBody>
          <a:bodyPr spcFirstLastPara="1" wrap="square" lIns="91425" tIns="45700" rIns="91425" bIns="45700" anchor="t"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98" name="Google Shape;898;p75"/>
          <p:cNvSpPr txBox="1">
            <a:spLocks noGrp="1"/>
          </p:cNvSpPr>
          <p:nvPr>
            <p:ph type="body" idx="2"/>
          </p:nvPr>
        </p:nvSpPr>
        <p:spPr>
          <a:xfrm>
            <a:off x="6250420" y="1692275"/>
            <a:ext cx="4756551" cy="4100677"/>
          </a:xfrm>
          <a:prstGeom prst="rect">
            <a:avLst/>
          </a:prstGeom>
          <a:noFill/>
          <a:ln>
            <a:noFill/>
          </a:ln>
        </p:spPr>
        <p:txBody>
          <a:bodyPr spcFirstLastPara="1" wrap="square" lIns="91425" tIns="45700" rIns="91425" bIns="45700" anchor="ctr" anchorCtr="0">
            <a:no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2pPr>
            <a:lvl3pPr marL="1371600" marR="0" lvl="2"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3pPr>
            <a:lvl4pPr marL="1828800" marR="0" lvl="3"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4pPr>
            <a:lvl5pPr marL="2286000" marR="0" lvl="4"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matchingName="Title. Leveled Text, Pic">
  <p:cSld name="Title. Leveled Text, Pic">
    <p:spTree>
      <p:nvGrpSpPr>
        <p:cNvPr id="1" name="Shape 899"/>
        <p:cNvGrpSpPr/>
        <p:nvPr/>
      </p:nvGrpSpPr>
      <p:grpSpPr>
        <a:xfrm>
          <a:off x="0" y="0"/>
          <a:ext cx="0" cy="0"/>
          <a:chOff x="0" y="0"/>
          <a:chExt cx="0" cy="0"/>
        </a:xfrm>
      </p:grpSpPr>
      <p:sp>
        <p:nvSpPr>
          <p:cNvPr id="900" name="Google Shape;900;p76"/>
          <p:cNvSpPr>
            <a:spLocks noGrp="1"/>
          </p:cNvSpPr>
          <p:nvPr>
            <p:ph type="pic" idx="2"/>
          </p:nvPr>
        </p:nvSpPr>
        <p:spPr>
          <a:xfrm>
            <a:off x="8142818" y="1687513"/>
            <a:ext cx="3587749" cy="3763962"/>
          </a:xfrm>
          <a:prstGeom prst="rect">
            <a:avLst/>
          </a:prstGeom>
          <a:noFill/>
          <a:ln w="19050" cap="flat" cmpd="sng">
            <a:solidFill>
              <a:srgbClr val="666666"/>
            </a:solidFill>
            <a:prstDash val="solid"/>
            <a:round/>
            <a:headEnd type="none" w="sm" len="sm"/>
            <a:tailEnd type="none" w="sm" len="sm"/>
          </a:ln>
        </p:spPr>
      </p:sp>
      <p:sp>
        <p:nvSpPr>
          <p:cNvPr id="901" name="Google Shape;901;p76"/>
          <p:cNvSpPr txBox="1">
            <a:spLocks noGrp="1"/>
          </p:cNvSpPr>
          <p:nvPr>
            <p:ph type="body" idx="1"/>
          </p:nvPr>
        </p:nvSpPr>
        <p:spPr>
          <a:xfrm>
            <a:off x="258234" y="1687513"/>
            <a:ext cx="7884583" cy="3763962"/>
          </a:xfrm>
          <a:prstGeom prst="rect">
            <a:avLst/>
          </a:prstGeom>
          <a:noFill/>
          <a:ln>
            <a:noFill/>
          </a:ln>
        </p:spPr>
        <p:txBody>
          <a:bodyPr spcFirstLastPara="1" wrap="square" lIns="91425" tIns="45700" rIns="91425" bIns="45700" anchor="t" anchorCtr="0">
            <a:normAutofit/>
          </a:bodyPr>
          <a:lstStyle>
            <a:lvl1pPr marL="457200" marR="0" lvl="0" indent="-457200" algn="l" rtl="0">
              <a:lnSpc>
                <a:spcPct val="90000"/>
              </a:lnSpc>
              <a:spcBef>
                <a:spcPts val="10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2pPr>
            <a:lvl3pPr marL="1371600" marR="0" lvl="2"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3pPr>
            <a:lvl4pPr marL="1828800" marR="0" lvl="3"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4pPr>
            <a:lvl5pPr marL="2286000" marR="0" lvl="4"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02" name="Google Shape;902;p76"/>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Tree>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matchingName="Title Slide 1">
  <p:cSld name="Title Slide_1">
    <p:spTree>
      <p:nvGrpSpPr>
        <p:cNvPr id="1" name="Shape 908"/>
        <p:cNvGrpSpPr/>
        <p:nvPr/>
      </p:nvGrpSpPr>
      <p:grpSpPr>
        <a:xfrm>
          <a:off x="0" y="0"/>
          <a:ext cx="0" cy="0"/>
          <a:chOff x="0" y="0"/>
          <a:chExt cx="0" cy="0"/>
        </a:xfrm>
      </p:grpSpPr>
      <p:sp>
        <p:nvSpPr>
          <p:cNvPr id="909" name="Google Shape;909;p47"/>
          <p:cNvSpPr txBox="1">
            <a:spLocks noGrp="1"/>
          </p:cNvSpPr>
          <p:nvPr>
            <p:ph type="title"/>
          </p:nvPr>
        </p:nvSpPr>
        <p:spPr>
          <a:xfrm>
            <a:off x="3536683" y="0"/>
            <a:ext cx="5683500" cy="1577400"/>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10" name="Google Shape;910;p47"/>
          <p:cNvSpPr txBox="1">
            <a:spLocks noGrp="1"/>
          </p:cNvSpPr>
          <p:nvPr>
            <p:ph type="body" idx="1"/>
          </p:nvPr>
        </p:nvSpPr>
        <p:spPr>
          <a:xfrm>
            <a:off x="265471" y="254409"/>
            <a:ext cx="3231900" cy="6009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11" name="Google Shape;911;p47"/>
          <p:cNvSpPr txBox="1">
            <a:spLocks noGrp="1"/>
          </p:cNvSpPr>
          <p:nvPr>
            <p:ph type="body" idx="2"/>
          </p:nvPr>
        </p:nvSpPr>
        <p:spPr>
          <a:xfrm>
            <a:off x="305158" y="1577975"/>
            <a:ext cx="3231900" cy="22623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12" name="Google Shape;912;p47"/>
          <p:cNvSpPr txBox="1">
            <a:spLocks noGrp="1"/>
          </p:cNvSpPr>
          <p:nvPr>
            <p:ph type="body" idx="3"/>
          </p:nvPr>
        </p:nvSpPr>
        <p:spPr>
          <a:xfrm>
            <a:off x="305157" y="3992563"/>
            <a:ext cx="3192000" cy="22623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13" name="Google Shape;913;p47"/>
          <p:cNvSpPr txBox="1">
            <a:spLocks noGrp="1"/>
          </p:cNvSpPr>
          <p:nvPr>
            <p:ph type="body" idx="4"/>
          </p:nvPr>
        </p:nvSpPr>
        <p:spPr>
          <a:xfrm>
            <a:off x="4089401" y="1893094"/>
            <a:ext cx="3275100" cy="3894000"/>
          </a:xfrm>
          <a:prstGeom prst="rect">
            <a:avLst/>
          </a:prstGeom>
          <a:noFill/>
          <a:ln>
            <a:noFill/>
          </a:ln>
        </p:spPr>
        <p:txBody>
          <a:bodyPr spcFirstLastPara="1" wrap="square" lIns="91425" tIns="45700" rIns="91425" bIns="45700" anchor="t" anchorCtr="0">
            <a:noAutofit/>
          </a:bodyPr>
          <a:lstStyle>
            <a:lvl1pPr marL="457200" marR="0" lvl="0" indent="-431800" algn="l" rtl="0">
              <a:lnSpc>
                <a:spcPct val="90000"/>
              </a:lnSpc>
              <a:spcBef>
                <a:spcPts val="10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chemeClr val="dk1"/>
              </a:buClr>
              <a:buSzPts val="3200"/>
              <a:buFont typeface="Arial"/>
              <a:buChar char="•"/>
              <a:defRPr sz="3200" b="0" i="0" u="none" strike="noStrike" cap="none">
                <a:solidFill>
                  <a:schemeClr val="dk1"/>
                </a:solidFill>
                <a:latin typeface="Calibri"/>
                <a:ea typeface="Calibri"/>
                <a:cs typeface="Calibri"/>
                <a:sym typeface="Calibri"/>
              </a:defRPr>
            </a:lvl2pPr>
            <a:lvl3pPr marL="1371600" marR="0" lvl="2" indent="-431800" algn="l" rtl="0">
              <a:lnSpc>
                <a:spcPct val="90000"/>
              </a:lnSpc>
              <a:spcBef>
                <a:spcPts val="500"/>
              </a:spcBef>
              <a:spcAft>
                <a:spcPts val="0"/>
              </a:spcAft>
              <a:buClr>
                <a:schemeClr val="dk1"/>
              </a:buClr>
              <a:buSzPts val="3200"/>
              <a:buFont typeface="Arial"/>
              <a:buChar char="•"/>
              <a:defRPr sz="3200" b="0" i="0" u="none" strike="noStrike" cap="none">
                <a:solidFill>
                  <a:schemeClr val="dk1"/>
                </a:solidFill>
                <a:latin typeface="Calibri"/>
                <a:ea typeface="Calibri"/>
                <a:cs typeface="Calibri"/>
                <a:sym typeface="Calibri"/>
              </a:defRPr>
            </a:lvl3pPr>
            <a:lvl4pPr marL="1828800" marR="0" lvl="3" indent="-431800" algn="l" rtl="0">
              <a:lnSpc>
                <a:spcPct val="90000"/>
              </a:lnSpc>
              <a:spcBef>
                <a:spcPts val="500"/>
              </a:spcBef>
              <a:spcAft>
                <a:spcPts val="0"/>
              </a:spcAft>
              <a:buClr>
                <a:schemeClr val="dk1"/>
              </a:buClr>
              <a:buSzPts val="3200"/>
              <a:buFont typeface="Arial"/>
              <a:buChar char="•"/>
              <a:defRPr sz="3200" b="0" i="0" u="none" strike="noStrike" cap="none">
                <a:solidFill>
                  <a:schemeClr val="dk1"/>
                </a:solidFill>
                <a:latin typeface="Calibri"/>
                <a:ea typeface="Calibri"/>
                <a:cs typeface="Calibri"/>
                <a:sym typeface="Calibri"/>
              </a:defRPr>
            </a:lvl4pPr>
            <a:lvl5pPr marL="2286000" marR="0" lvl="4" indent="-431800" algn="l" rtl="0">
              <a:lnSpc>
                <a:spcPct val="90000"/>
              </a:lnSpc>
              <a:spcBef>
                <a:spcPts val="500"/>
              </a:spcBef>
              <a:spcAft>
                <a:spcPts val="0"/>
              </a:spcAft>
              <a:buClr>
                <a:schemeClr val="dk1"/>
              </a:buClr>
              <a:buSzPts val="3200"/>
              <a:buFont typeface="Arial"/>
              <a:buChar char="•"/>
              <a:defRPr sz="32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14" name="Google Shape;914;p47"/>
          <p:cNvSpPr txBox="1">
            <a:spLocks noGrp="1"/>
          </p:cNvSpPr>
          <p:nvPr>
            <p:ph type="body" idx="5"/>
          </p:nvPr>
        </p:nvSpPr>
        <p:spPr>
          <a:xfrm>
            <a:off x="7582747" y="1917290"/>
            <a:ext cx="4098000" cy="3963300"/>
          </a:xfrm>
          <a:prstGeom prst="rect">
            <a:avLst/>
          </a:prstGeom>
          <a:noFill/>
          <a:ln>
            <a:noFill/>
          </a:ln>
        </p:spPr>
        <p:txBody>
          <a:bodyPr spcFirstLastPara="1" wrap="square" lIns="91425" tIns="45700" rIns="91425" bIns="45700" anchor="t" anchorCtr="0">
            <a:noAutofit/>
          </a:bodyPr>
          <a:lstStyle>
            <a:lvl1pPr marL="457200" marR="0" lvl="0" indent="-431800" algn="l" rtl="0">
              <a:lnSpc>
                <a:spcPct val="90000"/>
              </a:lnSpc>
              <a:spcBef>
                <a:spcPts val="10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cxnSp>
        <p:nvCxnSpPr>
          <p:cNvPr id="915" name="Google Shape;915;p47"/>
          <p:cNvCxnSpPr/>
          <p:nvPr/>
        </p:nvCxnSpPr>
        <p:spPr>
          <a:xfrm>
            <a:off x="40294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916" name="Google Shape;916;p47"/>
          <p:cNvCxnSpPr/>
          <p:nvPr/>
        </p:nvCxnSpPr>
        <p:spPr>
          <a:xfrm>
            <a:off x="6665449" y="6565900"/>
            <a:ext cx="2082600" cy="0"/>
          </a:xfrm>
          <a:prstGeom prst="straightConnector1">
            <a:avLst/>
          </a:prstGeom>
          <a:noFill/>
          <a:ln w="25400" cap="flat" cmpd="sng">
            <a:solidFill>
              <a:srgbClr val="96C93E"/>
            </a:solidFill>
            <a:prstDash val="solid"/>
            <a:miter lim="800000"/>
            <a:headEnd type="none" w="sm" len="sm"/>
            <a:tailEnd type="none" w="sm" len="sm"/>
          </a:ln>
        </p:spPr>
      </p:cxnSp>
      <p:cxnSp>
        <p:nvCxnSpPr>
          <p:cNvPr id="917" name="Google Shape;917;p47"/>
          <p:cNvCxnSpPr/>
          <p:nvPr/>
        </p:nvCxnSpPr>
        <p:spPr>
          <a:xfrm>
            <a:off x="9360899" y="6565900"/>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918" name="Google Shape;918;p47"/>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919" name="Google Shape;919;p47"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pic>
        <p:nvPicPr>
          <p:cNvPr id="920" name="Google Shape;920;p47"/>
          <p:cNvPicPr preferRelativeResize="0"/>
          <p:nvPr/>
        </p:nvPicPr>
        <p:blipFill rotWithShape="1">
          <a:blip r:embed="rId4">
            <a:alphaModFix/>
          </a:blip>
          <a:srcRect/>
          <a:stretch/>
        </p:blipFill>
        <p:spPr>
          <a:xfrm>
            <a:off x="6134673" y="6324412"/>
            <a:ext cx="529889" cy="497950"/>
          </a:xfrm>
          <a:prstGeom prst="rect">
            <a:avLst/>
          </a:prstGeom>
          <a:noFill/>
          <a:ln>
            <a:noFill/>
          </a:ln>
        </p:spPr>
      </p:pic>
      <p:pic>
        <p:nvPicPr>
          <p:cNvPr id="921" name="Google Shape;921;p47"/>
          <p:cNvPicPr preferRelativeResize="0"/>
          <p:nvPr/>
        </p:nvPicPr>
        <p:blipFill rotWithShape="1">
          <a:blip r:embed="rId5">
            <a:alphaModFix/>
          </a:blip>
          <a:srcRect/>
          <a:stretch/>
        </p:blipFill>
        <p:spPr>
          <a:xfrm>
            <a:off x="3847875" y="6251086"/>
            <a:ext cx="309931" cy="493980"/>
          </a:xfrm>
          <a:prstGeom prst="rect">
            <a:avLst/>
          </a:prstGeom>
          <a:noFill/>
          <a:ln>
            <a:noFill/>
          </a:ln>
        </p:spPr>
      </p:pic>
    </p:spTree>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matchingName="1_2 reading tip more options">
  <p:cSld name="1_2 reading tip more options">
    <p:spTree>
      <p:nvGrpSpPr>
        <p:cNvPr id="1" name="Shape 922"/>
        <p:cNvGrpSpPr/>
        <p:nvPr/>
      </p:nvGrpSpPr>
      <p:grpSpPr>
        <a:xfrm>
          <a:off x="0" y="0"/>
          <a:ext cx="0" cy="0"/>
          <a:chOff x="0" y="0"/>
          <a:chExt cx="0" cy="0"/>
        </a:xfrm>
      </p:grpSpPr>
      <p:sp>
        <p:nvSpPr>
          <p:cNvPr id="923" name="Google Shape;923;p48"/>
          <p:cNvSpPr txBox="1">
            <a:spLocks noGrp="1"/>
          </p:cNvSpPr>
          <p:nvPr>
            <p:ph type="title"/>
          </p:nvPr>
        </p:nvSpPr>
        <p:spPr>
          <a:xfrm>
            <a:off x="3536683" y="0"/>
            <a:ext cx="5683500" cy="1577400"/>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Font typeface="Calibri"/>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24" name="Google Shape;924;p48"/>
          <p:cNvSpPr txBox="1">
            <a:spLocks noGrp="1"/>
          </p:cNvSpPr>
          <p:nvPr>
            <p:ph type="body" idx="1"/>
          </p:nvPr>
        </p:nvSpPr>
        <p:spPr>
          <a:xfrm>
            <a:off x="248443" y="239394"/>
            <a:ext cx="3040200" cy="549300"/>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771BA"/>
              </a:buClr>
              <a:buSzPts val="2800"/>
              <a:buFont typeface="Arial"/>
              <a:buNone/>
              <a:defRPr sz="28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25" name="Google Shape;925;p48"/>
          <p:cNvSpPr txBox="1">
            <a:spLocks noGrp="1"/>
          </p:cNvSpPr>
          <p:nvPr>
            <p:ph type="body" idx="2"/>
          </p:nvPr>
        </p:nvSpPr>
        <p:spPr>
          <a:xfrm>
            <a:off x="243874" y="1023994"/>
            <a:ext cx="3040200" cy="29937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26" name="Google Shape;926;p48"/>
          <p:cNvSpPr txBox="1">
            <a:spLocks noGrp="1"/>
          </p:cNvSpPr>
          <p:nvPr>
            <p:ph type="body" idx="3"/>
          </p:nvPr>
        </p:nvSpPr>
        <p:spPr>
          <a:xfrm>
            <a:off x="243875" y="4235887"/>
            <a:ext cx="3040200" cy="22623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27" name="Google Shape;927;p48"/>
          <p:cNvSpPr txBox="1">
            <a:spLocks noGrp="1"/>
          </p:cNvSpPr>
          <p:nvPr>
            <p:ph type="body" idx="4"/>
          </p:nvPr>
        </p:nvSpPr>
        <p:spPr>
          <a:xfrm>
            <a:off x="3790950" y="1944688"/>
            <a:ext cx="3039300" cy="41544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cxnSp>
        <p:nvCxnSpPr>
          <p:cNvPr id="928" name="Google Shape;928;p48"/>
          <p:cNvCxnSpPr/>
          <p:nvPr/>
        </p:nvCxnSpPr>
        <p:spPr>
          <a:xfrm>
            <a:off x="40294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929" name="Google Shape;929;p48"/>
          <p:cNvCxnSpPr/>
          <p:nvPr/>
        </p:nvCxnSpPr>
        <p:spPr>
          <a:xfrm>
            <a:off x="6665449" y="6565900"/>
            <a:ext cx="2082600" cy="0"/>
          </a:xfrm>
          <a:prstGeom prst="straightConnector1">
            <a:avLst/>
          </a:prstGeom>
          <a:noFill/>
          <a:ln w="25400" cap="flat" cmpd="sng">
            <a:solidFill>
              <a:srgbClr val="96C93E"/>
            </a:solidFill>
            <a:prstDash val="solid"/>
            <a:miter lim="800000"/>
            <a:headEnd type="none" w="sm" len="sm"/>
            <a:tailEnd type="none" w="sm" len="sm"/>
          </a:ln>
        </p:spPr>
      </p:cxnSp>
      <p:cxnSp>
        <p:nvCxnSpPr>
          <p:cNvPr id="930" name="Google Shape;930;p48"/>
          <p:cNvCxnSpPr/>
          <p:nvPr/>
        </p:nvCxnSpPr>
        <p:spPr>
          <a:xfrm>
            <a:off x="9360899" y="6565900"/>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931" name="Google Shape;931;p48"/>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932" name="Google Shape;932;p48"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pic>
        <p:nvPicPr>
          <p:cNvPr id="933" name="Google Shape;933;p48"/>
          <p:cNvPicPr preferRelativeResize="0"/>
          <p:nvPr/>
        </p:nvPicPr>
        <p:blipFill rotWithShape="1">
          <a:blip r:embed="rId4">
            <a:alphaModFix/>
          </a:blip>
          <a:srcRect/>
          <a:stretch/>
        </p:blipFill>
        <p:spPr>
          <a:xfrm>
            <a:off x="6134673" y="6324412"/>
            <a:ext cx="529889" cy="497950"/>
          </a:xfrm>
          <a:prstGeom prst="rect">
            <a:avLst/>
          </a:prstGeom>
          <a:noFill/>
          <a:ln>
            <a:noFill/>
          </a:ln>
        </p:spPr>
      </p:pic>
      <p:pic>
        <p:nvPicPr>
          <p:cNvPr id="934" name="Google Shape;934;p48"/>
          <p:cNvPicPr preferRelativeResize="0"/>
          <p:nvPr/>
        </p:nvPicPr>
        <p:blipFill rotWithShape="1">
          <a:blip r:embed="rId5">
            <a:alphaModFix/>
          </a:blip>
          <a:srcRect/>
          <a:stretch/>
        </p:blipFill>
        <p:spPr>
          <a:xfrm>
            <a:off x="3847875" y="6251086"/>
            <a:ext cx="309931" cy="493980"/>
          </a:xfrm>
          <a:prstGeom prst="rect">
            <a:avLst/>
          </a:prstGeom>
          <a:noFill/>
          <a:ln>
            <a:noFill/>
          </a:ln>
        </p:spPr>
      </p:pic>
      <p:sp>
        <p:nvSpPr>
          <p:cNvPr id="935" name="Google Shape;935;p48"/>
          <p:cNvSpPr txBox="1">
            <a:spLocks noGrp="1"/>
          </p:cNvSpPr>
          <p:nvPr>
            <p:ph type="body" idx="5"/>
          </p:nvPr>
        </p:nvSpPr>
        <p:spPr>
          <a:xfrm>
            <a:off x="7074477" y="1949740"/>
            <a:ext cx="4618800" cy="41544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matchingName="2 Reading tip with pic and conversation bubbles">
  <p:cSld name="2 Reading tip with pic and conversation bubbles">
    <p:spTree>
      <p:nvGrpSpPr>
        <p:cNvPr id="1" name="Shape 936"/>
        <p:cNvGrpSpPr/>
        <p:nvPr/>
      </p:nvGrpSpPr>
      <p:grpSpPr>
        <a:xfrm>
          <a:off x="0" y="0"/>
          <a:ext cx="0" cy="0"/>
          <a:chOff x="0" y="0"/>
          <a:chExt cx="0" cy="0"/>
        </a:xfrm>
      </p:grpSpPr>
      <p:sp>
        <p:nvSpPr>
          <p:cNvPr id="937" name="Google Shape;937;p84"/>
          <p:cNvSpPr txBox="1">
            <a:spLocks noGrp="1"/>
          </p:cNvSpPr>
          <p:nvPr>
            <p:ph type="title"/>
          </p:nvPr>
        </p:nvSpPr>
        <p:spPr>
          <a:xfrm>
            <a:off x="3536683" y="0"/>
            <a:ext cx="5683571" cy="1577339"/>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38" name="Google Shape;938;p84"/>
          <p:cNvSpPr txBox="1">
            <a:spLocks noGrp="1"/>
          </p:cNvSpPr>
          <p:nvPr>
            <p:ph type="body" idx="1"/>
          </p:nvPr>
        </p:nvSpPr>
        <p:spPr>
          <a:xfrm>
            <a:off x="207818" y="1577975"/>
            <a:ext cx="2989294" cy="2262188"/>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39" name="Google Shape;939;p84"/>
          <p:cNvSpPr txBox="1">
            <a:spLocks noGrp="1"/>
          </p:cNvSpPr>
          <p:nvPr>
            <p:ph type="body" idx="2"/>
          </p:nvPr>
        </p:nvSpPr>
        <p:spPr>
          <a:xfrm>
            <a:off x="207817" y="3992563"/>
            <a:ext cx="3020087" cy="2262188"/>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cxnSp>
        <p:nvCxnSpPr>
          <p:cNvPr id="940" name="Google Shape;940;p84"/>
          <p:cNvCxnSpPr/>
          <p:nvPr/>
        </p:nvCxnSpPr>
        <p:spPr>
          <a:xfrm>
            <a:off x="40294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941" name="Google Shape;941;p84"/>
          <p:cNvCxnSpPr/>
          <p:nvPr/>
        </p:nvCxnSpPr>
        <p:spPr>
          <a:xfrm>
            <a:off x="66654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942" name="Google Shape;942;p84"/>
          <p:cNvCxnSpPr/>
          <p:nvPr/>
        </p:nvCxnSpPr>
        <p:spPr>
          <a:xfrm>
            <a:off x="93608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943" name="Google Shape;943;p84"/>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944" name="Google Shape;944;p84"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pic>
        <p:nvPicPr>
          <p:cNvPr id="945" name="Google Shape;945;p84"/>
          <p:cNvPicPr preferRelativeResize="0"/>
          <p:nvPr/>
        </p:nvPicPr>
        <p:blipFill rotWithShape="1">
          <a:blip r:embed="rId4">
            <a:alphaModFix/>
          </a:blip>
          <a:srcRect/>
          <a:stretch/>
        </p:blipFill>
        <p:spPr>
          <a:xfrm>
            <a:off x="6134673" y="6324412"/>
            <a:ext cx="529889" cy="497950"/>
          </a:xfrm>
          <a:prstGeom prst="rect">
            <a:avLst/>
          </a:prstGeom>
          <a:noFill/>
          <a:ln>
            <a:noFill/>
          </a:ln>
        </p:spPr>
      </p:pic>
      <p:pic>
        <p:nvPicPr>
          <p:cNvPr id="946" name="Google Shape;946;p84"/>
          <p:cNvPicPr preferRelativeResize="0"/>
          <p:nvPr/>
        </p:nvPicPr>
        <p:blipFill rotWithShape="1">
          <a:blip r:embed="rId5">
            <a:alphaModFix/>
          </a:blip>
          <a:srcRect/>
          <a:stretch/>
        </p:blipFill>
        <p:spPr>
          <a:xfrm>
            <a:off x="3847875" y="6251086"/>
            <a:ext cx="309930" cy="493979"/>
          </a:xfrm>
          <a:prstGeom prst="rect">
            <a:avLst/>
          </a:prstGeom>
          <a:noFill/>
          <a:ln>
            <a:noFill/>
          </a:ln>
        </p:spPr>
      </p:pic>
      <p:pic>
        <p:nvPicPr>
          <p:cNvPr id="947" name="Google Shape;947;p84" descr="A picture containing person, indoor, table&#10;&#10;Description generated with very high confidence"/>
          <p:cNvPicPr preferRelativeResize="0"/>
          <p:nvPr/>
        </p:nvPicPr>
        <p:blipFill rotWithShape="1">
          <a:blip r:embed="rId6">
            <a:alphaModFix/>
          </a:blip>
          <a:srcRect/>
          <a:stretch/>
        </p:blipFill>
        <p:spPr>
          <a:xfrm>
            <a:off x="6533129" y="2343959"/>
            <a:ext cx="2453433" cy="3680150"/>
          </a:xfrm>
          <a:prstGeom prst="rect">
            <a:avLst/>
          </a:prstGeom>
          <a:noFill/>
          <a:ln w="19050" cap="sq" cmpd="sng">
            <a:solidFill>
              <a:srgbClr val="666666"/>
            </a:solidFill>
            <a:prstDash val="solid"/>
            <a:miter lim="800000"/>
            <a:headEnd type="none" w="sm" len="sm"/>
            <a:tailEnd type="none" w="sm" len="sm"/>
          </a:ln>
        </p:spPr>
      </p:pic>
      <p:sp>
        <p:nvSpPr>
          <p:cNvPr id="948" name="Google Shape;948;p84"/>
          <p:cNvSpPr/>
          <p:nvPr/>
        </p:nvSpPr>
        <p:spPr>
          <a:xfrm rot="949862">
            <a:off x="8632513" y="1934644"/>
            <a:ext cx="3479646" cy="2748649"/>
          </a:xfrm>
          <a:prstGeom prst="wedgeEllipseCallout">
            <a:avLst>
              <a:gd name="adj1" fmla="val -20833"/>
              <a:gd name="adj2" fmla="val 62500"/>
            </a:avLst>
          </a:prstGeom>
          <a:noFill/>
          <a:ln w="57150" cap="flat" cmpd="sng">
            <a:solidFill>
              <a:srgbClr val="666666"/>
            </a:solidFill>
            <a:prstDash val="solid"/>
            <a:miter lim="800000"/>
            <a:headEnd type="none" w="sm" len="sm"/>
            <a:tailEnd type="none" w="sm" len="sm"/>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Calibri"/>
              <a:ea typeface="Calibri"/>
              <a:cs typeface="Calibri"/>
              <a:sym typeface="Calibri"/>
            </a:endParaRPr>
          </a:p>
        </p:txBody>
      </p:sp>
      <p:sp>
        <p:nvSpPr>
          <p:cNvPr id="949" name="Google Shape;949;p84"/>
          <p:cNvSpPr/>
          <p:nvPr/>
        </p:nvSpPr>
        <p:spPr>
          <a:xfrm rot="-2036221" flipH="1">
            <a:off x="3537772" y="1994884"/>
            <a:ext cx="3036897" cy="2147033"/>
          </a:xfrm>
          <a:prstGeom prst="wedgeEllipseCallout">
            <a:avLst>
              <a:gd name="adj1" fmla="val -20833"/>
              <a:gd name="adj2" fmla="val 62500"/>
            </a:avLst>
          </a:prstGeom>
          <a:noFill/>
          <a:ln w="57150" cap="flat" cmpd="sng">
            <a:solidFill>
              <a:srgbClr val="666666"/>
            </a:solidFill>
            <a:prstDash val="solid"/>
            <a:miter lim="800000"/>
            <a:headEnd type="none" w="sm" len="sm"/>
            <a:tailEnd type="none" w="sm" len="sm"/>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950" name="Google Shape;950;p84"/>
          <p:cNvSpPr txBox="1">
            <a:spLocks noGrp="1"/>
          </p:cNvSpPr>
          <p:nvPr>
            <p:ph type="body" idx="3"/>
          </p:nvPr>
        </p:nvSpPr>
        <p:spPr>
          <a:xfrm rot="-2153614">
            <a:off x="3954347" y="2367646"/>
            <a:ext cx="2234539" cy="1408959"/>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51" name="Google Shape;951;p84"/>
          <p:cNvSpPr txBox="1">
            <a:spLocks noGrp="1"/>
          </p:cNvSpPr>
          <p:nvPr>
            <p:ph type="body" idx="4"/>
          </p:nvPr>
        </p:nvSpPr>
        <p:spPr>
          <a:xfrm rot="860487">
            <a:off x="9153636" y="2384207"/>
            <a:ext cx="2405861" cy="1828674"/>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52" name="Google Shape;952;p84"/>
          <p:cNvSpPr txBox="1">
            <a:spLocks noGrp="1"/>
          </p:cNvSpPr>
          <p:nvPr>
            <p:ph type="body" idx="5"/>
          </p:nvPr>
        </p:nvSpPr>
        <p:spPr>
          <a:xfrm>
            <a:off x="162285" y="227488"/>
            <a:ext cx="3190516" cy="865577"/>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771BA"/>
              </a:buClr>
              <a:buSzPts val="2800"/>
              <a:buFont typeface="Arial"/>
              <a:buNone/>
              <a:defRPr sz="28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matchingName="2 Reading tip with open slide">
  <p:cSld name="2 Reading tip with open slide">
    <p:spTree>
      <p:nvGrpSpPr>
        <p:cNvPr id="1" name="Shape 953"/>
        <p:cNvGrpSpPr/>
        <p:nvPr/>
      </p:nvGrpSpPr>
      <p:grpSpPr>
        <a:xfrm>
          <a:off x="0" y="0"/>
          <a:ext cx="0" cy="0"/>
          <a:chOff x="0" y="0"/>
          <a:chExt cx="0" cy="0"/>
        </a:xfrm>
      </p:grpSpPr>
      <p:sp>
        <p:nvSpPr>
          <p:cNvPr id="954" name="Google Shape;954;p85"/>
          <p:cNvSpPr txBox="1">
            <a:spLocks noGrp="1"/>
          </p:cNvSpPr>
          <p:nvPr>
            <p:ph type="title"/>
          </p:nvPr>
        </p:nvSpPr>
        <p:spPr>
          <a:xfrm>
            <a:off x="3536683" y="0"/>
            <a:ext cx="5683571" cy="1577339"/>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55" name="Google Shape;955;p85"/>
          <p:cNvSpPr txBox="1">
            <a:spLocks noGrp="1"/>
          </p:cNvSpPr>
          <p:nvPr>
            <p:ph type="body" idx="1"/>
          </p:nvPr>
        </p:nvSpPr>
        <p:spPr>
          <a:xfrm>
            <a:off x="162285" y="227488"/>
            <a:ext cx="3190516" cy="865577"/>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771BA"/>
              </a:buClr>
              <a:buSzPts val="2800"/>
              <a:buFont typeface="Arial"/>
              <a:buNone/>
              <a:defRPr sz="28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56" name="Google Shape;956;p85"/>
          <p:cNvSpPr txBox="1">
            <a:spLocks noGrp="1"/>
          </p:cNvSpPr>
          <p:nvPr>
            <p:ph type="body" idx="2"/>
          </p:nvPr>
        </p:nvSpPr>
        <p:spPr>
          <a:xfrm>
            <a:off x="162285" y="1411720"/>
            <a:ext cx="3172692" cy="2262188"/>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57" name="Google Shape;957;p85"/>
          <p:cNvSpPr txBox="1">
            <a:spLocks noGrp="1"/>
          </p:cNvSpPr>
          <p:nvPr>
            <p:ph type="body" idx="3"/>
          </p:nvPr>
        </p:nvSpPr>
        <p:spPr>
          <a:xfrm>
            <a:off x="180109" y="3992563"/>
            <a:ext cx="3172692" cy="2262188"/>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cxnSp>
        <p:nvCxnSpPr>
          <p:cNvPr id="958" name="Google Shape;958;p85"/>
          <p:cNvCxnSpPr/>
          <p:nvPr/>
        </p:nvCxnSpPr>
        <p:spPr>
          <a:xfrm>
            <a:off x="40294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959" name="Google Shape;959;p85"/>
          <p:cNvCxnSpPr/>
          <p:nvPr/>
        </p:nvCxnSpPr>
        <p:spPr>
          <a:xfrm>
            <a:off x="66654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960" name="Google Shape;960;p85"/>
          <p:cNvCxnSpPr/>
          <p:nvPr/>
        </p:nvCxnSpPr>
        <p:spPr>
          <a:xfrm>
            <a:off x="93608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961" name="Google Shape;961;p85"/>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962" name="Google Shape;962;p85"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pic>
        <p:nvPicPr>
          <p:cNvPr id="963" name="Google Shape;963;p85"/>
          <p:cNvPicPr preferRelativeResize="0"/>
          <p:nvPr/>
        </p:nvPicPr>
        <p:blipFill rotWithShape="1">
          <a:blip r:embed="rId4">
            <a:alphaModFix/>
          </a:blip>
          <a:srcRect/>
          <a:stretch/>
        </p:blipFill>
        <p:spPr>
          <a:xfrm>
            <a:off x="6134673" y="6324412"/>
            <a:ext cx="529889" cy="497950"/>
          </a:xfrm>
          <a:prstGeom prst="rect">
            <a:avLst/>
          </a:prstGeom>
          <a:noFill/>
          <a:ln>
            <a:noFill/>
          </a:ln>
        </p:spPr>
      </p:pic>
      <p:pic>
        <p:nvPicPr>
          <p:cNvPr id="964" name="Google Shape;964;p85"/>
          <p:cNvPicPr preferRelativeResize="0"/>
          <p:nvPr/>
        </p:nvPicPr>
        <p:blipFill rotWithShape="1">
          <a:blip r:embed="rId5">
            <a:alphaModFix/>
          </a:blip>
          <a:srcRect/>
          <a:stretch/>
        </p:blipFill>
        <p:spPr>
          <a:xfrm>
            <a:off x="3847875" y="6251086"/>
            <a:ext cx="309930" cy="493979"/>
          </a:xfrm>
          <a:prstGeom prst="rect">
            <a:avLst/>
          </a:prstGeom>
          <a:noFill/>
          <a:ln>
            <a:noFill/>
          </a:ln>
        </p:spPr>
      </p:pic>
      <p:sp>
        <p:nvSpPr>
          <p:cNvPr id="965" name="Google Shape;965;p85"/>
          <p:cNvSpPr txBox="1">
            <a:spLocks noGrp="1"/>
          </p:cNvSpPr>
          <p:nvPr>
            <p:ph type="body" idx="4"/>
          </p:nvPr>
        </p:nvSpPr>
        <p:spPr>
          <a:xfrm>
            <a:off x="4104471" y="1818827"/>
            <a:ext cx="7541965" cy="8980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66" name="Google Shape;966;p85"/>
          <p:cNvSpPr txBox="1">
            <a:spLocks noGrp="1"/>
          </p:cNvSpPr>
          <p:nvPr>
            <p:ph type="body" idx="5"/>
          </p:nvPr>
        </p:nvSpPr>
        <p:spPr>
          <a:xfrm>
            <a:off x="3969386" y="3243174"/>
            <a:ext cx="3410447" cy="8980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67" name="Google Shape;967;p85"/>
          <p:cNvSpPr txBox="1">
            <a:spLocks noGrp="1"/>
          </p:cNvSpPr>
          <p:nvPr>
            <p:ph type="body" idx="6"/>
          </p:nvPr>
        </p:nvSpPr>
        <p:spPr>
          <a:xfrm>
            <a:off x="3987210" y="4810036"/>
            <a:ext cx="3410447" cy="8980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68" name="Google Shape;968;p85"/>
          <p:cNvSpPr txBox="1">
            <a:spLocks noGrp="1"/>
          </p:cNvSpPr>
          <p:nvPr>
            <p:ph type="body" idx="7"/>
          </p:nvPr>
        </p:nvSpPr>
        <p:spPr>
          <a:xfrm>
            <a:off x="7676147" y="3224908"/>
            <a:ext cx="3970289" cy="8980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matchingName="Title Slide">
  <p:cSld name="Title Slide">
    <p:spTree>
      <p:nvGrpSpPr>
        <p:cNvPr id="1" name="Shape 969"/>
        <p:cNvGrpSpPr/>
        <p:nvPr/>
      </p:nvGrpSpPr>
      <p:grpSpPr>
        <a:xfrm>
          <a:off x="0" y="0"/>
          <a:ext cx="0" cy="0"/>
          <a:chOff x="0" y="0"/>
          <a:chExt cx="0" cy="0"/>
        </a:xfrm>
      </p:grpSpPr>
      <p:sp>
        <p:nvSpPr>
          <p:cNvPr id="970" name="Google Shape;970;p86"/>
          <p:cNvSpPr txBox="1">
            <a:spLocks noGrp="1"/>
          </p:cNvSpPr>
          <p:nvPr>
            <p:ph type="title"/>
          </p:nvPr>
        </p:nvSpPr>
        <p:spPr>
          <a:xfrm>
            <a:off x="3536683" y="0"/>
            <a:ext cx="5683571" cy="1577339"/>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71" name="Google Shape;971;p86"/>
          <p:cNvSpPr txBox="1">
            <a:spLocks noGrp="1"/>
          </p:cNvSpPr>
          <p:nvPr>
            <p:ph type="body" idx="1"/>
          </p:nvPr>
        </p:nvSpPr>
        <p:spPr>
          <a:xfrm>
            <a:off x="0" y="227488"/>
            <a:ext cx="3497263" cy="549275"/>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72" name="Google Shape;972;p86"/>
          <p:cNvSpPr txBox="1">
            <a:spLocks noGrp="1"/>
          </p:cNvSpPr>
          <p:nvPr>
            <p:ph type="body" idx="2"/>
          </p:nvPr>
        </p:nvSpPr>
        <p:spPr>
          <a:xfrm>
            <a:off x="0" y="1577975"/>
            <a:ext cx="3536950" cy="2262188"/>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73" name="Google Shape;973;p86"/>
          <p:cNvSpPr txBox="1">
            <a:spLocks noGrp="1"/>
          </p:cNvSpPr>
          <p:nvPr>
            <p:ph type="body" idx="3"/>
          </p:nvPr>
        </p:nvSpPr>
        <p:spPr>
          <a:xfrm>
            <a:off x="-39687" y="3992563"/>
            <a:ext cx="3536950" cy="2262188"/>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974" name="Google Shape;974;p86"/>
          <p:cNvSpPr txBox="1">
            <a:spLocks noGrp="1"/>
          </p:cNvSpPr>
          <p:nvPr>
            <p:ph type="body" idx="4"/>
          </p:nvPr>
        </p:nvSpPr>
        <p:spPr>
          <a:xfrm>
            <a:off x="3790950" y="1944688"/>
            <a:ext cx="8140700" cy="4154487"/>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cxnSp>
        <p:nvCxnSpPr>
          <p:cNvPr id="975" name="Google Shape;975;p86"/>
          <p:cNvCxnSpPr/>
          <p:nvPr/>
        </p:nvCxnSpPr>
        <p:spPr>
          <a:xfrm>
            <a:off x="40294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976" name="Google Shape;976;p86"/>
          <p:cNvCxnSpPr/>
          <p:nvPr/>
        </p:nvCxnSpPr>
        <p:spPr>
          <a:xfrm>
            <a:off x="66654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977" name="Google Shape;977;p86"/>
          <p:cNvCxnSpPr/>
          <p:nvPr/>
        </p:nvCxnSpPr>
        <p:spPr>
          <a:xfrm>
            <a:off x="93608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978" name="Google Shape;978;p86"/>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979" name="Google Shape;979;p86"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pic>
        <p:nvPicPr>
          <p:cNvPr id="980" name="Google Shape;980;p86"/>
          <p:cNvPicPr preferRelativeResize="0"/>
          <p:nvPr/>
        </p:nvPicPr>
        <p:blipFill rotWithShape="1">
          <a:blip r:embed="rId4">
            <a:alphaModFix/>
          </a:blip>
          <a:srcRect/>
          <a:stretch/>
        </p:blipFill>
        <p:spPr>
          <a:xfrm>
            <a:off x="6134673" y="6324412"/>
            <a:ext cx="529889" cy="497950"/>
          </a:xfrm>
          <a:prstGeom prst="rect">
            <a:avLst/>
          </a:prstGeom>
          <a:noFill/>
          <a:ln>
            <a:noFill/>
          </a:ln>
        </p:spPr>
      </p:pic>
      <p:pic>
        <p:nvPicPr>
          <p:cNvPr id="981" name="Google Shape;981;p86"/>
          <p:cNvPicPr preferRelativeResize="0"/>
          <p:nvPr/>
        </p:nvPicPr>
        <p:blipFill rotWithShape="1">
          <a:blip r:embed="rId5">
            <a:alphaModFix/>
          </a:blip>
          <a:srcRect/>
          <a:stretch/>
        </p:blipFill>
        <p:spPr>
          <a:xfrm>
            <a:off x="3847875" y="6251086"/>
            <a:ext cx="309930" cy="493979"/>
          </a:xfrm>
          <a:prstGeom prst="rect">
            <a:avLst/>
          </a:prstGeom>
          <a:noFill/>
          <a:ln>
            <a:noFill/>
          </a:ln>
        </p:spPr>
      </p:pic>
    </p:spTree>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matchingName="Blank">
  <p:cSld name="Blank">
    <p:spTree>
      <p:nvGrpSpPr>
        <p:cNvPr id="1" name="Shape 982"/>
        <p:cNvGrpSpPr/>
        <p:nvPr/>
      </p:nvGrpSpPr>
      <p:grpSpPr>
        <a:xfrm>
          <a:off x="0" y="0"/>
          <a:ext cx="0" cy="0"/>
          <a:chOff x="0" y="0"/>
          <a:chExt cx="0" cy="0"/>
        </a:xfrm>
      </p:grpSpPr>
      <p:sp>
        <p:nvSpPr>
          <p:cNvPr id="983" name="Google Shape;983;p87"/>
          <p:cNvSpPr txBox="1">
            <a:spLocks noGrp="1"/>
          </p:cNvSpPr>
          <p:nvPr>
            <p:ph type="title"/>
          </p:nvPr>
        </p:nvSpPr>
        <p:spPr>
          <a:xfrm>
            <a:off x="3536683" y="0"/>
            <a:ext cx="5683571" cy="1577339"/>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pic>
        <p:nvPicPr>
          <p:cNvPr id="984" name="Google Shape;984;p87"/>
          <p:cNvPicPr preferRelativeResize="0"/>
          <p:nvPr/>
        </p:nvPicPr>
        <p:blipFill rotWithShape="1">
          <a:blip r:embed="rId2">
            <a:alphaModFix/>
          </a:blip>
          <a:srcRect/>
          <a:stretch/>
        </p:blipFill>
        <p:spPr>
          <a:xfrm>
            <a:off x="3837047" y="6246434"/>
            <a:ext cx="309931" cy="493979"/>
          </a:xfrm>
          <a:prstGeom prst="rect">
            <a:avLst/>
          </a:prstGeom>
          <a:noFill/>
          <a:ln>
            <a:noFill/>
          </a:ln>
        </p:spPr>
      </p:pic>
      <p:cxnSp>
        <p:nvCxnSpPr>
          <p:cNvPr id="985" name="Google Shape;985;p87"/>
          <p:cNvCxnSpPr/>
          <p:nvPr/>
        </p:nvCxnSpPr>
        <p:spPr>
          <a:xfrm>
            <a:off x="40294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986" name="Google Shape;986;p87"/>
          <p:cNvCxnSpPr/>
          <p:nvPr/>
        </p:nvCxnSpPr>
        <p:spPr>
          <a:xfrm>
            <a:off x="66654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987" name="Google Shape;987;p87"/>
          <p:cNvCxnSpPr/>
          <p:nvPr/>
        </p:nvCxnSpPr>
        <p:spPr>
          <a:xfrm>
            <a:off x="93608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988" name="Google Shape;988;p87"/>
          <p:cNvPicPr preferRelativeResize="0"/>
          <p:nvPr/>
        </p:nvPicPr>
        <p:blipFill rotWithShape="1">
          <a:blip r:embed="rId3">
            <a:alphaModFix/>
          </a:blip>
          <a:srcRect/>
          <a:stretch/>
        </p:blipFill>
        <p:spPr>
          <a:xfrm>
            <a:off x="11442515" y="6196177"/>
            <a:ext cx="491969" cy="536174"/>
          </a:xfrm>
          <a:prstGeom prst="rect">
            <a:avLst/>
          </a:prstGeom>
          <a:noFill/>
          <a:ln>
            <a:noFill/>
          </a:ln>
        </p:spPr>
      </p:pic>
      <p:pic>
        <p:nvPicPr>
          <p:cNvPr id="989" name="Google Shape;989;p87"/>
          <p:cNvPicPr preferRelativeResize="0"/>
          <p:nvPr/>
        </p:nvPicPr>
        <p:blipFill rotWithShape="1">
          <a:blip r:embed="rId4">
            <a:alphaModFix/>
          </a:blip>
          <a:srcRect/>
          <a:stretch/>
        </p:blipFill>
        <p:spPr>
          <a:xfrm>
            <a:off x="6134673" y="6324412"/>
            <a:ext cx="529889" cy="497951"/>
          </a:xfrm>
          <a:prstGeom prst="rect">
            <a:avLst/>
          </a:prstGeom>
          <a:noFill/>
          <a:ln>
            <a:noFill/>
          </a:ln>
        </p:spPr>
      </p:pic>
      <p:pic>
        <p:nvPicPr>
          <p:cNvPr id="990" name="Google Shape;990;p87" descr="A picture containing vector graphics&#10;&#10;Description automatically generated"/>
          <p:cNvPicPr preferRelativeResize="0"/>
          <p:nvPr/>
        </p:nvPicPr>
        <p:blipFill rotWithShape="1">
          <a:blip r:embed="rId5">
            <a:alphaModFix/>
          </a:blip>
          <a:srcRect/>
          <a:stretch/>
        </p:blipFill>
        <p:spPr>
          <a:xfrm>
            <a:off x="8721174" y="6196177"/>
            <a:ext cx="687747" cy="615553"/>
          </a:xfrm>
          <a:prstGeom prst="rect">
            <a:avLst/>
          </a:prstGeom>
          <a:noFill/>
          <a:ln>
            <a:noFill/>
          </a:ln>
        </p:spPr>
      </p:pic>
    </p:spTree>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matchingName="Content with Caption">
  <p:cSld name="Content with Caption">
    <p:spTree>
      <p:nvGrpSpPr>
        <p:cNvPr id="1" name="Shape 991"/>
        <p:cNvGrpSpPr/>
        <p:nvPr/>
      </p:nvGrpSpPr>
      <p:grpSpPr>
        <a:xfrm>
          <a:off x="0" y="0"/>
          <a:ext cx="0" cy="0"/>
          <a:chOff x="0" y="0"/>
          <a:chExt cx="0" cy="0"/>
        </a:xfrm>
      </p:grpSpPr>
      <p:sp>
        <p:nvSpPr>
          <p:cNvPr id="992" name="Google Shape;992;p88"/>
          <p:cNvSpPr txBox="1">
            <a:spLocks noGrp="1"/>
          </p:cNvSpPr>
          <p:nvPr>
            <p:ph type="title"/>
          </p:nvPr>
        </p:nvSpPr>
        <p:spPr>
          <a:xfrm>
            <a:off x="3536683" y="0"/>
            <a:ext cx="5683571" cy="1577339"/>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993" name="Google Shape;993;p88"/>
          <p:cNvCxnSpPr/>
          <p:nvPr/>
        </p:nvCxnSpPr>
        <p:spPr>
          <a:xfrm>
            <a:off x="40294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994" name="Google Shape;994;p88"/>
          <p:cNvCxnSpPr/>
          <p:nvPr/>
        </p:nvCxnSpPr>
        <p:spPr>
          <a:xfrm>
            <a:off x="66654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995" name="Google Shape;995;p88"/>
          <p:cNvCxnSpPr/>
          <p:nvPr/>
        </p:nvCxnSpPr>
        <p:spPr>
          <a:xfrm>
            <a:off x="93608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996" name="Google Shape;996;p88"/>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997" name="Google Shape;997;p88"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pic>
        <p:nvPicPr>
          <p:cNvPr id="998" name="Google Shape;998;p88"/>
          <p:cNvPicPr preferRelativeResize="0"/>
          <p:nvPr/>
        </p:nvPicPr>
        <p:blipFill rotWithShape="1">
          <a:blip r:embed="rId4">
            <a:alphaModFix/>
          </a:blip>
          <a:srcRect/>
          <a:stretch/>
        </p:blipFill>
        <p:spPr>
          <a:xfrm>
            <a:off x="6134673" y="6324412"/>
            <a:ext cx="529889" cy="497950"/>
          </a:xfrm>
          <a:prstGeom prst="rect">
            <a:avLst/>
          </a:prstGeom>
          <a:noFill/>
          <a:ln>
            <a:noFill/>
          </a:ln>
        </p:spPr>
      </p:pic>
      <p:pic>
        <p:nvPicPr>
          <p:cNvPr id="999" name="Google Shape;999;p88"/>
          <p:cNvPicPr preferRelativeResize="0"/>
          <p:nvPr/>
        </p:nvPicPr>
        <p:blipFill rotWithShape="1">
          <a:blip r:embed="rId5">
            <a:alphaModFix/>
          </a:blip>
          <a:srcRect/>
          <a:stretch/>
        </p:blipFill>
        <p:spPr>
          <a:xfrm>
            <a:off x="3847875" y="6251086"/>
            <a:ext cx="309930" cy="493979"/>
          </a:xfrm>
          <a:prstGeom prst="rect">
            <a:avLst/>
          </a:prstGeom>
          <a:noFill/>
          <a:ln>
            <a:noFill/>
          </a:ln>
        </p:spPr>
      </p:pic>
    </p:spTree>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matchingName="Picture with Caption">
  <p:cSld name="Picture with Caption">
    <p:spTree>
      <p:nvGrpSpPr>
        <p:cNvPr id="1" name="Shape 1000"/>
        <p:cNvGrpSpPr/>
        <p:nvPr/>
      </p:nvGrpSpPr>
      <p:grpSpPr>
        <a:xfrm>
          <a:off x="0" y="0"/>
          <a:ext cx="0" cy="0"/>
          <a:chOff x="0" y="0"/>
          <a:chExt cx="0" cy="0"/>
        </a:xfrm>
      </p:grpSpPr>
      <p:sp>
        <p:nvSpPr>
          <p:cNvPr id="1001" name="Google Shape;1001;p89"/>
          <p:cNvSpPr txBox="1">
            <a:spLocks noGrp="1"/>
          </p:cNvSpPr>
          <p:nvPr>
            <p:ph type="title"/>
          </p:nvPr>
        </p:nvSpPr>
        <p:spPr>
          <a:xfrm>
            <a:off x="3536683" y="0"/>
            <a:ext cx="5683571" cy="1577339"/>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1002" name="Google Shape;1002;p89"/>
          <p:cNvCxnSpPr/>
          <p:nvPr/>
        </p:nvCxnSpPr>
        <p:spPr>
          <a:xfrm>
            <a:off x="66654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1003" name="Google Shape;1003;p89"/>
          <p:cNvCxnSpPr/>
          <p:nvPr/>
        </p:nvCxnSpPr>
        <p:spPr>
          <a:xfrm>
            <a:off x="9360899" y="6565900"/>
            <a:ext cx="2082480" cy="0"/>
          </a:xfrm>
          <a:prstGeom prst="straightConnector1">
            <a:avLst/>
          </a:prstGeom>
          <a:noFill/>
          <a:ln w="25400" cap="flat" cmpd="sng">
            <a:solidFill>
              <a:srgbClr val="96C93E"/>
            </a:solidFill>
            <a:prstDash val="solid"/>
            <a:miter lim="800000"/>
            <a:headEnd type="none" w="sm" len="sm"/>
            <a:tailEnd type="none" w="sm" len="sm"/>
          </a:ln>
        </p:spPr>
      </p:cxnSp>
      <p:pic>
        <p:nvPicPr>
          <p:cNvPr id="1004" name="Google Shape;1004;p89"/>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1005" name="Google Shape;1005;p89"/>
          <p:cNvPicPr preferRelativeResize="0"/>
          <p:nvPr/>
        </p:nvPicPr>
        <p:blipFill rotWithShape="1">
          <a:blip r:embed="rId3">
            <a:alphaModFix/>
          </a:blip>
          <a:srcRect/>
          <a:stretch/>
        </p:blipFill>
        <p:spPr>
          <a:xfrm>
            <a:off x="6134673" y="6324412"/>
            <a:ext cx="529889" cy="497951"/>
          </a:xfrm>
          <a:prstGeom prst="rect">
            <a:avLst/>
          </a:prstGeom>
          <a:noFill/>
          <a:ln>
            <a:noFill/>
          </a:ln>
        </p:spPr>
      </p:pic>
      <p:cxnSp>
        <p:nvCxnSpPr>
          <p:cNvPr id="1006" name="Google Shape;1006;p89"/>
          <p:cNvCxnSpPr/>
          <p:nvPr/>
        </p:nvCxnSpPr>
        <p:spPr>
          <a:xfrm>
            <a:off x="4029444" y="6565900"/>
            <a:ext cx="2082480" cy="0"/>
          </a:xfrm>
          <a:prstGeom prst="straightConnector1">
            <a:avLst/>
          </a:prstGeom>
          <a:noFill/>
          <a:ln w="25400" cap="flat" cmpd="sng">
            <a:solidFill>
              <a:srgbClr val="0771BA"/>
            </a:solidFill>
            <a:prstDash val="solid"/>
            <a:miter lim="800000"/>
            <a:headEnd type="none" w="sm" len="sm"/>
            <a:tailEnd type="none" w="sm" len="sm"/>
          </a:ln>
        </p:spPr>
      </p:cxnSp>
      <p:pic>
        <p:nvPicPr>
          <p:cNvPr id="1007" name="Google Shape;1007;p89"/>
          <p:cNvPicPr preferRelativeResize="0"/>
          <p:nvPr/>
        </p:nvPicPr>
        <p:blipFill rotWithShape="1">
          <a:blip r:embed="rId4">
            <a:alphaModFix/>
          </a:blip>
          <a:srcRect/>
          <a:stretch/>
        </p:blipFill>
        <p:spPr>
          <a:xfrm>
            <a:off x="3847875" y="6251086"/>
            <a:ext cx="309930" cy="493979"/>
          </a:xfrm>
          <a:prstGeom prst="rect">
            <a:avLst/>
          </a:prstGeom>
          <a:noFill/>
          <a:ln>
            <a:noFill/>
          </a:ln>
        </p:spPr>
      </p:pic>
      <p:pic>
        <p:nvPicPr>
          <p:cNvPr id="1008" name="Google Shape;1008;p89"/>
          <p:cNvPicPr preferRelativeResize="0"/>
          <p:nvPr/>
        </p:nvPicPr>
        <p:blipFill rotWithShape="1">
          <a:blip r:embed="rId5">
            <a:alphaModFix/>
          </a:blip>
          <a:srcRect/>
          <a:stretch/>
        </p:blipFill>
        <p:spPr>
          <a:xfrm>
            <a:off x="8709189" y="6196177"/>
            <a:ext cx="714098" cy="615553"/>
          </a:xfrm>
          <a:prstGeom prst="rect">
            <a:avLst/>
          </a:prstGeom>
          <a:noFill/>
          <a:ln>
            <a:noFill/>
          </a:ln>
        </p:spPr>
      </p:pic>
    </p:spTree>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matchingName="Title and Vertical Text">
  <p:cSld name="Title and Vertical Text">
    <p:spTree>
      <p:nvGrpSpPr>
        <p:cNvPr id="1" name="Shape 1009"/>
        <p:cNvGrpSpPr/>
        <p:nvPr/>
      </p:nvGrpSpPr>
      <p:grpSpPr>
        <a:xfrm>
          <a:off x="0" y="0"/>
          <a:ext cx="0" cy="0"/>
          <a:chOff x="0" y="0"/>
          <a:chExt cx="0" cy="0"/>
        </a:xfrm>
      </p:grpSpPr>
      <p:sp>
        <p:nvSpPr>
          <p:cNvPr id="1010" name="Google Shape;1010;p90"/>
          <p:cNvSpPr txBox="1">
            <a:spLocks noGrp="1"/>
          </p:cNvSpPr>
          <p:nvPr>
            <p:ph type="title"/>
          </p:nvPr>
        </p:nvSpPr>
        <p:spPr>
          <a:xfrm>
            <a:off x="4157805" y="0"/>
            <a:ext cx="5062449" cy="1577339"/>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1011" name="Google Shape;1011;p90"/>
          <p:cNvCxnSpPr/>
          <p:nvPr/>
        </p:nvCxnSpPr>
        <p:spPr>
          <a:xfrm>
            <a:off x="66654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012" name="Google Shape;1012;p90"/>
          <p:cNvCxnSpPr/>
          <p:nvPr/>
        </p:nvCxnSpPr>
        <p:spPr>
          <a:xfrm>
            <a:off x="9360899" y="6565900"/>
            <a:ext cx="2082480" cy="0"/>
          </a:xfrm>
          <a:prstGeom prst="straightConnector1">
            <a:avLst/>
          </a:prstGeom>
          <a:noFill/>
          <a:ln w="25400" cap="flat" cmpd="sng">
            <a:solidFill>
              <a:srgbClr val="96C93E"/>
            </a:solidFill>
            <a:prstDash val="solid"/>
            <a:miter lim="800000"/>
            <a:headEnd type="none" w="sm" len="sm"/>
            <a:tailEnd type="none" w="sm" len="sm"/>
          </a:ln>
        </p:spPr>
      </p:cxnSp>
      <p:pic>
        <p:nvPicPr>
          <p:cNvPr id="1013" name="Google Shape;1013;p90"/>
          <p:cNvPicPr preferRelativeResize="0"/>
          <p:nvPr/>
        </p:nvPicPr>
        <p:blipFill rotWithShape="1">
          <a:blip r:embed="rId2">
            <a:alphaModFix/>
          </a:blip>
          <a:srcRect/>
          <a:stretch/>
        </p:blipFill>
        <p:spPr>
          <a:xfrm>
            <a:off x="6134673" y="6324412"/>
            <a:ext cx="529889" cy="497951"/>
          </a:xfrm>
          <a:prstGeom prst="rect">
            <a:avLst/>
          </a:prstGeom>
          <a:noFill/>
          <a:ln>
            <a:noFill/>
          </a:ln>
        </p:spPr>
      </p:pic>
      <p:pic>
        <p:nvPicPr>
          <p:cNvPr id="1014" name="Google Shape;1014;p90"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cxnSp>
        <p:nvCxnSpPr>
          <p:cNvPr id="1015" name="Google Shape;1015;p90"/>
          <p:cNvCxnSpPr/>
          <p:nvPr/>
        </p:nvCxnSpPr>
        <p:spPr>
          <a:xfrm>
            <a:off x="4029444" y="6565900"/>
            <a:ext cx="2082480" cy="0"/>
          </a:xfrm>
          <a:prstGeom prst="straightConnector1">
            <a:avLst/>
          </a:prstGeom>
          <a:noFill/>
          <a:ln w="25400" cap="flat" cmpd="sng">
            <a:solidFill>
              <a:srgbClr val="0771BA"/>
            </a:solidFill>
            <a:prstDash val="solid"/>
            <a:miter lim="800000"/>
            <a:headEnd type="none" w="sm" len="sm"/>
            <a:tailEnd type="none" w="sm" len="sm"/>
          </a:ln>
        </p:spPr>
      </p:cxnSp>
      <p:pic>
        <p:nvPicPr>
          <p:cNvPr id="1016" name="Google Shape;1016;p90"/>
          <p:cNvPicPr preferRelativeResize="0"/>
          <p:nvPr/>
        </p:nvPicPr>
        <p:blipFill rotWithShape="1">
          <a:blip r:embed="rId4">
            <a:alphaModFix/>
          </a:blip>
          <a:srcRect/>
          <a:stretch/>
        </p:blipFill>
        <p:spPr>
          <a:xfrm>
            <a:off x="3847875" y="6251086"/>
            <a:ext cx="309930" cy="493979"/>
          </a:xfrm>
          <a:prstGeom prst="rect">
            <a:avLst/>
          </a:prstGeom>
          <a:noFill/>
          <a:ln>
            <a:noFill/>
          </a:ln>
        </p:spPr>
      </p:pic>
      <p:pic>
        <p:nvPicPr>
          <p:cNvPr id="1017" name="Google Shape;1017;p90"/>
          <p:cNvPicPr preferRelativeResize="0"/>
          <p:nvPr/>
        </p:nvPicPr>
        <p:blipFill rotWithShape="1">
          <a:blip r:embed="rId5">
            <a:alphaModFix/>
          </a:blip>
          <a:srcRect/>
          <a:stretch/>
        </p:blipFill>
        <p:spPr>
          <a:xfrm>
            <a:off x="11442513" y="6196177"/>
            <a:ext cx="491968" cy="536174"/>
          </a:xfrm>
          <a:prstGeom prst="rect">
            <a:avLst/>
          </a:prstGeom>
          <a:noFill/>
          <a:ln>
            <a:noFill/>
          </a:ln>
        </p:spPr>
      </p:pic>
      <p:sp>
        <p:nvSpPr>
          <p:cNvPr id="1018" name="Google Shape;1018;p90"/>
          <p:cNvSpPr txBox="1">
            <a:spLocks noGrp="1"/>
          </p:cNvSpPr>
          <p:nvPr>
            <p:ph type="body" idx="1"/>
          </p:nvPr>
        </p:nvSpPr>
        <p:spPr>
          <a:xfrm>
            <a:off x="3921664" y="1901395"/>
            <a:ext cx="7773031" cy="3905841"/>
          </a:xfrm>
          <a:prstGeom prst="rect">
            <a:avLst/>
          </a:prstGeom>
          <a:noFill/>
          <a:ln>
            <a:noFill/>
          </a:ln>
        </p:spPr>
        <p:txBody>
          <a:bodyPr spcFirstLastPara="1" wrap="square" lIns="91425" tIns="45700" rIns="91425" bIns="45700" anchor="t" anchorCtr="0">
            <a:noAutofit/>
          </a:bodyPr>
          <a:lstStyle>
            <a:lvl1pPr marL="457200" marR="0" lvl="0" indent="-444500" algn="l" rtl="0">
              <a:lnSpc>
                <a:spcPct val="100000"/>
              </a:lnSpc>
              <a:spcBef>
                <a:spcPts val="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1pPr>
            <a:lvl2pPr marL="914400" marR="0" lvl="1" indent="-444500" algn="l" rtl="0">
              <a:lnSpc>
                <a:spcPct val="100000"/>
              </a:lnSpc>
              <a:spcBef>
                <a:spcPts val="24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2pPr>
            <a:lvl3pPr marL="1371600" marR="0" lvl="2"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3pPr>
            <a:lvl4pPr marL="1828800" marR="0" lvl="3"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4pPr>
            <a:lvl5pPr marL="2286000" marR="0" lvl="4"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12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19" name="Google Shape;1019;p90"/>
          <p:cNvSpPr>
            <a:spLocks noGrp="1"/>
          </p:cNvSpPr>
          <p:nvPr>
            <p:ph type="pic" idx="2"/>
          </p:nvPr>
        </p:nvSpPr>
        <p:spPr>
          <a:xfrm>
            <a:off x="457146" y="524736"/>
            <a:ext cx="2514600" cy="2935224"/>
          </a:xfrm>
          <a:prstGeom prst="rect">
            <a:avLst/>
          </a:prstGeom>
          <a:noFill/>
          <a:ln>
            <a:noFill/>
          </a:ln>
        </p:spPr>
      </p:sp>
      <p:sp>
        <p:nvSpPr>
          <p:cNvPr id="1020" name="Google Shape;1020;p90"/>
          <p:cNvSpPr txBox="1">
            <a:spLocks noGrp="1"/>
          </p:cNvSpPr>
          <p:nvPr>
            <p:ph type="body" idx="3"/>
          </p:nvPr>
        </p:nvSpPr>
        <p:spPr>
          <a:xfrm>
            <a:off x="320842" y="3655268"/>
            <a:ext cx="2823411" cy="2151968"/>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2100"/>
              <a:buFont typeface="Noto Sans Symbols"/>
              <a:buNone/>
              <a:defRPr sz="28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matchingName="4_Raz Kids">
  <p:cSld name="4_Raz Kids">
    <p:spTree>
      <p:nvGrpSpPr>
        <p:cNvPr id="1" name="Shape 1026"/>
        <p:cNvGrpSpPr/>
        <p:nvPr/>
      </p:nvGrpSpPr>
      <p:grpSpPr>
        <a:xfrm>
          <a:off x="0" y="0"/>
          <a:ext cx="0" cy="0"/>
          <a:chOff x="0" y="0"/>
          <a:chExt cx="0" cy="0"/>
        </a:xfrm>
      </p:grpSpPr>
      <p:sp>
        <p:nvSpPr>
          <p:cNvPr id="1027" name="Google Shape;1027;p56"/>
          <p:cNvSpPr txBox="1">
            <a:spLocks noGrp="1"/>
          </p:cNvSpPr>
          <p:nvPr>
            <p:ph type="title"/>
          </p:nvPr>
        </p:nvSpPr>
        <p:spPr>
          <a:xfrm>
            <a:off x="1" y="1"/>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1028" name="Google Shape;1028;p56"/>
          <p:cNvCxnSpPr/>
          <p:nvPr/>
        </p:nvCxnSpPr>
        <p:spPr>
          <a:xfrm>
            <a:off x="3718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029" name="Google Shape;1029;p56"/>
          <p:cNvCxnSpPr/>
          <p:nvPr/>
        </p:nvCxnSpPr>
        <p:spPr>
          <a:xfrm>
            <a:off x="30078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030" name="Google Shape;1030;p56"/>
          <p:cNvCxnSpPr/>
          <p:nvPr/>
        </p:nvCxnSpPr>
        <p:spPr>
          <a:xfrm>
            <a:off x="5703299" y="6565900"/>
            <a:ext cx="2082480" cy="0"/>
          </a:xfrm>
          <a:prstGeom prst="straightConnector1">
            <a:avLst/>
          </a:prstGeom>
          <a:noFill/>
          <a:ln w="25400" cap="flat" cmpd="sng">
            <a:solidFill>
              <a:srgbClr val="96C93E"/>
            </a:solidFill>
            <a:prstDash val="solid"/>
            <a:miter lim="800000"/>
            <a:headEnd type="none" w="sm" len="sm"/>
            <a:tailEnd type="none" w="sm" len="sm"/>
          </a:ln>
        </p:spPr>
      </p:cxnSp>
      <p:pic>
        <p:nvPicPr>
          <p:cNvPr id="1031" name="Google Shape;1031;p56"/>
          <p:cNvPicPr preferRelativeResize="0"/>
          <p:nvPr/>
        </p:nvPicPr>
        <p:blipFill rotWithShape="1">
          <a:blip r:embed="rId2">
            <a:alphaModFix/>
          </a:blip>
          <a:srcRect/>
          <a:stretch/>
        </p:blipFill>
        <p:spPr>
          <a:xfrm>
            <a:off x="2477073" y="6324412"/>
            <a:ext cx="529889" cy="497951"/>
          </a:xfrm>
          <a:prstGeom prst="rect">
            <a:avLst/>
          </a:prstGeom>
          <a:noFill/>
          <a:ln>
            <a:noFill/>
          </a:ln>
        </p:spPr>
      </p:pic>
      <p:pic>
        <p:nvPicPr>
          <p:cNvPr id="1032" name="Google Shape;1032;p56"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1033" name="Google Shape;1033;p56"/>
          <p:cNvPicPr preferRelativeResize="0"/>
          <p:nvPr/>
        </p:nvPicPr>
        <p:blipFill rotWithShape="1">
          <a:blip r:embed="rId4">
            <a:alphaModFix/>
          </a:blip>
          <a:srcRect/>
          <a:stretch/>
        </p:blipFill>
        <p:spPr>
          <a:xfrm>
            <a:off x="190275" y="6251086"/>
            <a:ext cx="309930" cy="493979"/>
          </a:xfrm>
          <a:prstGeom prst="rect">
            <a:avLst/>
          </a:prstGeom>
          <a:noFill/>
          <a:ln>
            <a:noFill/>
          </a:ln>
        </p:spPr>
      </p:pic>
      <p:pic>
        <p:nvPicPr>
          <p:cNvPr id="1034" name="Google Shape;1034;p56"/>
          <p:cNvPicPr preferRelativeResize="0"/>
          <p:nvPr/>
        </p:nvPicPr>
        <p:blipFill rotWithShape="1">
          <a:blip r:embed="rId5">
            <a:alphaModFix/>
          </a:blip>
          <a:srcRect/>
          <a:stretch/>
        </p:blipFill>
        <p:spPr>
          <a:xfrm>
            <a:off x="7784915" y="6196177"/>
            <a:ext cx="491968" cy="536174"/>
          </a:xfrm>
          <a:prstGeom prst="rect">
            <a:avLst/>
          </a:prstGeom>
          <a:noFill/>
          <a:ln>
            <a:noFill/>
          </a:ln>
        </p:spPr>
      </p:pic>
      <p:sp>
        <p:nvSpPr>
          <p:cNvPr id="1035" name="Google Shape;1035;p56"/>
          <p:cNvSpPr>
            <a:spLocks noGrp="1"/>
          </p:cNvSpPr>
          <p:nvPr>
            <p:ph type="pic" idx="2"/>
          </p:nvPr>
        </p:nvSpPr>
        <p:spPr>
          <a:xfrm>
            <a:off x="9093038" y="1058781"/>
            <a:ext cx="2715768" cy="2715768"/>
          </a:xfrm>
          <a:prstGeom prst="rect">
            <a:avLst/>
          </a:prstGeom>
          <a:noFill/>
          <a:ln>
            <a:noFill/>
          </a:ln>
        </p:spPr>
      </p:sp>
      <p:sp>
        <p:nvSpPr>
          <p:cNvPr id="1036" name="Google Shape;1036;p56"/>
          <p:cNvSpPr txBox="1">
            <a:spLocks noGrp="1"/>
          </p:cNvSpPr>
          <p:nvPr>
            <p:ph type="body" idx="1"/>
          </p:nvPr>
        </p:nvSpPr>
        <p:spPr>
          <a:xfrm>
            <a:off x="1660584" y="1489802"/>
            <a:ext cx="6616300"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37" name="Google Shape;1037;p56"/>
          <p:cNvSpPr txBox="1">
            <a:spLocks noGrp="1"/>
          </p:cNvSpPr>
          <p:nvPr>
            <p:ph type="body" idx="3"/>
          </p:nvPr>
        </p:nvSpPr>
        <p:spPr>
          <a:xfrm>
            <a:off x="1660584" y="3034440"/>
            <a:ext cx="6616299"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38" name="Google Shape;1038;p56"/>
          <p:cNvSpPr txBox="1">
            <a:spLocks noGrp="1"/>
          </p:cNvSpPr>
          <p:nvPr>
            <p:ph type="body" idx="4"/>
          </p:nvPr>
        </p:nvSpPr>
        <p:spPr>
          <a:xfrm>
            <a:off x="1660585" y="4620141"/>
            <a:ext cx="6616298"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39" name="Google Shape;1039;p56"/>
          <p:cNvSpPr txBox="1">
            <a:spLocks noGrp="1"/>
          </p:cNvSpPr>
          <p:nvPr>
            <p:ph type="body" idx="5"/>
          </p:nvPr>
        </p:nvSpPr>
        <p:spPr>
          <a:xfrm>
            <a:off x="698499" y="1489799"/>
            <a:ext cx="882460"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6000"/>
              <a:buFont typeface="Arial"/>
              <a:buNone/>
              <a:defRPr sz="6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40" name="Google Shape;1040;p56"/>
          <p:cNvSpPr txBox="1">
            <a:spLocks noGrp="1"/>
          </p:cNvSpPr>
          <p:nvPr>
            <p:ph type="body" idx="6"/>
          </p:nvPr>
        </p:nvSpPr>
        <p:spPr>
          <a:xfrm>
            <a:off x="698499" y="4620139"/>
            <a:ext cx="882460"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6000"/>
              <a:buFont typeface="Arial"/>
              <a:buNone/>
              <a:defRPr sz="6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41" name="Google Shape;1041;p56"/>
          <p:cNvSpPr txBox="1">
            <a:spLocks noGrp="1"/>
          </p:cNvSpPr>
          <p:nvPr>
            <p:ph type="body" idx="7"/>
          </p:nvPr>
        </p:nvSpPr>
        <p:spPr>
          <a:xfrm>
            <a:off x="698499" y="3054969"/>
            <a:ext cx="882460"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6000"/>
              <a:buFont typeface="Arial"/>
              <a:buNone/>
              <a:defRPr sz="6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42" name="Google Shape;1042;p56"/>
          <p:cNvSpPr>
            <a:spLocks noGrp="1"/>
          </p:cNvSpPr>
          <p:nvPr>
            <p:ph type="pic" idx="8"/>
          </p:nvPr>
        </p:nvSpPr>
        <p:spPr>
          <a:xfrm>
            <a:off x="8788240" y="3300664"/>
            <a:ext cx="3346704" cy="3154680"/>
          </a:xfrm>
          <a:prstGeom prst="rect">
            <a:avLst/>
          </a:prstGeom>
          <a:noFill/>
          <a:ln>
            <a:noFill/>
          </a:ln>
        </p:spPr>
      </p:sp>
    </p:spTree>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matchingName="3_Content with Caption">
  <p:cSld name="3_Content with Caption">
    <p:spTree>
      <p:nvGrpSpPr>
        <p:cNvPr id="1" name="Shape 1043"/>
        <p:cNvGrpSpPr/>
        <p:nvPr/>
      </p:nvGrpSpPr>
      <p:grpSpPr>
        <a:xfrm>
          <a:off x="0" y="0"/>
          <a:ext cx="0" cy="0"/>
          <a:chOff x="0" y="0"/>
          <a:chExt cx="0" cy="0"/>
        </a:xfrm>
      </p:grpSpPr>
      <p:sp>
        <p:nvSpPr>
          <p:cNvPr id="1044" name="Google Shape;1044;p57"/>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45" name="Google Shape;1045;p57"/>
          <p:cNvSpPr>
            <a:spLocks noGrp="1"/>
          </p:cNvSpPr>
          <p:nvPr>
            <p:ph type="pic" idx="2"/>
          </p:nvPr>
        </p:nvSpPr>
        <p:spPr>
          <a:xfrm>
            <a:off x="8953152" y="1444919"/>
            <a:ext cx="2916936" cy="2596896"/>
          </a:xfrm>
          <a:prstGeom prst="rect">
            <a:avLst/>
          </a:prstGeom>
          <a:noFill/>
          <a:ln>
            <a:noFill/>
          </a:ln>
        </p:spPr>
      </p:sp>
      <p:sp>
        <p:nvSpPr>
          <p:cNvPr id="1046" name="Google Shape;1046;p57"/>
          <p:cNvSpPr txBox="1">
            <a:spLocks noGrp="1"/>
          </p:cNvSpPr>
          <p:nvPr>
            <p:ph type="body" idx="1"/>
          </p:nvPr>
        </p:nvSpPr>
        <p:spPr>
          <a:xfrm>
            <a:off x="9163051" y="4074693"/>
            <a:ext cx="2497138" cy="2368897"/>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2700"/>
              <a:buFont typeface="Noto Sans Symbols"/>
              <a:buNone/>
              <a:defRPr sz="36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cxnSp>
        <p:nvCxnSpPr>
          <p:cNvPr id="1047" name="Google Shape;1047;p57"/>
          <p:cNvCxnSpPr/>
          <p:nvPr/>
        </p:nvCxnSpPr>
        <p:spPr>
          <a:xfrm>
            <a:off x="3718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048" name="Google Shape;1048;p57"/>
          <p:cNvCxnSpPr/>
          <p:nvPr/>
        </p:nvCxnSpPr>
        <p:spPr>
          <a:xfrm>
            <a:off x="30078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049" name="Google Shape;1049;p57"/>
          <p:cNvCxnSpPr/>
          <p:nvPr/>
        </p:nvCxnSpPr>
        <p:spPr>
          <a:xfrm>
            <a:off x="5703299" y="6565900"/>
            <a:ext cx="2082480" cy="0"/>
          </a:xfrm>
          <a:prstGeom prst="straightConnector1">
            <a:avLst/>
          </a:prstGeom>
          <a:noFill/>
          <a:ln w="25400" cap="flat" cmpd="sng">
            <a:solidFill>
              <a:srgbClr val="96C93E"/>
            </a:solidFill>
            <a:prstDash val="solid"/>
            <a:miter lim="800000"/>
            <a:headEnd type="none" w="sm" len="sm"/>
            <a:tailEnd type="none" w="sm" len="sm"/>
          </a:ln>
        </p:spPr>
      </p:cxnSp>
      <p:pic>
        <p:nvPicPr>
          <p:cNvPr id="1050" name="Google Shape;1050;p57"/>
          <p:cNvPicPr preferRelativeResize="0"/>
          <p:nvPr/>
        </p:nvPicPr>
        <p:blipFill rotWithShape="1">
          <a:blip r:embed="rId2">
            <a:alphaModFix/>
          </a:blip>
          <a:srcRect/>
          <a:stretch/>
        </p:blipFill>
        <p:spPr>
          <a:xfrm>
            <a:off x="2477073" y="6324412"/>
            <a:ext cx="529889" cy="497951"/>
          </a:xfrm>
          <a:prstGeom prst="rect">
            <a:avLst/>
          </a:prstGeom>
          <a:noFill/>
          <a:ln>
            <a:noFill/>
          </a:ln>
        </p:spPr>
      </p:pic>
      <p:pic>
        <p:nvPicPr>
          <p:cNvPr id="1051" name="Google Shape;1051;p57"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1052" name="Google Shape;1052;p57"/>
          <p:cNvPicPr preferRelativeResize="0"/>
          <p:nvPr/>
        </p:nvPicPr>
        <p:blipFill rotWithShape="1">
          <a:blip r:embed="rId4">
            <a:alphaModFix/>
          </a:blip>
          <a:srcRect/>
          <a:stretch/>
        </p:blipFill>
        <p:spPr>
          <a:xfrm>
            <a:off x="190275" y="6251086"/>
            <a:ext cx="309930" cy="493979"/>
          </a:xfrm>
          <a:prstGeom prst="rect">
            <a:avLst/>
          </a:prstGeom>
          <a:noFill/>
          <a:ln>
            <a:noFill/>
          </a:ln>
        </p:spPr>
      </p:pic>
      <p:pic>
        <p:nvPicPr>
          <p:cNvPr id="1053" name="Google Shape;1053;p57"/>
          <p:cNvPicPr preferRelativeResize="0"/>
          <p:nvPr/>
        </p:nvPicPr>
        <p:blipFill rotWithShape="1">
          <a:blip r:embed="rId5">
            <a:alphaModFix/>
          </a:blip>
          <a:srcRect/>
          <a:stretch/>
        </p:blipFill>
        <p:spPr>
          <a:xfrm>
            <a:off x="7784915" y="6196177"/>
            <a:ext cx="491968" cy="536174"/>
          </a:xfrm>
          <a:prstGeom prst="rect">
            <a:avLst/>
          </a:prstGeom>
          <a:noFill/>
          <a:ln>
            <a:noFill/>
          </a:ln>
        </p:spPr>
      </p:pic>
      <p:sp>
        <p:nvSpPr>
          <p:cNvPr id="1054" name="Google Shape;1054;p57"/>
          <p:cNvSpPr>
            <a:spLocks noGrp="1"/>
          </p:cNvSpPr>
          <p:nvPr>
            <p:ph type="pic" idx="3"/>
          </p:nvPr>
        </p:nvSpPr>
        <p:spPr>
          <a:xfrm>
            <a:off x="1620982" y="1733964"/>
            <a:ext cx="5123557" cy="3849365"/>
          </a:xfrm>
          <a:prstGeom prst="rect">
            <a:avLst/>
          </a:prstGeom>
          <a:noFill/>
          <a:ln>
            <a:noFill/>
          </a:ln>
        </p:spPr>
      </p:sp>
    </p:spTree>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matchingName="Social Media">
  <p:cSld name="Social Media">
    <p:spTree>
      <p:nvGrpSpPr>
        <p:cNvPr id="1" name="Shape 1055"/>
        <p:cNvGrpSpPr/>
        <p:nvPr/>
      </p:nvGrpSpPr>
      <p:grpSpPr>
        <a:xfrm>
          <a:off x="0" y="0"/>
          <a:ext cx="0" cy="0"/>
          <a:chOff x="0" y="0"/>
          <a:chExt cx="0" cy="0"/>
        </a:xfrm>
      </p:grpSpPr>
      <p:sp>
        <p:nvSpPr>
          <p:cNvPr id="1056" name="Google Shape;1056;p58"/>
          <p:cNvSpPr>
            <a:spLocks noGrp="1"/>
          </p:cNvSpPr>
          <p:nvPr>
            <p:ph type="pic" idx="2"/>
          </p:nvPr>
        </p:nvSpPr>
        <p:spPr>
          <a:xfrm>
            <a:off x="9810967" y="1562916"/>
            <a:ext cx="1152144" cy="1143000"/>
          </a:xfrm>
          <a:prstGeom prst="rect">
            <a:avLst/>
          </a:prstGeom>
          <a:noFill/>
          <a:ln>
            <a:noFill/>
          </a:ln>
        </p:spPr>
      </p:sp>
      <p:sp>
        <p:nvSpPr>
          <p:cNvPr id="1057" name="Google Shape;1057;p58"/>
          <p:cNvSpPr txBox="1">
            <a:spLocks noGrp="1"/>
          </p:cNvSpPr>
          <p:nvPr>
            <p:ph type="body" idx="1"/>
          </p:nvPr>
        </p:nvSpPr>
        <p:spPr>
          <a:xfrm>
            <a:off x="371844" y="1687513"/>
            <a:ext cx="8090821" cy="3364992"/>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5000"/>
              <a:buFont typeface="Arial"/>
              <a:buNone/>
              <a:defRPr sz="5000" b="0" i="0" u="none" strike="noStrike" cap="none">
                <a:solidFill>
                  <a:srgbClr val="006FB6"/>
                </a:solidFill>
                <a:latin typeface="Calibri"/>
                <a:ea typeface="Calibri"/>
                <a:cs typeface="Calibri"/>
                <a:sym typeface="Calibri"/>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2pPr>
            <a:lvl3pPr marL="1371600" marR="0" lvl="2"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3pPr>
            <a:lvl4pPr marL="1828800" marR="0" lvl="3"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4pPr>
            <a:lvl5pPr marL="2286000" marR="0" lvl="4"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58" name="Google Shape;1058;p58"/>
          <p:cNvSpPr>
            <a:spLocks noGrp="1"/>
          </p:cNvSpPr>
          <p:nvPr>
            <p:ph type="pic" idx="3"/>
          </p:nvPr>
        </p:nvSpPr>
        <p:spPr>
          <a:xfrm>
            <a:off x="9757009" y="3260706"/>
            <a:ext cx="1216152" cy="987552"/>
          </a:xfrm>
          <a:prstGeom prst="rect">
            <a:avLst/>
          </a:prstGeom>
          <a:noFill/>
          <a:ln>
            <a:noFill/>
          </a:ln>
        </p:spPr>
      </p:sp>
      <p:sp>
        <p:nvSpPr>
          <p:cNvPr id="1059" name="Google Shape;1059;p58"/>
          <p:cNvSpPr>
            <a:spLocks noGrp="1"/>
          </p:cNvSpPr>
          <p:nvPr>
            <p:ph type="pic" idx="4"/>
          </p:nvPr>
        </p:nvSpPr>
        <p:spPr>
          <a:xfrm>
            <a:off x="9810967" y="4777725"/>
            <a:ext cx="1143000" cy="1143000"/>
          </a:xfrm>
          <a:prstGeom prst="rect">
            <a:avLst/>
          </a:prstGeom>
          <a:noFill/>
          <a:ln>
            <a:noFill/>
          </a:ln>
        </p:spPr>
      </p:sp>
      <p:cxnSp>
        <p:nvCxnSpPr>
          <p:cNvPr id="1060" name="Google Shape;1060;p58"/>
          <p:cNvCxnSpPr/>
          <p:nvPr/>
        </p:nvCxnSpPr>
        <p:spPr>
          <a:xfrm>
            <a:off x="3718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061" name="Google Shape;1061;p58"/>
          <p:cNvCxnSpPr/>
          <p:nvPr/>
        </p:nvCxnSpPr>
        <p:spPr>
          <a:xfrm>
            <a:off x="30078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062" name="Google Shape;1062;p58"/>
          <p:cNvCxnSpPr/>
          <p:nvPr/>
        </p:nvCxnSpPr>
        <p:spPr>
          <a:xfrm>
            <a:off x="5703299" y="6565900"/>
            <a:ext cx="2082480" cy="0"/>
          </a:xfrm>
          <a:prstGeom prst="straightConnector1">
            <a:avLst/>
          </a:prstGeom>
          <a:noFill/>
          <a:ln w="25400" cap="flat" cmpd="sng">
            <a:solidFill>
              <a:srgbClr val="96C93E"/>
            </a:solidFill>
            <a:prstDash val="solid"/>
            <a:miter lim="800000"/>
            <a:headEnd type="none" w="sm" len="sm"/>
            <a:tailEnd type="none" w="sm" len="sm"/>
          </a:ln>
        </p:spPr>
      </p:cxnSp>
      <p:pic>
        <p:nvPicPr>
          <p:cNvPr id="1063" name="Google Shape;1063;p58"/>
          <p:cNvPicPr preferRelativeResize="0"/>
          <p:nvPr/>
        </p:nvPicPr>
        <p:blipFill rotWithShape="1">
          <a:blip r:embed="rId2">
            <a:alphaModFix/>
          </a:blip>
          <a:srcRect/>
          <a:stretch/>
        </p:blipFill>
        <p:spPr>
          <a:xfrm>
            <a:off x="2477073" y="6324412"/>
            <a:ext cx="529889" cy="497951"/>
          </a:xfrm>
          <a:prstGeom prst="rect">
            <a:avLst/>
          </a:prstGeom>
          <a:noFill/>
          <a:ln>
            <a:noFill/>
          </a:ln>
        </p:spPr>
      </p:pic>
      <p:pic>
        <p:nvPicPr>
          <p:cNvPr id="1064" name="Google Shape;1064;p58"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1065" name="Google Shape;1065;p58"/>
          <p:cNvPicPr preferRelativeResize="0"/>
          <p:nvPr/>
        </p:nvPicPr>
        <p:blipFill rotWithShape="1">
          <a:blip r:embed="rId4">
            <a:alphaModFix/>
          </a:blip>
          <a:srcRect/>
          <a:stretch/>
        </p:blipFill>
        <p:spPr>
          <a:xfrm>
            <a:off x="190275" y="6251086"/>
            <a:ext cx="309930" cy="493979"/>
          </a:xfrm>
          <a:prstGeom prst="rect">
            <a:avLst/>
          </a:prstGeom>
          <a:noFill/>
          <a:ln>
            <a:noFill/>
          </a:ln>
        </p:spPr>
      </p:pic>
      <p:pic>
        <p:nvPicPr>
          <p:cNvPr id="1066" name="Google Shape;1066;p58"/>
          <p:cNvPicPr preferRelativeResize="0"/>
          <p:nvPr/>
        </p:nvPicPr>
        <p:blipFill rotWithShape="1">
          <a:blip r:embed="rId5">
            <a:alphaModFix/>
          </a:blip>
          <a:srcRect/>
          <a:stretch/>
        </p:blipFill>
        <p:spPr>
          <a:xfrm>
            <a:off x="7784915" y="6196177"/>
            <a:ext cx="491968" cy="536174"/>
          </a:xfrm>
          <a:prstGeom prst="rect">
            <a:avLst/>
          </a:prstGeom>
          <a:noFill/>
          <a:ln>
            <a:noFill/>
          </a:ln>
        </p:spPr>
      </p:pic>
      <p:sp>
        <p:nvSpPr>
          <p:cNvPr id="1067" name="Google Shape;1067;p58"/>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Tree>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matchingName="Find Your Materials">
  <p:cSld name="Find Your Materials">
    <p:spTree>
      <p:nvGrpSpPr>
        <p:cNvPr id="1" name="Shape 1068"/>
        <p:cNvGrpSpPr/>
        <p:nvPr/>
      </p:nvGrpSpPr>
      <p:grpSpPr>
        <a:xfrm>
          <a:off x="0" y="0"/>
          <a:ext cx="0" cy="0"/>
          <a:chOff x="0" y="0"/>
          <a:chExt cx="0" cy="0"/>
        </a:xfrm>
      </p:grpSpPr>
      <p:sp>
        <p:nvSpPr>
          <p:cNvPr id="1069" name="Google Shape;1069;p146"/>
          <p:cNvSpPr txBox="1">
            <a:spLocks noGrp="1"/>
          </p:cNvSpPr>
          <p:nvPr>
            <p:ph type="title"/>
          </p:nvPr>
        </p:nvSpPr>
        <p:spPr>
          <a:xfrm>
            <a:off x="1" y="1"/>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pic>
        <p:nvPicPr>
          <p:cNvPr id="1070" name="Google Shape;1070;p146"/>
          <p:cNvPicPr preferRelativeResize="0"/>
          <p:nvPr/>
        </p:nvPicPr>
        <p:blipFill rotWithShape="1">
          <a:blip r:embed="rId2">
            <a:alphaModFix/>
          </a:blip>
          <a:srcRect/>
          <a:stretch/>
        </p:blipFill>
        <p:spPr>
          <a:xfrm>
            <a:off x="179447" y="6246434"/>
            <a:ext cx="309931" cy="493979"/>
          </a:xfrm>
          <a:prstGeom prst="rect">
            <a:avLst/>
          </a:prstGeom>
          <a:noFill/>
          <a:ln>
            <a:noFill/>
          </a:ln>
        </p:spPr>
      </p:pic>
      <p:cxnSp>
        <p:nvCxnSpPr>
          <p:cNvPr id="1071" name="Google Shape;1071;p146"/>
          <p:cNvCxnSpPr/>
          <p:nvPr/>
        </p:nvCxnSpPr>
        <p:spPr>
          <a:xfrm>
            <a:off x="371844"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1072" name="Google Shape;1072;p146"/>
          <p:cNvCxnSpPr/>
          <p:nvPr/>
        </p:nvCxnSpPr>
        <p:spPr>
          <a:xfrm>
            <a:off x="30078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073" name="Google Shape;1073;p146"/>
          <p:cNvCxnSpPr/>
          <p:nvPr/>
        </p:nvCxnSpPr>
        <p:spPr>
          <a:xfrm>
            <a:off x="57032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1074" name="Google Shape;1074;p146"/>
          <p:cNvPicPr preferRelativeResize="0"/>
          <p:nvPr/>
        </p:nvPicPr>
        <p:blipFill rotWithShape="1">
          <a:blip r:embed="rId3">
            <a:alphaModFix/>
          </a:blip>
          <a:srcRect/>
          <a:stretch/>
        </p:blipFill>
        <p:spPr>
          <a:xfrm>
            <a:off x="7784915" y="6196177"/>
            <a:ext cx="491969" cy="536174"/>
          </a:xfrm>
          <a:prstGeom prst="rect">
            <a:avLst/>
          </a:prstGeom>
          <a:noFill/>
          <a:ln>
            <a:noFill/>
          </a:ln>
        </p:spPr>
      </p:pic>
      <p:pic>
        <p:nvPicPr>
          <p:cNvPr id="1075" name="Google Shape;1075;p146"/>
          <p:cNvPicPr preferRelativeResize="0"/>
          <p:nvPr/>
        </p:nvPicPr>
        <p:blipFill rotWithShape="1">
          <a:blip r:embed="rId4">
            <a:alphaModFix/>
          </a:blip>
          <a:srcRect/>
          <a:stretch/>
        </p:blipFill>
        <p:spPr>
          <a:xfrm>
            <a:off x="2477073" y="6324412"/>
            <a:ext cx="529889" cy="497951"/>
          </a:xfrm>
          <a:prstGeom prst="rect">
            <a:avLst/>
          </a:prstGeom>
          <a:noFill/>
          <a:ln>
            <a:noFill/>
          </a:ln>
        </p:spPr>
      </p:pic>
      <p:pic>
        <p:nvPicPr>
          <p:cNvPr id="1076" name="Google Shape;1076;p146" descr="A picture containing vector graphics&#10;&#10;Description automatically generated"/>
          <p:cNvPicPr preferRelativeResize="0"/>
          <p:nvPr/>
        </p:nvPicPr>
        <p:blipFill rotWithShape="1">
          <a:blip r:embed="rId5">
            <a:alphaModFix/>
          </a:blip>
          <a:srcRect/>
          <a:stretch/>
        </p:blipFill>
        <p:spPr>
          <a:xfrm>
            <a:off x="5063574" y="6196177"/>
            <a:ext cx="687747" cy="615553"/>
          </a:xfrm>
          <a:prstGeom prst="rect">
            <a:avLst/>
          </a:prstGeom>
          <a:noFill/>
          <a:ln>
            <a:noFill/>
          </a:ln>
        </p:spPr>
      </p:pic>
      <p:sp>
        <p:nvSpPr>
          <p:cNvPr id="1077" name="Google Shape;1077;p146"/>
          <p:cNvSpPr txBox="1">
            <a:spLocks noGrp="1"/>
          </p:cNvSpPr>
          <p:nvPr>
            <p:ph type="body" idx="1"/>
          </p:nvPr>
        </p:nvSpPr>
        <p:spPr>
          <a:xfrm>
            <a:off x="628275" y="1620838"/>
            <a:ext cx="3081528" cy="338328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3200"/>
              <a:buFont typeface="Arial"/>
              <a:buNone/>
              <a:defRPr sz="32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78" name="Google Shape;1078;p146"/>
          <p:cNvSpPr txBox="1">
            <a:spLocks noGrp="1"/>
          </p:cNvSpPr>
          <p:nvPr>
            <p:ph type="body" idx="2"/>
          </p:nvPr>
        </p:nvSpPr>
        <p:spPr>
          <a:xfrm>
            <a:off x="4059003" y="1632097"/>
            <a:ext cx="4005072" cy="338328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3200"/>
              <a:buFont typeface="Arial"/>
              <a:buNone/>
              <a:defRPr sz="32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79" name="Google Shape;1079;p146"/>
          <p:cNvSpPr txBox="1">
            <a:spLocks noGrp="1"/>
          </p:cNvSpPr>
          <p:nvPr>
            <p:ph type="body" idx="3"/>
          </p:nvPr>
        </p:nvSpPr>
        <p:spPr>
          <a:xfrm>
            <a:off x="8794864" y="1454588"/>
            <a:ext cx="3347923" cy="1172238"/>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80" name="Google Shape;1080;p146"/>
          <p:cNvSpPr txBox="1">
            <a:spLocks noGrp="1"/>
          </p:cNvSpPr>
          <p:nvPr>
            <p:ph type="body" idx="4"/>
          </p:nvPr>
        </p:nvSpPr>
        <p:spPr>
          <a:xfrm>
            <a:off x="8794863" y="2645354"/>
            <a:ext cx="3347923" cy="1535228"/>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2800"/>
              <a:buFont typeface="Arial"/>
              <a:buNone/>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81" name="Google Shape;1081;p146"/>
          <p:cNvSpPr>
            <a:spLocks noGrp="1"/>
          </p:cNvSpPr>
          <p:nvPr>
            <p:ph type="pic" idx="5"/>
          </p:nvPr>
        </p:nvSpPr>
        <p:spPr>
          <a:xfrm>
            <a:off x="8989159" y="4407656"/>
            <a:ext cx="2926080" cy="1947672"/>
          </a:xfrm>
          <a:prstGeom prst="rect">
            <a:avLst/>
          </a:prstGeom>
          <a:noFill/>
          <a:ln>
            <a:noFill/>
          </a:ln>
        </p:spPr>
      </p:sp>
    </p:spTree>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matchingName="2_Reading tip introduction">
  <p:cSld name="2_Reading tip introduction">
    <p:spTree>
      <p:nvGrpSpPr>
        <p:cNvPr id="1" name="Shape 1082"/>
        <p:cNvGrpSpPr/>
        <p:nvPr/>
      </p:nvGrpSpPr>
      <p:grpSpPr>
        <a:xfrm>
          <a:off x="0" y="0"/>
          <a:ext cx="0" cy="0"/>
          <a:chOff x="0" y="0"/>
          <a:chExt cx="0" cy="0"/>
        </a:xfrm>
      </p:grpSpPr>
      <p:sp>
        <p:nvSpPr>
          <p:cNvPr id="1083" name="Google Shape;1083;p147"/>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1084" name="Google Shape;1084;p147"/>
          <p:cNvCxnSpPr/>
          <p:nvPr/>
        </p:nvCxnSpPr>
        <p:spPr>
          <a:xfrm>
            <a:off x="3718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1085" name="Google Shape;1085;p147"/>
          <p:cNvCxnSpPr/>
          <p:nvPr/>
        </p:nvCxnSpPr>
        <p:spPr>
          <a:xfrm>
            <a:off x="30078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1086" name="Google Shape;1086;p147"/>
          <p:cNvCxnSpPr/>
          <p:nvPr/>
        </p:nvCxnSpPr>
        <p:spPr>
          <a:xfrm>
            <a:off x="57032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1087" name="Google Shape;1087;p147"/>
          <p:cNvPicPr preferRelativeResize="0"/>
          <p:nvPr/>
        </p:nvPicPr>
        <p:blipFill rotWithShape="1">
          <a:blip r:embed="rId2">
            <a:alphaModFix/>
          </a:blip>
          <a:srcRect/>
          <a:stretch/>
        </p:blipFill>
        <p:spPr>
          <a:xfrm>
            <a:off x="7784915" y="6196177"/>
            <a:ext cx="491969" cy="536174"/>
          </a:xfrm>
          <a:prstGeom prst="rect">
            <a:avLst/>
          </a:prstGeom>
          <a:noFill/>
          <a:ln>
            <a:noFill/>
          </a:ln>
        </p:spPr>
      </p:pic>
      <p:pic>
        <p:nvPicPr>
          <p:cNvPr id="1088" name="Google Shape;1088;p147"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1089" name="Google Shape;1089;p147"/>
          <p:cNvPicPr preferRelativeResize="0"/>
          <p:nvPr/>
        </p:nvPicPr>
        <p:blipFill rotWithShape="1">
          <a:blip r:embed="rId4">
            <a:alphaModFix/>
          </a:blip>
          <a:srcRect/>
          <a:stretch/>
        </p:blipFill>
        <p:spPr>
          <a:xfrm>
            <a:off x="2477073" y="6324412"/>
            <a:ext cx="529889" cy="497950"/>
          </a:xfrm>
          <a:prstGeom prst="rect">
            <a:avLst/>
          </a:prstGeom>
          <a:noFill/>
          <a:ln>
            <a:noFill/>
          </a:ln>
        </p:spPr>
      </p:pic>
      <p:pic>
        <p:nvPicPr>
          <p:cNvPr id="1090" name="Google Shape;1090;p147"/>
          <p:cNvPicPr preferRelativeResize="0"/>
          <p:nvPr/>
        </p:nvPicPr>
        <p:blipFill rotWithShape="1">
          <a:blip r:embed="rId5">
            <a:alphaModFix/>
          </a:blip>
          <a:srcRect/>
          <a:stretch/>
        </p:blipFill>
        <p:spPr>
          <a:xfrm>
            <a:off x="190275" y="6251086"/>
            <a:ext cx="309930" cy="493979"/>
          </a:xfrm>
          <a:prstGeom prst="rect">
            <a:avLst/>
          </a:prstGeom>
          <a:noFill/>
          <a:ln>
            <a:noFill/>
          </a:ln>
        </p:spPr>
      </p:pic>
      <p:sp>
        <p:nvSpPr>
          <p:cNvPr id="1091" name="Google Shape;1091;p147"/>
          <p:cNvSpPr>
            <a:spLocks noGrp="1"/>
          </p:cNvSpPr>
          <p:nvPr>
            <p:ph type="pic" idx="2"/>
          </p:nvPr>
        </p:nvSpPr>
        <p:spPr>
          <a:xfrm>
            <a:off x="9282749" y="1283634"/>
            <a:ext cx="2377440" cy="3172968"/>
          </a:xfrm>
          <a:prstGeom prst="rect">
            <a:avLst/>
          </a:prstGeom>
          <a:noFill/>
          <a:ln>
            <a:noFill/>
          </a:ln>
        </p:spPr>
      </p:sp>
      <p:sp>
        <p:nvSpPr>
          <p:cNvPr id="1092" name="Google Shape;1092;p147"/>
          <p:cNvSpPr txBox="1">
            <a:spLocks noGrp="1"/>
          </p:cNvSpPr>
          <p:nvPr>
            <p:ph type="body" idx="1"/>
          </p:nvPr>
        </p:nvSpPr>
        <p:spPr>
          <a:xfrm>
            <a:off x="9222900" y="4748864"/>
            <a:ext cx="2497138" cy="1342202"/>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2100"/>
              <a:buFont typeface="Arial"/>
              <a:buNone/>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093" name="Google Shape;1093;p147"/>
          <p:cNvSpPr txBox="1">
            <a:spLocks noGrp="1"/>
          </p:cNvSpPr>
          <p:nvPr>
            <p:ph type="title" idx="3"/>
          </p:nvPr>
        </p:nvSpPr>
        <p:spPr>
          <a:xfrm>
            <a:off x="371850" y="2472625"/>
            <a:ext cx="969000" cy="1023300"/>
          </a:xfrm>
          <a:prstGeom prst="rect">
            <a:avLst/>
          </a:prstGeom>
          <a:noFill/>
          <a:ln>
            <a:noFill/>
          </a:ln>
        </p:spPr>
        <p:txBody>
          <a:bodyPr spcFirstLastPara="1" wrap="square" lIns="274300" tIns="45700" rIns="91425" bIns="45700" anchor="t" anchorCtr="0">
            <a:normAutofit/>
          </a:bodyPr>
          <a:lstStyle>
            <a:lvl1pPr lvl="0" algn="l">
              <a:lnSpc>
                <a:spcPct val="90000"/>
              </a:lnSpc>
              <a:spcBef>
                <a:spcPts val="0"/>
              </a:spcBef>
              <a:spcAft>
                <a:spcPts val="0"/>
              </a:spcAft>
              <a:buSzPts val="50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94" name="Google Shape;1094;p147"/>
          <p:cNvSpPr txBox="1">
            <a:spLocks noGrp="1"/>
          </p:cNvSpPr>
          <p:nvPr>
            <p:ph type="title" idx="4"/>
          </p:nvPr>
        </p:nvSpPr>
        <p:spPr>
          <a:xfrm>
            <a:off x="371850" y="4910440"/>
            <a:ext cx="969000" cy="1023300"/>
          </a:xfrm>
          <a:prstGeom prst="rect">
            <a:avLst/>
          </a:prstGeom>
          <a:noFill/>
          <a:ln>
            <a:noFill/>
          </a:ln>
        </p:spPr>
        <p:txBody>
          <a:bodyPr spcFirstLastPara="1" wrap="square" lIns="274300" tIns="45700" rIns="91425" bIns="45700" anchor="t" anchorCtr="0">
            <a:normAutofit/>
          </a:bodyPr>
          <a:lstStyle>
            <a:lvl1pPr lvl="0" algn="l">
              <a:lnSpc>
                <a:spcPct val="90000"/>
              </a:lnSpc>
              <a:spcBef>
                <a:spcPts val="0"/>
              </a:spcBef>
              <a:spcAft>
                <a:spcPts val="0"/>
              </a:spcAft>
              <a:buSzPts val="50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95" name="Google Shape;1095;p147"/>
          <p:cNvSpPr txBox="1">
            <a:spLocks noGrp="1"/>
          </p:cNvSpPr>
          <p:nvPr>
            <p:ph type="title" idx="5"/>
          </p:nvPr>
        </p:nvSpPr>
        <p:spPr>
          <a:xfrm>
            <a:off x="371850" y="3624715"/>
            <a:ext cx="969000" cy="1023300"/>
          </a:xfrm>
          <a:prstGeom prst="rect">
            <a:avLst/>
          </a:prstGeom>
          <a:noFill/>
          <a:ln>
            <a:noFill/>
          </a:ln>
        </p:spPr>
        <p:txBody>
          <a:bodyPr spcFirstLastPara="1" wrap="square" lIns="274300" tIns="45700" rIns="91425" bIns="45700" anchor="t" anchorCtr="0">
            <a:normAutofit/>
          </a:bodyPr>
          <a:lstStyle>
            <a:lvl1pPr lvl="0" algn="l">
              <a:lnSpc>
                <a:spcPct val="90000"/>
              </a:lnSpc>
              <a:spcBef>
                <a:spcPts val="0"/>
              </a:spcBef>
              <a:spcAft>
                <a:spcPts val="0"/>
              </a:spcAft>
              <a:buSzPts val="50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96" name="Google Shape;1096;p147"/>
          <p:cNvSpPr txBox="1">
            <a:spLocks noGrp="1"/>
          </p:cNvSpPr>
          <p:nvPr>
            <p:ph type="body" idx="6"/>
          </p:nvPr>
        </p:nvSpPr>
        <p:spPr>
          <a:xfrm>
            <a:off x="1340850" y="1350300"/>
            <a:ext cx="4917000" cy="1023300"/>
          </a:xfrm>
          <a:prstGeom prst="rect">
            <a:avLst/>
          </a:prstGeom>
          <a:noFill/>
          <a:ln>
            <a:noFill/>
          </a:ln>
        </p:spPr>
        <p:txBody>
          <a:bodyPr spcFirstLastPara="1" wrap="square" lIns="91425" tIns="91425" rIns="91425" bIns="91425" anchor="t" anchorCtr="0">
            <a:noAutofit/>
          </a:bodyPr>
          <a:lstStyle>
            <a:lvl1pPr marL="457200" marR="0" lvl="0"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097" name="Google Shape;1097;p147"/>
          <p:cNvSpPr txBox="1">
            <a:spLocks noGrp="1"/>
          </p:cNvSpPr>
          <p:nvPr>
            <p:ph type="body" idx="7"/>
          </p:nvPr>
        </p:nvSpPr>
        <p:spPr>
          <a:xfrm>
            <a:off x="1340850" y="2472625"/>
            <a:ext cx="4917000" cy="1023300"/>
          </a:xfrm>
          <a:prstGeom prst="rect">
            <a:avLst/>
          </a:prstGeom>
          <a:noFill/>
          <a:ln>
            <a:noFill/>
          </a:ln>
        </p:spPr>
        <p:txBody>
          <a:bodyPr spcFirstLastPara="1" wrap="square" lIns="91425" tIns="91425" rIns="91425" bIns="91425" anchor="t" anchorCtr="0">
            <a:noAutofit/>
          </a:bodyPr>
          <a:lstStyle>
            <a:lvl1pPr marL="457200" marR="0" lvl="0"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098" name="Google Shape;1098;p147"/>
          <p:cNvSpPr txBox="1">
            <a:spLocks noGrp="1"/>
          </p:cNvSpPr>
          <p:nvPr>
            <p:ph type="body" idx="8"/>
          </p:nvPr>
        </p:nvSpPr>
        <p:spPr>
          <a:xfrm>
            <a:off x="1340838" y="3624715"/>
            <a:ext cx="4917000" cy="1023300"/>
          </a:xfrm>
          <a:prstGeom prst="rect">
            <a:avLst/>
          </a:prstGeom>
          <a:noFill/>
          <a:ln>
            <a:noFill/>
          </a:ln>
        </p:spPr>
        <p:txBody>
          <a:bodyPr spcFirstLastPara="1" wrap="square" lIns="91425" tIns="91425" rIns="91425" bIns="91425" anchor="t" anchorCtr="0">
            <a:noAutofit/>
          </a:bodyPr>
          <a:lstStyle>
            <a:lvl1pPr marL="457200" marR="0" lvl="0"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099" name="Google Shape;1099;p147"/>
          <p:cNvSpPr txBox="1">
            <a:spLocks noGrp="1"/>
          </p:cNvSpPr>
          <p:nvPr>
            <p:ph type="body" idx="9"/>
          </p:nvPr>
        </p:nvSpPr>
        <p:spPr>
          <a:xfrm>
            <a:off x="1340838" y="4910440"/>
            <a:ext cx="4917000" cy="1023300"/>
          </a:xfrm>
          <a:prstGeom prst="rect">
            <a:avLst/>
          </a:prstGeom>
          <a:noFill/>
          <a:ln>
            <a:noFill/>
          </a:ln>
        </p:spPr>
        <p:txBody>
          <a:bodyPr spcFirstLastPara="1" wrap="square" lIns="91425" tIns="91425" rIns="91425" bIns="91425" anchor="t" anchorCtr="0">
            <a:noAutofit/>
          </a:bodyPr>
          <a:lstStyle>
            <a:lvl1pPr marL="457200" marR="0" lvl="0"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100000"/>
              </a:lnSpc>
              <a:spcBef>
                <a:spcPts val="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100" name="Google Shape;1100;p147"/>
          <p:cNvSpPr txBox="1">
            <a:spLocks noGrp="1"/>
          </p:cNvSpPr>
          <p:nvPr>
            <p:ph type="title" idx="13"/>
          </p:nvPr>
        </p:nvSpPr>
        <p:spPr>
          <a:xfrm>
            <a:off x="371850" y="1350300"/>
            <a:ext cx="969000" cy="1023300"/>
          </a:xfrm>
          <a:prstGeom prst="rect">
            <a:avLst/>
          </a:prstGeom>
          <a:noFill/>
          <a:ln>
            <a:noFill/>
          </a:ln>
        </p:spPr>
        <p:txBody>
          <a:bodyPr spcFirstLastPara="1" wrap="square" lIns="274300" tIns="45700" rIns="91425" bIns="45700" anchor="t" anchorCtr="0">
            <a:normAutofit/>
          </a:bodyPr>
          <a:lstStyle>
            <a:lvl1pPr lvl="0" algn="l">
              <a:lnSpc>
                <a:spcPct val="90000"/>
              </a:lnSpc>
              <a:spcBef>
                <a:spcPts val="0"/>
              </a:spcBef>
              <a:spcAft>
                <a:spcPts val="0"/>
              </a:spcAft>
              <a:buSzPts val="50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Tree>
  </p:cSld>
  <p:clrMapOvr>
    <a:masterClrMapping/>
  </p:clrMapOvr>
</p:sldLayout>
</file>

<file path=ppt/slideLayouts/slideLayout74.xml><?xml version="1.0" encoding="utf-8"?>
<p:sldLayout xmlns:a="http://schemas.openxmlformats.org/drawingml/2006/main" xmlns:r="http://schemas.openxmlformats.org/officeDocument/2006/relationships" xmlns:p="http://schemas.openxmlformats.org/presentationml/2006/main" matchingName="2_Reading tip with wider picture">
  <p:cSld name="2_Reading tip with wider picture">
    <p:spTree>
      <p:nvGrpSpPr>
        <p:cNvPr id="1" name="Shape 1101"/>
        <p:cNvGrpSpPr/>
        <p:nvPr/>
      </p:nvGrpSpPr>
      <p:grpSpPr>
        <a:xfrm>
          <a:off x="0" y="0"/>
          <a:ext cx="0" cy="0"/>
          <a:chOff x="0" y="0"/>
          <a:chExt cx="0" cy="0"/>
        </a:xfrm>
      </p:grpSpPr>
      <p:sp>
        <p:nvSpPr>
          <p:cNvPr id="1102" name="Google Shape;1102;p148"/>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1103" name="Google Shape;1103;p148"/>
          <p:cNvCxnSpPr/>
          <p:nvPr/>
        </p:nvCxnSpPr>
        <p:spPr>
          <a:xfrm>
            <a:off x="3718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1104" name="Google Shape;1104;p148"/>
          <p:cNvCxnSpPr/>
          <p:nvPr/>
        </p:nvCxnSpPr>
        <p:spPr>
          <a:xfrm>
            <a:off x="30078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1105" name="Google Shape;1105;p148"/>
          <p:cNvCxnSpPr/>
          <p:nvPr/>
        </p:nvCxnSpPr>
        <p:spPr>
          <a:xfrm>
            <a:off x="57032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1106" name="Google Shape;1106;p148"/>
          <p:cNvPicPr preferRelativeResize="0"/>
          <p:nvPr/>
        </p:nvPicPr>
        <p:blipFill rotWithShape="1">
          <a:blip r:embed="rId2">
            <a:alphaModFix/>
          </a:blip>
          <a:srcRect/>
          <a:stretch/>
        </p:blipFill>
        <p:spPr>
          <a:xfrm>
            <a:off x="7784915" y="6196177"/>
            <a:ext cx="491969" cy="536174"/>
          </a:xfrm>
          <a:prstGeom prst="rect">
            <a:avLst/>
          </a:prstGeom>
          <a:noFill/>
          <a:ln>
            <a:noFill/>
          </a:ln>
        </p:spPr>
      </p:pic>
      <p:pic>
        <p:nvPicPr>
          <p:cNvPr id="1107" name="Google Shape;1107;p148"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1108" name="Google Shape;1108;p148"/>
          <p:cNvPicPr preferRelativeResize="0"/>
          <p:nvPr/>
        </p:nvPicPr>
        <p:blipFill rotWithShape="1">
          <a:blip r:embed="rId4">
            <a:alphaModFix/>
          </a:blip>
          <a:srcRect/>
          <a:stretch/>
        </p:blipFill>
        <p:spPr>
          <a:xfrm>
            <a:off x="2477073" y="6324412"/>
            <a:ext cx="529889" cy="497950"/>
          </a:xfrm>
          <a:prstGeom prst="rect">
            <a:avLst/>
          </a:prstGeom>
          <a:noFill/>
          <a:ln>
            <a:noFill/>
          </a:ln>
        </p:spPr>
      </p:pic>
      <p:pic>
        <p:nvPicPr>
          <p:cNvPr id="1109" name="Google Shape;1109;p148"/>
          <p:cNvPicPr preferRelativeResize="0"/>
          <p:nvPr/>
        </p:nvPicPr>
        <p:blipFill rotWithShape="1">
          <a:blip r:embed="rId5">
            <a:alphaModFix/>
          </a:blip>
          <a:srcRect/>
          <a:stretch/>
        </p:blipFill>
        <p:spPr>
          <a:xfrm>
            <a:off x="190275" y="6251086"/>
            <a:ext cx="309930" cy="493979"/>
          </a:xfrm>
          <a:prstGeom prst="rect">
            <a:avLst/>
          </a:prstGeom>
          <a:noFill/>
          <a:ln>
            <a:noFill/>
          </a:ln>
        </p:spPr>
      </p:pic>
      <p:sp>
        <p:nvSpPr>
          <p:cNvPr id="1110" name="Google Shape;1110;p148"/>
          <p:cNvSpPr txBox="1">
            <a:spLocks noGrp="1"/>
          </p:cNvSpPr>
          <p:nvPr>
            <p:ph type="body" idx="1"/>
          </p:nvPr>
        </p:nvSpPr>
        <p:spPr>
          <a:xfrm>
            <a:off x="500204" y="1587499"/>
            <a:ext cx="7520849" cy="4364121"/>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0" i="0" u="none" strike="noStrike" cap="none">
                <a:solidFill>
                  <a:srgbClr val="006FB6"/>
                </a:solidFill>
                <a:latin typeface="Calibri"/>
                <a:ea typeface="Calibri"/>
                <a:cs typeface="Calibri"/>
                <a:sym typeface="Calibri"/>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Calibri"/>
                <a:ea typeface="Calibri"/>
                <a:cs typeface="Calibri"/>
                <a:sym typeface="Calibri"/>
              </a:defRPr>
            </a:lvl3pPr>
            <a:lvl4pPr marL="1828800" marR="0" lvl="3"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4pPr>
            <a:lvl5pPr marL="2286000" marR="0" lvl="4"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11" name="Google Shape;1111;p148"/>
          <p:cNvSpPr>
            <a:spLocks noGrp="1"/>
          </p:cNvSpPr>
          <p:nvPr>
            <p:ph type="pic" idx="2"/>
          </p:nvPr>
        </p:nvSpPr>
        <p:spPr>
          <a:xfrm>
            <a:off x="8832388" y="1251284"/>
            <a:ext cx="3251581" cy="2498913"/>
          </a:xfrm>
          <a:prstGeom prst="rect">
            <a:avLst/>
          </a:prstGeom>
          <a:noFill/>
          <a:ln>
            <a:noFill/>
          </a:ln>
        </p:spPr>
      </p:sp>
      <p:sp>
        <p:nvSpPr>
          <p:cNvPr id="1112" name="Google Shape;1112;p148"/>
          <p:cNvSpPr txBox="1">
            <a:spLocks noGrp="1"/>
          </p:cNvSpPr>
          <p:nvPr>
            <p:ph type="body" idx="3"/>
          </p:nvPr>
        </p:nvSpPr>
        <p:spPr>
          <a:xfrm>
            <a:off x="9209609" y="4065956"/>
            <a:ext cx="2497138" cy="2185129"/>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2100"/>
              <a:buFont typeface="Arial"/>
              <a:buNone/>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75.xml><?xml version="1.0" encoding="utf-8"?>
<p:sldLayout xmlns:a="http://schemas.openxmlformats.org/drawingml/2006/main" xmlns:r="http://schemas.openxmlformats.org/officeDocument/2006/relationships" xmlns:p="http://schemas.openxmlformats.org/presentationml/2006/main" matchingName="2--Reading tip with older child extra">
  <p:cSld name="2--Reading tip with older child extra">
    <p:spTree>
      <p:nvGrpSpPr>
        <p:cNvPr id="1" name="Shape 1113"/>
        <p:cNvGrpSpPr/>
        <p:nvPr/>
      </p:nvGrpSpPr>
      <p:grpSpPr>
        <a:xfrm>
          <a:off x="0" y="0"/>
          <a:ext cx="0" cy="0"/>
          <a:chOff x="0" y="0"/>
          <a:chExt cx="0" cy="0"/>
        </a:xfrm>
      </p:grpSpPr>
      <p:sp>
        <p:nvSpPr>
          <p:cNvPr id="1114" name="Google Shape;1114;p149"/>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1115" name="Google Shape;1115;p149"/>
          <p:cNvCxnSpPr/>
          <p:nvPr/>
        </p:nvCxnSpPr>
        <p:spPr>
          <a:xfrm>
            <a:off x="3718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1116" name="Google Shape;1116;p149"/>
          <p:cNvCxnSpPr/>
          <p:nvPr/>
        </p:nvCxnSpPr>
        <p:spPr>
          <a:xfrm>
            <a:off x="30078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1117" name="Google Shape;1117;p149"/>
          <p:cNvCxnSpPr/>
          <p:nvPr/>
        </p:nvCxnSpPr>
        <p:spPr>
          <a:xfrm>
            <a:off x="57032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1118" name="Google Shape;1118;p149"/>
          <p:cNvPicPr preferRelativeResize="0"/>
          <p:nvPr/>
        </p:nvPicPr>
        <p:blipFill rotWithShape="1">
          <a:blip r:embed="rId2">
            <a:alphaModFix/>
          </a:blip>
          <a:srcRect/>
          <a:stretch/>
        </p:blipFill>
        <p:spPr>
          <a:xfrm>
            <a:off x="7784915" y="6196177"/>
            <a:ext cx="491969" cy="536174"/>
          </a:xfrm>
          <a:prstGeom prst="rect">
            <a:avLst/>
          </a:prstGeom>
          <a:noFill/>
          <a:ln>
            <a:noFill/>
          </a:ln>
        </p:spPr>
      </p:pic>
      <p:pic>
        <p:nvPicPr>
          <p:cNvPr id="1119" name="Google Shape;1119;p149"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1120" name="Google Shape;1120;p149"/>
          <p:cNvPicPr preferRelativeResize="0"/>
          <p:nvPr/>
        </p:nvPicPr>
        <p:blipFill rotWithShape="1">
          <a:blip r:embed="rId4">
            <a:alphaModFix/>
          </a:blip>
          <a:srcRect/>
          <a:stretch/>
        </p:blipFill>
        <p:spPr>
          <a:xfrm>
            <a:off x="2477073" y="6324412"/>
            <a:ext cx="529889" cy="497950"/>
          </a:xfrm>
          <a:prstGeom prst="rect">
            <a:avLst/>
          </a:prstGeom>
          <a:noFill/>
          <a:ln>
            <a:noFill/>
          </a:ln>
        </p:spPr>
      </p:pic>
      <p:pic>
        <p:nvPicPr>
          <p:cNvPr id="1121" name="Google Shape;1121;p149"/>
          <p:cNvPicPr preferRelativeResize="0"/>
          <p:nvPr/>
        </p:nvPicPr>
        <p:blipFill rotWithShape="1">
          <a:blip r:embed="rId5">
            <a:alphaModFix/>
          </a:blip>
          <a:srcRect/>
          <a:stretch/>
        </p:blipFill>
        <p:spPr>
          <a:xfrm>
            <a:off x="190275" y="6251086"/>
            <a:ext cx="309930" cy="493979"/>
          </a:xfrm>
          <a:prstGeom prst="rect">
            <a:avLst/>
          </a:prstGeom>
          <a:noFill/>
          <a:ln>
            <a:noFill/>
          </a:ln>
        </p:spPr>
      </p:pic>
      <p:sp>
        <p:nvSpPr>
          <p:cNvPr id="1122" name="Google Shape;1122;p149"/>
          <p:cNvSpPr>
            <a:spLocks noGrp="1"/>
          </p:cNvSpPr>
          <p:nvPr>
            <p:ph type="pic" idx="2"/>
          </p:nvPr>
        </p:nvSpPr>
        <p:spPr>
          <a:xfrm>
            <a:off x="9209369" y="1251283"/>
            <a:ext cx="2404501" cy="2950013"/>
          </a:xfrm>
          <a:prstGeom prst="rect">
            <a:avLst/>
          </a:prstGeom>
          <a:noFill/>
          <a:ln>
            <a:noFill/>
          </a:ln>
        </p:spPr>
      </p:sp>
      <p:sp>
        <p:nvSpPr>
          <p:cNvPr id="1123" name="Google Shape;1123;p149"/>
          <p:cNvSpPr txBox="1">
            <a:spLocks noGrp="1"/>
          </p:cNvSpPr>
          <p:nvPr>
            <p:ph type="body" idx="1"/>
          </p:nvPr>
        </p:nvSpPr>
        <p:spPr>
          <a:xfrm>
            <a:off x="8822723" y="4264514"/>
            <a:ext cx="3212757" cy="2301385"/>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2100"/>
              <a:buFont typeface="Noto Sans Symbols"/>
              <a:buNone/>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24" name="Google Shape;1124;p149"/>
          <p:cNvSpPr txBox="1">
            <a:spLocks noGrp="1"/>
          </p:cNvSpPr>
          <p:nvPr>
            <p:ph type="body" idx="3"/>
          </p:nvPr>
        </p:nvSpPr>
        <p:spPr>
          <a:xfrm>
            <a:off x="500205" y="1566099"/>
            <a:ext cx="7528871" cy="3463772"/>
          </a:xfrm>
          <a:prstGeom prst="rect">
            <a:avLst/>
          </a:prstGeom>
          <a:noFill/>
          <a:ln>
            <a:noFill/>
          </a:ln>
        </p:spPr>
        <p:txBody>
          <a:bodyPr spcFirstLastPara="1" wrap="square" lIns="91425" tIns="45700" rIns="91425" bIns="45700" anchor="t" anchorCtr="0">
            <a:noAutofit/>
          </a:bodyPr>
          <a:lstStyle>
            <a:lvl1pPr marL="457200" marR="0" lvl="0" indent="-431800" algn="l" rtl="0">
              <a:lnSpc>
                <a:spcPct val="90000"/>
              </a:lnSpc>
              <a:spcBef>
                <a:spcPts val="1000"/>
              </a:spcBef>
              <a:spcAft>
                <a:spcPts val="0"/>
              </a:spcAft>
              <a:buClr>
                <a:srgbClr val="006FB6"/>
              </a:buClr>
              <a:buSzPts val="3200"/>
              <a:buFont typeface="Calibri"/>
              <a:buAutoNum type="arabicPeriod"/>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500"/>
              </a:spcBef>
              <a:spcAft>
                <a:spcPts val="0"/>
              </a:spcAft>
              <a:buClr>
                <a:srgbClr val="006FB6"/>
              </a:buClr>
              <a:buSzPts val="3200"/>
              <a:buFont typeface="Calibri"/>
              <a:buAutoNum type="arabicPeriod"/>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500"/>
              </a:spcBef>
              <a:spcAft>
                <a:spcPts val="0"/>
              </a:spcAft>
              <a:buClr>
                <a:srgbClr val="006FB6"/>
              </a:buClr>
              <a:buSzPts val="3200"/>
              <a:buFont typeface="Calibri"/>
              <a:buAutoNum type="arabicPeriod"/>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500"/>
              </a:spcBef>
              <a:spcAft>
                <a:spcPts val="0"/>
              </a:spcAft>
              <a:buClr>
                <a:srgbClr val="006FB6"/>
              </a:buClr>
              <a:buSzPts val="3200"/>
              <a:buFont typeface="Calibri"/>
              <a:buAutoNum type="arabicPeriod"/>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500"/>
              </a:spcBef>
              <a:spcAft>
                <a:spcPts val="0"/>
              </a:spcAft>
              <a:buClr>
                <a:srgbClr val="006FB6"/>
              </a:buClr>
              <a:buSzPts val="3200"/>
              <a:buFont typeface="Calibri"/>
              <a:buAutoNum type="arabicPeriod"/>
              <a:defRPr sz="32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25" name="Google Shape;1125;p149"/>
          <p:cNvSpPr txBox="1">
            <a:spLocks noGrp="1"/>
          </p:cNvSpPr>
          <p:nvPr>
            <p:ph type="body" idx="4"/>
          </p:nvPr>
        </p:nvSpPr>
        <p:spPr>
          <a:xfrm>
            <a:off x="5940679" y="1768203"/>
            <a:ext cx="2692686" cy="2563214"/>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76.xml><?xml version="1.0" encoding="utf-8"?>
<p:sldLayout xmlns:a="http://schemas.openxmlformats.org/drawingml/2006/main" xmlns:r="http://schemas.openxmlformats.org/officeDocument/2006/relationships" xmlns:p="http://schemas.openxmlformats.org/presentationml/2006/main" matchingName="Title Slide">
  <p:cSld name="Title Slide">
    <p:spTree>
      <p:nvGrpSpPr>
        <p:cNvPr id="1" name="Shape 1126"/>
        <p:cNvGrpSpPr/>
        <p:nvPr/>
      </p:nvGrpSpPr>
      <p:grpSpPr>
        <a:xfrm>
          <a:off x="0" y="0"/>
          <a:ext cx="0" cy="0"/>
          <a:chOff x="0" y="0"/>
          <a:chExt cx="0" cy="0"/>
        </a:xfrm>
      </p:grpSpPr>
      <p:sp>
        <p:nvSpPr>
          <p:cNvPr id="1127" name="Google Shape;1127;p150"/>
          <p:cNvSpPr txBox="1">
            <a:spLocks noGrp="1"/>
          </p:cNvSpPr>
          <p:nvPr>
            <p:ph type="title"/>
          </p:nvPr>
        </p:nvSpPr>
        <p:spPr>
          <a:xfrm>
            <a:off x="1" y="1"/>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128" name="Google Shape;1128;p150"/>
          <p:cNvSpPr txBox="1">
            <a:spLocks noGrp="1"/>
          </p:cNvSpPr>
          <p:nvPr>
            <p:ph type="body" idx="1"/>
          </p:nvPr>
        </p:nvSpPr>
        <p:spPr>
          <a:xfrm>
            <a:off x="-1" y="1623059"/>
            <a:ext cx="8589819" cy="4297681"/>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chemeClr val="dk1"/>
              </a:buClr>
              <a:buSzPts val="2800"/>
              <a:buFont typeface="Arial"/>
              <a:buChar char="•"/>
              <a:defRPr sz="2800" b="0" i="0" u="none" strike="noStrike" cap="none">
                <a:solidFill>
                  <a:schemeClr val="dk1"/>
                </a:solidFill>
                <a:latin typeface="Calibri"/>
                <a:ea typeface="Calibri"/>
                <a:cs typeface="Calibri"/>
                <a:sym typeface="Calibri"/>
              </a:defRPr>
            </a:lvl1pPr>
            <a:lvl2pPr marL="914400" marR="0" lvl="1" indent="-457200" algn="l" rtl="0">
              <a:lnSpc>
                <a:spcPct val="90000"/>
              </a:lnSpc>
              <a:spcBef>
                <a:spcPts val="500"/>
              </a:spcBef>
              <a:spcAft>
                <a:spcPts val="0"/>
              </a:spcAft>
              <a:buClr>
                <a:srgbClr val="0771BA"/>
              </a:buClr>
              <a:buSzPts val="3600"/>
              <a:buFont typeface="Arial"/>
              <a:buChar char="•"/>
              <a:defRPr sz="3600" b="0" i="0" u="none" strike="noStrike" cap="none">
                <a:solidFill>
                  <a:srgbClr val="0771BA"/>
                </a:solidFill>
                <a:latin typeface="Calibri"/>
                <a:ea typeface="Calibri"/>
                <a:cs typeface="Calibri"/>
                <a:sym typeface="Calibri"/>
              </a:defRPr>
            </a:lvl2pPr>
            <a:lvl3pPr marL="1371600" marR="0" lvl="2" indent="-431800" algn="l" rtl="0">
              <a:lnSpc>
                <a:spcPct val="90000"/>
              </a:lnSpc>
              <a:spcBef>
                <a:spcPts val="500"/>
              </a:spcBef>
              <a:spcAft>
                <a:spcPts val="0"/>
              </a:spcAft>
              <a:buClr>
                <a:srgbClr val="0771BA"/>
              </a:buClr>
              <a:buSzPts val="3200"/>
              <a:buFont typeface="Arial"/>
              <a:buChar char="•"/>
              <a:defRPr sz="3200" b="0" i="0" u="none" strike="noStrike" cap="none">
                <a:solidFill>
                  <a:srgbClr val="0771BA"/>
                </a:solidFill>
                <a:latin typeface="Calibri"/>
                <a:ea typeface="Calibri"/>
                <a:cs typeface="Calibri"/>
                <a:sym typeface="Calibri"/>
              </a:defRPr>
            </a:lvl3pPr>
            <a:lvl4pPr marL="1828800" marR="0" lvl="3" indent="-406400" algn="l" rtl="0">
              <a:lnSpc>
                <a:spcPct val="90000"/>
              </a:lnSpc>
              <a:spcBef>
                <a:spcPts val="5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4pPr>
            <a:lvl5pPr marL="2286000" marR="0" lvl="4"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5pPr>
            <a:lvl6pPr marL="2743200" marR="0" lvl="5"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29" name="Google Shape;1129;p150"/>
          <p:cNvSpPr txBox="1">
            <a:spLocks noGrp="1"/>
          </p:cNvSpPr>
          <p:nvPr>
            <p:ph type="body" idx="2"/>
          </p:nvPr>
        </p:nvSpPr>
        <p:spPr>
          <a:xfrm>
            <a:off x="8783638" y="1622425"/>
            <a:ext cx="3306762" cy="2309495"/>
          </a:xfrm>
          <a:prstGeom prst="rect">
            <a:avLst/>
          </a:prstGeom>
          <a:noFill/>
          <a:ln>
            <a:noFill/>
          </a:ln>
        </p:spPr>
        <p:txBody>
          <a:bodyPr spcFirstLastPara="1" wrap="square" lIns="91425" tIns="45700" rIns="91425" bIns="45700" anchor="t" anchorCtr="0">
            <a:noAutofit/>
          </a:bodyPr>
          <a:lstStyle>
            <a:lvl1pPr marL="457200" marR="0" lvl="0" indent="-381000" algn="l" rtl="0">
              <a:lnSpc>
                <a:spcPct val="90000"/>
              </a:lnSpc>
              <a:spcBef>
                <a:spcPts val="10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1pPr>
            <a:lvl2pPr marL="914400" marR="0" lvl="1"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2pPr>
            <a:lvl3pPr marL="1371600" marR="0" lvl="2"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30" name="Google Shape;1130;p150"/>
          <p:cNvSpPr txBox="1">
            <a:spLocks noGrp="1"/>
          </p:cNvSpPr>
          <p:nvPr>
            <p:ph type="body" idx="3"/>
          </p:nvPr>
        </p:nvSpPr>
        <p:spPr>
          <a:xfrm>
            <a:off x="8783638" y="5737860"/>
            <a:ext cx="3306762" cy="656604"/>
          </a:xfrm>
          <a:prstGeom prst="rect">
            <a:avLst/>
          </a:prstGeom>
          <a:noFill/>
          <a:ln>
            <a:noFill/>
          </a:ln>
        </p:spPr>
        <p:txBody>
          <a:bodyPr spcFirstLastPara="1" wrap="square" lIns="91425" tIns="45700" rIns="91425" bIns="45700" anchor="t" anchorCtr="0">
            <a:noAutofit/>
          </a:bodyPr>
          <a:lstStyle>
            <a:lvl1pPr marL="457200" marR="0" lvl="0" indent="-381000" algn="l" rtl="0">
              <a:lnSpc>
                <a:spcPct val="90000"/>
              </a:lnSpc>
              <a:spcBef>
                <a:spcPts val="10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31" name="Google Shape;1131;p150"/>
          <p:cNvSpPr txBox="1">
            <a:spLocks noGrp="1"/>
          </p:cNvSpPr>
          <p:nvPr>
            <p:ph type="body" idx="4"/>
          </p:nvPr>
        </p:nvSpPr>
        <p:spPr>
          <a:xfrm>
            <a:off x="8783638" y="4225881"/>
            <a:ext cx="3306762" cy="1214799"/>
          </a:xfrm>
          <a:prstGeom prst="rect">
            <a:avLst/>
          </a:prstGeom>
          <a:noFill/>
          <a:ln>
            <a:noFill/>
          </a:ln>
        </p:spPr>
        <p:txBody>
          <a:bodyPr spcFirstLastPara="1" wrap="square" lIns="91425" tIns="45700" rIns="91425" bIns="45700" anchor="t" anchorCtr="0">
            <a:noAutofit/>
          </a:bodyPr>
          <a:lstStyle>
            <a:lvl1pPr marL="457200" marR="0" lvl="0" indent="-381000" algn="l" rtl="0">
              <a:lnSpc>
                <a:spcPct val="90000"/>
              </a:lnSpc>
              <a:spcBef>
                <a:spcPts val="10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77.xml><?xml version="1.0" encoding="utf-8"?>
<p:sldLayout xmlns:a="http://schemas.openxmlformats.org/drawingml/2006/main" xmlns:r="http://schemas.openxmlformats.org/officeDocument/2006/relationships" xmlns:p="http://schemas.openxmlformats.org/presentationml/2006/main" matchingName="Title and Content">
  <p:cSld name="Title and Content">
    <p:spTree>
      <p:nvGrpSpPr>
        <p:cNvPr id="1" name="Shape 1132"/>
        <p:cNvGrpSpPr/>
        <p:nvPr/>
      </p:nvGrpSpPr>
      <p:grpSpPr>
        <a:xfrm>
          <a:off x="0" y="0"/>
          <a:ext cx="0" cy="0"/>
          <a:chOff x="0" y="0"/>
          <a:chExt cx="0" cy="0"/>
        </a:xfrm>
      </p:grpSpPr>
      <p:sp>
        <p:nvSpPr>
          <p:cNvPr id="1133" name="Google Shape;1133;p151"/>
          <p:cNvSpPr txBox="1">
            <a:spLocks noGrp="1"/>
          </p:cNvSpPr>
          <p:nvPr>
            <p:ph type="title"/>
          </p:nvPr>
        </p:nvSpPr>
        <p:spPr>
          <a:xfrm>
            <a:off x="1" y="1"/>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Tree>
  </p:cSld>
  <p:clrMapOvr>
    <a:masterClrMapping/>
  </p:clrMapOvr>
</p:sldLayout>
</file>

<file path=ppt/slideLayouts/slideLayout78.xml><?xml version="1.0" encoding="utf-8"?>
<p:sldLayout xmlns:a="http://schemas.openxmlformats.org/drawingml/2006/main" xmlns:r="http://schemas.openxmlformats.org/officeDocument/2006/relationships" xmlns:p="http://schemas.openxmlformats.org/presentationml/2006/main" matchingName="1_Content with Caption">
  <p:cSld name="1_Content with Caption">
    <p:spTree>
      <p:nvGrpSpPr>
        <p:cNvPr id="1" name="Shape 1134"/>
        <p:cNvGrpSpPr/>
        <p:nvPr/>
      </p:nvGrpSpPr>
      <p:grpSpPr>
        <a:xfrm>
          <a:off x="0" y="0"/>
          <a:ext cx="0" cy="0"/>
          <a:chOff x="0" y="0"/>
          <a:chExt cx="0" cy="0"/>
        </a:xfrm>
      </p:grpSpPr>
      <p:sp>
        <p:nvSpPr>
          <p:cNvPr id="1135" name="Google Shape;1135;p152"/>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1136" name="Google Shape;1136;p152"/>
          <p:cNvCxnSpPr/>
          <p:nvPr/>
        </p:nvCxnSpPr>
        <p:spPr>
          <a:xfrm>
            <a:off x="371844" y="6565900"/>
            <a:ext cx="2082480" cy="0"/>
          </a:xfrm>
          <a:prstGeom prst="straightConnector1">
            <a:avLst/>
          </a:prstGeom>
          <a:noFill/>
          <a:ln w="25400" cap="flat" cmpd="sng">
            <a:solidFill>
              <a:srgbClr val="96C934"/>
            </a:solidFill>
            <a:prstDash val="solid"/>
            <a:miter lim="800000"/>
            <a:headEnd type="none" w="sm" len="sm"/>
            <a:tailEnd type="none" w="sm" len="sm"/>
          </a:ln>
        </p:spPr>
      </p:cxnSp>
      <p:cxnSp>
        <p:nvCxnSpPr>
          <p:cNvPr id="1137" name="Google Shape;1137;p152"/>
          <p:cNvCxnSpPr/>
          <p:nvPr/>
        </p:nvCxnSpPr>
        <p:spPr>
          <a:xfrm>
            <a:off x="3007849" y="6565900"/>
            <a:ext cx="2082480" cy="0"/>
          </a:xfrm>
          <a:prstGeom prst="straightConnector1">
            <a:avLst/>
          </a:prstGeom>
          <a:noFill/>
          <a:ln w="25400" cap="flat" cmpd="sng">
            <a:solidFill>
              <a:srgbClr val="96C93E"/>
            </a:solidFill>
            <a:prstDash val="solid"/>
            <a:miter lim="800000"/>
            <a:headEnd type="none" w="sm" len="sm"/>
            <a:tailEnd type="none" w="sm" len="sm"/>
          </a:ln>
        </p:spPr>
      </p:cxnSp>
      <p:cxnSp>
        <p:nvCxnSpPr>
          <p:cNvPr id="1138" name="Google Shape;1138;p152"/>
          <p:cNvCxnSpPr/>
          <p:nvPr/>
        </p:nvCxnSpPr>
        <p:spPr>
          <a:xfrm>
            <a:off x="5703299" y="6565900"/>
            <a:ext cx="2082480" cy="0"/>
          </a:xfrm>
          <a:prstGeom prst="straightConnector1">
            <a:avLst/>
          </a:prstGeom>
          <a:noFill/>
          <a:ln w="25400" cap="flat" cmpd="sng">
            <a:solidFill>
              <a:srgbClr val="006FB6"/>
            </a:solidFill>
            <a:prstDash val="solid"/>
            <a:miter lim="800000"/>
            <a:headEnd type="none" w="sm" len="sm"/>
            <a:tailEnd type="none" w="sm" len="sm"/>
          </a:ln>
        </p:spPr>
      </p:cxnSp>
      <p:pic>
        <p:nvPicPr>
          <p:cNvPr id="1139" name="Google Shape;1139;p152"/>
          <p:cNvPicPr preferRelativeResize="0"/>
          <p:nvPr/>
        </p:nvPicPr>
        <p:blipFill rotWithShape="1">
          <a:blip r:embed="rId2">
            <a:alphaModFix/>
          </a:blip>
          <a:srcRect/>
          <a:stretch/>
        </p:blipFill>
        <p:spPr>
          <a:xfrm>
            <a:off x="7784915" y="6196177"/>
            <a:ext cx="491969" cy="536174"/>
          </a:xfrm>
          <a:prstGeom prst="rect">
            <a:avLst/>
          </a:prstGeom>
          <a:noFill/>
          <a:ln>
            <a:noFill/>
          </a:ln>
        </p:spPr>
      </p:pic>
      <p:pic>
        <p:nvPicPr>
          <p:cNvPr id="1140" name="Google Shape;1140;p152"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1141" name="Google Shape;1141;p152"/>
          <p:cNvPicPr preferRelativeResize="0"/>
          <p:nvPr/>
        </p:nvPicPr>
        <p:blipFill rotWithShape="1">
          <a:blip r:embed="rId4">
            <a:alphaModFix/>
          </a:blip>
          <a:srcRect/>
          <a:stretch/>
        </p:blipFill>
        <p:spPr>
          <a:xfrm>
            <a:off x="2477073" y="6324412"/>
            <a:ext cx="529889" cy="497950"/>
          </a:xfrm>
          <a:prstGeom prst="rect">
            <a:avLst/>
          </a:prstGeom>
          <a:noFill/>
          <a:ln>
            <a:noFill/>
          </a:ln>
        </p:spPr>
      </p:pic>
      <p:pic>
        <p:nvPicPr>
          <p:cNvPr id="1142" name="Google Shape;1142;p152"/>
          <p:cNvPicPr preferRelativeResize="0"/>
          <p:nvPr/>
        </p:nvPicPr>
        <p:blipFill rotWithShape="1">
          <a:blip r:embed="rId5">
            <a:alphaModFix/>
          </a:blip>
          <a:srcRect/>
          <a:stretch/>
        </p:blipFill>
        <p:spPr>
          <a:xfrm>
            <a:off x="190275" y="6251086"/>
            <a:ext cx="309930" cy="493979"/>
          </a:xfrm>
          <a:prstGeom prst="rect">
            <a:avLst/>
          </a:prstGeom>
          <a:noFill/>
          <a:ln>
            <a:noFill/>
          </a:ln>
        </p:spPr>
      </p:pic>
      <p:sp>
        <p:nvSpPr>
          <p:cNvPr id="1143" name="Google Shape;1143;p152"/>
          <p:cNvSpPr>
            <a:spLocks noGrp="1"/>
          </p:cNvSpPr>
          <p:nvPr>
            <p:ph type="pic" idx="2"/>
          </p:nvPr>
        </p:nvSpPr>
        <p:spPr>
          <a:xfrm>
            <a:off x="8916576" y="1661249"/>
            <a:ext cx="2990088" cy="2715768"/>
          </a:xfrm>
          <a:prstGeom prst="rect">
            <a:avLst/>
          </a:prstGeom>
          <a:noFill/>
          <a:ln>
            <a:noFill/>
          </a:ln>
        </p:spPr>
      </p:sp>
      <p:sp>
        <p:nvSpPr>
          <p:cNvPr id="1144" name="Google Shape;1144;p152"/>
          <p:cNvSpPr txBox="1">
            <a:spLocks noGrp="1"/>
          </p:cNvSpPr>
          <p:nvPr>
            <p:ph type="body" idx="1"/>
          </p:nvPr>
        </p:nvSpPr>
        <p:spPr>
          <a:xfrm>
            <a:off x="8916576" y="4120489"/>
            <a:ext cx="2990088" cy="1342202"/>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2100"/>
              <a:buFont typeface="Noto Sans Symbols"/>
              <a:buNone/>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45" name="Google Shape;1145;p152"/>
          <p:cNvSpPr txBox="1">
            <a:spLocks noGrp="1"/>
          </p:cNvSpPr>
          <p:nvPr>
            <p:ph type="body" idx="3"/>
          </p:nvPr>
        </p:nvSpPr>
        <p:spPr>
          <a:xfrm>
            <a:off x="740937" y="1831445"/>
            <a:ext cx="6616300" cy="1055685"/>
          </a:xfrm>
          <a:prstGeom prst="rect">
            <a:avLst/>
          </a:prstGeom>
          <a:noFill/>
          <a:ln>
            <a:noFill/>
          </a:ln>
        </p:spPr>
        <p:txBody>
          <a:bodyPr spcFirstLastPara="1" wrap="square" lIns="91425" tIns="45700" rIns="91425" bIns="45700" anchor="ctr" anchorCtr="0">
            <a:normAutofit/>
          </a:bodyPr>
          <a:lstStyle>
            <a:lvl1pPr marL="457200" marR="0" lvl="0" indent="-419100" algn="l" rtl="0">
              <a:lnSpc>
                <a:spcPct val="90000"/>
              </a:lnSpc>
              <a:spcBef>
                <a:spcPts val="10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46" name="Google Shape;1146;p152"/>
          <p:cNvSpPr txBox="1">
            <a:spLocks noGrp="1"/>
          </p:cNvSpPr>
          <p:nvPr>
            <p:ph type="body" idx="4"/>
          </p:nvPr>
        </p:nvSpPr>
        <p:spPr>
          <a:xfrm>
            <a:off x="740937" y="3256853"/>
            <a:ext cx="6616299" cy="1055685"/>
          </a:xfrm>
          <a:prstGeom prst="rect">
            <a:avLst/>
          </a:prstGeom>
          <a:noFill/>
          <a:ln>
            <a:noFill/>
          </a:ln>
        </p:spPr>
        <p:txBody>
          <a:bodyPr spcFirstLastPara="1" wrap="square" lIns="91425" tIns="45700" rIns="91425" bIns="45700" anchor="ctr" anchorCtr="0">
            <a:normAutofit/>
          </a:bodyPr>
          <a:lstStyle>
            <a:lvl1pPr marL="457200" marR="0" lvl="0" indent="-419100" algn="l" rtl="0">
              <a:lnSpc>
                <a:spcPct val="90000"/>
              </a:lnSpc>
              <a:spcBef>
                <a:spcPts val="10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47" name="Google Shape;1147;p152"/>
          <p:cNvSpPr txBox="1">
            <a:spLocks noGrp="1"/>
          </p:cNvSpPr>
          <p:nvPr>
            <p:ph type="body" idx="5"/>
          </p:nvPr>
        </p:nvSpPr>
        <p:spPr>
          <a:xfrm>
            <a:off x="740937" y="4726515"/>
            <a:ext cx="6616298" cy="1055685"/>
          </a:xfrm>
          <a:prstGeom prst="rect">
            <a:avLst/>
          </a:prstGeom>
          <a:noFill/>
          <a:ln>
            <a:noFill/>
          </a:ln>
        </p:spPr>
        <p:txBody>
          <a:bodyPr spcFirstLastPara="1" wrap="square" lIns="91425" tIns="45700" rIns="91425" bIns="45700" anchor="ctr" anchorCtr="0">
            <a:normAutofit/>
          </a:bodyPr>
          <a:lstStyle>
            <a:lvl1pPr marL="457200" marR="0" lvl="0" indent="-419100" algn="l" rtl="0">
              <a:lnSpc>
                <a:spcPct val="90000"/>
              </a:lnSpc>
              <a:spcBef>
                <a:spcPts val="10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79.xml><?xml version="1.0" encoding="utf-8"?>
<p:sldLayout xmlns:a="http://schemas.openxmlformats.org/drawingml/2006/main" xmlns:r="http://schemas.openxmlformats.org/officeDocument/2006/relationships" xmlns:p="http://schemas.openxmlformats.org/presentationml/2006/main" matchingName="Title and Vertical Text">
  <p:cSld name="Title and Vertical Text">
    <p:spTree>
      <p:nvGrpSpPr>
        <p:cNvPr id="1" name="Shape 1148"/>
        <p:cNvGrpSpPr/>
        <p:nvPr/>
      </p:nvGrpSpPr>
      <p:grpSpPr>
        <a:xfrm>
          <a:off x="0" y="0"/>
          <a:ext cx="0" cy="0"/>
          <a:chOff x="0" y="0"/>
          <a:chExt cx="0" cy="0"/>
        </a:xfrm>
      </p:grpSpPr>
      <p:sp>
        <p:nvSpPr>
          <p:cNvPr id="1149" name="Google Shape;1149;p153"/>
          <p:cNvSpPr txBox="1">
            <a:spLocks noGrp="1"/>
          </p:cNvSpPr>
          <p:nvPr>
            <p:ph type="title"/>
          </p:nvPr>
        </p:nvSpPr>
        <p:spPr>
          <a:xfrm>
            <a:off x="1" y="1"/>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1150" name="Google Shape;1150;p153"/>
          <p:cNvCxnSpPr/>
          <p:nvPr/>
        </p:nvCxnSpPr>
        <p:spPr>
          <a:xfrm>
            <a:off x="3718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151" name="Google Shape;1151;p153"/>
          <p:cNvCxnSpPr/>
          <p:nvPr/>
        </p:nvCxnSpPr>
        <p:spPr>
          <a:xfrm>
            <a:off x="30078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152" name="Google Shape;1152;p153"/>
          <p:cNvCxnSpPr/>
          <p:nvPr/>
        </p:nvCxnSpPr>
        <p:spPr>
          <a:xfrm>
            <a:off x="5703299" y="6565900"/>
            <a:ext cx="2082480" cy="0"/>
          </a:xfrm>
          <a:prstGeom prst="straightConnector1">
            <a:avLst/>
          </a:prstGeom>
          <a:noFill/>
          <a:ln w="25400" cap="flat" cmpd="sng">
            <a:solidFill>
              <a:srgbClr val="96C93E"/>
            </a:solidFill>
            <a:prstDash val="solid"/>
            <a:miter lim="800000"/>
            <a:headEnd type="none" w="sm" len="sm"/>
            <a:tailEnd type="none" w="sm" len="sm"/>
          </a:ln>
        </p:spPr>
      </p:cxnSp>
      <p:pic>
        <p:nvPicPr>
          <p:cNvPr id="1153" name="Google Shape;1153;p153"/>
          <p:cNvPicPr preferRelativeResize="0"/>
          <p:nvPr/>
        </p:nvPicPr>
        <p:blipFill rotWithShape="1">
          <a:blip r:embed="rId2">
            <a:alphaModFix/>
          </a:blip>
          <a:srcRect/>
          <a:stretch/>
        </p:blipFill>
        <p:spPr>
          <a:xfrm>
            <a:off x="2477073" y="6324412"/>
            <a:ext cx="529889" cy="497951"/>
          </a:xfrm>
          <a:prstGeom prst="rect">
            <a:avLst/>
          </a:prstGeom>
          <a:noFill/>
          <a:ln>
            <a:noFill/>
          </a:ln>
        </p:spPr>
      </p:pic>
      <p:pic>
        <p:nvPicPr>
          <p:cNvPr id="1154" name="Google Shape;1154;p153"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1155" name="Google Shape;1155;p153"/>
          <p:cNvPicPr preferRelativeResize="0"/>
          <p:nvPr/>
        </p:nvPicPr>
        <p:blipFill rotWithShape="1">
          <a:blip r:embed="rId4">
            <a:alphaModFix/>
          </a:blip>
          <a:srcRect/>
          <a:stretch/>
        </p:blipFill>
        <p:spPr>
          <a:xfrm>
            <a:off x="190275" y="6251086"/>
            <a:ext cx="309930" cy="493979"/>
          </a:xfrm>
          <a:prstGeom prst="rect">
            <a:avLst/>
          </a:prstGeom>
          <a:noFill/>
          <a:ln>
            <a:noFill/>
          </a:ln>
        </p:spPr>
      </p:pic>
      <p:pic>
        <p:nvPicPr>
          <p:cNvPr id="1156" name="Google Shape;1156;p153"/>
          <p:cNvPicPr preferRelativeResize="0"/>
          <p:nvPr/>
        </p:nvPicPr>
        <p:blipFill rotWithShape="1">
          <a:blip r:embed="rId5">
            <a:alphaModFix/>
          </a:blip>
          <a:srcRect/>
          <a:stretch/>
        </p:blipFill>
        <p:spPr>
          <a:xfrm>
            <a:off x="7784915" y="6196177"/>
            <a:ext cx="491968" cy="536174"/>
          </a:xfrm>
          <a:prstGeom prst="rect">
            <a:avLst/>
          </a:prstGeom>
          <a:noFill/>
          <a:ln>
            <a:noFill/>
          </a:ln>
        </p:spPr>
      </p:pic>
      <p:sp>
        <p:nvSpPr>
          <p:cNvPr id="1157" name="Google Shape;1157;p153"/>
          <p:cNvSpPr>
            <a:spLocks noGrp="1"/>
          </p:cNvSpPr>
          <p:nvPr>
            <p:ph type="pic" idx="2"/>
          </p:nvPr>
        </p:nvSpPr>
        <p:spPr>
          <a:xfrm>
            <a:off x="9093038" y="1058781"/>
            <a:ext cx="2715768" cy="2715768"/>
          </a:xfrm>
          <a:prstGeom prst="rect">
            <a:avLst/>
          </a:prstGeom>
          <a:noFill/>
          <a:ln>
            <a:noFill/>
          </a:ln>
        </p:spPr>
      </p:sp>
      <p:sp>
        <p:nvSpPr>
          <p:cNvPr id="1158" name="Google Shape;1158;p153"/>
          <p:cNvSpPr txBox="1">
            <a:spLocks noGrp="1"/>
          </p:cNvSpPr>
          <p:nvPr>
            <p:ph type="body" idx="1"/>
          </p:nvPr>
        </p:nvSpPr>
        <p:spPr>
          <a:xfrm>
            <a:off x="1660584" y="1489802"/>
            <a:ext cx="6616300"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59" name="Google Shape;1159;p153"/>
          <p:cNvSpPr txBox="1">
            <a:spLocks noGrp="1"/>
          </p:cNvSpPr>
          <p:nvPr>
            <p:ph type="body" idx="3"/>
          </p:nvPr>
        </p:nvSpPr>
        <p:spPr>
          <a:xfrm>
            <a:off x="1660584" y="3034440"/>
            <a:ext cx="6616299"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60" name="Google Shape;1160;p153"/>
          <p:cNvSpPr txBox="1">
            <a:spLocks noGrp="1"/>
          </p:cNvSpPr>
          <p:nvPr>
            <p:ph type="body" idx="4"/>
          </p:nvPr>
        </p:nvSpPr>
        <p:spPr>
          <a:xfrm>
            <a:off x="1660585" y="4620141"/>
            <a:ext cx="6616298"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61" name="Google Shape;1161;p153"/>
          <p:cNvSpPr txBox="1">
            <a:spLocks noGrp="1"/>
          </p:cNvSpPr>
          <p:nvPr>
            <p:ph type="body" idx="5"/>
          </p:nvPr>
        </p:nvSpPr>
        <p:spPr>
          <a:xfrm>
            <a:off x="698499" y="1489799"/>
            <a:ext cx="882460"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6000"/>
              <a:buFont typeface="Arial"/>
              <a:buNone/>
              <a:defRPr sz="6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62" name="Google Shape;1162;p153"/>
          <p:cNvSpPr txBox="1">
            <a:spLocks noGrp="1"/>
          </p:cNvSpPr>
          <p:nvPr>
            <p:ph type="body" idx="6"/>
          </p:nvPr>
        </p:nvSpPr>
        <p:spPr>
          <a:xfrm>
            <a:off x="698499" y="4620139"/>
            <a:ext cx="882460"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6000"/>
              <a:buFont typeface="Arial"/>
              <a:buNone/>
              <a:defRPr sz="6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63" name="Google Shape;1163;p153"/>
          <p:cNvSpPr txBox="1">
            <a:spLocks noGrp="1"/>
          </p:cNvSpPr>
          <p:nvPr>
            <p:ph type="body" idx="7"/>
          </p:nvPr>
        </p:nvSpPr>
        <p:spPr>
          <a:xfrm>
            <a:off x="698499" y="3054969"/>
            <a:ext cx="882460"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6000"/>
              <a:buFont typeface="Arial"/>
              <a:buNone/>
              <a:defRPr sz="6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64" name="Google Shape;1164;p153"/>
          <p:cNvSpPr>
            <a:spLocks noGrp="1"/>
          </p:cNvSpPr>
          <p:nvPr>
            <p:ph type="pic" idx="8"/>
          </p:nvPr>
        </p:nvSpPr>
        <p:spPr>
          <a:xfrm>
            <a:off x="8788240" y="3300664"/>
            <a:ext cx="3346704" cy="3154680"/>
          </a:xfrm>
          <a:prstGeom prst="rect">
            <a:avLst/>
          </a:prstGeom>
          <a:noFill/>
          <a:ln>
            <a:noFill/>
          </a:ln>
        </p:spPr>
      </p:sp>
    </p:spTree>
  </p:cSld>
  <p:clrMapOvr>
    <a:masterClrMapping/>
  </p:clrMapOvr>
</p:sldLayout>
</file>

<file path=ppt/slideLayouts/slideLayout80.xml><?xml version="1.0" encoding="utf-8"?>
<p:sldLayout xmlns:a="http://schemas.openxmlformats.org/drawingml/2006/main" xmlns:r="http://schemas.openxmlformats.org/officeDocument/2006/relationships" xmlns:p="http://schemas.openxmlformats.org/presentationml/2006/main" matchingName="2_Content with Caption">
  <p:cSld name="2_Content with Caption">
    <p:spTree>
      <p:nvGrpSpPr>
        <p:cNvPr id="1" name="Shape 1165"/>
        <p:cNvGrpSpPr/>
        <p:nvPr/>
      </p:nvGrpSpPr>
      <p:grpSpPr>
        <a:xfrm>
          <a:off x="0" y="0"/>
          <a:ext cx="0" cy="0"/>
          <a:chOff x="0" y="0"/>
          <a:chExt cx="0" cy="0"/>
        </a:xfrm>
      </p:grpSpPr>
      <p:sp>
        <p:nvSpPr>
          <p:cNvPr id="1166" name="Google Shape;1166;p154"/>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167" name="Google Shape;1167;p154"/>
          <p:cNvSpPr>
            <a:spLocks noGrp="1"/>
          </p:cNvSpPr>
          <p:nvPr>
            <p:ph type="pic" idx="2"/>
          </p:nvPr>
        </p:nvSpPr>
        <p:spPr>
          <a:xfrm>
            <a:off x="9510134" y="1431036"/>
            <a:ext cx="1965960" cy="3995928"/>
          </a:xfrm>
          <a:prstGeom prst="rect">
            <a:avLst/>
          </a:prstGeom>
          <a:noFill/>
          <a:ln>
            <a:noFill/>
          </a:ln>
        </p:spPr>
      </p:sp>
      <p:cxnSp>
        <p:nvCxnSpPr>
          <p:cNvPr id="1168" name="Google Shape;1168;p154"/>
          <p:cNvCxnSpPr/>
          <p:nvPr/>
        </p:nvCxnSpPr>
        <p:spPr>
          <a:xfrm>
            <a:off x="371844"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169" name="Google Shape;1169;p154"/>
          <p:cNvCxnSpPr/>
          <p:nvPr/>
        </p:nvCxnSpPr>
        <p:spPr>
          <a:xfrm>
            <a:off x="3007849" y="6565900"/>
            <a:ext cx="2082480" cy="0"/>
          </a:xfrm>
          <a:prstGeom prst="straightConnector1">
            <a:avLst/>
          </a:prstGeom>
          <a:noFill/>
          <a:ln w="25400" cap="flat" cmpd="sng">
            <a:solidFill>
              <a:srgbClr val="006FB6"/>
            </a:solidFill>
            <a:prstDash val="solid"/>
            <a:miter lim="800000"/>
            <a:headEnd type="none" w="sm" len="sm"/>
            <a:tailEnd type="none" w="sm" len="sm"/>
          </a:ln>
        </p:spPr>
      </p:cxnSp>
      <p:cxnSp>
        <p:nvCxnSpPr>
          <p:cNvPr id="1170" name="Google Shape;1170;p154"/>
          <p:cNvCxnSpPr/>
          <p:nvPr/>
        </p:nvCxnSpPr>
        <p:spPr>
          <a:xfrm>
            <a:off x="5703299" y="6565900"/>
            <a:ext cx="2082480" cy="0"/>
          </a:xfrm>
          <a:prstGeom prst="straightConnector1">
            <a:avLst/>
          </a:prstGeom>
          <a:noFill/>
          <a:ln w="25400" cap="flat" cmpd="sng">
            <a:solidFill>
              <a:srgbClr val="96C93E"/>
            </a:solidFill>
            <a:prstDash val="solid"/>
            <a:miter lim="800000"/>
            <a:headEnd type="none" w="sm" len="sm"/>
            <a:tailEnd type="none" w="sm" len="sm"/>
          </a:ln>
        </p:spPr>
      </p:cxnSp>
      <p:pic>
        <p:nvPicPr>
          <p:cNvPr id="1171" name="Google Shape;1171;p154"/>
          <p:cNvPicPr preferRelativeResize="0"/>
          <p:nvPr/>
        </p:nvPicPr>
        <p:blipFill rotWithShape="1">
          <a:blip r:embed="rId2">
            <a:alphaModFix/>
          </a:blip>
          <a:srcRect/>
          <a:stretch/>
        </p:blipFill>
        <p:spPr>
          <a:xfrm>
            <a:off x="2477073" y="6324412"/>
            <a:ext cx="529889" cy="497951"/>
          </a:xfrm>
          <a:prstGeom prst="rect">
            <a:avLst/>
          </a:prstGeom>
          <a:noFill/>
          <a:ln>
            <a:noFill/>
          </a:ln>
        </p:spPr>
      </p:pic>
      <p:pic>
        <p:nvPicPr>
          <p:cNvPr id="1172" name="Google Shape;1172;p154"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1173" name="Google Shape;1173;p154"/>
          <p:cNvPicPr preferRelativeResize="0"/>
          <p:nvPr/>
        </p:nvPicPr>
        <p:blipFill rotWithShape="1">
          <a:blip r:embed="rId4">
            <a:alphaModFix/>
          </a:blip>
          <a:srcRect/>
          <a:stretch/>
        </p:blipFill>
        <p:spPr>
          <a:xfrm>
            <a:off x="190275" y="6251086"/>
            <a:ext cx="309930" cy="493979"/>
          </a:xfrm>
          <a:prstGeom prst="rect">
            <a:avLst/>
          </a:prstGeom>
          <a:noFill/>
          <a:ln>
            <a:noFill/>
          </a:ln>
        </p:spPr>
      </p:pic>
      <p:pic>
        <p:nvPicPr>
          <p:cNvPr id="1174" name="Google Shape;1174;p154"/>
          <p:cNvPicPr preferRelativeResize="0"/>
          <p:nvPr/>
        </p:nvPicPr>
        <p:blipFill rotWithShape="1">
          <a:blip r:embed="rId5">
            <a:alphaModFix/>
          </a:blip>
          <a:srcRect/>
          <a:stretch/>
        </p:blipFill>
        <p:spPr>
          <a:xfrm>
            <a:off x="7784915" y="6196177"/>
            <a:ext cx="491968" cy="536174"/>
          </a:xfrm>
          <a:prstGeom prst="rect">
            <a:avLst/>
          </a:prstGeom>
          <a:noFill/>
          <a:ln>
            <a:noFill/>
          </a:ln>
        </p:spPr>
      </p:pic>
      <p:sp>
        <p:nvSpPr>
          <p:cNvPr id="1175" name="Google Shape;1175;p154"/>
          <p:cNvSpPr txBox="1">
            <a:spLocks noGrp="1"/>
          </p:cNvSpPr>
          <p:nvPr>
            <p:ph type="body" idx="1"/>
          </p:nvPr>
        </p:nvSpPr>
        <p:spPr>
          <a:xfrm>
            <a:off x="1660583" y="1489802"/>
            <a:ext cx="6343485"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76" name="Google Shape;1176;p154"/>
          <p:cNvSpPr txBox="1">
            <a:spLocks noGrp="1"/>
          </p:cNvSpPr>
          <p:nvPr>
            <p:ph type="body" idx="3"/>
          </p:nvPr>
        </p:nvSpPr>
        <p:spPr>
          <a:xfrm>
            <a:off x="1660584" y="2653440"/>
            <a:ext cx="6343485"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77" name="Google Shape;1177;p154"/>
          <p:cNvSpPr txBox="1">
            <a:spLocks noGrp="1"/>
          </p:cNvSpPr>
          <p:nvPr>
            <p:ph type="body" idx="4"/>
          </p:nvPr>
        </p:nvSpPr>
        <p:spPr>
          <a:xfrm>
            <a:off x="1660583" y="3817079"/>
            <a:ext cx="6343485"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78" name="Google Shape;1178;p154"/>
          <p:cNvSpPr txBox="1">
            <a:spLocks noGrp="1"/>
          </p:cNvSpPr>
          <p:nvPr>
            <p:ph type="body" idx="5"/>
          </p:nvPr>
        </p:nvSpPr>
        <p:spPr>
          <a:xfrm>
            <a:off x="1660583" y="5006628"/>
            <a:ext cx="6343487" cy="1055685"/>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79" name="Google Shape;1179;p154"/>
          <p:cNvSpPr txBox="1">
            <a:spLocks noGrp="1"/>
          </p:cNvSpPr>
          <p:nvPr>
            <p:ph type="body" idx="6"/>
          </p:nvPr>
        </p:nvSpPr>
        <p:spPr>
          <a:xfrm>
            <a:off x="691245" y="1502511"/>
            <a:ext cx="795528" cy="1041136"/>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80" name="Google Shape;1180;p154"/>
          <p:cNvSpPr txBox="1">
            <a:spLocks noGrp="1"/>
          </p:cNvSpPr>
          <p:nvPr>
            <p:ph type="body" idx="7"/>
          </p:nvPr>
        </p:nvSpPr>
        <p:spPr>
          <a:xfrm>
            <a:off x="693291" y="2653441"/>
            <a:ext cx="793481"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81" name="Google Shape;1181;p154"/>
          <p:cNvSpPr txBox="1">
            <a:spLocks noGrp="1"/>
          </p:cNvSpPr>
          <p:nvPr>
            <p:ph type="body" idx="8"/>
          </p:nvPr>
        </p:nvSpPr>
        <p:spPr>
          <a:xfrm>
            <a:off x="691246" y="3817079"/>
            <a:ext cx="795528" cy="1055684"/>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182" name="Google Shape;1182;p154"/>
          <p:cNvSpPr txBox="1">
            <a:spLocks noGrp="1"/>
          </p:cNvSpPr>
          <p:nvPr>
            <p:ph type="body" idx="9"/>
          </p:nvPr>
        </p:nvSpPr>
        <p:spPr>
          <a:xfrm>
            <a:off x="691245" y="5006628"/>
            <a:ext cx="795528" cy="1041137"/>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06FB6"/>
              </a:buClr>
              <a:buSzPts val="7000"/>
              <a:buFont typeface="Arial"/>
              <a:buNone/>
              <a:defRPr sz="7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81.xml><?xml version="1.0" encoding="utf-8"?>
<p:sldLayout xmlns:a="http://schemas.openxmlformats.org/drawingml/2006/main" xmlns:r="http://schemas.openxmlformats.org/officeDocument/2006/relationships" xmlns:p="http://schemas.openxmlformats.org/presentationml/2006/main" matchingName="2_Reading tip">
  <p:cSld name="2_Reading tip">
    <p:spTree>
      <p:nvGrpSpPr>
        <p:cNvPr id="1" name="Shape 1183"/>
        <p:cNvGrpSpPr/>
        <p:nvPr/>
      </p:nvGrpSpPr>
      <p:grpSpPr>
        <a:xfrm>
          <a:off x="0" y="0"/>
          <a:ext cx="0" cy="0"/>
          <a:chOff x="0" y="0"/>
          <a:chExt cx="0" cy="0"/>
        </a:xfrm>
      </p:grpSpPr>
      <p:cxnSp>
        <p:nvCxnSpPr>
          <p:cNvPr id="1184" name="Google Shape;1184;p155"/>
          <p:cNvCxnSpPr/>
          <p:nvPr/>
        </p:nvCxnSpPr>
        <p:spPr>
          <a:xfrm flipH="1">
            <a:off x="3075901" y="3537140"/>
            <a:ext cx="2604900" cy="1443300"/>
          </a:xfrm>
          <a:prstGeom prst="straightConnector1">
            <a:avLst/>
          </a:prstGeom>
          <a:noFill/>
          <a:ln w="19050" cap="flat" cmpd="sng">
            <a:solidFill>
              <a:schemeClr val="dk1"/>
            </a:solidFill>
            <a:prstDash val="solid"/>
            <a:miter lim="800000"/>
            <a:headEnd type="none" w="sm" len="sm"/>
            <a:tailEnd type="none" w="sm" len="sm"/>
          </a:ln>
        </p:spPr>
      </p:cxnSp>
      <p:cxnSp>
        <p:nvCxnSpPr>
          <p:cNvPr id="1185" name="Google Shape;1185;p155"/>
          <p:cNvCxnSpPr/>
          <p:nvPr/>
        </p:nvCxnSpPr>
        <p:spPr>
          <a:xfrm>
            <a:off x="5700643" y="3537141"/>
            <a:ext cx="1046400" cy="411600"/>
          </a:xfrm>
          <a:prstGeom prst="straightConnector1">
            <a:avLst/>
          </a:prstGeom>
          <a:noFill/>
          <a:ln w="19050" cap="flat" cmpd="sng">
            <a:solidFill>
              <a:schemeClr val="dk1"/>
            </a:solidFill>
            <a:prstDash val="solid"/>
            <a:miter lim="800000"/>
            <a:headEnd type="none" w="sm" len="sm"/>
            <a:tailEnd type="none" w="sm" len="sm"/>
          </a:ln>
        </p:spPr>
      </p:cxnSp>
      <p:sp>
        <p:nvSpPr>
          <p:cNvPr id="1186" name="Google Shape;1186;p155"/>
          <p:cNvSpPr txBox="1">
            <a:spLocks noGrp="1"/>
          </p:cNvSpPr>
          <p:nvPr>
            <p:ph type="title"/>
          </p:nvPr>
        </p:nvSpPr>
        <p:spPr>
          <a:xfrm>
            <a:off x="-7620" y="0"/>
            <a:ext cx="8638200" cy="1251300"/>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1187" name="Google Shape;1187;p155"/>
          <p:cNvCxnSpPr/>
          <p:nvPr/>
        </p:nvCxnSpPr>
        <p:spPr>
          <a:xfrm>
            <a:off x="3718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188" name="Google Shape;1188;p155"/>
          <p:cNvCxnSpPr/>
          <p:nvPr/>
        </p:nvCxnSpPr>
        <p:spPr>
          <a:xfrm>
            <a:off x="3007849" y="6565900"/>
            <a:ext cx="2082600" cy="0"/>
          </a:xfrm>
          <a:prstGeom prst="straightConnector1">
            <a:avLst/>
          </a:prstGeom>
          <a:noFill/>
          <a:ln w="25400" cap="flat" cmpd="sng">
            <a:solidFill>
              <a:srgbClr val="96C93E"/>
            </a:solidFill>
            <a:prstDash val="solid"/>
            <a:miter lim="800000"/>
            <a:headEnd type="none" w="sm" len="sm"/>
            <a:tailEnd type="none" w="sm" len="sm"/>
          </a:ln>
        </p:spPr>
      </p:cxnSp>
      <p:cxnSp>
        <p:nvCxnSpPr>
          <p:cNvPr id="1189" name="Google Shape;1189;p155"/>
          <p:cNvCxnSpPr/>
          <p:nvPr/>
        </p:nvCxnSpPr>
        <p:spPr>
          <a:xfrm>
            <a:off x="5703299" y="6565900"/>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190" name="Google Shape;1190;p155"/>
          <p:cNvPicPr preferRelativeResize="0"/>
          <p:nvPr/>
        </p:nvPicPr>
        <p:blipFill rotWithShape="1">
          <a:blip r:embed="rId2">
            <a:alphaModFix/>
          </a:blip>
          <a:srcRect/>
          <a:stretch/>
        </p:blipFill>
        <p:spPr>
          <a:xfrm>
            <a:off x="7784915" y="6196177"/>
            <a:ext cx="491969" cy="536174"/>
          </a:xfrm>
          <a:prstGeom prst="rect">
            <a:avLst/>
          </a:prstGeom>
          <a:noFill/>
          <a:ln>
            <a:noFill/>
          </a:ln>
        </p:spPr>
      </p:pic>
      <p:pic>
        <p:nvPicPr>
          <p:cNvPr id="1191" name="Google Shape;1191;p155"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1192" name="Google Shape;1192;p155"/>
          <p:cNvPicPr preferRelativeResize="0"/>
          <p:nvPr/>
        </p:nvPicPr>
        <p:blipFill rotWithShape="1">
          <a:blip r:embed="rId4">
            <a:alphaModFix/>
          </a:blip>
          <a:srcRect/>
          <a:stretch/>
        </p:blipFill>
        <p:spPr>
          <a:xfrm>
            <a:off x="2477073" y="6324412"/>
            <a:ext cx="529889" cy="497950"/>
          </a:xfrm>
          <a:prstGeom prst="rect">
            <a:avLst/>
          </a:prstGeom>
          <a:noFill/>
          <a:ln>
            <a:noFill/>
          </a:ln>
        </p:spPr>
      </p:pic>
      <p:pic>
        <p:nvPicPr>
          <p:cNvPr id="1193" name="Google Shape;1193;p155"/>
          <p:cNvPicPr preferRelativeResize="0"/>
          <p:nvPr/>
        </p:nvPicPr>
        <p:blipFill rotWithShape="1">
          <a:blip r:embed="rId5">
            <a:alphaModFix/>
          </a:blip>
          <a:srcRect/>
          <a:stretch/>
        </p:blipFill>
        <p:spPr>
          <a:xfrm>
            <a:off x="190275" y="6251086"/>
            <a:ext cx="309931" cy="493980"/>
          </a:xfrm>
          <a:prstGeom prst="rect">
            <a:avLst/>
          </a:prstGeom>
          <a:noFill/>
          <a:ln>
            <a:noFill/>
          </a:ln>
        </p:spPr>
      </p:pic>
      <p:sp>
        <p:nvSpPr>
          <p:cNvPr id="1194" name="Google Shape;1194;p155"/>
          <p:cNvSpPr txBox="1">
            <a:spLocks noGrp="1"/>
          </p:cNvSpPr>
          <p:nvPr>
            <p:ph type="body" idx="1"/>
          </p:nvPr>
        </p:nvSpPr>
        <p:spPr>
          <a:xfrm>
            <a:off x="500204" y="1587499"/>
            <a:ext cx="2387400" cy="43641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0" i="0" u="none" strike="noStrike" cap="none">
                <a:solidFill>
                  <a:srgbClr val="006FB6"/>
                </a:solidFill>
                <a:latin typeface="Arial"/>
                <a:ea typeface="Arial"/>
                <a:cs typeface="Arial"/>
                <a:sym typeface="Arial"/>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Arial"/>
                <a:ea typeface="Arial"/>
                <a:cs typeface="Arial"/>
                <a:sym typeface="Arial"/>
              </a:defRPr>
            </a:lvl2pPr>
            <a:lvl3pPr marL="1371600" marR="0" lvl="2"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Arial"/>
                <a:ea typeface="Arial"/>
                <a:cs typeface="Arial"/>
                <a:sym typeface="Arial"/>
              </a:defRPr>
            </a:lvl3pPr>
            <a:lvl4pPr marL="1828800" marR="0" lvl="3"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4pPr>
            <a:lvl5pPr marL="2286000" marR="0" lvl="4"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9pPr>
          </a:lstStyle>
          <a:p>
            <a:endParaRPr/>
          </a:p>
        </p:txBody>
      </p:sp>
      <p:sp>
        <p:nvSpPr>
          <p:cNvPr id="1195" name="Google Shape;1195;p155"/>
          <p:cNvSpPr>
            <a:spLocks noGrp="1"/>
          </p:cNvSpPr>
          <p:nvPr>
            <p:ph type="pic" idx="2"/>
          </p:nvPr>
        </p:nvSpPr>
        <p:spPr>
          <a:xfrm>
            <a:off x="8885583" y="1586830"/>
            <a:ext cx="3041400" cy="2786400"/>
          </a:xfrm>
          <a:prstGeom prst="rect">
            <a:avLst/>
          </a:prstGeom>
          <a:noFill/>
          <a:ln>
            <a:noFill/>
          </a:ln>
        </p:spPr>
      </p:sp>
      <p:sp>
        <p:nvSpPr>
          <p:cNvPr id="1196" name="Google Shape;1196;p155"/>
          <p:cNvSpPr txBox="1">
            <a:spLocks noGrp="1"/>
          </p:cNvSpPr>
          <p:nvPr>
            <p:ph type="body" idx="3"/>
          </p:nvPr>
        </p:nvSpPr>
        <p:spPr>
          <a:xfrm>
            <a:off x="9157700" y="4600069"/>
            <a:ext cx="2497200" cy="13422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1650"/>
              <a:buFont typeface="Noto Sans Symbols"/>
              <a:buNone/>
              <a:defRPr sz="2200" b="0" i="0" u="none" strike="noStrike" cap="none">
                <a:solidFill>
                  <a:srgbClr val="006FB6"/>
                </a:solidFill>
                <a:latin typeface="Arial"/>
                <a:ea typeface="Arial"/>
                <a:cs typeface="Arial"/>
                <a:sym typeface="Arial"/>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9pPr>
          </a:lstStyle>
          <a:p>
            <a:endParaRPr/>
          </a:p>
        </p:txBody>
      </p:sp>
      <p:sp>
        <p:nvSpPr>
          <p:cNvPr id="1197" name="Google Shape;1197;p155"/>
          <p:cNvSpPr/>
          <p:nvPr/>
        </p:nvSpPr>
        <p:spPr>
          <a:xfrm>
            <a:off x="1296684" y="4871689"/>
            <a:ext cx="4160700" cy="770100"/>
          </a:xfrm>
          <a:prstGeom prst="rect">
            <a:avLst/>
          </a:prstGeom>
          <a:solidFill>
            <a:srgbClr val="96C93E"/>
          </a:solidFill>
          <a:ln w="9525" cap="flat" cmpd="sng">
            <a:solidFill>
              <a:srgbClr val="98B954"/>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2400"/>
              <a:buFont typeface="Arial"/>
              <a:buNone/>
            </a:pPr>
            <a:endParaRPr sz="2400" b="0" i="0" u="none" strike="noStrike" cap="none">
              <a:solidFill>
                <a:srgbClr val="006FB6"/>
              </a:solidFill>
              <a:latin typeface="Arial"/>
              <a:ea typeface="Arial"/>
              <a:cs typeface="Arial"/>
              <a:sym typeface="Arial"/>
            </a:endParaRPr>
          </a:p>
        </p:txBody>
      </p:sp>
      <p:sp>
        <p:nvSpPr>
          <p:cNvPr id="1198" name="Google Shape;1198;p155"/>
          <p:cNvSpPr/>
          <p:nvPr/>
        </p:nvSpPr>
        <p:spPr>
          <a:xfrm>
            <a:off x="3056495" y="3893077"/>
            <a:ext cx="2559600" cy="770100"/>
          </a:xfrm>
          <a:prstGeom prst="rect">
            <a:avLst/>
          </a:prstGeom>
          <a:solidFill>
            <a:srgbClr val="96C93E"/>
          </a:solidFill>
          <a:ln w="9525" cap="flat" cmpd="sng">
            <a:solidFill>
              <a:srgbClr val="98B954"/>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199" name="Google Shape;1199;p155"/>
          <p:cNvSpPr/>
          <p:nvPr/>
        </p:nvSpPr>
        <p:spPr>
          <a:xfrm>
            <a:off x="4677392" y="2716041"/>
            <a:ext cx="2559600" cy="770100"/>
          </a:xfrm>
          <a:prstGeom prst="rect">
            <a:avLst/>
          </a:prstGeom>
          <a:solidFill>
            <a:srgbClr val="96C93E"/>
          </a:solidFill>
          <a:ln w="9525" cap="flat" cmpd="sng">
            <a:solidFill>
              <a:srgbClr val="98B954"/>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200" name="Google Shape;1200;p155"/>
          <p:cNvSpPr/>
          <p:nvPr/>
        </p:nvSpPr>
        <p:spPr>
          <a:xfrm>
            <a:off x="6145890" y="3924976"/>
            <a:ext cx="2343900" cy="770100"/>
          </a:xfrm>
          <a:prstGeom prst="rect">
            <a:avLst/>
          </a:prstGeom>
          <a:solidFill>
            <a:srgbClr val="96C93E"/>
          </a:solidFill>
          <a:ln w="9525" cap="flat" cmpd="sng">
            <a:solidFill>
              <a:srgbClr val="98B954"/>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2400"/>
              <a:buFont typeface="Arial"/>
              <a:buNone/>
            </a:pPr>
            <a:endParaRPr sz="2400" b="0" i="0" u="none" strike="noStrike" cap="none">
              <a:solidFill>
                <a:srgbClr val="006FB6"/>
              </a:solidFill>
              <a:latin typeface="Arial"/>
              <a:ea typeface="Arial"/>
              <a:cs typeface="Arial"/>
              <a:sym typeface="Arial"/>
            </a:endParaRPr>
          </a:p>
        </p:txBody>
      </p:sp>
      <p:sp>
        <p:nvSpPr>
          <p:cNvPr id="1201" name="Google Shape;1201;p155"/>
          <p:cNvSpPr txBox="1">
            <a:spLocks noGrp="1"/>
          </p:cNvSpPr>
          <p:nvPr>
            <p:ph type="body" idx="4"/>
          </p:nvPr>
        </p:nvSpPr>
        <p:spPr>
          <a:xfrm>
            <a:off x="4677392" y="2778801"/>
            <a:ext cx="2559600" cy="579300"/>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2800" b="0" i="0" u="none" strike="noStrike" cap="none">
                <a:solidFill>
                  <a:schemeClr val="dk1"/>
                </a:solidFill>
                <a:latin typeface="Arial"/>
                <a:ea typeface="Arial"/>
                <a:cs typeface="Arial"/>
                <a:sym typeface="Arial"/>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Arial"/>
                <a:ea typeface="Arial"/>
                <a:cs typeface="Arial"/>
                <a:sym typeface="Arial"/>
              </a:defRPr>
            </a:lvl2pPr>
            <a:lvl3pPr marL="1371600" marR="0" lvl="2"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Arial"/>
                <a:ea typeface="Arial"/>
                <a:cs typeface="Arial"/>
                <a:sym typeface="Arial"/>
              </a:defRPr>
            </a:lvl3pPr>
            <a:lvl4pPr marL="1828800" marR="0" lvl="3"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4pPr>
            <a:lvl5pPr marL="2286000" marR="0" lvl="4"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9pPr>
          </a:lstStyle>
          <a:p>
            <a:endParaRPr/>
          </a:p>
        </p:txBody>
      </p:sp>
      <p:sp>
        <p:nvSpPr>
          <p:cNvPr id="1202" name="Google Shape;1202;p155"/>
          <p:cNvSpPr txBox="1">
            <a:spLocks noGrp="1"/>
          </p:cNvSpPr>
          <p:nvPr>
            <p:ph type="body" idx="5"/>
          </p:nvPr>
        </p:nvSpPr>
        <p:spPr>
          <a:xfrm>
            <a:off x="3068857" y="4004175"/>
            <a:ext cx="2559600" cy="579300"/>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2800" b="0" i="0" u="none" strike="noStrike" cap="none">
                <a:solidFill>
                  <a:schemeClr val="dk1"/>
                </a:solidFill>
                <a:latin typeface="Arial"/>
                <a:ea typeface="Arial"/>
                <a:cs typeface="Arial"/>
                <a:sym typeface="Arial"/>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Arial"/>
                <a:ea typeface="Arial"/>
                <a:cs typeface="Arial"/>
                <a:sym typeface="Arial"/>
              </a:defRPr>
            </a:lvl2pPr>
            <a:lvl3pPr marL="1371600" marR="0" lvl="2"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Arial"/>
                <a:ea typeface="Arial"/>
                <a:cs typeface="Arial"/>
                <a:sym typeface="Arial"/>
              </a:defRPr>
            </a:lvl3pPr>
            <a:lvl4pPr marL="1828800" marR="0" lvl="3"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4pPr>
            <a:lvl5pPr marL="2286000" marR="0" lvl="4"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9pPr>
          </a:lstStyle>
          <a:p>
            <a:endParaRPr/>
          </a:p>
        </p:txBody>
      </p:sp>
      <p:sp>
        <p:nvSpPr>
          <p:cNvPr id="1203" name="Google Shape;1203;p155"/>
          <p:cNvSpPr txBox="1">
            <a:spLocks noGrp="1"/>
          </p:cNvSpPr>
          <p:nvPr>
            <p:ph type="body" idx="6"/>
          </p:nvPr>
        </p:nvSpPr>
        <p:spPr>
          <a:xfrm>
            <a:off x="6157153" y="4000707"/>
            <a:ext cx="2332500" cy="579300"/>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2800" b="0" i="0" u="none" strike="noStrike" cap="none">
                <a:solidFill>
                  <a:schemeClr val="dk1"/>
                </a:solidFill>
                <a:latin typeface="Arial"/>
                <a:ea typeface="Arial"/>
                <a:cs typeface="Arial"/>
                <a:sym typeface="Arial"/>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Arial"/>
                <a:ea typeface="Arial"/>
                <a:cs typeface="Arial"/>
                <a:sym typeface="Arial"/>
              </a:defRPr>
            </a:lvl2pPr>
            <a:lvl3pPr marL="1371600" marR="0" lvl="2"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Arial"/>
                <a:ea typeface="Arial"/>
                <a:cs typeface="Arial"/>
                <a:sym typeface="Arial"/>
              </a:defRPr>
            </a:lvl3pPr>
            <a:lvl4pPr marL="1828800" marR="0" lvl="3"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4pPr>
            <a:lvl5pPr marL="2286000" marR="0" lvl="4"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9pPr>
          </a:lstStyle>
          <a:p>
            <a:endParaRPr/>
          </a:p>
        </p:txBody>
      </p:sp>
      <p:sp>
        <p:nvSpPr>
          <p:cNvPr id="1204" name="Google Shape;1204;p155"/>
          <p:cNvSpPr txBox="1">
            <a:spLocks noGrp="1"/>
          </p:cNvSpPr>
          <p:nvPr>
            <p:ph type="body" idx="7"/>
          </p:nvPr>
        </p:nvSpPr>
        <p:spPr>
          <a:xfrm>
            <a:off x="1413084" y="4967115"/>
            <a:ext cx="3941100" cy="579300"/>
          </a:xfrm>
          <a:prstGeom prst="rect">
            <a:avLst/>
          </a:prstGeom>
          <a:noFill/>
          <a:ln>
            <a:noFill/>
          </a:ln>
        </p:spPr>
        <p:txBody>
          <a:bodyPr spcFirstLastPara="1" wrap="square" lIns="91425" tIns="45700" rIns="91425" bIns="45700" anchor="ctr" anchorCtr="0">
            <a:noAutofit/>
          </a:bodyPr>
          <a:lstStyle>
            <a:lvl1pPr marL="457200" marR="0" lvl="0" indent="-228600" algn="ctr" rtl="0">
              <a:lnSpc>
                <a:spcPct val="90000"/>
              </a:lnSpc>
              <a:spcBef>
                <a:spcPts val="1000"/>
              </a:spcBef>
              <a:spcAft>
                <a:spcPts val="0"/>
              </a:spcAft>
              <a:buClr>
                <a:srgbClr val="006FB6"/>
              </a:buClr>
              <a:buSzPts val="4000"/>
              <a:buFont typeface="Arial"/>
              <a:buNone/>
              <a:defRPr sz="2800" b="0" i="0" u="none" strike="noStrike" cap="none">
                <a:solidFill>
                  <a:schemeClr val="dk1"/>
                </a:solidFill>
                <a:latin typeface="Arial"/>
                <a:ea typeface="Arial"/>
                <a:cs typeface="Arial"/>
                <a:sym typeface="Arial"/>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Arial"/>
                <a:ea typeface="Arial"/>
                <a:cs typeface="Arial"/>
                <a:sym typeface="Arial"/>
              </a:defRPr>
            </a:lvl2pPr>
            <a:lvl3pPr marL="1371600" marR="0" lvl="2"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Arial"/>
                <a:ea typeface="Arial"/>
                <a:cs typeface="Arial"/>
                <a:sym typeface="Arial"/>
              </a:defRPr>
            </a:lvl3pPr>
            <a:lvl4pPr marL="1828800" marR="0" lvl="3"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4pPr>
            <a:lvl5pPr marL="2286000" marR="0" lvl="4"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9pPr>
          </a:lstStyle>
          <a:p>
            <a:endParaRPr/>
          </a:p>
        </p:txBody>
      </p:sp>
    </p:spTree>
  </p:cSld>
  <p:clrMapOvr>
    <a:masterClrMapping/>
  </p:clrMapOvr>
</p:sldLayout>
</file>

<file path=ppt/slideLayouts/slideLayout82.xml><?xml version="1.0" encoding="utf-8"?>
<p:sldLayout xmlns:a="http://schemas.openxmlformats.org/drawingml/2006/main" xmlns:r="http://schemas.openxmlformats.org/officeDocument/2006/relationships" xmlns:p="http://schemas.openxmlformats.org/presentationml/2006/main" matchingName="2_Reading tip 1">
  <p:cSld name="2_Reading tip 1">
    <p:spTree>
      <p:nvGrpSpPr>
        <p:cNvPr id="1" name="Shape 1205"/>
        <p:cNvGrpSpPr/>
        <p:nvPr/>
      </p:nvGrpSpPr>
      <p:grpSpPr>
        <a:xfrm>
          <a:off x="0" y="0"/>
          <a:ext cx="0" cy="0"/>
          <a:chOff x="0" y="0"/>
          <a:chExt cx="0" cy="0"/>
        </a:xfrm>
      </p:grpSpPr>
      <p:sp>
        <p:nvSpPr>
          <p:cNvPr id="1206" name="Google Shape;1206;p156"/>
          <p:cNvSpPr txBox="1">
            <a:spLocks noGrp="1"/>
          </p:cNvSpPr>
          <p:nvPr>
            <p:ph type="title"/>
          </p:nvPr>
        </p:nvSpPr>
        <p:spPr>
          <a:xfrm>
            <a:off x="-7620" y="0"/>
            <a:ext cx="8638200" cy="1251300"/>
          </a:xfrm>
          <a:prstGeom prst="rect">
            <a:avLst/>
          </a:prstGeom>
          <a:noFill/>
          <a:ln>
            <a:noFill/>
          </a:ln>
        </p:spPr>
        <p:txBody>
          <a:bodyPr spcFirstLastPara="1" wrap="square" lIns="274300" tIns="45700" rIns="91425" bIns="45700" anchor="ctr" anchorCtr="0">
            <a:normAutofit/>
          </a:bodyPr>
          <a:lstStyle>
            <a:lvl1pPr lvl="0" algn="l">
              <a:lnSpc>
                <a:spcPct val="90000"/>
              </a:lnSpc>
              <a:spcBef>
                <a:spcPts val="0"/>
              </a:spcBef>
              <a:spcAft>
                <a:spcPts val="0"/>
              </a:spcAft>
              <a:buClr>
                <a:srgbClr val="0771BA"/>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cxnSp>
        <p:nvCxnSpPr>
          <p:cNvPr id="1207" name="Google Shape;1207;p156"/>
          <p:cNvCxnSpPr/>
          <p:nvPr/>
        </p:nvCxnSpPr>
        <p:spPr>
          <a:xfrm>
            <a:off x="3718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208" name="Google Shape;1208;p156"/>
          <p:cNvCxnSpPr/>
          <p:nvPr/>
        </p:nvCxnSpPr>
        <p:spPr>
          <a:xfrm>
            <a:off x="3007849" y="6565900"/>
            <a:ext cx="2082600" cy="0"/>
          </a:xfrm>
          <a:prstGeom prst="straightConnector1">
            <a:avLst/>
          </a:prstGeom>
          <a:noFill/>
          <a:ln w="25400" cap="flat" cmpd="sng">
            <a:solidFill>
              <a:srgbClr val="96C93E"/>
            </a:solidFill>
            <a:prstDash val="solid"/>
            <a:miter lim="800000"/>
            <a:headEnd type="none" w="sm" len="sm"/>
            <a:tailEnd type="none" w="sm" len="sm"/>
          </a:ln>
        </p:spPr>
      </p:cxnSp>
      <p:cxnSp>
        <p:nvCxnSpPr>
          <p:cNvPr id="1209" name="Google Shape;1209;p156"/>
          <p:cNvCxnSpPr/>
          <p:nvPr/>
        </p:nvCxnSpPr>
        <p:spPr>
          <a:xfrm>
            <a:off x="5703299" y="6565900"/>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210" name="Google Shape;1210;p156"/>
          <p:cNvPicPr preferRelativeResize="0"/>
          <p:nvPr/>
        </p:nvPicPr>
        <p:blipFill rotWithShape="1">
          <a:blip r:embed="rId2">
            <a:alphaModFix/>
          </a:blip>
          <a:srcRect/>
          <a:stretch/>
        </p:blipFill>
        <p:spPr>
          <a:xfrm>
            <a:off x="7784915" y="6196177"/>
            <a:ext cx="491969" cy="536174"/>
          </a:xfrm>
          <a:prstGeom prst="rect">
            <a:avLst/>
          </a:prstGeom>
          <a:noFill/>
          <a:ln>
            <a:noFill/>
          </a:ln>
        </p:spPr>
      </p:pic>
      <p:pic>
        <p:nvPicPr>
          <p:cNvPr id="1211" name="Google Shape;1211;p156" descr="A picture containing vector graphics&#10;&#10;Description automatically generated"/>
          <p:cNvPicPr preferRelativeResize="0"/>
          <p:nvPr/>
        </p:nvPicPr>
        <p:blipFill rotWithShape="1">
          <a:blip r:embed="rId3">
            <a:alphaModFix/>
          </a:blip>
          <a:srcRect/>
          <a:stretch/>
        </p:blipFill>
        <p:spPr>
          <a:xfrm>
            <a:off x="5063574" y="6196177"/>
            <a:ext cx="687747" cy="615553"/>
          </a:xfrm>
          <a:prstGeom prst="rect">
            <a:avLst/>
          </a:prstGeom>
          <a:noFill/>
          <a:ln>
            <a:noFill/>
          </a:ln>
        </p:spPr>
      </p:pic>
      <p:pic>
        <p:nvPicPr>
          <p:cNvPr id="1212" name="Google Shape;1212;p156"/>
          <p:cNvPicPr preferRelativeResize="0"/>
          <p:nvPr/>
        </p:nvPicPr>
        <p:blipFill rotWithShape="1">
          <a:blip r:embed="rId4">
            <a:alphaModFix/>
          </a:blip>
          <a:srcRect/>
          <a:stretch/>
        </p:blipFill>
        <p:spPr>
          <a:xfrm>
            <a:off x="2477073" y="6324412"/>
            <a:ext cx="529889" cy="497950"/>
          </a:xfrm>
          <a:prstGeom prst="rect">
            <a:avLst/>
          </a:prstGeom>
          <a:noFill/>
          <a:ln>
            <a:noFill/>
          </a:ln>
        </p:spPr>
      </p:pic>
      <p:pic>
        <p:nvPicPr>
          <p:cNvPr id="1213" name="Google Shape;1213;p156"/>
          <p:cNvPicPr preferRelativeResize="0"/>
          <p:nvPr/>
        </p:nvPicPr>
        <p:blipFill rotWithShape="1">
          <a:blip r:embed="rId5">
            <a:alphaModFix/>
          </a:blip>
          <a:srcRect/>
          <a:stretch/>
        </p:blipFill>
        <p:spPr>
          <a:xfrm>
            <a:off x="190275" y="6251086"/>
            <a:ext cx="309931" cy="493980"/>
          </a:xfrm>
          <a:prstGeom prst="rect">
            <a:avLst/>
          </a:prstGeom>
          <a:noFill/>
          <a:ln>
            <a:noFill/>
          </a:ln>
        </p:spPr>
      </p:pic>
      <p:sp>
        <p:nvSpPr>
          <p:cNvPr id="1214" name="Google Shape;1214;p156"/>
          <p:cNvSpPr txBox="1">
            <a:spLocks noGrp="1"/>
          </p:cNvSpPr>
          <p:nvPr>
            <p:ph type="body" idx="1"/>
          </p:nvPr>
        </p:nvSpPr>
        <p:spPr>
          <a:xfrm>
            <a:off x="500204" y="1587499"/>
            <a:ext cx="7520700" cy="43641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0" i="0" u="none" strike="noStrike" cap="none">
                <a:solidFill>
                  <a:srgbClr val="006FB6"/>
                </a:solidFill>
                <a:latin typeface="Arial"/>
                <a:ea typeface="Arial"/>
                <a:cs typeface="Arial"/>
                <a:sym typeface="Arial"/>
              </a:defRPr>
            </a:lvl1pPr>
            <a:lvl2pPr marL="914400" marR="0" lvl="1" indent="-457200" algn="l" rtl="0">
              <a:lnSpc>
                <a:spcPct val="90000"/>
              </a:lnSpc>
              <a:spcBef>
                <a:spcPts val="500"/>
              </a:spcBef>
              <a:spcAft>
                <a:spcPts val="0"/>
              </a:spcAft>
              <a:buClr>
                <a:srgbClr val="006FB6"/>
              </a:buClr>
              <a:buSzPts val="3600"/>
              <a:buFont typeface="Arial"/>
              <a:buChar char="•"/>
              <a:defRPr sz="3600" b="0" i="0" u="none" strike="noStrike" cap="none">
                <a:solidFill>
                  <a:srgbClr val="006FB6"/>
                </a:solidFill>
                <a:latin typeface="Arial"/>
                <a:ea typeface="Arial"/>
                <a:cs typeface="Arial"/>
                <a:sym typeface="Arial"/>
              </a:defRPr>
            </a:lvl2pPr>
            <a:lvl3pPr marL="1371600" marR="0" lvl="2" indent="-431800" algn="l" rtl="0">
              <a:lnSpc>
                <a:spcPct val="90000"/>
              </a:lnSpc>
              <a:spcBef>
                <a:spcPts val="500"/>
              </a:spcBef>
              <a:spcAft>
                <a:spcPts val="0"/>
              </a:spcAft>
              <a:buClr>
                <a:srgbClr val="006FB6"/>
              </a:buClr>
              <a:buSzPts val="3200"/>
              <a:buFont typeface="Arial"/>
              <a:buChar char="•"/>
              <a:defRPr sz="3200" b="0" i="0" u="none" strike="noStrike" cap="none">
                <a:solidFill>
                  <a:srgbClr val="006FB6"/>
                </a:solidFill>
                <a:latin typeface="Arial"/>
                <a:ea typeface="Arial"/>
                <a:cs typeface="Arial"/>
                <a:sym typeface="Arial"/>
              </a:defRPr>
            </a:lvl3pPr>
            <a:lvl4pPr marL="1828800" marR="0" lvl="3"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4pPr>
            <a:lvl5pPr marL="2286000" marR="0" lvl="4" indent="-406400" algn="l" rtl="0">
              <a:lnSpc>
                <a:spcPct val="90000"/>
              </a:lnSpc>
              <a:spcBef>
                <a:spcPts val="500"/>
              </a:spcBef>
              <a:spcAft>
                <a:spcPts val="0"/>
              </a:spcAft>
              <a:buClr>
                <a:srgbClr val="006FB6"/>
              </a:buClr>
              <a:buSzPts val="2800"/>
              <a:buFont typeface="Arial"/>
              <a:buChar char="•"/>
              <a:defRPr sz="2800" b="0" i="0" u="none" strike="noStrike" cap="none">
                <a:solidFill>
                  <a:srgbClr val="006FB6"/>
                </a:solidFill>
                <a:latin typeface="Arial"/>
                <a:ea typeface="Arial"/>
                <a:cs typeface="Arial"/>
                <a:sym typeface="Arial"/>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9pPr>
          </a:lstStyle>
          <a:p>
            <a:endParaRPr/>
          </a:p>
        </p:txBody>
      </p:sp>
      <p:sp>
        <p:nvSpPr>
          <p:cNvPr id="1215" name="Google Shape;1215;p156"/>
          <p:cNvSpPr>
            <a:spLocks noGrp="1"/>
          </p:cNvSpPr>
          <p:nvPr>
            <p:ph type="pic" idx="2"/>
          </p:nvPr>
        </p:nvSpPr>
        <p:spPr>
          <a:xfrm>
            <a:off x="8885583" y="1586830"/>
            <a:ext cx="3041400" cy="2786400"/>
          </a:xfrm>
          <a:prstGeom prst="rect">
            <a:avLst/>
          </a:prstGeom>
          <a:noFill/>
          <a:ln>
            <a:noFill/>
          </a:ln>
        </p:spPr>
      </p:sp>
      <p:sp>
        <p:nvSpPr>
          <p:cNvPr id="1216" name="Google Shape;1216;p156"/>
          <p:cNvSpPr txBox="1">
            <a:spLocks noGrp="1"/>
          </p:cNvSpPr>
          <p:nvPr>
            <p:ph type="body" idx="3"/>
          </p:nvPr>
        </p:nvSpPr>
        <p:spPr>
          <a:xfrm>
            <a:off x="9157700" y="4600069"/>
            <a:ext cx="2497200" cy="13422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1650"/>
              <a:buFont typeface="Noto Sans Symbols"/>
              <a:buNone/>
              <a:defRPr sz="2200" b="0" i="0" u="none" strike="noStrike" cap="none">
                <a:solidFill>
                  <a:srgbClr val="006FB6"/>
                </a:solidFill>
                <a:latin typeface="Arial"/>
                <a:ea typeface="Arial"/>
                <a:cs typeface="Arial"/>
                <a:sym typeface="Arial"/>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9pPr>
          </a:lstStyle>
          <a:p>
            <a:endParaRPr/>
          </a:p>
        </p:txBody>
      </p:sp>
    </p:spTree>
  </p:cSld>
  <p:clrMapOvr>
    <a:masterClrMapping/>
  </p:clrMapOvr>
</p:sldLayout>
</file>

<file path=ppt/slideLayouts/slideLayout83.xml><?xml version="1.0" encoding="utf-8"?>
<p:sldLayout xmlns:a="http://schemas.openxmlformats.org/drawingml/2006/main" xmlns:r="http://schemas.openxmlformats.org/officeDocument/2006/relationships" xmlns:p="http://schemas.openxmlformats.org/presentationml/2006/main" matchingName="literacy terms">
  <p:cSld name="Custom Layout_1">
    <p:spTree>
      <p:nvGrpSpPr>
        <p:cNvPr id="1" name="Shape 1221"/>
        <p:cNvGrpSpPr/>
        <p:nvPr/>
      </p:nvGrpSpPr>
      <p:grpSpPr>
        <a:xfrm>
          <a:off x="0" y="0"/>
          <a:ext cx="0" cy="0"/>
          <a:chOff x="0" y="0"/>
          <a:chExt cx="0" cy="0"/>
        </a:xfrm>
      </p:grpSpPr>
      <p:sp>
        <p:nvSpPr>
          <p:cNvPr id="1222" name="Google Shape;1222;g1dc99c2c9cf_0_183"/>
          <p:cNvSpPr txBox="1">
            <a:spLocks noGrp="1"/>
          </p:cNvSpPr>
          <p:nvPr>
            <p:ph type="ctrTitle"/>
          </p:nvPr>
        </p:nvSpPr>
        <p:spPr>
          <a:xfrm>
            <a:off x="0" y="0"/>
            <a:ext cx="12192000" cy="11937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223" name="Google Shape;1223;g1dc99c2c9cf_0_183"/>
          <p:cNvPicPr preferRelativeResize="0"/>
          <p:nvPr/>
        </p:nvPicPr>
        <p:blipFill rotWithShape="1">
          <a:blip r:embed="rId2">
            <a:alphaModFix/>
          </a:blip>
          <a:srcRect/>
          <a:stretch/>
        </p:blipFill>
        <p:spPr>
          <a:xfrm>
            <a:off x="2097147" y="6246434"/>
            <a:ext cx="309931" cy="493980"/>
          </a:xfrm>
          <a:prstGeom prst="rect">
            <a:avLst/>
          </a:prstGeom>
          <a:noFill/>
          <a:ln>
            <a:noFill/>
          </a:ln>
        </p:spPr>
      </p:pic>
      <p:cxnSp>
        <p:nvCxnSpPr>
          <p:cNvPr id="1224" name="Google Shape;1224;g1dc99c2c9cf_0_183"/>
          <p:cNvCxnSpPr/>
          <p:nvPr/>
        </p:nvCxnSpPr>
        <p:spPr>
          <a:xfrm>
            <a:off x="-30396" y="6567434"/>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225" name="Google Shape;1225;g1dc99c2c9cf_0_183"/>
          <p:cNvCxnSpPr/>
          <p:nvPr/>
        </p:nvCxnSpPr>
        <p:spPr>
          <a:xfrm>
            <a:off x="22895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226" name="Google Shape;1226;g1dc99c2c9cf_0_183"/>
          <p:cNvCxnSpPr/>
          <p:nvPr/>
        </p:nvCxnSpPr>
        <p:spPr>
          <a:xfrm>
            <a:off x="4925549"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227" name="Google Shape;1227;g1dc99c2c9cf_0_183"/>
          <p:cNvCxnSpPr/>
          <p:nvPr/>
        </p:nvCxnSpPr>
        <p:spPr>
          <a:xfrm>
            <a:off x="762099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228" name="Google Shape;1228;g1dc99c2c9cf_0_183"/>
          <p:cNvCxnSpPr/>
          <p:nvPr/>
        </p:nvCxnSpPr>
        <p:spPr>
          <a:xfrm>
            <a:off x="10120153" y="6584021"/>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229" name="Google Shape;1229;g1dc99c2c9cf_0_183"/>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1230" name="Google Shape;1230;g1dc99c2c9cf_0_183"/>
          <p:cNvPicPr preferRelativeResize="0"/>
          <p:nvPr/>
        </p:nvPicPr>
        <p:blipFill rotWithShape="1">
          <a:blip r:embed="rId4">
            <a:alphaModFix/>
          </a:blip>
          <a:srcRect/>
          <a:stretch/>
        </p:blipFill>
        <p:spPr>
          <a:xfrm>
            <a:off x="4458273" y="6324412"/>
            <a:ext cx="529889" cy="497950"/>
          </a:xfrm>
          <a:prstGeom prst="rect">
            <a:avLst/>
          </a:prstGeom>
          <a:noFill/>
          <a:ln>
            <a:noFill/>
          </a:ln>
        </p:spPr>
      </p:pic>
      <p:pic>
        <p:nvPicPr>
          <p:cNvPr id="1231" name="Google Shape;1231;g1dc99c2c9cf_0_183"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
        <p:nvSpPr>
          <p:cNvPr id="1232" name="Google Shape;1232;g1dc99c2c9cf_0_183"/>
          <p:cNvSpPr txBox="1">
            <a:spLocks noGrp="1"/>
          </p:cNvSpPr>
          <p:nvPr>
            <p:ph type="body" idx="1"/>
          </p:nvPr>
        </p:nvSpPr>
        <p:spPr>
          <a:xfrm>
            <a:off x="4588042" y="1489802"/>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233" name="Google Shape;1233;g1dc99c2c9cf_0_183"/>
          <p:cNvSpPr txBox="1">
            <a:spLocks noGrp="1"/>
          </p:cNvSpPr>
          <p:nvPr>
            <p:ph type="body" idx="2"/>
          </p:nvPr>
        </p:nvSpPr>
        <p:spPr>
          <a:xfrm>
            <a:off x="4588042" y="2653440"/>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234" name="Google Shape;1234;g1dc99c2c9cf_0_183"/>
          <p:cNvSpPr txBox="1">
            <a:spLocks noGrp="1"/>
          </p:cNvSpPr>
          <p:nvPr>
            <p:ph type="body" idx="3"/>
          </p:nvPr>
        </p:nvSpPr>
        <p:spPr>
          <a:xfrm>
            <a:off x="4588042" y="3817079"/>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235" name="Google Shape;1235;g1dc99c2c9cf_0_183"/>
          <p:cNvSpPr txBox="1">
            <a:spLocks noGrp="1"/>
          </p:cNvSpPr>
          <p:nvPr>
            <p:ph type="body" idx="4"/>
          </p:nvPr>
        </p:nvSpPr>
        <p:spPr>
          <a:xfrm>
            <a:off x="4588042" y="4992079"/>
            <a:ext cx="7205400" cy="1055700"/>
          </a:xfrm>
          <a:prstGeom prst="rect">
            <a:avLst/>
          </a:prstGeom>
          <a:noFill/>
          <a:ln>
            <a:noFill/>
          </a:ln>
        </p:spPr>
        <p:txBody>
          <a:bodyPr spcFirstLastPara="1" wrap="square" lIns="91425" tIns="45700" rIns="91425" bIns="45700" anchor="ctr" anchorCtr="0">
            <a:norm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236" name="Google Shape;1236;g1dc99c2c9cf_0_183"/>
          <p:cNvSpPr txBox="1">
            <a:spLocks noGrp="1"/>
          </p:cNvSpPr>
          <p:nvPr>
            <p:ph type="body" idx="5"/>
          </p:nvPr>
        </p:nvSpPr>
        <p:spPr>
          <a:xfrm>
            <a:off x="691245" y="1502511"/>
            <a:ext cx="34353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237" name="Google Shape;1237;g1dc99c2c9cf_0_183"/>
          <p:cNvSpPr txBox="1">
            <a:spLocks noGrp="1"/>
          </p:cNvSpPr>
          <p:nvPr>
            <p:ph type="body" idx="6"/>
          </p:nvPr>
        </p:nvSpPr>
        <p:spPr>
          <a:xfrm>
            <a:off x="693292" y="2653440"/>
            <a:ext cx="34332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238" name="Google Shape;1238;g1dc99c2c9cf_0_183"/>
          <p:cNvSpPr txBox="1">
            <a:spLocks noGrp="1"/>
          </p:cNvSpPr>
          <p:nvPr>
            <p:ph type="body" idx="7"/>
          </p:nvPr>
        </p:nvSpPr>
        <p:spPr>
          <a:xfrm>
            <a:off x="691246" y="3804369"/>
            <a:ext cx="34332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
        <p:nvSpPr>
          <p:cNvPr id="1239" name="Google Shape;1239;g1dc99c2c9cf_0_183"/>
          <p:cNvSpPr txBox="1">
            <a:spLocks noGrp="1"/>
          </p:cNvSpPr>
          <p:nvPr>
            <p:ph type="body" idx="8"/>
          </p:nvPr>
        </p:nvSpPr>
        <p:spPr>
          <a:xfrm>
            <a:off x="691245" y="4959551"/>
            <a:ext cx="3433200" cy="1043100"/>
          </a:xfrm>
          <a:prstGeom prst="rect">
            <a:avLst/>
          </a:prstGeom>
          <a:noFill/>
          <a:ln>
            <a:noFill/>
          </a:ln>
        </p:spPr>
        <p:txBody>
          <a:bodyPr spcFirstLastPara="1" wrap="square" lIns="91425" tIns="45700" rIns="91425" bIns="45700" anchor="ctr" anchorCtr="0">
            <a:noAutofit/>
          </a:bodyPr>
          <a:lstStyle>
            <a:lvl1pPr marL="457200" marR="0" lvl="0"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1pPr>
            <a:lvl2pPr marL="914400" marR="0" lvl="1"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2pPr>
            <a:lvl3pPr marL="1371600" marR="0" lvl="2"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3pPr>
            <a:lvl4pPr marL="1828800" marR="0" lvl="3"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4pPr>
            <a:lvl5pPr marL="2286000" marR="0" lvl="4"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5pPr>
            <a:lvl6pPr marL="2743200" marR="0" lvl="5"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6pPr>
            <a:lvl7pPr marL="3200400" marR="0" lvl="6"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7pPr>
            <a:lvl8pPr marL="3657600" marR="0" lvl="7"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8pPr>
            <a:lvl9pPr marL="4114800" marR="0" lvl="8" indent="-431800" algn="l" rtl="0">
              <a:lnSpc>
                <a:spcPct val="90000"/>
              </a:lnSpc>
              <a:spcBef>
                <a:spcPts val="1000"/>
              </a:spcBef>
              <a:spcAft>
                <a:spcPts val="0"/>
              </a:spcAft>
              <a:buClr>
                <a:srgbClr val="006FB6"/>
              </a:buClr>
              <a:buSzPts val="3200"/>
              <a:buFont typeface="Calibri"/>
              <a:buChar char="■"/>
              <a:defRPr sz="3200" b="0" i="0" u="none" strike="noStrike" cap="none">
                <a:solidFill>
                  <a:srgbClr val="006FB6"/>
                </a:solidFill>
                <a:latin typeface="Calibri"/>
                <a:ea typeface="Calibri"/>
                <a:cs typeface="Calibri"/>
                <a:sym typeface="Calibri"/>
              </a:defRPr>
            </a:lvl9pPr>
          </a:lstStyle>
          <a:p>
            <a:endParaRPr/>
          </a:p>
        </p:txBody>
      </p:sp>
    </p:spTree>
  </p:cSld>
  <p:clrMapOvr>
    <a:masterClrMapping/>
  </p:clrMapOvr>
</p:sldLayout>
</file>

<file path=ppt/slideLayouts/slideLayout84.xml><?xml version="1.0" encoding="utf-8"?>
<p:sldLayout xmlns:a="http://schemas.openxmlformats.org/drawingml/2006/main" xmlns:r="http://schemas.openxmlformats.org/officeDocument/2006/relationships" xmlns:p="http://schemas.openxmlformats.org/presentationml/2006/main" matchingName="3_Custom Layout">
  <p:cSld name="3_Custom Layout">
    <p:spTree>
      <p:nvGrpSpPr>
        <p:cNvPr id="1" name="Shape 1240"/>
        <p:cNvGrpSpPr/>
        <p:nvPr/>
      </p:nvGrpSpPr>
      <p:grpSpPr>
        <a:xfrm>
          <a:off x="0" y="0"/>
          <a:ext cx="0" cy="0"/>
          <a:chOff x="0" y="0"/>
          <a:chExt cx="0" cy="0"/>
        </a:xfrm>
      </p:grpSpPr>
      <p:sp>
        <p:nvSpPr>
          <p:cNvPr id="1241" name="Google Shape;1241;g1dc99c2c9cf_0_202"/>
          <p:cNvSpPr>
            <a:spLocks noGrp="1"/>
          </p:cNvSpPr>
          <p:nvPr>
            <p:ph type="pic" idx="2"/>
          </p:nvPr>
        </p:nvSpPr>
        <p:spPr>
          <a:xfrm>
            <a:off x="5292892" y="1502510"/>
            <a:ext cx="6578700" cy="4545300"/>
          </a:xfrm>
          <a:prstGeom prst="rect">
            <a:avLst/>
          </a:prstGeom>
          <a:noFill/>
          <a:ln w="19050" cap="flat" cmpd="sng">
            <a:solidFill>
              <a:srgbClr val="666666"/>
            </a:solidFill>
            <a:prstDash val="solid"/>
            <a:round/>
            <a:headEnd type="none" w="sm" len="sm"/>
            <a:tailEnd type="none" w="sm" len="sm"/>
          </a:ln>
        </p:spPr>
      </p:sp>
      <p:sp>
        <p:nvSpPr>
          <p:cNvPr id="1242" name="Google Shape;1242;g1dc99c2c9cf_0_202"/>
          <p:cNvSpPr txBox="1">
            <a:spLocks noGrp="1"/>
          </p:cNvSpPr>
          <p:nvPr>
            <p:ph type="body" idx="1"/>
          </p:nvPr>
        </p:nvSpPr>
        <p:spPr>
          <a:xfrm>
            <a:off x="1660584" y="1489802"/>
            <a:ext cx="3393900" cy="1055700"/>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43" name="Google Shape;1243;g1dc99c2c9cf_0_202"/>
          <p:cNvSpPr txBox="1">
            <a:spLocks noGrp="1"/>
          </p:cNvSpPr>
          <p:nvPr>
            <p:ph type="body" idx="3"/>
          </p:nvPr>
        </p:nvSpPr>
        <p:spPr>
          <a:xfrm>
            <a:off x="1660584" y="3817079"/>
            <a:ext cx="3393900" cy="1055700"/>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44" name="Google Shape;1244;g1dc99c2c9cf_0_202"/>
          <p:cNvSpPr txBox="1">
            <a:spLocks noGrp="1"/>
          </p:cNvSpPr>
          <p:nvPr>
            <p:ph type="ctrTitle"/>
          </p:nvPr>
        </p:nvSpPr>
        <p:spPr>
          <a:xfrm>
            <a:off x="0" y="0"/>
            <a:ext cx="12192000" cy="11937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1245" name="Google Shape;1245;g1dc99c2c9cf_0_202"/>
          <p:cNvSpPr txBox="1">
            <a:spLocks noGrp="1"/>
          </p:cNvSpPr>
          <p:nvPr>
            <p:ph type="body" idx="4"/>
          </p:nvPr>
        </p:nvSpPr>
        <p:spPr>
          <a:xfrm>
            <a:off x="1660584" y="4992079"/>
            <a:ext cx="3632400" cy="1055700"/>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1246" name="Google Shape;1246;g1dc99c2c9cf_0_202"/>
          <p:cNvPicPr preferRelativeResize="0"/>
          <p:nvPr/>
        </p:nvPicPr>
        <p:blipFill rotWithShape="1">
          <a:blip r:embed="rId2">
            <a:alphaModFix/>
          </a:blip>
          <a:srcRect/>
          <a:stretch/>
        </p:blipFill>
        <p:spPr>
          <a:xfrm>
            <a:off x="2097147" y="6246434"/>
            <a:ext cx="309931" cy="493980"/>
          </a:xfrm>
          <a:prstGeom prst="rect">
            <a:avLst/>
          </a:prstGeom>
          <a:noFill/>
          <a:ln>
            <a:noFill/>
          </a:ln>
        </p:spPr>
      </p:pic>
      <p:cxnSp>
        <p:nvCxnSpPr>
          <p:cNvPr id="1247" name="Google Shape;1247;g1dc99c2c9cf_0_202"/>
          <p:cNvCxnSpPr/>
          <p:nvPr/>
        </p:nvCxnSpPr>
        <p:spPr>
          <a:xfrm>
            <a:off x="-30396" y="6567434"/>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248" name="Google Shape;1248;g1dc99c2c9cf_0_202"/>
          <p:cNvCxnSpPr/>
          <p:nvPr/>
        </p:nvCxnSpPr>
        <p:spPr>
          <a:xfrm>
            <a:off x="22895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249" name="Google Shape;1249;g1dc99c2c9cf_0_202"/>
          <p:cNvCxnSpPr/>
          <p:nvPr/>
        </p:nvCxnSpPr>
        <p:spPr>
          <a:xfrm>
            <a:off x="492554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250" name="Google Shape;1250;g1dc99c2c9cf_0_202"/>
          <p:cNvCxnSpPr/>
          <p:nvPr/>
        </p:nvCxnSpPr>
        <p:spPr>
          <a:xfrm>
            <a:off x="762099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251" name="Google Shape;1251;g1dc99c2c9cf_0_202"/>
          <p:cNvCxnSpPr/>
          <p:nvPr/>
        </p:nvCxnSpPr>
        <p:spPr>
          <a:xfrm>
            <a:off x="10120153" y="6584021"/>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252" name="Google Shape;1252;g1dc99c2c9cf_0_202"/>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1253" name="Google Shape;1253;g1dc99c2c9cf_0_202"/>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1254" name="Google Shape;1254;g1dc99c2c9cf_0_202"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pic>
        <p:nvPicPr>
          <p:cNvPr id="1255" name="Google Shape;1255;g1dc99c2c9cf_0_202"/>
          <p:cNvPicPr preferRelativeResize="0"/>
          <p:nvPr/>
        </p:nvPicPr>
        <p:blipFill rotWithShape="1">
          <a:blip r:embed="rId6">
            <a:alphaModFix/>
          </a:blip>
          <a:srcRect/>
          <a:stretch/>
        </p:blipFill>
        <p:spPr>
          <a:xfrm>
            <a:off x="544196" y="1666754"/>
            <a:ext cx="768146" cy="762970"/>
          </a:xfrm>
          <a:prstGeom prst="rect">
            <a:avLst/>
          </a:prstGeom>
          <a:noFill/>
          <a:ln>
            <a:noFill/>
          </a:ln>
        </p:spPr>
      </p:pic>
      <p:pic>
        <p:nvPicPr>
          <p:cNvPr id="1256" name="Google Shape;1256;g1dc99c2c9cf_0_202"/>
          <p:cNvPicPr preferRelativeResize="0"/>
          <p:nvPr/>
        </p:nvPicPr>
        <p:blipFill rotWithShape="1">
          <a:blip r:embed="rId7">
            <a:alphaModFix/>
          </a:blip>
          <a:srcRect/>
          <a:stretch/>
        </p:blipFill>
        <p:spPr>
          <a:xfrm>
            <a:off x="511220" y="3130840"/>
            <a:ext cx="834098" cy="884000"/>
          </a:xfrm>
          <a:prstGeom prst="rect">
            <a:avLst/>
          </a:prstGeom>
          <a:noFill/>
          <a:ln>
            <a:noFill/>
          </a:ln>
        </p:spPr>
      </p:pic>
      <p:pic>
        <p:nvPicPr>
          <p:cNvPr id="1257" name="Google Shape;1257;g1dc99c2c9cf_0_202"/>
          <p:cNvPicPr preferRelativeResize="0"/>
          <p:nvPr/>
        </p:nvPicPr>
        <p:blipFill rotWithShape="1">
          <a:blip r:embed="rId8">
            <a:alphaModFix/>
          </a:blip>
          <a:srcRect/>
          <a:stretch/>
        </p:blipFill>
        <p:spPr>
          <a:xfrm>
            <a:off x="511220" y="4872764"/>
            <a:ext cx="834098" cy="914400"/>
          </a:xfrm>
          <a:prstGeom prst="rect">
            <a:avLst/>
          </a:prstGeom>
          <a:noFill/>
          <a:ln>
            <a:noFill/>
          </a:ln>
        </p:spPr>
      </p:pic>
    </p:spTree>
  </p:cSld>
  <p:clrMapOvr>
    <a:masterClrMapping/>
  </p:clrMapOvr>
</p:sldLayout>
</file>

<file path=ppt/slideLayouts/slideLayout85.xml><?xml version="1.0" encoding="utf-8"?>
<p:sldLayout xmlns:a="http://schemas.openxmlformats.org/drawingml/2006/main" xmlns:r="http://schemas.openxmlformats.org/officeDocument/2006/relationships" xmlns:p="http://schemas.openxmlformats.org/presentationml/2006/main" matchingName="4_Custom Layout">
  <p:cSld name="4_Custom Layout">
    <p:spTree>
      <p:nvGrpSpPr>
        <p:cNvPr id="1" name="Shape 1258"/>
        <p:cNvGrpSpPr/>
        <p:nvPr/>
      </p:nvGrpSpPr>
      <p:grpSpPr>
        <a:xfrm>
          <a:off x="0" y="0"/>
          <a:ext cx="0" cy="0"/>
          <a:chOff x="0" y="0"/>
          <a:chExt cx="0" cy="0"/>
        </a:xfrm>
      </p:grpSpPr>
      <p:sp>
        <p:nvSpPr>
          <p:cNvPr id="1259" name="Google Shape;1259;g1dc99c2c9cf_0_220"/>
          <p:cNvSpPr txBox="1">
            <a:spLocks noGrp="1"/>
          </p:cNvSpPr>
          <p:nvPr>
            <p:ph type="body" idx="1"/>
          </p:nvPr>
        </p:nvSpPr>
        <p:spPr>
          <a:xfrm>
            <a:off x="1660584" y="1489802"/>
            <a:ext cx="3393900" cy="1055700"/>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60" name="Google Shape;1260;g1dc99c2c9cf_0_220"/>
          <p:cNvSpPr txBox="1">
            <a:spLocks noGrp="1"/>
          </p:cNvSpPr>
          <p:nvPr>
            <p:ph type="body" idx="2"/>
          </p:nvPr>
        </p:nvSpPr>
        <p:spPr>
          <a:xfrm>
            <a:off x="1660584" y="3817079"/>
            <a:ext cx="3393900" cy="1055700"/>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61" name="Google Shape;1261;g1dc99c2c9cf_0_220"/>
          <p:cNvSpPr txBox="1">
            <a:spLocks noGrp="1"/>
          </p:cNvSpPr>
          <p:nvPr>
            <p:ph type="ctrTitle"/>
          </p:nvPr>
        </p:nvSpPr>
        <p:spPr>
          <a:xfrm>
            <a:off x="0" y="0"/>
            <a:ext cx="12192000" cy="11937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1262" name="Google Shape;1262;g1dc99c2c9cf_0_220"/>
          <p:cNvSpPr txBox="1">
            <a:spLocks noGrp="1"/>
          </p:cNvSpPr>
          <p:nvPr>
            <p:ph type="body" idx="3"/>
          </p:nvPr>
        </p:nvSpPr>
        <p:spPr>
          <a:xfrm>
            <a:off x="1660584" y="4992079"/>
            <a:ext cx="3632400" cy="1055700"/>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1263" name="Google Shape;1263;g1dc99c2c9cf_0_220"/>
          <p:cNvPicPr preferRelativeResize="0"/>
          <p:nvPr/>
        </p:nvPicPr>
        <p:blipFill rotWithShape="1">
          <a:blip r:embed="rId2">
            <a:alphaModFix/>
          </a:blip>
          <a:srcRect/>
          <a:stretch/>
        </p:blipFill>
        <p:spPr>
          <a:xfrm>
            <a:off x="2097147" y="6246434"/>
            <a:ext cx="309931" cy="493980"/>
          </a:xfrm>
          <a:prstGeom prst="rect">
            <a:avLst/>
          </a:prstGeom>
          <a:noFill/>
          <a:ln>
            <a:noFill/>
          </a:ln>
        </p:spPr>
      </p:pic>
      <p:cxnSp>
        <p:nvCxnSpPr>
          <p:cNvPr id="1264" name="Google Shape;1264;g1dc99c2c9cf_0_220"/>
          <p:cNvCxnSpPr/>
          <p:nvPr/>
        </p:nvCxnSpPr>
        <p:spPr>
          <a:xfrm>
            <a:off x="-30396" y="6567434"/>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265" name="Google Shape;1265;g1dc99c2c9cf_0_220"/>
          <p:cNvCxnSpPr/>
          <p:nvPr/>
        </p:nvCxnSpPr>
        <p:spPr>
          <a:xfrm>
            <a:off x="22895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266" name="Google Shape;1266;g1dc99c2c9cf_0_220"/>
          <p:cNvCxnSpPr/>
          <p:nvPr/>
        </p:nvCxnSpPr>
        <p:spPr>
          <a:xfrm>
            <a:off x="492554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267" name="Google Shape;1267;g1dc99c2c9cf_0_220"/>
          <p:cNvCxnSpPr/>
          <p:nvPr/>
        </p:nvCxnSpPr>
        <p:spPr>
          <a:xfrm>
            <a:off x="762099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268" name="Google Shape;1268;g1dc99c2c9cf_0_220"/>
          <p:cNvCxnSpPr/>
          <p:nvPr/>
        </p:nvCxnSpPr>
        <p:spPr>
          <a:xfrm>
            <a:off x="10120153" y="6584021"/>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269" name="Google Shape;1269;g1dc99c2c9cf_0_220"/>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1270" name="Google Shape;1270;g1dc99c2c9cf_0_220"/>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1271" name="Google Shape;1271;g1dc99c2c9cf_0_220"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pic>
        <p:nvPicPr>
          <p:cNvPr id="1272" name="Google Shape;1272;g1dc99c2c9cf_0_220"/>
          <p:cNvPicPr preferRelativeResize="0"/>
          <p:nvPr/>
        </p:nvPicPr>
        <p:blipFill rotWithShape="1">
          <a:blip r:embed="rId6">
            <a:alphaModFix/>
          </a:blip>
          <a:srcRect/>
          <a:stretch/>
        </p:blipFill>
        <p:spPr>
          <a:xfrm>
            <a:off x="531600" y="1630111"/>
            <a:ext cx="735594" cy="836256"/>
          </a:xfrm>
          <a:prstGeom prst="rect">
            <a:avLst/>
          </a:prstGeom>
          <a:noFill/>
          <a:ln>
            <a:noFill/>
          </a:ln>
        </p:spPr>
      </p:pic>
      <p:pic>
        <p:nvPicPr>
          <p:cNvPr id="1273" name="Google Shape;1273;g1dc99c2c9cf_0_220"/>
          <p:cNvPicPr preferRelativeResize="0"/>
          <p:nvPr/>
        </p:nvPicPr>
        <p:blipFill rotWithShape="1">
          <a:blip r:embed="rId7">
            <a:alphaModFix/>
          </a:blip>
          <a:srcRect/>
          <a:stretch/>
        </p:blipFill>
        <p:spPr>
          <a:xfrm>
            <a:off x="531600" y="3183039"/>
            <a:ext cx="735594" cy="779602"/>
          </a:xfrm>
          <a:prstGeom prst="rect">
            <a:avLst/>
          </a:prstGeom>
          <a:noFill/>
          <a:ln>
            <a:noFill/>
          </a:ln>
        </p:spPr>
      </p:pic>
      <p:pic>
        <p:nvPicPr>
          <p:cNvPr id="1274" name="Google Shape;1274;g1dc99c2c9cf_0_220"/>
          <p:cNvPicPr preferRelativeResize="0"/>
          <p:nvPr/>
        </p:nvPicPr>
        <p:blipFill rotWithShape="1">
          <a:blip r:embed="rId8">
            <a:alphaModFix/>
          </a:blip>
          <a:srcRect/>
          <a:stretch/>
        </p:blipFill>
        <p:spPr>
          <a:xfrm>
            <a:off x="482348" y="4977591"/>
            <a:ext cx="834098" cy="704745"/>
          </a:xfrm>
          <a:prstGeom prst="rect">
            <a:avLst/>
          </a:prstGeom>
          <a:noFill/>
          <a:ln>
            <a:noFill/>
          </a:ln>
        </p:spPr>
      </p:pic>
      <p:pic>
        <p:nvPicPr>
          <p:cNvPr id="1275" name="Google Shape;1275;g1dc99c2c9cf_0_220" descr="A group of people in a room&#10;&#10;Description automatically generated with low confidence"/>
          <p:cNvPicPr preferRelativeResize="0"/>
          <p:nvPr/>
        </p:nvPicPr>
        <p:blipFill rotWithShape="1">
          <a:blip r:embed="rId9">
            <a:alphaModFix/>
          </a:blip>
          <a:srcRect/>
          <a:stretch/>
        </p:blipFill>
        <p:spPr>
          <a:xfrm>
            <a:off x="7196750" y="1648824"/>
            <a:ext cx="4792050" cy="2665575"/>
          </a:xfrm>
          <a:prstGeom prst="rect">
            <a:avLst/>
          </a:prstGeom>
          <a:noFill/>
          <a:ln>
            <a:noFill/>
          </a:ln>
        </p:spPr>
      </p:pic>
    </p:spTree>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matchingName="Title Slide">
  <p:cSld name="Title Slide">
    <p:spTree>
      <p:nvGrpSpPr>
        <p:cNvPr id="1" name="Shape 1276"/>
        <p:cNvGrpSpPr/>
        <p:nvPr/>
      </p:nvGrpSpPr>
      <p:grpSpPr>
        <a:xfrm>
          <a:off x="0" y="0"/>
          <a:ext cx="0" cy="0"/>
          <a:chOff x="0" y="0"/>
          <a:chExt cx="0" cy="0"/>
        </a:xfrm>
      </p:grpSpPr>
      <p:sp>
        <p:nvSpPr>
          <p:cNvPr id="1277" name="Google Shape;1277;g1dc99c2c9cf_0_238"/>
          <p:cNvSpPr txBox="1">
            <a:spLocks noGrp="1"/>
          </p:cNvSpPr>
          <p:nvPr>
            <p:ph type="body" idx="1"/>
          </p:nvPr>
        </p:nvSpPr>
        <p:spPr>
          <a:xfrm>
            <a:off x="4588042" y="1489802"/>
            <a:ext cx="7205400" cy="1055700"/>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78" name="Google Shape;1278;g1dc99c2c9cf_0_238"/>
          <p:cNvSpPr txBox="1">
            <a:spLocks noGrp="1"/>
          </p:cNvSpPr>
          <p:nvPr>
            <p:ph type="body" idx="2"/>
          </p:nvPr>
        </p:nvSpPr>
        <p:spPr>
          <a:xfrm>
            <a:off x="4588042" y="2653440"/>
            <a:ext cx="7205400" cy="1055700"/>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79" name="Google Shape;1279;g1dc99c2c9cf_0_238"/>
          <p:cNvSpPr txBox="1">
            <a:spLocks noGrp="1"/>
          </p:cNvSpPr>
          <p:nvPr>
            <p:ph type="body" idx="3"/>
          </p:nvPr>
        </p:nvSpPr>
        <p:spPr>
          <a:xfrm>
            <a:off x="4588042" y="3817079"/>
            <a:ext cx="7205400" cy="1055700"/>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80" name="Google Shape;1280;g1dc99c2c9cf_0_238"/>
          <p:cNvSpPr txBox="1">
            <a:spLocks noGrp="1"/>
          </p:cNvSpPr>
          <p:nvPr>
            <p:ph type="body" idx="4"/>
          </p:nvPr>
        </p:nvSpPr>
        <p:spPr>
          <a:xfrm>
            <a:off x="4588042" y="4992079"/>
            <a:ext cx="7205400" cy="1055700"/>
          </a:xfrm>
          <a:prstGeom prst="rect">
            <a:avLst/>
          </a:prstGeom>
          <a:noFill/>
          <a:ln>
            <a:noFill/>
          </a:ln>
        </p:spPr>
        <p:txBody>
          <a:bodyPr spcFirstLastPara="1" wrap="square" lIns="91425" tIns="45700" rIns="91425" bIns="45700" anchor="ctr" anchorCtr="0">
            <a:normAutofit/>
          </a:bodyPr>
          <a:lstStyle>
            <a:lvl1pPr marL="457200" marR="0" lvl="0" indent="-228600" algn="l" rtl="0">
              <a:lnSpc>
                <a:spcPct val="90000"/>
              </a:lnSpc>
              <a:spcBef>
                <a:spcPts val="1000"/>
              </a:spcBef>
              <a:spcAft>
                <a:spcPts val="0"/>
              </a:spcAft>
              <a:buClr>
                <a:srgbClr val="006FB6"/>
              </a:buClr>
              <a:buSzPts val="3000"/>
              <a:buFont typeface="Arial"/>
              <a:buNone/>
              <a:defRPr sz="3000" b="0" i="0" u="none" strike="noStrike" cap="none">
                <a:solidFill>
                  <a:srgbClr val="006FB6"/>
                </a:solidFill>
                <a:latin typeface="Calibri"/>
                <a:ea typeface="Calibri"/>
                <a:cs typeface="Calibri"/>
                <a:sym typeface="Calibri"/>
              </a:defRPr>
            </a:lvl1pPr>
            <a:lvl2pPr marL="914400" marR="0" lvl="1"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2pPr>
            <a:lvl3pPr marL="1371600" marR="0" lvl="2"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3pPr>
            <a:lvl4pPr marL="1828800" marR="0" lvl="3"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4pPr>
            <a:lvl5pPr marL="2286000" marR="0" lvl="4" indent="-419100" algn="l" rtl="0">
              <a:lnSpc>
                <a:spcPct val="90000"/>
              </a:lnSpc>
              <a:spcBef>
                <a:spcPts val="500"/>
              </a:spcBef>
              <a:spcAft>
                <a:spcPts val="0"/>
              </a:spcAft>
              <a:buClr>
                <a:srgbClr val="006FB6"/>
              </a:buClr>
              <a:buSzPts val="3000"/>
              <a:buFont typeface="Arial"/>
              <a:buChar char="•"/>
              <a:defRPr sz="30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81" name="Google Shape;1281;g1dc99c2c9cf_0_238"/>
          <p:cNvSpPr txBox="1">
            <a:spLocks noGrp="1"/>
          </p:cNvSpPr>
          <p:nvPr>
            <p:ph type="body" idx="5"/>
          </p:nvPr>
        </p:nvSpPr>
        <p:spPr>
          <a:xfrm>
            <a:off x="691245" y="1502511"/>
            <a:ext cx="3435300" cy="1043100"/>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82" name="Google Shape;1282;g1dc99c2c9cf_0_238"/>
          <p:cNvSpPr txBox="1">
            <a:spLocks noGrp="1"/>
          </p:cNvSpPr>
          <p:nvPr>
            <p:ph type="body" idx="6"/>
          </p:nvPr>
        </p:nvSpPr>
        <p:spPr>
          <a:xfrm>
            <a:off x="693292" y="2653440"/>
            <a:ext cx="3433200" cy="1043100"/>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83" name="Google Shape;1283;g1dc99c2c9cf_0_238"/>
          <p:cNvSpPr txBox="1">
            <a:spLocks noGrp="1"/>
          </p:cNvSpPr>
          <p:nvPr>
            <p:ph type="body" idx="7"/>
          </p:nvPr>
        </p:nvSpPr>
        <p:spPr>
          <a:xfrm>
            <a:off x="691246" y="3804369"/>
            <a:ext cx="3433200" cy="1043100"/>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84" name="Google Shape;1284;g1dc99c2c9cf_0_238"/>
          <p:cNvSpPr txBox="1">
            <a:spLocks noGrp="1"/>
          </p:cNvSpPr>
          <p:nvPr>
            <p:ph type="body" idx="8"/>
          </p:nvPr>
        </p:nvSpPr>
        <p:spPr>
          <a:xfrm>
            <a:off x="691245" y="4959551"/>
            <a:ext cx="3433200" cy="1043100"/>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06FB6"/>
              </a:buClr>
              <a:buSzPts val="4000"/>
              <a:buFont typeface="Arial"/>
              <a:buNone/>
              <a:defRPr sz="40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85" name="Google Shape;1285;g1dc99c2c9cf_0_238"/>
          <p:cNvSpPr txBox="1">
            <a:spLocks noGrp="1"/>
          </p:cNvSpPr>
          <p:nvPr>
            <p:ph type="ctrTitle"/>
          </p:nvPr>
        </p:nvSpPr>
        <p:spPr>
          <a:xfrm>
            <a:off x="0" y="32084"/>
            <a:ext cx="12192000" cy="11937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286" name="Google Shape;1286;g1dc99c2c9cf_0_238"/>
          <p:cNvPicPr preferRelativeResize="0"/>
          <p:nvPr/>
        </p:nvPicPr>
        <p:blipFill rotWithShape="1">
          <a:blip r:embed="rId2">
            <a:alphaModFix/>
          </a:blip>
          <a:srcRect/>
          <a:stretch/>
        </p:blipFill>
        <p:spPr>
          <a:xfrm>
            <a:off x="2097147" y="6246434"/>
            <a:ext cx="309931" cy="493980"/>
          </a:xfrm>
          <a:prstGeom prst="rect">
            <a:avLst/>
          </a:prstGeom>
          <a:noFill/>
          <a:ln>
            <a:noFill/>
          </a:ln>
        </p:spPr>
      </p:pic>
      <p:cxnSp>
        <p:nvCxnSpPr>
          <p:cNvPr id="1287" name="Google Shape;1287;g1dc99c2c9cf_0_238"/>
          <p:cNvCxnSpPr/>
          <p:nvPr/>
        </p:nvCxnSpPr>
        <p:spPr>
          <a:xfrm>
            <a:off x="-30396" y="6567434"/>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288" name="Google Shape;1288;g1dc99c2c9cf_0_238"/>
          <p:cNvCxnSpPr/>
          <p:nvPr/>
        </p:nvCxnSpPr>
        <p:spPr>
          <a:xfrm>
            <a:off x="22895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289" name="Google Shape;1289;g1dc99c2c9cf_0_238"/>
          <p:cNvCxnSpPr/>
          <p:nvPr/>
        </p:nvCxnSpPr>
        <p:spPr>
          <a:xfrm>
            <a:off x="492554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290" name="Google Shape;1290;g1dc99c2c9cf_0_238"/>
          <p:cNvCxnSpPr/>
          <p:nvPr/>
        </p:nvCxnSpPr>
        <p:spPr>
          <a:xfrm>
            <a:off x="762099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291" name="Google Shape;1291;g1dc99c2c9cf_0_238"/>
          <p:cNvCxnSpPr/>
          <p:nvPr/>
        </p:nvCxnSpPr>
        <p:spPr>
          <a:xfrm>
            <a:off x="10120153" y="6584021"/>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292" name="Google Shape;1292;g1dc99c2c9cf_0_238"/>
          <p:cNvPicPr preferRelativeResize="0"/>
          <p:nvPr/>
        </p:nvPicPr>
        <p:blipFill rotWithShape="1">
          <a:blip r:embed="rId3">
            <a:alphaModFix/>
          </a:blip>
          <a:srcRect/>
          <a:stretch/>
        </p:blipFill>
        <p:spPr>
          <a:xfrm>
            <a:off x="9702615" y="6196177"/>
            <a:ext cx="491969" cy="536174"/>
          </a:xfrm>
          <a:prstGeom prst="rect">
            <a:avLst/>
          </a:prstGeom>
          <a:noFill/>
          <a:ln>
            <a:noFill/>
          </a:ln>
        </p:spPr>
      </p:pic>
      <p:pic>
        <p:nvPicPr>
          <p:cNvPr id="1293" name="Google Shape;1293;g1dc99c2c9cf_0_238"/>
          <p:cNvPicPr preferRelativeResize="0"/>
          <p:nvPr/>
        </p:nvPicPr>
        <p:blipFill rotWithShape="1">
          <a:blip r:embed="rId4">
            <a:alphaModFix/>
          </a:blip>
          <a:srcRect/>
          <a:stretch/>
        </p:blipFill>
        <p:spPr>
          <a:xfrm>
            <a:off x="4458273" y="6324412"/>
            <a:ext cx="529889" cy="497951"/>
          </a:xfrm>
          <a:prstGeom prst="rect">
            <a:avLst/>
          </a:prstGeom>
          <a:noFill/>
          <a:ln>
            <a:noFill/>
          </a:ln>
        </p:spPr>
      </p:pic>
      <p:pic>
        <p:nvPicPr>
          <p:cNvPr id="1294" name="Google Shape;1294;g1dc99c2c9cf_0_238" descr="A picture containing vector graphics&#10;&#10;Description automatically generated"/>
          <p:cNvPicPr preferRelativeResize="0"/>
          <p:nvPr/>
        </p:nvPicPr>
        <p:blipFill rotWithShape="1">
          <a:blip r:embed="rId5">
            <a:alphaModFix/>
          </a:blip>
          <a:srcRect/>
          <a:stretch/>
        </p:blipFill>
        <p:spPr>
          <a:xfrm>
            <a:off x="6981274" y="6196177"/>
            <a:ext cx="687747" cy="615553"/>
          </a:xfrm>
          <a:prstGeom prst="rect">
            <a:avLst/>
          </a:prstGeom>
          <a:noFill/>
          <a:ln>
            <a:noFill/>
          </a:ln>
        </p:spPr>
      </p:pic>
    </p:spTree>
  </p:cSld>
  <p:clrMapOvr>
    <a:masterClrMapping/>
  </p:clrMapOvr>
</p:sldLayout>
</file>

<file path=ppt/slideLayouts/slideLayout87.xml><?xml version="1.0" encoding="utf-8"?>
<p:sldLayout xmlns:a="http://schemas.openxmlformats.org/drawingml/2006/main" xmlns:r="http://schemas.openxmlformats.org/officeDocument/2006/relationships" xmlns:p="http://schemas.openxmlformats.org/presentationml/2006/main" matchingName="Custom Layout">
  <p:cSld name="Custom Layout">
    <p:spTree>
      <p:nvGrpSpPr>
        <p:cNvPr id="1" name="Shape 1295"/>
        <p:cNvGrpSpPr/>
        <p:nvPr/>
      </p:nvGrpSpPr>
      <p:grpSpPr>
        <a:xfrm>
          <a:off x="0" y="0"/>
          <a:ext cx="0" cy="0"/>
          <a:chOff x="0" y="0"/>
          <a:chExt cx="0" cy="0"/>
        </a:xfrm>
      </p:grpSpPr>
      <p:sp>
        <p:nvSpPr>
          <p:cNvPr id="1296" name="Google Shape;1296;g1dc99c2c9cf_0_257"/>
          <p:cNvSpPr txBox="1">
            <a:spLocks noGrp="1"/>
          </p:cNvSpPr>
          <p:nvPr>
            <p:ph type="ctrTitle"/>
          </p:nvPr>
        </p:nvSpPr>
        <p:spPr>
          <a:xfrm>
            <a:off x="0" y="0"/>
            <a:ext cx="12192000" cy="11937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297" name="Google Shape;1297;g1dc99c2c9cf_0_257"/>
          <p:cNvPicPr preferRelativeResize="0"/>
          <p:nvPr/>
        </p:nvPicPr>
        <p:blipFill rotWithShape="1">
          <a:blip r:embed="rId2">
            <a:alphaModFix/>
          </a:blip>
          <a:srcRect/>
          <a:stretch/>
        </p:blipFill>
        <p:spPr>
          <a:xfrm>
            <a:off x="2097147" y="6246434"/>
            <a:ext cx="309929" cy="493980"/>
          </a:xfrm>
          <a:prstGeom prst="rect">
            <a:avLst/>
          </a:prstGeom>
          <a:noFill/>
          <a:ln>
            <a:noFill/>
          </a:ln>
        </p:spPr>
      </p:pic>
      <p:pic>
        <p:nvPicPr>
          <p:cNvPr id="1298" name="Google Shape;1298;g1dc99c2c9cf_0_257" descr="A picture containing text, person, indoor, table&#10;&#10;Description automatically generated"/>
          <p:cNvPicPr preferRelativeResize="0"/>
          <p:nvPr/>
        </p:nvPicPr>
        <p:blipFill rotWithShape="1">
          <a:blip r:embed="rId3">
            <a:alphaModFix/>
          </a:blip>
          <a:srcRect/>
          <a:stretch/>
        </p:blipFill>
        <p:spPr>
          <a:xfrm>
            <a:off x="5464911" y="1581644"/>
            <a:ext cx="6486175" cy="4320879"/>
          </a:xfrm>
          <a:prstGeom prst="rect">
            <a:avLst/>
          </a:prstGeom>
          <a:noFill/>
          <a:ln>
            <a:noFill/>
          </a:ln>
        </p:spPr>
      </p:pic>
      <p:cxnSp>
        <p:nvCxnSpPr>
          <p:cNvPr id="1299" name="Google Shape;1299;g1dc99c2c9cf_0_257"/>
          <p:cNvCxnSpPr/>
          <p:nvPr/>
        </p:nvCxnSpPr>
        <p:spPr>
          <a:xfrm>
            <a:off x="-30396" y="6567434"/>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300" name="Google Shape;1300;g1dc99c2c9cf_0_257"/>
          <p:cNvCxnSpPr/>
          <p:nvPr/>
        </p:nvCxnSpPr>
        <p:spPr>
          <a:xfrm>
            <a:off x="22895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301" name="Google Shape;1301;g1dc99c2c9cf_0_257"/>
          <p:cNvCxnSpPr/>
          <p:nvPr/>
        </p:nvCxnSpPr>
        <p:spPr>
          <a:xfrm>
            <a:off x="4925549"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302" name="Google Shape;1302;g1dc99c2c9cf_0_257"/>
          <p:cNvCxnSpPr/>
          <p:nvPr/>
        </p:nvCxnSpPr>
        <p:spPr>
          <a:xfrm>
            <a:off x="762099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303" name="Google Shape;1303;g1dc99c2c9cf_0_257"/>
          <p:cNvCxnSpPr/>
          <p:nvPr/>
        </p:nvCxnSpPr>
        <p:spPr>
          <a:xfrm>
            <a:off x="10120153" y="6584021"/>
            <a:ext cx="2082600" cy="0"/>
          </a:xfrm>
          <a:prstGeom prst="straightConnector1">
            <a:avLst/>
          </a:prstGeom>
          <a:noFill/>
          <a:ln w="25400" cap="flat" cmpd="sng">
            <a:solidFill>
              <a:srgbClr val="006FB6"/>
            </a:solidFill>
            <a:prstDash val="solid"/>
            <a:miter lim="800000"/>
            <a:headEnd type="none" w="sm" len="sm"/>
            <a:tailEnd type="none" w="sm" len="sm"/>
          </a:ln>
        </p:spPr>
      </p:cxnSp>
      <p:sp>
        <p:nvSpPr>
          <p:cNvPr id="1304" name="Google Shape;1304;g1dc99c2c9cf_0_257"/>
          <p:cNvSpPr/>
          <p:nvPr/>
        </p:nvSpPr>
        <p:spPr>
          <a:xfrm>
            <a:off x="3812820" y="4636967"/>
            <a:ext cx="3808200" cy="1571100"/>
          </a:xfrm>
          <a:prstGeom prst="wedgeRoundRectCallout">
            <a:avLst>
              <a:gd name="adj1" fmla="val 42010"/>
              <a:gd name="adj2" fmla="val -88457"/>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pic>
        <p:nvPicPr>
          <p:cNvPr id="1305" name="Google Shape;1305;g1dc99c2c9cf_0_257"/>
          <p:cNvPicPr preferRelativeResize="0"/>
          <p:nvPr/>
        </p:nvPicPr>
        <p:blipFill rotWithShape="1">
          <a:blip r:embed="rId4">
            <a:alphaModFix/>
          </a:blip>
          <a:srcRect/>
          <a:stretch/>
        </p:blipFill>
        <p:spPr>
          <a:xfrm>
            <a:off x="9702615" y="6196177"/>
            <a:ext cx="491969" cy="536174"/>
          </a:xfrm>
          <a:prstGeom prst="rect">
            <a:avLst/>
          </a:prstGeom>
          <a:noFill/>
          <a:ln>
            <a:noFill/>
          </a:ln>
        </p:spPr>
      </p:pic>
      <p:pic>
        <p:nvPicPr>
          <p:cNvPr id="1306" name="Google Shape;1306;g1dc99c2c9cf_0_257"/>
          <p:cNvPicPr preferRelativeResize="0"/>
          <p:nvPr/>
        </p:nvPicPr>
        <p:blipFill rotWithShape="1">
          <a:blip r:embed="rId5">
            <a:alphaModFix/>
          </a:blip>
          <a:srcRect/>
          <a:stretch/>
        </p:blipFill>
        <p:spPr>
          <a:xfrm>
            <a:off x="4458273" y="6324412"/>
            <a:ext cx="529889" cy="497950"/>
          </a:xfrm>
          <a:prstGeom prst="rect">
            <a:avLst/>
          </a:prstGeom>
          <a:noFill/>
          <a:ln>
            <a:noFill/>
          </a:ln>
        </p:spPr>
      </p:pic>
      <p:sp>
        <p:nvSpPr>
          <p:cNvPr id="1307" name="Google Shape;1307;g1dc99c2c9cf_0_257"/>
          <p:cNvSpPr/>
          <p:nvPr/>
        </p:nvSpPr>
        <p:spPr>
          <a:xfrm>
            <a:off x="1586774" y="2772170"/>
            <a:ext cx="3801300" cy="1571100"/>
          </a:xfrm>
          <a:prstGeom prst="wedgeRoundRectCallout">
            <a:avLst>
              <a:gd name="adj1" fmla="val 77165"/>
              <a:gd name="adj2" fmla="val -35329"/>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pic>
        <p:nvPicPr>
          <p:cNvPr id="1308" name="Google Shape;1308;g1dc99c2c9cf_0_257" descr="A picture containing vector graphics&#10;&#10;Description automatically generated"/>
          <p:cNvPicPr preferRelativeResize="0"/>
          <p:nvPr/>
        </p:nvPicPr>
        <p:blipFill rotWithShape="1">
          <a:blip r:embed="rId6">
            <a:alphaModFix/>
          </a:blip>
          <a:srcRect/>
          <a:stretch/>
        </p:blipFill>
        <p:spPr>
          <a:xfrm>
            <a:off x="6981274" y="6196177"/>
            <a:ext cx="687747" cy="615553"/>
          </a:xfrm>
          <a:prstGeom prst="rect">
            <a:avLst/>
          </a:prstGeom>
          <a:noFill/>
          <a:ln>
            <a:noFill/>
          </a:ln>
        </p:spPr>
      </p:pic>
      <p:sp>
        <p:nvSpPr>
          <p:cNvPr id="1309" name="Google Shape;1309;g1dc99c2c9cf_0_257"/>
          <p:cNvSpPr/>
          <p:nvPr/>
        </p:nvSpPr>
        <p:spPr>
          <a:xfrm>
            <a:off x="144716" y="1293950"/>
            <a:ext cx="3801300" cy="1571100"/>
          </a:xfrm>
          <a:prstGeom prst="wedgeRoundRectCallout">
            <a:avLst>
              <a:gd name="adj1" fmla="val 112822"/>
              <a:gd name="adj2" fmla="val -3832"/>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1310" name="Google Shape;1310;g1dc99c2c9cf_0_257"/>
          <p:cNvSpPr/>
          <p:nvPr/>
        </p:nvSpPr>
        <p:spPr>
          <a:xfrm>
            <a:off x="158984" y="4417887"/>
            <a:ext cx="3206700" cy="1571100"/>
          </a:xfrm>
          <a:prstGeom prst="wedgeRoundRectCallout">
            <a:avLst>
              <a:gd name="adj1" fmla="val 117826"/>
              <a:gd name="adj2" fmla="val -60384"/>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1311" name="Google Shape;1311;g1dc99c2c9cf_0_257"/>
          <p:cNvSpPr txBox="1">
            <a:spLocks noGrp="1"/>
          </p:cNvSpPr>
          <p:nvPr>
            <p:ph type="body" idx="1"/>
          </p:nvPr>
        </p:nvSpPr>
        <p:spPr>
          <a:xfrm>
            <a:off x="1743463" y="2939667"/>
            <a:ext cx="3488100" cy="1236600"/>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12" name="Google Shape;1312;g1dc99c2c9cf_0_257"/>
          <p:cNvSpPr txBox="1">
            <a:spLocks noGrp="1"/>
          </p:cNvSpPr>
          <p:nvPr>
            <p:ph type="body" idx="2"/>
          </p:nvPr>
        </p:nvSpPr>
        <p:spPr>
          <a:xfrm>
            <a:off x="4072874" y="4724938"/>
            <a:ext cx="3306900" cy="1393200"/>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13" name="Google Shape;1313;g1dc99c2c9cf_0_257"/>
          <p:cNvSpPr txBox="1">
            <a:spLocks noGrp="1"/>
          </p:cNvSpPr>
          <p:nvPr>
            <p:ph type="body" idx="3"/>
          </p:nvPr>
        </p:nvSpPr>
        <p:spPr>
          <a:xfrm>
            <a:off x="240914" y="1445813"/>
            <a:ext cx="3488100" cy="1236600"/>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0"/>
              </a:spcBef>
              <a:spcAft>
                <a:spcPts val="0"/>
              </a:spcAft>
              <a:buClr>
                <a:srgbClr val="006FB6"/>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14" name="Google Shape;1314;g1dc99c2c9cf_0_257"/>
          <p:cNvSpPr txBox="1">
            <a:spLocks noGrp="1"/>
          </p:cNvSpPr>
          <p:nvPr>
            <p:ph type="body" idx="4"/>
          </p:nvPr>
        </p:nvSpPr>
        <p:spPr>
          <a:xfrm>
            <a:off x="319505" y="4495585"/>
            <a:ext cx="2885700" cy="1393200"/>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88.xml><?xml version="1.0" encoding="utf-8"?>
<p:sldLayout xmlns:a="http://schemas.openxmlformats.org/drawingml/2006/main" xmlns:r="http://schemas.openxmlformats.org/officeDocument/2006/relationships" xmlns:p="http://schemas.openxmlformats.org/presentationml/2006/main" matchingName="2_Custom Layout">
  <p:cSld name="2_Custom Layout">
    <p:spTree>
      <p:nvGrpSpPr>
        <p:cNvPr id="1" name="Shape 1315"/>
        <p:cNvGrpSpPr/>
        <p:nvPr/>
      </p:nvGrpSpPr>
      <p:grpSpPr>
        <a:xfrm>
          <a:off x="0" y="0"/>
          <a:ext cx="0" cy="0"/>
          <a:chOff x="0" y="0"/>
          <a:chExt cx="0" cy="0"/>
        </a:xfrm>
      </p:grpSpPr>
      <p:pic>
        <p:nvPicPr>
          <p:cNvPr id="1316" name="Google Shape;1316;g1dc99c2c9cf_0_277"/>
          <p:cNvPicPr preferRelativeResize="0"/>
          <p:nvPr/>
        </p:nvPicPr>
        <p:blipFill rotWithShape="1">
          <a:blip r:embed="rId2">
            <a:alphaModFix/>
          </a:blip>
          <a:srcRect/>
          <a:stretch/>
        </p:blipFill>
        <p:spPr>
          <a:xfrm>
            <a:off x="129614" y="1685897"/>
            <a:ext cx="5505627" cy="4256743"/>
          </a:xfrm>
          <a:prstGeom prst="rect">
            <a:avLst/>
          </a:prstGeom>
          <a:noFill/>
          <a:ln>
            <a:noFill/>
          </a:ln>
        </p:spPr>
      </p:pic>
      <p:sp>
        <p:nvSpPr>
          <p:cNvPr id="1317" name="Google Shape;1317;g1dc99c2c9cf_0_277"/>
          <p:cNvSpPr txBox="1">
            <a:spLocks noGrp="1"/>
          </p:cNvSpPr>
          <p:nvPr>
            <p:ph type="ctrTitle"/>
          </p:nvPr>
        </p:nvSpPr>
        <p:spPr>
          <a:xfrm>
            <a:off x="0" y="0"/>
            <a:ext cx="12192000" cy="1193700"/>
          </a:xfrm>
          <a:prstGeom prst="rect">
            <a:avLst/>
          </a:prstGeom>
          <a:noFill/>
          <a:ln>
            <a:noFill/>
          </a:ln>
        </p:spPr>
        <p:txBody>
          <a:bodyPr spcFirstLastPara="1" wrap="square" lIns="274300" tIns="45700" rIns="91425" bIns="45700" anchor="ctr" anchorCtr="0">
            <a:noAutofit/>
          </a:bodyPr>
          <a:lstStyle>
            <a:lvl1pPr marR="0" lvl="0" algn="l" rtl="0">
              <a:lnSpc>
                <a:spcPct val="90000"/>
              </a:lnSpc>
              <a:spcBef>
                <a:spcPts val="0"/>
              </a:spcBef>
              <a:spcAft>
                <a:spcPts val="0"/>
              </a:spcAft>
              <a:buClr>
                <a:srgbClr val="006FB6"/>
              </a:buClr>
              <a:buSzPts val="5000"/>
              <a:buFont typeface="Calibri"/>
              <a:buNone/>
              <a:defRPr sz="5000" b="1" i="0" u="none" strike="noStrike" cap="none">
                <a:solidFill>
                  <a:srgbClr val="006FB6"/>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318" name="Google Shape;1318;g1dc99c2c9cf_0_277"/>
          <p:cNvPicPr preferRelativeResize="0"/>
          <p:nvPr/>
        </p:nvPicPr>
        <p:blipFill rotWithShape="1">
          <a:blip r:embed="rId3">
            <a:alphaModFix/>
          </a:blip>
          <a:srcRect/>
          <a:stretch/>
        </p:blipFill>
        <p:spPr>
          <a:xfrm>
            <a:off x="2097147" y="6246434"/>
            <a:ext cx="309929" cy="493980"/>
          </a:xfrm>
          <a:prstGeom prst="rect">
            <a:avLst/>
          </a:prstGeom>
          <a:noFill/>
          <a:ln>
            <a:noFill/>
          </a:ln>
        </p:spPr>
      </p:pic>
      <p:cxnSp>
        <p:nvCxnSpPr>
          <p:cNvPr id="1319" name="Google Shape;1319;g1dc99c2c9cf_0_277"/>
          <p:cNvCxnSpPr/>
          <p:nvPr/>
        </p:nvCxnSpPr>
        <p:spPr>
          <a:xfrm>
            <a:off x="-30396" y="6567434"/>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320" name="Google Shape;1320;g1dc99c2c9cf_0_277"/>
          <p:cNvCxnSpPr/>
          <p:nvPr/>
        </p:nvCxnSpPr>
        <p:spPr>
          <a:xfrm>
            <a:off x="22895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321" name="Google Shape;1321;g1dc99c2c9cf_0_277"/>
          <p:cNvCxnSpPr/>
          <p:nvPr/>
        </p:nvCxnSpPr>
        <p:spPr>
          <a:xfrm>
            <a:off x="4925549"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322" name="Google Shape;1322;g1dc99c2c9cf_0_277"/>
          <p:cNvCxnSpPr/>
          <p:nvPr/>
        </p:nvCxnSpPr>
        <p:spPr>
          <a:xfrm>
            <a:off x="762099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323" name="Google Shape;1323;g1dc99c2c9cf_0_277"/>
          <p:cNvCxnSpPr/>
          <p:nvPr/>
        </p:nvCxnSpPr>
        <p:spPr>
          <a:xfrm>
            <a:off x="10120153" y="6584021"/>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324" name="Google Shape;1324;g1dc99c2c9cf_0_277"/>
          <p:cNvPicPr preferRelativeResize="0"/>
          <p:nvPr/>
        </p:nvPicPr>
        <p:blipFill rotWithShape="1">
          <a:blip r:embed="rId4">
            <a:alphaModFix/>
          </a:blip>
          <a:srcRect/>
          <a:stretch/>
        </p:blipFill>
        <p:spPr>
          <a:xfrm>
            <a:off x="9702615" y="6196177"/>
            <a:ext cx="491969" cy="536174"/>
          </a:xfrm>
          <a:prstGeom prst="rect">
            <a:avLst/>
          </a:prstGeom>
          <a:noFill/>
          <a:ln>
            <a:noFill/>
          </a:ln>
        </p:spPr>
      </p:pic>
      <p:pic>
        <p:nvPicPr>
          <p:cNvPr id="1325" name="Google Shape;1325;g1dc99c2c9cf_0_277"/>
          <p:cNvPicPr preferRelativeResize="0"/>
          <p:nvPr/>
        </p:nvPicPr>
        <p:blipFill rotWithShape="1">
          <a:blip r:embed="rId5">
            <a:alphaModFix/>
          </a:blip>
          <a:srcRect/>
          <a:stretch/>
        </p:blipFill>
        <p:spPr>
          <a:xfrm>
            <a:off x="4458273" y="6324412"/>
            <a:ext cx="529889" cy="497950"/>
          </a:xfrm>
          <a:prstGeom prst="rect">
            <a:avLst/>
          </a:prstGeom>
          <a:noFill/>
          <a:ln>
            <a:noFill/>
          </a:ln>
        </p:spPr>
      </p:pic>
      <p:sp>
        <p:nvSpPr>
          <p:cNvPr id="1326" name="Google Shape;1326;g1dc99c2c9cf_0_277"/>
          <p:cNvSpPr/>
          <p:nvPr/>
        </p:nvSpPr>
        <p:spPr>
          <a:xfrm>
            <a:off x="8260989" y="2998070"/>
            <a:ext cx="3801300" cy="1571100"/>
          </a:xfrm>
          <a:prstGeom prst="wedgeRoundRectCallout">
            <a:avLst>
              <a:gd name="adj1" fmla="val -135679"/>
              <a:gd name="adj2" fmla="val -7111"/>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pic>
        <p:nvPicPr>
          <p:cNvPr id="1327" name="Google Shape;1327;g1dc99c2c9cf_0_277" descr="A picture containing vector graphics&#10;&#10;Description automatically generated"/>
          <p:cNvPicPr preferRelativeResize="0"/>
          <p:nvPr/>
        </p:nvPicPr>
        <p:blipFill rotWithShape="1">
          <a:blip r:embed="rId6">
            <a:alphaModFix/>
          </a:blip>
          <a:srcRect/>
          <a:stretch/>
        </p:blipFill>
        <p:spPr>
          <a:xfrm>
            <a:off x="6981274" y="6196177"/>
            <a:ext cx="687747" cy="615553"/>
          </a:xfrm>
          <a:prstGeom prst="rect">
            <a:avLst/>
          </a:prstGeom>
          <a:noFill/>
          <a:ln>
            <a:noFill/>
          </a:ln>
        </p:spPr>
      </p:pic>
      <p:sp>
        <p:nvSpPr>
          <p:cNvPr id="1328" name="Google Shape;1328;g1dc99c2c9cf_0_277"/>
          <p:cNvSpPr/>
          <p:nvPr/>
        </p:nvSpPr>
        <p:spPr>
          <a:xfrm>
            <a:off x="5720300" y="1436681"/>
            <a:ext cx="3801300" cy="1571100"/>
          </a:xfrm>
          <a:prstGeom prst="wedgeRoundRectCallout">
            <a:avLst>
              <a:gd name="adj1" fmla="val -69408"/>
              <a:gd name="adj2" fmla="val 37613"/>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1329" name="Google Shape;1329;g1dc99c2c9cf_0_277"/>
          <p:cNvSpPr/>
          <p:nvPr/>
        </p:nvSpPr>
        <p:spPr>
          <a:xfrm>
            <a:off x="5839976" y="4511014"/>
            <a:ext cx="5789100" cy="1571100"/>
          </a:xfrm>
          <a:prstGeom prst="wedgeRoundRectCallout">
            <a:avLst>
              <a:gd name="adj1" fmla="val -71407"/>
              <a:gd name="adj2" fmla="val -94775"/>
              <a:gd name="adj3" fmla="val 16667"/>
            </a:avLst>
          </a:prstGeom>
          <a:solidFill>
            <a:schemeClr val="lt1"/>
          </a:solidFill>
          <a:ln w="19050" cap="flat" cmpd="sng">
            <a:solidFill>
              <a:srgbClr val="666666"/>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1330" name="Google Shape;1330;g1dc99c2c9cf_0_277"/>
          <p:cNvSpPr txBox="1">
            <a:spLocks noGrp="1"/>
          </p:cNvSpPr>
          <p:nvPr>
            <p:ph type="body" idx="1"/>
          </p:nvPr>
        </p:nvSpPr>
        <p:spPr>
          <a:xfrm>
            <a:off x="8450575" y="3165416"/>
            <a:ext cx="3488100" cy="1236600"/>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31" name="Google Shape;1331;g1dc99c2c9cf_0_277"/>
          <p:cNvSpPr txBox="1">
            <a:spLocks noGrp="1"/>
          </p:cNvSpPr>
          <p:nvPr>
            <p:ph type="body" idx="2"/>
          </p:nvPr>
        </p:nvSpPr>
        <p:spPr>
          <a:xfrm>
            <a:off x="5816498" y="1588544"/>
            <a:ext cx="3488100" cy="1236600"/>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0"/>
              </a:spcBef>
              <a:spcAft>
                <a:spcPts val="0"/>
              </a:spcAft>
              <a:buClr>
                <a:srgbClr val="006FB6"/>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32" name="Google Shape;1332;g1dc99c2c9cf_0_277"/>
          <p:cNvSpPr txBox="1">
            <a:spLocks noGrp="1"/>
          </p:cNvSpPr>
          <p:nvPr>
            <p:ph type="body" idx="3"/>
          </p:nvPr>
        </p:nvSpPr>
        <p:spPr>
          <a:xfrm>
            <a:off x="6003646" y="4619956"/>
            <a:ext cx="5388600" cy="1393200"/>
          </a:xfrm>
          <a:prstGeom prst="rect">
            <a:avLst/>
          </a:prstGeom>
          <a:noFill/>
          <a:ln>
            <a:noFill/>
          </a:ln>
        </p:spPr>
        <p:txBody>
          <a:bodyPr spcFirstLastPara="1" wrap="square" lIns="91425" tIns="45700" rIns="91425" bIns="45700" anchor="ctr"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89.xml><?xml version="1.0" encoding="utf-8"?>
<p:sldLayout xmlns:a="http://schemas.openxmlformats.org/drawingml/2006/main" xmlns:r="http://schemas.openxmlformats.org/officeDocument/2006/relationships" xmlns:p="http://schemas.openxmlformats.org/presentationml/2006/main" matchingName="1_Custom Layout">
  <p:cSld name="1_Custom Layout">
    <p:spTree>
      <p:nvGrpSpPr>
        <p:cNvPr id="1" name="Shape 1333"/>
        <p:cNvGrpSpPr/>
        <p:nvPr/>
      </p:nvGrpSpPr>
      <p:grpSpPr>
        <a:xfrm>
          <a:off x="0" y="0"/>
          <a:ext cx="0" cy="0"/>
          <a:chOff x="0" y="0"/>
          <a:chExt cx="0" cy="0"/>
        </a:xfrm>
      </p:grpSpPr>
      <p:sp>
        <p:nvSpPr>
          <p:cNvPr id="1334" name="Google Shape;1334;g1dc99c2c9cf_0_295"/>
          <p:cNvSpPr txBox="1">
            <a:spLocks noGrp="1"/>
          </p:cNvSpPr>
          <p:nvPr>
            <p:ph type="title"/>
          </p:nvPr>
        </p:nvSpPr>
        <p:spPr>
          <a:xfrm>
            <a:off x="0" y="-1"/>
            <a:ext cx="9159900" cy="1251300"/>
          </a:xfrm>
          <a:prstGeom prst="rect">
            <a:avLst/>
          </a:prstGeom>
          <a:noFill/>
          <a:ln>
            <a:noFill/>
          </a:ln>
        </p:spPr>
        <p:txBody>
          <a:bodyPr spcFirstLastPara="1" wrap="square" lIns="274300" tIns="45700" rIns="91425" bIns="45700" anchor="ctr" anchorCtr="0">
            <a:normAutofit/>
          </a:bodyPr>
          <a:lstStyle>
            <a:lvl1pPr marR="0" lvl="0" algn="l" rtl="0">
              <a:lnSpc>
                <a:spcPct val="90000"/>
              </a:lnSpc>
              <a:spcBef>
                <a:spcPts val="0"/>
              </a:spcBef>
              <a:spcAft>
                <a:spcPts val="0"/>
              </a:spcAft>
              <a:buClr>
                <a:srgbClr val="0771BA"/>
              </a:buClr>
              <a:buSzPts val="5000"/>
              <a:buFont typeface="Calibri"/>
              <a:buNone/>
              <a:defRPr sz="5000" b="1" i="0" u="none" strike="noStrike" cap="none">
                <a:solidFill>
                  <a:srgbClr val="0771BA"/>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1335" name="Google Shape;1335;g1dc99c2c9cf_0_295"/>
          <p:cNvSpPr txBox="1">
            <a:spLocks noGrp="1"/>
          </p:cNvSpPr>
          <p:nvPr>
            <p:ph type="body" idx="1"/>
          </p:nvPr>
        </p:nvSpPr>
        <p:spPr>
          <a:xfrm>
            <a:off x="0" y="5764437"/>
            <a:ext cx="12192000" cy="1093500"/>
          </a:xfrm>
          <a:prstGeom prst="rect">
            <a:avLst/>
          </a:prstGeom>
          <a:noFill/>
          <a:ln>
            <a:noFill/>
          </a:ln>
        </p:spPr>
        <p:txBody>
          <a:bodyPr spcFirstLastPara="1" wrap="square" lIns="91425" tIns="45700" rIns="91425" bIns="45700" anchor="ctr" anchorCtr="1">
            <a:noAutofit/>
          </a:bodyPr>
          <a:lstStyle>
            <a:lvl1pPr marL="457200" marR="0" lvl="0" indent="-228600" algn="ctr" rtl="0">
              <a:lnSpc>
                <a:spcPct val="90000"/>
              </a:lnSpc>
              <a:spcBef>
                <a:spcPts val="1000"/>
              </a:spcBef>
              <a:spcAft>
                <a:spcPts val="0"/>
              </a:spcAft>
              <a:buClr>
                <a:srgbClr val="0771BA"/>
              </a:buClr>
              <a:buSzPts val="4400"/>
              <a:buFont typeface="Arial"/>
              <a:buNone/>
              <a:defRPr sz="44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36" name="Google Shape;1336;g1dc99c2c9cf_0_295"/>
          <p:cNvSpPr txBox="1">
            <a:spLocks noGrp="1"/>
          </p:cNvSpPr>
          <p:nvPr>
            <p:ph type="body" idx="2"/>
          </p:nvPr>
        </p:nvSpPr>
        <p:spPr>
          <a:xfrm>
            <a:off x="0" y="1657350"/>
            <a:ext cx="12192000" cy="3524100"/>
          </a:xfrm>
          <a:prstGeom prst="rect">
            <a:avLst/>
          </a:prstGeom>
          <a:noFill/>
          <a:ln>
            <a:noFill/>
          </a:ln>
        </p:spPr>
        <p:txBody>
          <a:bodyPr spcFirstLastPara="1" wrap="square" lIns="457200" tIns="45700" rIns="91425" bIns="45700" anchor="t" anchorCtr="0">
            <a:noAutofit/>
          </a:bodyPr>
          <a:lstStyle>
            <a:lvl1pPr marL="457200" marR="0" lvl="0" indent="-457200" algn="l" rtl="0">
              <a:lnSpc>
                <a:spcPct val="100000"/>
              </a:lnSpc>
              <a:spcBef>
                <a:spcPts val="1000"/>
              </a:spcBef>
              <a:spcAft>
                <a:spcPts val="0"/>
              </a:spcAft>
              <a:buClr>
                <a:srgbClr val="0771BA"/>
              </a:buClr>
              <a:buSzPts val="3600"/>
              <a:buFont typeface="Arial"/>
              <a:buChar char="•"/>
              <a:defRPr sz="3600" b="0" i="0" u="none" strike="noStrike" cap="none">
                <a:solidFill>
                  <a:srgbClr val="0771BA"/>
                </a:solidFill>
                <a:latin typeface="Calibri"/>
                <a:ea typeface="Calibri"/>
                <a:cs typeface="Calibri"/>
                <a:sym typeface="Calibri"/>
              </a:defRPr>
            </a:lvl1pPr>
            <a:lvl2pPr marL="914400" marR="0" lvl="1" indent="-431800" algn="l" rtl="0">
              <a:lnSpc>
                <a:spcPct val="100000"/>
              </a:lnSpc>
              <a:spcBef>
                <a:spcPts val="500"/>
              </a:spcBef>
              <a:spcAft>
                <a:spcPts val="0"/>
              </a:spcAft>
              <a:buClr>
                <a:srgbClr val="0771BA"/>
              </a:buClr>
              <a:buSzPts val="3200"/>
              <a:buFont typeface="Arial"/>
              <a:buChar char="•"/>
              <a:defRPr sz="3200" b="0" i="0" u="none" strike="noStrike" cap="none">
                <a:solidFill>
                  <a:srgbClr val="0771BA"/>
                </a:solidFill>
                <a:latin typeface="Calibri"/>
                <a:ea typeface="Calibri"/>
                <a:cs typeface="Calibri"/>
                <a:sym typeface="Calibri"/>
              </a:defRPr>
            </a:lvl2pPr>
            <a:lvl3pPr marL="1371600" marR="0" lvl="2" indent="-406400" algn="l" rtl="0">
              <a:lnSpc>
                <a:spcPct val="100000"/>
              </a:lnSpc>
              <a:spcBef>
                <a:spcPts val="5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3pPr>
            <a:lvl4pPr marL="1828800" marR="0" lvl="3" indent="-381000" algn="l" rtl="0">
              <a:lnSpc>
                <a:spcPct val="10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4pPr>
            <a:lvl5pPr marL="2286000" marR="0" lvl="4" indent="-381000" algn="l" rtl="0">
              <a:lnSpc>
                <a:spcPct val="10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grpSp>
        <p:nvGrpSpPr>
          <p:cNvPr id="1337" name="Google Shape;1337;g1dc99c2c9cf_0_295"/>
          <p:cNvGrpSpPr/>
          <p:nvPr/>
        </p:nvGrpSpPr>
        <p:grpSpPr>
          <a:xfrm>
            <a:off x="1" y="5607273"/>
            <a:ext cx="12196128" cy="83414"/>
            <a:chOff x="-33239" y="5603791"/>
            <a:chExt cx="9147325" cy="83414"/>
          </a:xfrm>
        </p:grpSpPr>
        <p:cxnSp>
          <p:nvCxnSpPr>
            <p:cNvPr id="1338" name="Google Shape;1338;g1dc99c2c9cf_0_295"/>
            <p:cNvCxnSpPr/>
            <p:nvPr/>
          </p:nvCxnSpPr>
          <p:spPr>
            <a:xfrm>
              <a:off x="-29914" y="5603791"/>
              <a:ext cx="9144000" cy="0"/>
            </a:xfrm>
            <a:prstGeom prst="straightConnector1">
              <a:avLst/>
            </a:prstGeom>
            <a:noFill/>
            <a:ln w="88900" cap="flat" cmpd="sng">
              <a:solidFill>
                <a:srgbClr val="006FB6"/>
              </a:solidFill>
              <a:prstDash val="solid"/>
              <a:miter lim="800000"/>
              <a:headEnd type="none" w="sm" len="sm"/>
              <a:tailEnd type="none" w="sm" len="sm"/>
            </a:ln>
          </p:spPr>
        </p:cxnSp>
        <p:cxnSp>
          <p:nvCxnSpPr>
            <p:cNvPr id="1339" name="Google Shape;1339;g1dc99c2c9cf_0_295"/>
            <p:cNvCxnSpPr/>
            <p:nvPr/>
          </p:nvCxnSpPr>
          <p:spPr>
            <a:xfrm>
              <a:off x="-33239" y="5687205"/>
              <a:ext cx="9144000" cy="0"/>
            </a:xfrm>
            <a:prstGeom prst="straightConnector1">
              <a:avLst/>
            </a:prstGeom>
            <a:noFill/>
            <a:ln w="38100" cap="flat" cmpd="sng">
              <a:solidFill>
                <a:srgbClr val="96C93E"/>
              </a:solidFill>
              <a:prstDash val="solid"/>
              <a:miter lim="800000"/>
              <a:headEnd type="none" w="sm" len="sm"/>
              <a:tailEnd type="none" w="sm" len="sm"/>
            </a:ln>
          </p:spPr>
        </p:cxnSp>
      </p:grpSp>
    </p:spTree>
  </p:cSld>
  <p:clrMapOvr>
    <a:masterClrMapping/>
  </p:clrMapOvr>
</p:sldLayout>
</file>

<file path=ppt/slideLayouts/slideLayout90.xml><?xml version="1.0" encoding="utf-8"?>
<p:sldLayout xmlns:a="http://schemas.openxmlformats.org/drawingml/2006/main" xmlns:r="http://schemas.openxmlformats.org/officeDocument/2006/relationships" xmlns:p="http://schemas.openxmlformats.org/presentationml/2006/main" matchingName="Title and Vertical Text">
  <p:cSld name="1_Title and Vertical Text">
    <p:spTree>
      <p:nvGrpSpPr>
        <p:cNvPr id="1" name="Shape 1345"/>
        <p:cNvGrpSpPr/>
        <p:nvPr/>
      </p:nvGrpSpPr>
      <p:grpSpPr>
        <a:xfrm>
          <a:off x="0" y="0"/>
          <a:ext cx="0" cy="0"/>
          <a:chOff x="0" y="0"/>
          <a:chExt cx="0" cy="0"/>
        </a:xfrm>
      </p:grpSpPr>
      <p:sp>
        <p:nvSpPr>
          <p:cNvPr id="1346" name="Google Shape;1346;g1f4eb4fa1a4_0_133"/>
          <p:cNvSpPr txBox="1">
            <a:spLocks noGrp="1"/>
          </p:cNvSpPr>
          <p:nvPr>
            <p:ph type="title"/>
          </p:nvPr>
        </p:nvSpPr>
        <p:spPr>
          <a:xfrm>
            <a:off x="4157805" y="0"/>
            <a:ext cx="5062500" cy="1577400"/>
          </a:xfrm>
          <a:prstGeom prst="rect">
            <a:avLst/>
          </a:prstGeom>
          <a:noFill/>
          <a:ln>
            <a:noFill/>
          </a:ln>
        </p:spPr>
        <p:txBody>
          <a:bodyPr spcFirstLastPara="1" wrap="square" lIns="274300" tIns="45700" rIns="91425" bIns="45700" anchor="ctr" anchorCtr="0">
            <a:normAutofit/>
          </a:bodyPr>
          <a:lstStyle>
            <a:lvl1pPr lvl="0" algn="l" rtl="0">
              <a:lnSpc>
                <a:spcPct val="90000"/>
              </a:lnSpc>
              <a:spcBef>
                <a:spcPts val="0"/>
              </a:spcBef>
              <a:spcAft>
                <a:spcPts val="0"/>
              </a:spcAft>
              <a:buClr>
                <a:srgbClr val="0771BA"/>
              </a:buClr>
              <a:buSzPts val="1800"/>
              <a:buFont typeface="Calibri"/>
              <a:buNone/>
              <a:defRPr/>
            </a:lvl1pPr>
            <a:lvl2pPr lvl="1" algn="l" rtl="0">
              <a:lnSpc>
                <a:spcPct val="100000"/>
              </a:lnSpc>
              <a:spcBef>
                <a:spcPts val="0"/>
              </a:spcBef>
              <a:spcAft>
                <a:spcPts val="0"/>
              </a:spcAft>
              <a:buSzPts val="1400"/>
              <a:buNone/>
              <a:defRPr/>
            </a:lvl2pPr>
            <a:lvl3pPr lvl="2" algn="l" rtl="0">
              <a:lnSpc>
                <a:spcPct val="100000"/>
              </a:lnSpc>
              <a:spcBef>
                <a:spcPts val="0"/>
              </a:spcBef>
              <a:spcAft>
                <a:spcPts val="0"/>
              </a:spcAft>
              <a:buSzPts val="1400"/>
              <a:buNone/>
              <a:defRPr/>
            </a:lvl3pPr>
            <a:lvl4pPr lvl="3" algn="l" rtl="0">
              <a:lnSpc>
                <a:spcPct val="100000"/>
              </a:lnSpc>
              <a:spcBef>
                <a:spcPts val="0"/>
              </a:spcBef>
              <a:spcAft>
                <a:spcPts val="0"/>
              </a:spcAft>
              <a:buSzPts val="1400"/>
              <a:buNone/>
              <a:defRPr/>
            </a:lvl4pPr>
            <a:lvl5pPr lvl="4" algn="l" rtl="0">
              <a:lnSpc>
                <a:spcPct val="100000"/>
              </a:lnSpc>
              <a:spcBef>
                <a:spcPts val="0"/>
              </a:spcBef>
              <a:spcAft>
                <a:spcPts val="0"/>
              </a:spcAft>
              <a:buSzPts val="1400"/>
              <a:buNone/>
              <a:defRPr/>
            </a:lvl5pPr>
            <a:lvl6pPr lvl="5" algn="l" rtl="0">
              <a:lnSpc>
                <a:spcPct val="100000"/>
              </a:lnSpc>
              <a:spcBef>
                <a:spcPts val="0"/>
              </a:spcBef>
              <a:spcAft>
                <a:spcPts val="0"/>
              </a:spcAft>
              <a:buSzPts val="1400"/>
              <a:buNone/>
              <a:defRPr/>
            </a:lvl6pPr>
            <a:lvl7pPr lvl="6" algn="l" rtl="0">
              <a:lnSpc>
                <a:spcPct val="100000"/>
              </a:lnSpc>
              <a:spcBef>
                <a:spcPts val="0"/>
              </a:spcBef>
              <a:spcAft>
                <a:spcPts val="0"/>
              </a:spcAft>
              <a:buSzPts val="1400"/>
              <a:buNone/>
              <a:defRPr/>
            </a:lvl7pPr>
            <a:lvl8pPr lvl="7" algn="l" rtl="0">
              <a:lnSpc>
                <a:spcPct val="100000"/>
              </a:lnSpc>
              <a:spcBef>
                <a:spcPts val="0"/>
              </a:spcBef>
              <a:spcAft>
                <a:spcPts val="0"/>
              </a:spcAft>
              <a:buSzPts val="1400"/>
              <a:buNone/>
              <a:defRPr/>
            </a:lvl8pPr>
            <a:lvl9pPr lvl="8" algn="l" rtl="0">
              <a:lnSpc>
                <a:spcPct val="100000"/>
              </a:lnSpc>
              <a:spcBef>
                <a:spcPts val="0"/>
              </a:spcBef>
              <a:spcAft>
                <a:spcPts val="0"/>
              </a:spcAft>
              <a:buSzPts val="1400"/>
              <a:buNone/>
              <a:defRPr/>
            </a:lvl9pPr>
          </a:lstStyle>
          <a:p>
            <a:endParaRPr/>
          </a:p>
        </p:txBody>
      </p:sp>
      <p:cxnSp>
        <p:nvCxnSpPr>
          <p:cNvPr id="1347" name="Google Shape;1347;g1f4eb4fa1a4_0_133"/>
          <p:cNvCxnSpPr/>
          <p:nvPr/>
        </p:nvCxnSpPr>
        <p:spPr>
          <a:xfrm>
            <a:off x="666544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348" name="Google Shape;1348;g1f4eb4fa1a4_0_133"/>
          <p:cNvCxnSpPr/>
          <p:nvPr/>
        </p:nvCxnSpPr>
        <p:spPr>
          <a:xfrm>
            <a:off x="9360899" y="6565900"/>
            <a:ext cx="2082600" cy="0"/>
          </a:xfrm>
          <a:prstGeom prst="straightConnector1">
            <a:avLst/>
          </a:prstGeom>
          <a:noFill/>
          <a:ln w="25400" cap="flat" cmpd="sng">
            <a:solidFill>
              <a:srgbClr val="96C93E"/>
            </a:solidFill>
            <a:prstDash val="solid"/>
            <a:miter lim="800000"/>
            <a:headEnd type="none" w="sm" len="sm"/>
            <a:tailEnd type="none" w="sm" len="sm"/>
          </a:ln>
        </p:spPr>
      </p:cxnSp>
      <p:pic>
        <p:nvPicPr>
          <p:cNvPr id="1349" name="Google Shape;1349;g1f4eb4fa1a4_0_133"/>
          <p:cNvPicPr preferRelativeResize="0"/>
          <p:nvPr/>
        </p:nvPicPr>
        <p:blipFill rotWithShape="1">
          <a:blip r:embed="rId2">
            <a:alphaModFix/>
          </a:blip>
          <a:srcRect/>
          <a:stretch/>
        </p:blipFill>
        <p:spPr>
          <a:xfrm>
            <a:off x="6134673" y="6324412"/>
            <a:ext cx="529889" cy="497951"/>
          </a:xfrm>
          <a:prstGeom prst="rect">
            <a:avLst/>
          </a:prstGeom>
          <a:noFill/>
          <a:ln>
            <a:noFill/>
          </a:ln>
        </p:spPr>
      </p:pic>
      <p:pic>
        <p:nvPicPr>
          <p:cNvPr id="1350" name="Google Shape;1350;g1f4eb4fa1a4_0_133"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cxnSp>
        <p:nvCxnSpPr>
          <p:cNvPr id="1351" name="Google Shape;1351;g1f4eb4fa1a4_0_133"/>
          <p:cNvCxnSpPr/>
          <p:nvPr/>
        </p:nvCxnSpPr>
        <p:spPr>
          <a:xfrm>
            <a:off x="4029444" y="6565900"/>
            <a:ext cx="2082600" cy="0"/>
          </a:xfrm>
          <a:prstGeom prst="straightConnector1">
            <a:avLst/>
          </a:prstGeom>
          <a:noFill/>
          <a:ln w="25400" cap="flat" cmpd="sng">
            <a:solidFill>
              <a:srgbClr val="0771BA"/>
            </a:solidFill>
            <a:prstDash val="solid"/>
            <a:miter lim="800000"/>
            <a:headEnd type="none" w="sm" len="sm"/>
            <a:tailEnd type="none" w="sm" len="sm"/>
          </a:ln>
        </p:spPr>
      </p:cxnSp>
      <p:pic>
        <p:nvPicPr>
          <p:cNvPr id="1352" name="Google Shape;1352;g1f4eb4fa1a4_0_133"/>
          <p:cNvPicPr preferRelativeResize="0"/>
          <p:nvPr/>
        </p:nvPicPr>
        <p:blipFill rotWithShape="1">
          <a:blip r:embed="rId4">
            <a:alphaModFix/>
          </a:blip>
          <a:srcRect/>
          <a:stretch/>
        </p:blipFill>
        <p:spPr>
          <a:xfrm>
            <a:off x="3847875" y="6251086"/>
            <a:ext cx="309931" cy="493980"/>
          </a:xfrm>
          <a:prstGeom prst="rect">
            <a:avLst/>
          </a:prstGeom>
          <a:noFill/>
          <a:ln>
            <a:noFill/>
          </a:ln>
        </p:spPr>
      </p:pic>
      <p:pic>
        <p:nvPicPr>
          <p:cNvPr id="1353" name="Google Shape;1353;g1f4eb4fa1a4_0_133"/>
          <p:cNvPicPr preferRelativeResize="0"/>
          <p:nvPr/>
        </p:nvPicPr>
        <p:blipFill rotWithShape="1">
          <a:blip r:embed="rId5">
            <a:alphaModFix/>
          </a:blip>
          <a:srcRect/>
          <a:stretch/>
        </p:blipFill>
        <p:spPr>
          <a:xfrm>
            <a:off x="11442513" y="6196177"/>
            <a:ext cx="491968" cy="536174"/>
          </a:xfrm>
          <a:prstGeom prst="rect">
            <a:avLst/>
          </a:prstGeom>
          <a:noFill/>
          <a:ln>
            <a:noFill/>
          </a:ln>
        </p:spPr>
      </p:pic>
      <p:sp>
        <p:nvSpPr>
          <p:cNvPr id="1354" name="Google Shape;1354;g1f4eb4fa1a4_0_133"/>
          <p:cNvSpPr txBox="1">
            <a:spLocks noGrp="1"/>
          </p:cNvSpPr>
          <p:nvPr>
            <p:ph type="body" idx="1"/>
          </p:nvPr>
        </p:nvSpPr>
        <p:spPr>
          <a:xfrm>
            <a:off x="3921664" y="1901395"/>
            <a:ext cx="7773000" cy="3905700"/>
          </a:xfrm>
          <a:prstGeom prst="rect">
            <a:avLst/>
          </a:prstGeom>
          <a:noFill/>
          <a:ln>
            <a:noFill/>
          </a:ln>
        </p:spPr>
        <p:txBody>
          <a:bodyPr spcFirstLastPara="1" wrap="square" lIns="91425" tIns="45700" rIns="91425" bIns="45700" anchor="t" anchorCtr="0">
            <a:noAutofit/>
          </a:bodyPr>
          <a:lstStyle>
            <a:lvl1pPr marL="457200" marR="0" lvl="0" indent="-444500" algn="l" rtl="0">
              <a:lnSpc>
                <a:spcPct val="100000"/>
              </a:lnSpc>
              <a:spcBef>
                <a:spcPts val="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1pPr>
            <a:lvl2pPr marL="914400" marR="0" lvl="1" indent="-444500" algn="l" rtl="0">
              <a:lnSpc>
                <a:spcPct val="100000"/>
              </a:lnSpc>
              <a:spcBef>
                <a:spcPts val="24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2pPr>
            <a:lvl3pPr marL="1371600" marR="0" lvl="2"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3pPr>
            <a:lvl4pPr marL="1828800" marR="0" lvl="3"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4pPr>
            <a:lvl5pPr marL="2286000" marR="0" lvl="4"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12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55" name="Google Shape;1355;g1f4eb4fa1a4_0_133"/>
          <p:cNvSpPr>
            <a:spLocks noGrp="1"/>
          </p:cNvSpPr>
          <p:nvPr>
            <p:ph type="pic" idx="2"/>
          </p:nvPr>
        </p:nvSpPr>
        <p:spPr>
          <a:xfrm>
            <a:off x="457146" y="524736"/>
            <a:ext cx="2514600" cy="2935200"/>
          </a:xfrm>
          <a:prstGeom prst="rect">
            <a:avLst/>
          </a:prstGeom>
          <a:noFill/>
          <a:ln>
            <a:noFill/>
          </a:ln>
        </p:spPr>
      </p:sp>
      <p:sp>
        <p:nvSpPr>
          <p:cNvPr id="1356" name="Google Shape;1356;g1f4eb4fa1a4_0_133"/>
          <p:cNvSpPr txBox="1">
            <a:spLocks noGrp="1"/>
          </p:cNvSpPr>
          <p:nvPr>
            <p:ph type="body" idx="3"/>
          </p:nvPr>
        </p:nvSpPr>
        <p:spPr>
          <a:xfrm>
            <a:off x="320842" y="3655268"/>
            <a:ext cx="2823300" cy="21519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2100"/>
              <a:buFont typeface="Noto Sans Symbols"/>
              <a:buNone/>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91.xml><?xml version="1.0" encoding="utf-8"?>
<p:sldLayout xmlns:a="http://schemas.openxmlformats.org/drawingml/2006/main" xmlns:r="http://schemas.openxmlformats.org/officeDocument/2006/relationships" xmlns:p="http://schemas.openxmlformats.org/presentationml/2006/main" matchingName="2 Reading tip with pic and conversation bubbles">
  <p:cSld name="2 Reading tip with pic and conversation bubbles">
    <p:spTree>
      <p:nvGrpSpPr>
        <p:cNvPr id="1" name="Shape 1357"/>
        <p:cNvGrpSpPr/>
        <p:nvPr/>
      </p:nvGrpSpPr>
      <p:grpSpPr>
        <a:xfrm>
          <a:off x="0" y="0"/>
          <a:ext cx="0" cy="0"/>
          <a:chOff x="0" y="0"/>
          <a:chExt cx="0" cy="0"/>
        </a:xfrm>
      </p:grpSpPr>
      <p:sp>
        <p:nvSpPr>
          <p:cNvPr id="1358" name="Google Shape;1358;g1f4eb4fa1a4_0_145"/>
          <p:cNvSpPr txBox="1">
            <a:spLocks noGrp="1"/>
          </p:cNvSpPr>
          <p:nvPr>
            <p:ph type="title"/>
          </p:nvPr>
        </p:nvSpPr>
        <p:spPr>
          <a:xfrm>
            <a:off x="3536683" y="0"/>
            <a:ext cx="5683500" cy="1577400"/>
          </a:xfrm>
          <a:prstGeom prst="rect">
            <a:avLst/>
          </a:prstGeom>
          <a:noFill/>
          <a:ln>
            <a:noFill/>
          </a:ln>
        </p:spPr>
        <p:txBody>
          <a:bodyPr spcFirstLastPara="1" wrap="square" lIns="274300" tIns="45700" rIns="91425" bIns="45700" anchor="ctr" anchorCtr="0">
            <a:normAutofit/>
          </a:bodyPr>
          <a:lstStyle>
            <a:lvl1pPr lvl="0" algn="l" rtl="0">
              <a:lnSpc>
                <a:spcPct val="90000"/>
              </a:lnSpc>
              <a:spcBef>
                <a:spcPts val="0"/>
              </a:spcBef>
              <a:spcAft>
                <a:spcPts val="0"/>
              </a:spcAft>
              <a:buClr>
                <a:srgbClr val="0771BA"/>
              </a:buClr>
              <a:buSzPts val="1800"/>
              <a:buNone/>
              <a:defRPr/>
            </a:lvl1pPr>
            <a:lvl2pPr lvl="1" algn="l" rtl="0">
              <a:lnSpc>
                <a:spcPct val="100000"/>
              </a:lnSpc>
              <a:spcBef>
                <a:spcPts val="0"/>
              </a:spcBef>
              <a:spcAft>
                <a:spcPts val="0"/>
              </a:spcAft>
              <a:buSzPts val="1400"/>
              <a:buNone/>
              <a:defRPr/>
            </a:lvl2pPr>
            <a:lvl3pPr lvl="2" algn="l" rtl="0">
              <a:lnSpc>
                <a:spcPct val="100000"/>
              </a:lnSpc>
              <a:spcBef>
                <a:spcPts val="0"/>
              </a:spcBef>
              <a:spcAft>
                <a:spcPts val="0"/>
              </a:spcAft>
              <a:buSzPts val="1400"/>
              <a:buNone/>
              <a:defRPr/>
            </a:lvl3pPr>
            <a:lvl4pPr lvl="3" algn="l" rtl="0">
              <a:lnSpc>
                <a:spcPct val="100000"/>
              </a:lnSpc>
              <a:spcBef>
                <a:spcPts val="0"/>
              </a:spcBef>
              <a:spcAft>
                <a:spcPts val="0"/>
              </a:spcAft>
              <a:buSzPts val="1400"/>
              <a:buNone/>
              <a:defRPr/>
            </a:lvl4pPr>
            <a:lvl5pPr lvl="4" algn="l" rtl="0">
              <a:lnSpc>
                <a:spcPct val="100000"/>
              </a:lnSpc>
              <a:spcBef>
                <a:spcPts val="0"/>
              </a:spcBef>
              <a:spcAft>
                <a:spcPts val="0"/>
              </a:spcAft>
              <a:buSzPts val="1400"/>
              <a:buNone/>
              <a:defRPr/>
            </a:lvl5pPr>
            <a:lvl6pPr lvl="5" algn="l" rtl="0">
              <a:lnSpc>
                <a:spcPct val="100000"/>
              </a:lnSpc>
              <a:spcBef>
                <a:spcPts val="0"/>
              </a:spcBef>
              <a:spcAft>
                <a:spcPts val="0"/>
              </a:spcAft>
              <a:buSzPts val="1400"/>
              <a:buNone/>
              <a:defRPr/>
            </a:lvl6pPr>
            <a:lvl7pPr lvl="6" algn="l" rtl="0">
              <a:lnSpc>
                <a:spcPct val="100000"/>
              </a:lnSpc>
              <a:spcBef>
                <a:spcPts val="0"/>
              </a:spcBef>
              <a:spcAft>
                <a:spcPts val="0"/>
              </a:spcAft>
              <a:buSzPts val="1400"/>
              <a:buNone/>
              <a:defRPr/>
            </a:lvl7pPr>
            <a:lvl8pPr lvl="7" algn="l" rtl="0">
              <a:lnSpc>
                <a:spcPct val="100000"/>
              </a:lnSpc>
              <a:spcBef>
                <a:spcPts val="0"/>
              </a:spcBef>
              <a:spcAft>
                <a:spcPts val="0"/>
              </a:spcAft>
              <a:buSzPts val="1400"/>
              <a:buNone/>
              <a:defRPr/>
            </a:lvl8pPr>
            <a:lvl9pPr lvl="8" algn="l" rtl="0">
              <a:lnSpc>
                <a:spcPct val="100000"/>
              </a:lnSpc>
              <a:spcBef>
                <a:spcPts val="0"/>
              </a:spcBef>
              <a:spcAft>
                <a:spcPts val="0"/>
              </a:spcAft>
              <a:buSzPts val="1400"/>
              <a:buNone/>
              <a:defRPr/>
            </a:lvl9pPr>
          </a:lstStyle>
          <a:p>
            <a:endParaRPr/>
          </a:p>
        </p:txBody>
      </p:sp>
      <p:sp>
        <p:nvSpPr>
          <p:cNvPr id="1359" name="Google Shape;1359;g1f4eb4fa1a4_0_145"/>
          <p:cNvSpPr txBox="1">
            <a:spLocks noGrp="1"/>
          </p:cNvSpPr>
          <p:nvPr>
            <p:ph type="body" idx="1"/>
          </p:nvPr>
        </p:nvSpPr>
        <p:spPr>
          <a:xfrm>
            <a:off x="207818" y="1577975"/>
            <a:ext cx="2989200" cy="22623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60" name="Google Shape;1360;g1f4eb4fa1a4_0_145"/>
          <p:cNvSpPr txBox="1">
            <a:spLocks noGrp="1"/>
          </p:cNvSpPr>
          <p:nvPr>
            <p:ph type="body" idx="2"/>
          </p:nvPr>
        </p:nvSpPr>
        <p:spPr>
          <a:xfrm>
            <a:off x="207817" y="3992563"/>
            <a:ext cx="3020100" cy="22623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cxnSp>
        <p:nvCxnSpPr>
          <p:cNvPr id="1361" name="Google Shape;1361;g1f4eb4fa1a4_0_145"/>
          <p:cNvCxnSpPr/>
          <p:nvPr/>
        </p:nvCxnSpPr>
        <p:spPr>
          <a:xfrm>
            <a:off x="40294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362" name="Google Shape;1362;g1f4eb4fa1a4_0_145"/>
          <p:cNvCxnSpPr/>
          <p:nvPr/>
        </p:nvCxnSpPr>
        <p:spPr>
          <a:xfrm>
            <a:off x="6665449" y="6565900"/>
            <a:ext cx="2082600" cy="0"/>
          </a:xfrm>
          <a:prstGeom prst="straightConnector1">
            <a:avLst/>
          </a:prstGeom>
          <a:noFill/>
          <a:ln w="25400" cap="flat" cmpd="sng">
            <a:solidFill>
              <a:srgbClr val="96C93E"/>
            </a:solidFill>
            <a:prstDash val="solid"/>
            <a:miter lim="800000"/>
            <a:headEnd type="none" w="sm" len="sm"/>
            <a:tailEnd type="none" w="sm" len="sm"/>
          </a:ln>
        </p:spPr>
      </p:cxnSp>
      <p:cxnSp>
        <p:nvCxnSpPr>
          <p:cNvPr id="1363" name="Google Shape;1363;g1f4eb4fa1a4_0_145"/>
          <p:cNvCxnSpPr/>
          <p:nvPr/>
        </p:nvCxnSpPr>
        <p:spPr>
          <a:xfrm>
            <a:off x="9360899" y="6565900"/>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364" name="Google Shape;1364;g1f4eb4fa1a4_0_145"/>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1365" name="Google Shape;1365;g1f4eb4fa1a4_0_145"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pic>
        <p:nvPicPr>
          <p:cNvPr id="1366" name="Google Shape;1366;g1f4eb4fa1a4_0_145"/>
          <p:cNvPicPr preferRelativeResize="0"/>
          <p:nvPr/>
        </p:nvPicPr>
        <p:blipFill rotWithShape="1">
          <a:blip r:embed="rId4">
            <a:alphaModFix/>
          </a:blip>
          <a:srcRect/>
          <a:stretch/>
        </p:blipFill>
        <p:spPr>
          <a:xfrm>
            <a:off x="6134673" y="6324412"/>
            <a:ext cx="529889" cy="497950"/>
          </a:xfrm>
          <a:prstGeom prst="rect">
            <a:avLst/>
          </a:prstGeom>
          <a:noFill/>
          <a:ln>
            <a:noFill/>
          </a:ln>
        </p:spPr>
      </p:pic>
      <p:pic>
        <p:nvPicPr>
          <p:cNvPr id="1367" name="Google Shape;1367;g1f4eb4fa1a4_0_145"/>
          <p:cNvPicPr preferRelativeResize="0"/>
          <p:nvPr/>
        </p:nvPicPr>
        <p:blipFill rotWithShape="1">
          <a:blip r:embed="rId5">
            <a:alphaModFix/>
          </a:blip>
          <a:srcRect/>
          <a:stretch/>
        </p:blipFill>
        <p:spPr>
          <a:xfrm>
            <a:off x="3847875" y="6251086"/>
            <a:ext cx="309931" cy="493980"/>
          </a:xfrm>
          <a:prstGeom prst="rect">
            <a:avLst/>
          </a:prstGeom>
          <a:noFill/>
          <a:ln>
            <a:noFill/>
          </a:ln>
        </p:spPr>
      </p:pic>
      <p:pic>
        <p:nvPicPr>
          <p:cNvPr id="1368" name="Google Shape;1368;g1f4eb4fa1a4_0_145" descr="A picture containing person, indoor, table&#10;&#10;Description generated with very high confidence"/>
          <p:cNvPicPr preferRelativeResize="0"/>
          <p:nvPr/>
        </p:nvPicPr>
        <p:blipFill rotWithShape="1">
          <a:blip r:embed="rId6">
            <a:alphaModFix/>
          </a:blip>
          <a:srcRect/>
          <a:stretch/>
        </p:blipFill>
        <p:spPr>
          <a:xfrm>
            <a:off x="6533129" y="2343959"/>
            <a:ext cx="2453431" cy="3680153"/>
          </a:xfrm>
          <a:prstGeom prst="rect">
            <a:avLst/>
          </a:prstGeom>
          <a:noFill/>
          <a:ln w="19050" cap="sq" cmpd="sng">
            <a:solidFill>
              <a:srgbClr val="666666"/>
            </a:solidFill>
            <a:prstDash val="solid"/>
            <a:miter lim="800000"/>
            <a:headEnd type="none" w="sm" len="sm"/>
            <a:tailEnd type="none" w="sm" len="sm"/>
          </a:ln>
        </p:spPr>
      </p:pic>
      <p:sp>
        <p:nvSpPr>
          <p:cNvPr id="1369" name="Google Shape;1369;g1f4eb4fa1a4_0_145"/>
          <p:cNvSpPr/>
          <p:nvPr/>
        </p:nvSpPr>
        <p:spPr>
          <a:xfrm rot="949803">
            <a:off x="8632588" y="1934638"/>
            <a:ext cx="3479666" cy="2748714"/>
          </a:xfrm>
          <a:prstGeom prst="wedgeEllipseCallout">
            <a:avLst>
              <a:gd name="adj1" fmla="val -20833"/>
              <a:gd name="adj2" fmla="val 62500"/>
            </a:avLst>
          </a:prstGeom>
          <a:noFill/>
          <a:ln w="57150" cap="flat" cmpd="sng">
            <a:solidFill>
              <a:srgbClr val="666666"/>
            </a:solidFill>
            <a:prstDash val="solid"/>
            <a:miter lim="800000"/>
            <a:headEnd type="none" w="sm" len="sm"/>
            <a:tailEnd type="none" w="sm" len="sm"/>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Calibri"/>
              <a:ea typeface="Calibri"/>
              <a:cs typeface="Calibri"/>
              <a:sym typeface="Calibri"/>
            </a:endParaRPr>
          </a:p>
        </p:txBody>
      </p:sp>
      <p:sp>
        <p:nvSpPr>
          <p:cNvPr id="1370" name="Google Shape;1370;g1f4eb4fa1a4_0_145"/>
          <p:cNvSpPr/>
          <p:nvPr/>
        </p:nvSpPr>
        <p:spPr>
          <a:xfrm rot="-2036003" flipH="1">
            <a:off x="3537616" y="1994863"/>
            <a:ext cx="3036928" cy="2147042"/>
          </a:xfrm>
          <a:prstGeom prst="wedgeEllipseCallout">
            <a:avLst>
              <a:gd name="adj1" fmla="val -20833"/>
              <a:gd name="adj2" fmla="val 62500"/>
            </a:avLst>
          </a:prstGeom>
          <a:noFill/>
          <a:ln w="57150" cap="flat" cmpd="sng">
            <a:solidFill>
              <a:srgbClr val="666666"/>
            </a:solidFill>
            <a:prstDash val="solid"/>
            <a:miter lim="800000"/>
            <a:headEnd type="none" w="sm" len="sm"/>
            <a:tailEnd type="none" w="sm" len="sm"/>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1371" name="Google Shape;1371;g1f4eb4fa1a4_0_145"/>
          <p:cNvSpPr txBox="1">
            <a:spLocks noGrp="1"/>
          </p:cNvSpPr>
          <p:nvPr>
            <p:ph type="body" idx="3"/>
          </p:nvPr>
        </p:nvSpPr>
        <p:spPr>
          <a:xfrm rot="-2153668">
            <a:off x="3954263" y="2367682"/>
            <a:ext cx="2234544" cy="1408948"/>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72" name="Google Shape;1372;g1f4eb4fa1a4_0_145"/>
          <p:cNvSpPr txBox="1">
            <a:spLocks noGrp="1"/>
          </p:cNvSpPr>
          <p:nvPr>
            <p:ph type="body" idx="4"/>
          </p:nvPr>
        </p:nvSpPr>
        <p:spPr>
          <a:xfrm rot="860265">
            <a:off x="9153635" y="2384138"/>
            <a:ext cx="2405938" cy="1828793"/>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73" name="Google Shape;1373;g1f4eb4fa1a4_0_145"/>
          <p:cNvSpPr txBox="1">
            <a:spLocks noGrp="1"/>
          </p:cNvSpPr>
          <p:nvPr>
            <p:ph type="body" idx="5"/>
          </p:nvPr>
        </p:nvSpPr>
        <p:spPr>
          <a:xfrm>
            <a:off x="162285" y="227488"/>
            <a:ext cx="3190500" cy="865500"/>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771BA"/>
              </a:buClr>
              <a:buSzPts val="2800"/>
              <a:buFont typeface="Arial"/>
              <a:buNone/>
              <a:defRPr sz="28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92.xml><?xml version="1.0" encoding="utf-8"?>
<p:sldLayout xmlns:a="http://schemas.openxmlformats.org/drawingml/2006/main" xmlns:r="http://schemas.openxmlformats.org/officeDocument/2006/relationships" xmlns:p="http://schemas.openxmlformats.org/presentationml/2006/main" matchingName="2 Reading tip with open slide">
  <p:cSld name="2 Reading tip with open slide">
    <p:spTree>
      <p:nvGrpSpPr>
        <p:cNvPr id="1" name="Shape 1374"/>
        <p:cNvGrpSpPr/>
        <p:nvPr/>
      </p:nvGrpSpPr>
      <p:grpSpPr>
        <a:xfrm>
          <a:off x="0" y="0"/>
          <a:ext cx="0" cy="0"/>
          <a:chOff x="0" y="0"/>
          <a:chExt cx="0" cy="0"/>
        </a:xfrm>
      </p:grpSpPr>
      <p:sp>
        <p:nvSpPr>
          <p:cNvPr id="1375" name="Google Shape;1375;g1f4eb4fa1a4_0_162"/>
          <p:cNvSpPr txBox="1">
            <a:spLocks noGrp="1"/>
          </p:cNvSpPr>
          <p:nvPr>
            <p:ph type="title"/>
          </p:nvPr>
        </p:nvSpPr>
        <p:spPr>
          <a:xfrm>
            <a:off x="3536683" y="0"/>
            <a:ext cx="5683500" cy="1577400"/>
          </a:xfrm>
          <a:prstGeom prst="rect">
            <a:avLst/>
          </a:prstGeom>
          <a:noFill/>
          <a:ln>
            <a:noFill/>
          </a:ln>
        </p:spPr>
        <p:txBody>
          <a:bodyPr spcFirstLastPara="1" wrap="square" lIns="274300" tIns="45700" rIns="91425" bIns="45700" anchor="ctr" anchorCtr="0">
            <a:normAutofit/>
          </a:bodyPr>
          <a:lstStyle>
            <a:lvl1pPr lvl="0" algn="l" rtl="0">
              <a:lnSpc>
                <a:spcPct val="90000"/>
              </a:lnSpc>
              <a:spcBef>
                <a:spcPts val="0"/>
              </a:spcBef>
              <a:spcAft>
                <a:spcPts val="0"/>
              </a:spcAft>
              <a:buClr>
                <a:srgbClr val="0771BA"/>
              </a:buClr>
              <a:buSzPts val="1800"/>
              <a:buNone/>
              <a:defRPr/>
            </a:lvl1pPr>
            <a:lvl2pPr lvl="1" algn="l" rtl="0">
              <a:lnSpc>
                <a:spcPct val="100000"/>
              </a:lnSpc>
              <a:spcBef>
                <a:spcPts val="0"/>
              </a:spcBef>
              <a:spcAft>
                <a:spcPts val="0"/>
              </a:spcAft>
              <a:buSzPts val="1400"/>
              <a:buNone/>
              <a:defRPr/>
            </a:lvl2pPr>
            <a:lvl3pPr lvl="2" algn="l" rtl="0">
              <a:lnSpc>
                <a:spcPct val="100000"/>
              </a:lnSpc>
              <a:spcBef>
                <a:spcPts val="0"/>
              </a:spcBef>
              <a:spcAft>
                <a:spcPts val="0"/>
              </a:spcAft>
              <a:buSzPts val="1400"/>
              <a:buNone/>
              <a:defRPr/>
            </a:lvl3pPr>
            <a:lvl4pPr lvl="3" algn="l" rtl="0">
              <a:lnSpc>
                <a:spcPct val="100000"/>
              </a:lnSpc>
              <a:spcBef>
                <a:spcPts val="0"/>
              </a:spcBef>
              <a:spcAft>
                <a:spcPts val="0"/>
              </a:spcAft>
              <a:buSzPts val="1400"/>
              <a:buNone/>
              <a:defRPr/>
            </a:lvl4pPr>
            <a:lvl5pPr lvl="4" algn="l" rtl="0">
              <a:lnSpc>
                <a:spcPct val="100000"/>
              </a:lnSpc>
              <a:spcBef>
                <a:spcPts val="0"/>
              </a:spcBef>
              <a:spcAft>
                <a:spcPts val="0"/>
              </a:spcAft>
              <a:buSzPts val="1400"/>
              <a:buNone/>
              <a:defRPr/>
            </a:lvl5pPr>
            <a:lvl6pPr lvl="5" algn="l" rtl="0">
              <a:lnSpc>
                <a:spcPct val="100000"/>
              </a:lnSpc>
              <a:spcBef>
                <a:spcPts val="0"/>
              </a:spcBef>
              <a:spcAft>
                <a:spcPts val="0"/>
              </a:spcAft>
              <a:buSzPts val="1400"/>
              <a:buNone/>
              <a:defRPr/>
            </a:lvl6pPr>
            <a:lvl7pPr lvl="6" algn="l" rtl="0">
              <a:lnSpc>
                <a:spcPct val="100000"/>
              </a:lnSpc>
              <a:spcBef>
                <a:spcPts val="0"/>
              </a:spcBef>
              <a:spcAft>
                <a:spcPts val="0"/>
              </a:spcAft>
              <a:buSzPts val="1400"/>
              <a:buNone/>
              <a:defRPr/>
            </a:lvl7pPr>
            <a:lvl8pPr lvl="7" algn="l" rtl="0">
              <a:lnSpc>
                <a:spcPct val="100000"/>
              </a:lnSpc>
              <a:spcBef>
                <a:spcPts val="0"/>
              </a:spcBef>
              <a:spcAft>
                <a:spcPts val="0"/>
              </a:spcAft>
              <a:buSzPts val="1400"/>
              <a:buNone/>
              <a:defRPr/>
            </a:lvl8pPr>
            <a:lvl9pPr lvl="8" algn="l" rtl="0">
              <a:lnSpc>
                <a:spcPct val="100000"/>
              </a:lnSpc>
              <a:spcBef>
                <a:spcPts val="0"/>
              </a:spcBef>
              <a:spcAft>
                <a:spcPts val="0"/>
              </a:spcAft>
              <a:buSzPts val="1400"/>
              <a:buNone/>
              <a:defRPr/>
            </a:lvl9pPr>
          </a:lstStyle>
          <a:p>
            <a:endParaRPr/>
          </a:p>
        </p:txBody>
      </p:sp>
      <p:sp>
        <p:nvSpPr>
          <p:cNvPr id="1376" name="Google Shape;1376;g1f4eb4fa1a4_0_162"/>
          <p:cNvSpPr txBox="1">
            <a:spLocks noGrp="1"/>
          </p:cNvSpPr>
          <p:nvPr>
            <p:ph type="body" idx="1"/>
          </p:nvPr>
        </p:nvSpPr>
        <p:spPr>
          <a:xfrm>
            <a:off x="162285" y="227488"/>
            <a:ext cx="3190500" cy="865500"/>
          </a:xfrm>
          <a:prstGeom prst="rect">
            <a:avLst/>
          </a:prstGeom>
          <a:noFill/>
          <a:ln>
            <a:noFill/>
          </a:ln>
        </p:spPr>
        <p:txBody>
          <a:bodyPr spcFirstLastPara="1" wrap="square" lIns="91425" tIns="45700" rIns="91425" bIns="45700" anchor="t" anchorCtr="0">
            <a:noAutofit/>
          </a:bodyPr>
          <a:lstStyle>
            <a:lvl1pPr marL="457200" marR="0" lvl="0" indent="-228600" algn="ctr" rtl="0">
              <a:lnSpc>
                <a:spcPct val="90000"/>
              </a:lnSpc>
              <a:spcBef>
                <a:spcPts val="1000"/>
              </a:spcBef>
              <a:spcAft>
                <a:spcPts val="0"/>
              </a:spcAft>
              <a:buClr>
                <a:srgbClr val="0771BA"/>
              </a:buClr>
              <a:buSzPts val="2800"/>
              <a:buFont typeface="Arial"/>
              <a:buNone/>
              <a:defRPr sz="28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77" name="Google Shape;1377;g1f4eb4fa1a4_0_162"/>
          <p:cNvSpPr txBox="1">
            <a:spLocks noGrp="1"/>
          </p:cNvSpPr>
          <p:nvPr>
            <p:ph type="body" idx="2"/>
          </p:nvPr>
        </p:nvSpPr>
        <p:spPr>
          <a:xfrm>
            <a:off x="162285" y="1411720"/>
            <a:ext cx="3172800" cy="22623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78" name="Google Shape;1378;g1f4eb4fa1a4_0_162"/>
          <p:cNvSpPr txBox="1">
            <a:spLocks noGrp="1"/>
          </p:cNvSpPr>
          <p:nvPr>
            <p:ph type="body" idx="3"/>
          </p:nvPr>
        </p:nvSpPr>
        <p:spPr>
          <a:xfrm>
            <a:off x="180109" y="3992563"/>
            <a:ext cx="3172800" cy="22623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cxnSp>
        <p:nvCxnSpPr>
          <p:cNvPr id="1379" name="Google Shape;1379;g1f4eb4fa1a4_0_162"/>
          <p:cNvCxnSpPr/>
          <p:nvPr/>
        </p:nvCxnSpPr>
        <p:spPr>
          <a:xfrm>
            <a:off x="40294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380" name="Google Shape;1380;g1f4eb4fa1a4_0_162"/>
          <p:cNvCxnSpPr/>
          <p:nvPr/>
        </p:nvCxnSpPr>
        <p:spPr>
          <a:xfrm>
            <a:off x="6665449" y="6565900"/>
            <a:ext cx="2082600" cy="0"/>
          </a:xfrm>
          <a:prstGeom prst="straightConnector1">
            <a:avLst/>
          </a:prstGeom>
          <a:noFill/>
          <a:ln w="25400" cap="flat" cmpd="sng">
            <a:solidFill>
              <a:srgbClr val="96C93E"/>
            </a:solidFill>
            <a:prstDash val="solid"/>
            <a:miter lim="800000"/>
            <a:headEnd type="none" w="sm" len="sm"/>
            <a:tailEnd type="none" w="sm" len="sm"/>
          </a:ln>
        </p:spPr>
      </p:cxnSp>
      <p:cxnSp>
        <p:nvCxnSpPr>
          <p:cNvPr id="1381" name="Google Shape;1381;g1f4eb4fa1a4_0_162"/>
          <p:cNvCxnSpPr/>
          <p:nvPr/>
        </p:nvCxnSpPr>
        <p:spPr>
          <a:xfrm>
            <a:off x="9360899" y="6565900"/>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382" name="Google Shape;1382;g1f4eb4fa1a4_0_162"/>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1383" name="Google Shape;1383;g1f4eb4fa1a4_0_162"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pic>
        <p:nvPicPr>
          <p:cNvPr id="1384" name="Google Shape;1384;g1f4eb4fa1a4_0_162"/>
          <p:cNvPicPr preferRelativeResize="0"/>
          <p:nvPr/>
        </p:nvPicPr>
        <p:blipFill rotWithShape="1">
          <a:blip r:embed="rId4">
            <a:alphaModFix/>
          </a:blip>
          <a:srcRect/>
          <a:stretch/>
        </p:blipFill>
        <p:spPr>
          <a:xfrm>
            <a:off x="6134673" y="6324412"/>
            <a:ext cx="529889" cy="497950"/>
          </a:xfrm>
          <a:prstGeom prst="rect">
            <a:avLst/>
          </a:prstGeom>
          <a:noFill/>
          <a:ln>
            <a:noFill/>
          </a:ln>
        </p:spPr>
      </p:pic>
      <p:pic>
        <p:nvPicPr>
          <p:cNvPr id="1385" name="Google Shape;1385;g1f4eb4fa1a4_0_162"/>
          <p:cNvPicPr preferRelativeResize="0"/>
          <p:nvPr/>
        </p:nvPicPr>
        <p:blipFill rotWithShape="1">
          <a:blip r:embed="rId5">
            <a:alphaModFix/>
          </a:blip>
          <a:srcRect/>
          <a:stretch/>
        </p:blipFill>
        <p:spPr>
          <a:xfrm>
            <a:off x="3847875" y="6251086"/>
            <a:ext cx="309931" cy="493980"/>
          </a:xfrm>
          <a:prstGeom prst="rect">
            <a:avLst/>
          </a:prstGeom>
          <a:noFill/>
          <a:ln>
            <a:noFill/>
          </a:ln>
        </p:spPr>
      </p:pic>
      <p:sp>
        <p:nvSpPr>
          <p:cNvPr id="1386" name="Google Shape;1386;g1f4eb4fa1a4_0_162"/>
          <p:cNvSpPr txBox="1">
            <a:spLocks noGrp="1"/>
          </p:cNvSpPr>
          <p:nvPr>
            <p:ph type="body" idx="4"/>
          </p:nvPr>
        </p:nvSpPr>
        <p:spPr>
          <a:xfrm>
            <a:off x="4104471" y="1818827"/>
            <a:ext cx="7542000" cy="8979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87" name="Google Shape;1387;g1f4eb4fa1a4_0_162"/>
          <p:cNvSpPr txBox="1">
            <a:spLocks noGrp="1"/>
          </p:cNvSpPr>
          <p:nvPr>
            <p:ph type="body" idx="5"/>
          </p:nvPr>
        </p:nvSpPr>
        <p:spPr>
          <a:xfrm>
            <a:off x="3969386" y="3243174"/>
            <a:ext cx="3410400" cy="8979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88" name="Google Shape;1388;g1f4eb4fa1a4_0_162"/>
          <p:cNvSpPr txBox="1">
            <a:spLocks noGrp="1"/>
          </p:cNvSpPr>
          <p:nvPr>
            <p:ph type="body" idx="6"/>
          </p:nvPr>
        </p:nvSpPr>
        <p:spPr>
          <a:xfrm>
            <a:off x="3987210" y="4810036"/>
            <a:ext cx="3410400" cy="8979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89" name="Google Shape;1389;g1f4eb4fa1a4_0_162"/>
          <p:cNvSpPr txBox="1">
            <a:spLocks noGrp="1"/>
          </p:cNvSpPr>
          <p:nvPr>
            <p:ph type="body" idx="7"/>
          </p:nvPr>
        </p:nvSpPr>
        <p:spPr>
          <a:xfrm>
            <a:off x="7676147" y="3224908"/>
            <a:ext cx="3970200" cy="8979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771BA"/>
              </a:buClr>
              <a:buSzPts val="2800"/>
              <a:buFont typeface="Arial"/>
              <a:buNone/>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Layouts/slideLayout93.xml><?xml version="1.0" encoding="utf-8"?>
<p:sldLayout xmlns:a="http://schemas.openxmlformats.org/drawingml/2006/main" xmlns:r="http://schemas.openxmlformats.org/officeDocument/2006/relationships" xmlns:p="http://schemas.openxmlformats.org/presentationml/2006/main" matchingName="Title Slide">
  <p:cSld name="Title Slide">
    <p:spTree>
      <p:nvGrpSpPr>
        <p:cNvPr id="1" name="Shape 1390"/>
        <p:cNvGrpSpPr/>
        <p:nvPr/>
      </p:nvGrpSpPr>
      <p:grpSpPr>
        <a:xfrm>
          <a:off x="0" y="0"/>
          <a:ext cx="0" cy="0"/>
          <a:chOff x="0" y="0"/>
          <a:chExt cx="0" cy="0"/>
        </a:xfrm>
      </p:grpSpPr>
      <p:sp>
        <p:nvSpPr>
          <p:cNvPr id="1391" name="Google Shape;1391;g1f4eb4fa1a4_0_178"/>
          <p:cNvSpPr txBox="1">
            <a:spLocks noGrp="1"/>
          </p:cNvSpPr>
          <p:nvPr>
            <p:ph type="title"/>
          </p:nvPr>
        </p:nvSpPr>
        <p:spPr>
          <a:xfrm>
            <a:off x="3536683" y="0"/>
            <a:ext cx="5683500" cy="1577400"/>
          </a:xfrm>
          <a:prstGeom prst="rect">
            <a:avLst/>
          </a:prstGeom>
          <a:noFill/>
          <a:ln>
            <a:noFill/>
          </a:ln>
        </p:spPr>
        <p:txBody>
          <a:bodyPr spcFirstLastPara="1" wrap="square" lIns="274300" tIns="45700" rIns="91425" bIns="45700" anchor="ctr" anchorCtr="0">
            <a:normAutofit/>
          </a:bodyPr>
          <a:lstStyle>
            <a:lvl1pPr lvl="0" algn="l" rtl="0">
              <a:lnSpc>
                <a:spcPct val="90000"/>
              </a:lnSpc>
              <a:spcBef>
                <a:spcPts val="0"/>
              </a:spcBef>
              <a:spcAft>
                <a:spcPts val="0"/>
              </a:spcAft>
              <a:buClr>
                <a:srgbClr val="0771BA"/>
              </a:buClr>
              <a:buSzPts val="1800"/>
              <a:buNone/>
              <a:defRPr/>
            </a:lvl1pPr>
            <a:lvl2pPr lvl="1" algn="l" rtl="0">
              <a:lnSpc>
                <a:spcPct val="100000"/>
              </a:lnSpc>
              <a:spcBef>
                <a:spcPts val="0"/>
              </a:spcBef>
              <a:spcAft>
                <a:spcPts val="0"/>
              </a:spcAft>
              <a:buSzPts val="1400"/>
              <a:buNone/>
              <a:defRPr/>
            </a:lvl2pPr>
            <a:lvl3pPr lvl="2" algn="l" rtl="0">
              <a:lnSpc>
                <a:spcPct val="100000"/>
              </a:lnSpc>
              <a:spcBef>
                <a:spcPts val="0"/>
              </a:spcBef>
              <a:spcAft>
                <a:spcPts val="0"/>
              </a:spcAft>
              <a:buSzPts val="1400"/>
              <a:buNone/>
              <a:defRPr/>
            </a:lvl3pPr>
            <a:lvl4pPr lvl="3" algn="l" rtl="0">
              <a:lnSpc>
                <a:spcPct val="100000"/>
              </a:lnSpc>
              <a:spcBef>
                <a:spcPts val="0"/>
              </a:spcBef>
              <a:spcAft>
                <a:spcPts val="0"/>
              </a:spcAft>
              <a:buSzPts val="1400"/>
              <a:buNone/>
              <a:defRPr/>
            </a:lvl4pPr>
            <a:lvl5pPr lvl="4" algn="l" rtl="0">
              <a:lnSpc>
                <a:spcPct val="100000"/>
              </a:lnSpc>
              <a:spcBef>
                <a:spcPts val="0"/>
              </a:spcBef>
              <a:spcAft>
                <a:spcPts val="0"/>
              </a:spcAft>
              <a:buSzPts val="1400"/>
              <a:buNone/>
              <a:defRPr/>
            </a:lvl5pPr>
            <a:lvl6pPr lvl="5" algn="l" rtl="0">
              <a:lnSpc>
                <a:spcPct val="100000"/>
              </a:lnSpc>
              <a:spcBef>
                <a:spcPts val="0"/>
              </a:spcBef>
              <a:spcAft>
                <a:spcPts val="0"/>
              </a:spcAft>
              <a:buSzPts val="1400"/>
              <a:buNone/>
              <a:defRPr/>
            </a:lvl6pPr>
            <a:lvl7pPr lvl="6" algn="l" rtl="0">
              <a:lnSpc>
                <a:spcPct val="100000"/>
              </a:lnSpc>
              <a:spcBef>
                <a:spcPts val="0"/>
              </a:spcBef>
              <a:spcAft>
                <a:spcPts val="0"/>
              </a:spcAft>
              <a:buSzPts val="1400"/>
              <a:buNone/>
              <a:defRPr/>
            </a:lvl7pPr>
            <a:lvl8pPr lvl="7" algn="l" rtl="0">
              <a:lnSpc>
                <a:spcPct val="100000"/>
              </a:lnSpc>
              <a:spcBef>
                <a:spcPts val="0"/>
              </a:spcBef>
              <a:spcAft>
                <a:spcPts val="0"/>
              </a:spcAft>
              <a:buSzPts val="1400"/>
              <a:buNone/>
              <a:defRPr/>
            </a:lvl8pPr>
            <a:lvl9pPr lvl="8" algn="l" rtl="0">
              <a:lnSpc>
                <a:spcPct val="100000"/>
              </a:lnSpc>
              <a:spcBef>
                <a:spcPts val="0"/>
              </a:spcBef>
              <a:spcAft>
                <a:spcPts val="0"/>
              </a:spcAft>
              <a:buSzPts val="1400"/>
              <a:buNone/>
              <a:defRPr/>
            </a:lvl9pPr>
          </a:lstStyle>
          <a:p>
            <a:endParaRPr/>
          </a:p>
        </p:txBody>
      </p:sp>
      <p:sp>
        <p:nvSpPr>
          <p:cNvPr id="1392" name="Google Shape;1392;g1f4eb4fa1a4_0_178"/>
          <p:cNvSpPr txBox="1">
            <a:spLocks noGrp="1"/>
          </p:cNvSpPr>
          <p:nvPr>
            <p:ph type="body" idx="1"/>
          </p:nvPr>
        </p:nvSpPr>
        <p:spPr>
          <a:xfrm>
            <a:off x="0" y="227488"/>
            <a:ext cx="3497400" cy="5493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1"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93" name="Google Shape;1393;g1f4eb4fa1a4_0_178"/>
          <p:cNvSpPr txBox="1">
            <a:spLocks noGrp="1"/>
          </p:cNvSpPr>
          <p:nvPr>
            <p:ph type="body" idx="2"/>
          </p:nvPr>
        </p:nvSpPr>
        <p:spPr>
          <a:xfrm>
            <a:off x="0" y="1577975"/>
            <a:ext cx="3537000" cy="22623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94" name="Google Shape;1394;g1f4eb4fa1a4_0_178"/>
          <p:cNvSpPr txBox="1">
            <a:spLocks noGrp="1"/>
          </p:cNvSpPr>
          <p:nvPr>
            <p:ph type="body" idx="3"/>
          </p:nvPr>
        </p:nvSpPr>
        <p:spPr>
          <a:xfrm>
            <a:off x="-39687" y="3992563"/>
            <a:ext cx="3537000" cy="22623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771BA"/>
              </a:buClr>
              <a:buSzPts val="2800"/>
              <a:buFont typeface="Arial"/>
              <a:buChar char="•"/>
              <a:defRPr sz="2800" b="0" i="0" u="none" strike="noStrike" cap="none">
                <a:solidFill>
                  <a:srgbClr val="0771BA"/>
                </a:solidFill>
                <a:latin typeface="Calibri"/>
                <a:ea typeface="Calibri"/>
                <a:cs typeface="Calibri"/>
                <a:sym typeface="Calibri"/>
              </a:defRPr>
            </a:lvl1pPr>
            <a:lvl2pPr marL="914400" marR="0" lvl="1" indent="-381000" algn="l" rtl="0">
              <a:lnSpc>
                <a:spcPct val="90000"/>
              </a:lnSpc>
              <a:spcBef>
                <a:spcPts val="500"/>
              </a:spcBef>
              <a:spcAft>
                <a:spcPts val="0"/>
              </a:spcAft>
              <a:buClr>
                <a:srgbClr val="0771BA"/>
              </a:buClr>
              <a:buSzPts val="2400"/>
              <a:buFont typeface="Arial"/>
              <a:buChar char="•"/>
              <a:defRPr sz="2400" b="0" i="0" u="none" strike="noStrike" cap="none">
                <a:solidFill>
                  <a:srgbClr val="0771BA"/>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771BA"/>
              </a:buClr>
              <a:buSzPts val="2000"/>
              <a:buFont typeface="Arial"/>
              <a:buChar char="•"/>
              <a:defRPr sz="2000" b="0" i="0" u="none" strike="noStrike" cap="none">
                <a:solidFill>
                  <a:srgbClr val="0771BA"/>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771BA"/>
              </a:buClr>
              <a:buSzPts val="1800"/>
              <a:buFont typeface="Arial"/>
              <a:buChar char="•"/>
              <a:defRPr sz="1800" b="0" i="0" u="none" strike="noStrike" cap="none">
                <a:solidFill>
                  <a:srgbClr val="0771BA"/>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395" name="Google Shape;1395;g1f4eb4fa1a4_0_178"/>
          <p:cNvSpPr txBox="1">
            <a:spLocks noGrp="1"/>
          </p:cNvSpPr>
          <p:nvPr>
            <p:ph type="body" idx="4"/>
          </p:nvPr>
        </p:nvSpPr>
        <p:spPr>
          <a:xfrm>
            <a:off x="3790950" y="1944688"/>
            <a:ext cx="8140800" cy="41544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rgbClr val="006FB6"/>
              </a:buClr>
              <a:buSzPts val="2800"/>
              <a:buFont typeface="Arial"/>
              <a:buChar char="•"/>
              <a:defRPr sz="2800" b="0"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rgbClr val="006FB6"/>
              </a:buClr>
              <a:buSzPts val="2400"/>
              <a:buFont typeface="Arial"/>
              <a:buChar char="•"/>
              <a:defRPr sz="2400" b="0" i="0" u="none" strike="noStrike" cap="none">
                <a:solidFill>
                  <a:srgbClr val="006FB6"/>
                </a:solidFill>
                <a:latin typeface="Calibri"/>
                <a:ea typeface="Calibri"/>
                <a:cs typeface="Calibri"/>
                <a:sym typeface="Calibri"/>
              </a:defRPr>
            </a:lvl2pPr>
            <a:lvl3pPr marL="1371600" marR="0" lvl="2" indent="-355600" algn="l" rtl="0">
              <a:lnSpc>
                <a:spcPct val="90000"/>
              </a:lnSpc>
              <a:spcBef>
                <a:spcPts val="500"/>
              </a:spcBef>
              <a:spcAft>
                <a:spcPts val="0"/>
              </a:spcAft>
              <a:buClr>
                <a:srgbClr val="006FB6"/>
              </a:buClr>
              <a:buSzPts val="2000"/>
              <a:buFont typeface="Arial"/>
              <a:buChar char="•"/>
              <a:defRPr sz="2000" b="0" i="0" u="none" strike="noStrike" cap="none">
                <a:solidFill>
                  <a:srgbClr val="006FB6"/>
                </a:solidFill>
                <a:latin typeface="Calibri"/>
                <a:ea typeface="Calibri"/>
                <a:cs typeface="Calibri"/>
                <a:sym typeface="Calibri"/>
              </a:defRPr>
            </a:lvl3pPr>
            <a:lvl4pPr marL="1828800" marR="0" lvl="3"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4pPr>
            <a:lvl5pPr marL="2286000" marR="0" lvl="4" indent="-342900" algn="l" rtl="0">
              <a:lnSpc>
                <a:spcPct val="90000"/>
              </a:lnSpc>
              <a:spcBef>
                <a:spcPts val="500"/>
              </a:spcBef>
              <a:spcAft>
                <a:spcPts val="0"/>
              </a:spcAft>
              <a:buClr>
                <a:srgbClr val="006FB6"/>
              </a:buClr>
              <a:buSzPts val="1800"/>
              <a:buFont typeface="Arial"/>
              <a:buChar char="•"/>
              <a:defRPr sz="18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cxnSp>
        <p:nvCxnSpPr>
          <p:cNvPr id="1396" name="Google Shape;1396;g1f4eb4fa1a4_0_178"/>
          <p:cNvCxnSpPr/>
          <p:nvPr/>
        </p:nvCxnSpPr>
        <p:spPr>
          <a:xfrm>
            <a:off x="40294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397" name="Google Shape;1397;g1f4eb4fa1a4_0_178"/>
          <p:cNvCxnSpPr/>
          <p:nvPr/>
        </p:nvCxnSpPr>
        <p:spPr>
          <a:xfrm>
            <a:off x="6665449" y="6565900"/>
            <a:ext cx="2082600" cy="0"/>
          </a:xfrm>
          <a:prstGeom prst="straightConnector1">
            <a:avLst/>
          </a:prstGeom>
          <a:noFill/>
          <a:ln w="25400" cap="flat" cmpd="sng">
            <a:solidFill>
              <a:srgbClr val="96C93E"/>
            </a:solidFill>
            <a:prstDash val="solid"/>
            <a:miter lim="800000"/>
            <a:headEnd type="none" w="sm" len="sm"/>
            <a:tailEnd type="none" w="sm" len="sm"/>
          </a:ln>
        </p:spPr>
      </p:cxnSp>
      <p:cxnSp>
        <p:nvCxnSpPr>
          <p:cNvPr id="1398" name="Google Shape;1398;g1f4eb4fa1a4_0_178"/>
          <p:cNvCxnSpPr/>
          <p:nvPr/>
        </p:nvCxnSpPr>
        <p:spPr>
          <a:xfrm>
            <a:off x="9360899" y="6565900"/>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399" name="Google Shape;1399;g1f4eb4fa1a4_0_178"/>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1400" name="Google Shape;1400;g1f4eb4fa1a4_0_178"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pic>
        <p:nvPicPr>
          <p:cNvPr id="1401" name="Google Shape;1401;g1f4eb4fa1a4_0_178"/>
          <p:cNvPicPr preferRelativeResize="0"/>
          <p:nvPr/>
        </p:nvPicPr>
        <p:blipFill rotWithShape="1">
          <a:blip r:embed="rId4">
            <a:alphaModFix/>
          </a:blip>
          <a:srcRect/>
          <a:stretch/>
        </p:blipFill>
        <p:spPr>
          <a:xfrm>
            <a:off x="6134673" y="6324412"/>
            <a:ext cx="529889" cy="497950"/>
          </a:xfrm>
          <a:prstGeom prst="rect">
            <a:avLst/>
          </a:prstGeom>
          <a:noFill/>
          <a:ln>
            <a:noFill/>
          </a:ln>
        </p:spPr>
      </p:pic>
      <p:pic>
        <p:nvPicPr>
          <p:cNvPr id="1402" name="Google Shape;1402;g1f4eb4fa1a4_0_178"/>
          <p:cNvPicPr preferRelativeResize="0"/>
          <p:nvPr/>
        </p:nvPicPr>
        <p:blipFill rotWithShape="1">
          <a:blip r:embed="rId5">
            <a:alphaModFix/>
          </a:blip>
          <a:srcRect/>
          <a:stretch/>
        </p:blipFill>
        <p:spPr>
          <a:xfrm>
            <a:off x="3847875" y="6251086"/>
            <a:ext cx="309931" cy="493980"/>
          </a:xfrm>
          <a:prstGeom prst="rect">
            <a:avLst/>
          </a:prstGeom>
          <a:noFill/>
          <a:ln>
            <a:noFill/>
          </a:ln>
        </p:spPr>
      </p:pic>
    </p:spTree>
  </p:cSld>
  <p:clrMapOvr>
    <a:masterClrMapping/>
  </p:clrMapOvr>
</p:sldLayout>
</file>

<file path=ppt/slideLayouts/slideLayout94.xml><?xml version="1.0" encoding="utf-8"?>
<p:sldLayout xmlns:a="http://schemas.openxmlformats.org/drawingml/2006/main" xmlns:r="http://schemas.openxmlformats.org/officeDocument/2006/relationships" xmlns:p="http://schemas.openxmlformats.org/presentationml/2006/main" matchingName="Blank">
  <p:cSld name="Blank">
    <p:spTree>
      <p:nvGrpSpPr>
        <p:cNvPr id="1" name="Shape 1403"/>
        <p:cNvGrpSpPr/>
        <p:nvPr/>
      </p:nvGrpSpPr>
      <p:grpSpPr>
        <a:xfrm>
          <a:off x="0" y="0"/>
          <a:ext cx="0" cy="0"/>
          <a:chOff x="0" y="0"/>
          <a:chExt cx="0" cy="0"/>
        </a:xfrm>
      </p:grpSpPr>
      <p:sp>
        <p:nvSpPr>
          <p:cNvPr id="1404" name="Google Shape;1404;g1f4eb4fa1a4_0_191"/>
          <p:cNvSpPr txBox="1">
            <a:spLocks noGrp="1"/>
          </p:cNvSpPr>
          <p:nvPr>
            <p:ph type="title"/>
          </p:nvPr>
        </p:nvSpPr>
        <p:spPr>
          <a:xfrm>
            <a:off x="3536683" y="0"/>
            <a:ext cx="5683500" cy="1577400"/>
          </a:xfrm>
          <a:prstGeom prst="rect">
            <a:avLst/>
          </a:prstGeom>
          <a:noFill/>
          <a:ln>
            <a:noFill/>
          </a:ln>
        </p:spPr>
        <p:txBody>
          <a:bodyPr spcFirstLastPara="1" wrap="square" lIns="274300" tIns="45700" rIns="91425" bIns="45700" anchor="ctr" anchorCtr="0">
            <a:normAutofit/>
          </a:bodyPr>
          <a:lstStyle>
            <a:lvl1pPr lvl="0" algn="l" rtl="0">
              <a:lnSpc>
                <a:spcPct val="90000"/>
              </a:lnSpc>
              <a:spcBef>
                <a:spcPts val="0"/>
              </a:spcBef>
              <a:spcAft>
                <a:spcPts val="0"/>
              </a:spcAft>
              <a:buClr>
                <a:srgbClr val="0771BA"/>
              </a:buClr>
              <a:buSzPts val="1800"/>
              <a:buNone/>
              <a:defRPr/>
            </a:lvl1pPr>
            <a:lvl2pPr lvl="1" algn="l" rtl="0">
              <a:lnSpc>
                <a:spcPct val="100000"/>
              </a:lnSpc>
              <a:spcBef>
                <a:spcPts val="0"/>
              </a:spcBef>
              <a:spcAft>
                <a:spcPts val="0"/>
              </a:spcAft>
              <a:buSzPts val="1400"/>
              <a:buNone/>
              <a:defRPr/>
            </a:lvl2pPr>
            <a:lvl3pPr lvl="2" algn="l" rtl="0">
              <a:lnSpc>
                <a:spcPct val="100000"/>
              </a:lnSpc>
              <a:spcBef>
                <a:spcPts val="0"/>
              </a:spcBef>
              <a:spcAft>
                <a:spcPts val="0"/>
              </a:spcAft>
              <a:buSzPts val="1400"/>
              <a:buNone/>
              <a:defRPr/>
            </a:lvl3pPr>
            <a:lvl4pPr lvl="3" algn="l" rtl="0">
              <a:lnSpc>
                <a:spcPct val="100000"/>
              </a:lnSpc>
              <a:spcBef>
                <a:spcPts val="0"/>
              </a:spcBef>
              <a:spcAft>
                <a:spcPts val="0"/>
              </a:spcAft>
              <a:buSzPts val="1400"/>
              <a:buNone/>
              <a:defRPr/>
            </a:lvl4pPr>
            <a:lvl5pPr lvl="4" algn="l" rtl="0">
              <a:lnSpc>
                <a:spcPct val="100000"/>
              </a:lnSpc>
              <a:spcBef>
                <a:spcPts val="0"/>
              </a:spcBef>
              <a:spcAft>
                <a:spcPts val="0"/>
              </a:spcAft>
              <a:buSzPts val="1400"/>
              <a:buNone/>
              <a:defRPr/>
            </a:lvl5pPr>
            <a:lvl6pPr lvl="5" algn="l" rtl="0">
              <a:lnSpc>
                <a:spcPct val="100000"/>
              </a:lnSpc>
              <a:spcBef>
                <a:spcPts val="0"/>
              </a:spcBef>
              <a:spcAft>
                <a:spcPts val="0"/>
              </a:spcAft>
              <a:buSzPts val="1400"/>
              <a:buNone/>
              <a:defRPr/>
            </a:lvl6pPr>
            <a:lvl7pPr lvl="6" algn="l" rtl="0">
              <a:lnSpc>
                <a:spcPct val="100000"/>
              </a:lnSpc>
              <a:spcBef>
                <a:spcPts val="0"/>
              </a:spcBef>
              <a:spcAft>
                <a:spcPts val="0"/>
              </a:spcAft>
              <a:buSzPts val="1400"/>
              <a:buNone/>
              <a:defRPr/>
            </a:lvl7pPr>
            <a:lvl8pPr lvl="7" algn="l" rtl="0">
              <a:lnSpc>
                <a:spcPct val="100000"/>
              </a:lnSpc>
              <a:spcBef>
                <a:spcPts val="0"/>
              </a:spcBef>
              <a:spcAft>
                <a:spcPts val="0"/>
              </a:spcAft>
              <a:buSzPts val="1400"/>
              <a:buNone/>
              <a:defRPr/>
            </a:lvl8pPr>
            <a:lvl9pPr lvl="8" algn="l" rtl="0">
              <a:lnSpc>
                <a:spcPct val="100000"/>
              </a:lnSpc>
              <a:spcBef>
                <a:spcPts val="0"/>
              </a:spcBef>
              <a:spcAft>
                <a:spcPts val="0"/>
              </a:spcAft>
              <a:buSzPts val="1400"/>
              <a:buNone/>
              <a:defRPr/>
            </a:lvl9pPr>
          </a:lstStyle>
          <a:p>
            <a:endParaRPr/>
          </a:p>
        </p:txBody>
      </p:sp>
      <p:pic>
        <p:nvPicPr>
          <p:cNvPr id="1405" name="Google Shape;1405;g1f4eb4fa1a4_0_191"/>
          <p:cNvPicPr preferRelativeResize="0"/>
          <p:nvPr/>
        </p:nvPicPr>
        <p:blipFill rotWithShape="1">
          <a:blip r:embed="rId2">
            <a:alphaModFix/>
          </a:blip>
          <a:srcRect/>
          <a:stretch/>
        </p:blipFill>
        <p:spPr>
          <a:xfrm>
            <a:off x="3837047" y="6246434"/>
            <a:ext cx="309931" cy="493980"/>
          </a:xfrm>
          <a:prstGeom prst="rect">
            <a:avLst/>
          </a:prstGeom>
          <a:noFill/>
          <a:ln>
            <a:noFill/>
          </a:ln>
        </p:spPr>
      </p:pic>
      <p:cxnSp>
        <p:nvCxnSpPr>
          <p:cNvPr id="1406" name="Google Shape;1406;g1f4eb4fa1a4_0_191"/>
          <p:cNvCxnSpPr/>
          <p:nvPr/>
        </p:nvCxnSpPr>
        <p:spPr>
          <a:xfrm>
            <a:off x="40294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407" name="Google Shape;1407;g1f4eb4fa1a4_0_191"/>
          <p:cNvCxnSpPr/>
          <p:nvPr/>
        </p:nvCxnSpPr>
        <p:spPr>
          <a:xfrm>
            <a:off x="666544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408" name="Google Shape;1408;g1f4eb4fa1a4_0_191"/>
          <p:cNvCxnSpPr/>
          <p:nvPr/>
        </p:nvCxnSpPr>
        <p:spPr>
          <a:xfrm>
            <a:off x="9360899" y="6565900"/>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409" name="Google Shape;1409;g1f4eb4fa1a4_0_191"/>
          <p:cNvPicPr preferRelativeResize="0"/>
          <p:nvPr/>
        </p:nvPicPr>
        <p:blipFill rotWithShape="1">
          <a:blip r:embed="rId3">
            <a:alphaModFix/>
          </a:blip>
          <a:srcRect/>
          <a:stretch/>
        </p:blipFill>
        <p:spPr>
          <a:xfrm>
            <a:off x="11442515" y="6196177"/>
            <a:ext cx="491969" cy="536174"/>
          </a:xfrm>
          <a:prstGeom prst="rect">
            <a:avLst/>
          </a:prstGeom>
          <a:noFill/>
          <a:ln>
            <a:noFill/>
          </a:ln>
        </p:spPr>
      </p:pic>
      <p:pic>
        <p:nvPicPr>
          <p:cNvPr id="1410" name="Google Shape;1410;g1f4eb4fa1a4_0_191"/>
          <p:cNvPicPr preferRelativeResize="0"/>
          <p:nvPr/>
        </p:nvPicPr>
        <p:blipFill rotWithShape="1">
          <a:blip r:embed="rId4">
            <a:alphaModFix/>
          </a:blip>
          <a:srcRect/>
          <a:stretch/>
        </p:blipFill>
        <p:spPr>
          <a:xfrm>
            <a:off x="6134673" y="6324412"/>
            <a:ext cx="529889" cy="497951"/>
          </a:xfrm>
          <a:prstGeom prst="rect">
            <a:avLst/>
          </a:prstGeom>
          <a:noFill/>
          <a:ln>
            <a:noFill/>
          </a:ln>
        </p:spPr>
      </p:pic>
      <p:pic>
        <p:nvPicPr>
          <p:cNvPr id="1411" name="Google Shape;1411;g1f4eb4fa1a4_0_191" descr="A picture containing vector graphics&#10;&#10;Description automatically generated"/>
          <p:cNvPicPr preferRelativeResize="0"/>
          <p:nvPr/>
        </p:nvPicPr>
        <p:blipFill rotWithShape="1">
          <a:blip r:embed="rId5">
            <a:alphaModFix/>
          </a:blip>
          <a:srcRect/>
          <a:stretch/>
        </p:blipFill>
        <p:spPr>
          <a:xfrm>
            <a:off x="8721174" y="6196177"/>
            <a:ext cx="687747" cy="615553"/>
          </a:xfrm>
          <a:prstGeom prst="rect">
            <a:avLst/>
          </a:prstGeom>
          <a:noFill/>
          <a:ln>
            <a:noFill/>
          </a:ln>
        </p:spPr>
      </p:pic>
    </p:spTree>
  </p:cSld>
  <p:clrMapOvr>
    <a:masterClrMapping/>
  </p:clrMapOvr>
</p:sldLayout>
</file>

<file path=ppt/slideLayouts/slideLayout95.xml><?xml version="1.0" encoding="utf-8"?>
<p:sldLayout xmlns:a="http://schemas.openxmlformats.org/drawingml/2006/main" xmlns:r="http://schemas.openxmlformats.org/officeDocument/2006/relationships" xmlns:p="http://schemas.openxmlformats.org/presentationml/2006/main" matchingName="Content with Caption">
  <p:cSld name="Content with Caption">
    <p:spTree>
      <p:nvGrpSpPr>
        <p:cNvPr id="1" name="Shape 1412"/>
        <p:cNvGrpSpPr/>
        <p:nvPr/>
      </p:nvGrpSpPr>
      <p:grpSpPr>
        <a:xfrm>
          <a:off x="0" y="0"/>
          <a:ext cx="0" cy="0"/>
          <a:chOff x="0" y="0"/>
          <a:chExt cx="0" cy="0"/>
        </a:xfrm>
      </p:grpSpPr>
      <p:sp>
        <p:nvSpPr>
          <p:cNvPr id="1413" name="Google Shape;1413;g1f4eb4fa1a4_0_200"/>
          <p:cNvSpPr txBox="1">
            <a:spLocks noGrp="1"/>
          </p:cNvSpPr>
          <p:nvPr>
            <p:ph type="title"/>
          </p:nvPr>
        </p:nvSpPr>
        <p:spPr>
          <a:xfrm>
            <a:off x="3536683" y="0"/>
            <a:ext cx="5683500" cy="1577400"/>
          </a:xfrm>
          <a:prstGeom prst="rect">
            <a:avLst/>
          </a:prstGeom>
          <a:noFill/>
          <a:ln>
            <a:noFill/>
          </a:ln>
        </p:spPr>
        <p:txBody>
          <a:bodyPr spcFirstLastPara="1" wrap="square" lIns="274300" tIns="45700" rIns="91425" bIns="45700" anchor="ctr" anchorCtr="0">
            <a:normAutofit/>
          </a:bodyPr>
          <a:lstStyle>
            <a:lvl1pPr lvl="0" algn="l" rtl="0">
              <a:lnSpc>
                <a:spcPct val="90000"/>
              </a:lnSpc>
              <a:spcBef>
                <a:spcPts val="0"/>
              </a:spcBef>
              <a:spcAft>
                <a:spcPts val="0"/>
              </a:spcAft>
              <a:buClr>
                <a:srgbClr val="0771BA"/>
              </a:buClr>
              <a:buSzPts val="1800"/>
              <a:buNone/>
              <a:defRPr/>
            </a:lvl1pPr>
            <a:lvl2pPr lvl="1" algn="l" rtl="0">
              <a:lnSpc>
                <a:spcPct val="100000"/>
              </a:lnSpc>
              <a:spcBef>
                <a:spcPts val="0"/>
              </a:spcBef>
              <a:spcAft>
                <a:spcPts val="0"/>
              </a:spcAft>
              <a:buSzPts val="1400"/>
              <a:buNone/>
              <a:defRPr/>
            </a:lvl2pPr>
            <a:lvl3pPr lvl="2" algn="l" rtl="0">
              <a:lnSpc>
                <a:spcPct val="100000"/>
              </a:lnSpc>
              <a:spcBef>
                <a:spcPts val="0"/>
              </a:spcBef>
              <a:spcAft>
                <a:spcPts val="0"/>
              </a:spcAft>
              <a:buSzPts val="1400"/>
              <a:buNone/>
              <a:defRPr/>
            </a:lvl3pPr>
            <a:lvl4pPr lvl="3" algn="l" rtl="0">
              <a:lnSpc>
                <a:spcPct val="100000"/>
              </a:lnSpc>
              <a:spcBef>
                <a:spcPts val="0"/>
              </a:spcBef>
              <a:spcAft>
                <a:spcPts val="0"/>
              </a:spcAft>
              <a:buSzPts val="1400"/>
              <a:buNone/>
              <a:defRPr/>
            </a:lvl4pPr>
            <a:lvl5pPr lvl="4" algn="l" rtl="0">
              <a:lnSpc>
                <a:spcPct val="100000"/>
              </a:lnSpc>
              <a:spcBef>
                <a:spcPts val="0"/>
              </a:spcBef>
              <a:spcAft>
                <a:spcPts val="0"/>
              </a:spcAft>
              <a:buSzPts val="1400"/>
              <a:buNone/>
              <a:defRPr/>
            </a:lvl5pPr>
            <a:lvl6pPr lvl="5" algn="l" rtl="0">
              <a:lnSpc>
                <a:spcPct val="100000"/>
              </a:lnSpc>
              <a:spcBef>
                <a:spcPts val="0"/>
              </a:spcBef>
              <a:spcAft>
                <a:spcPts val="0"/>
              </a:spcAft>
              <a:buSzPts val="1400"/>
              <a:buNone/>
              <a:defRPr/>
            </a:lvl6pPr>
            <a:lvl7pPr lvl="6" algn="l" rtl="0">
              <a:lnSpc>
                <a:spcPct val="100000"/>
              </a:lnSpc>
              <a:spcBef>
                <a:spcPts val="0"/>
              </a:spcBef>
              <a:spcAft>
                <a:spcPts val="0"/>
              </a:spcAft>
              <a:buSzPts val="1400"/>
              <a:buNone/>
              <a:defRPr/>
            </a:lvl7pPr>
            <a:lvl8pPr lvl="7" algn="l" rtl="0">
              <a:lnSpc>
                <a:spcPct val="100000"/>
              </a:lnSpc>
              <a:spcBef>
                <a:spcPts val="0"/>
              </a:spcBef>
              <a:spcAft>
                <a:spcPts val="0"/>
              </a:spcAft>
              <a:buSzPts val="1400"/>
              <a:buNone/>
              <a:defRPr/>
            </a:lvl8pPr>
            <a:lvl9pPr lvl="8" algn="l" rtl="0">
              <a:lnSpc>
                <a:spcPct val="100000"/>
              </a:lnSpc>
              <a:spcBef>
                <a:spcPts val="0"/>
              </a:spcBef>
              <a:spcAft>
                <a:spcPts val="0"/>
              </a:spcAft>
              <a:buSzPts val="1400"/>
              <a:buNone/>
              <a:defRPr/>
            </a:lvl9pPr>
          </a:lstStyle>
          <a:p>
            <a:endParaRPr/>
          </a:p>
        </p:txBody>
      </p:sp>
      <p:cxnSp>
        <p:nvCxnSpPr>
          <p:cNvPr id="1414" name="Google Shape;1414;g1f4eb4fa1a4_0_200"/>
          <p:cNvCxnSpPr/>
          <p:nvPr/>
        </p:nvCxnSpPr>
        <p:spPr>
          <a:xfrm>
            <a:off x="4029444" y="6565900"/>
            <a:ext cx="2082600" cy="0"/>
          </a:xfrm>
          <a:prstGeom prst="straightConnector1">
            <a:avLst/>
          </a:prstGeom>
          <a:noFill/>
          <a:ln w="25400" cap="flat" cmpd="sng">
            <a:solidFill>
              <a:srgbClr val="96C934"/>
            </a:solidFill>
            <a:prstDash val="solid"/>
            <a:miter lim="800000"/>
            <a:headEnd type="none" w="sm" len="sm"/>
            <a:tailEnd type="none" w="sm" len="sm"/>
          </a:ln>
        </p:spPr>
      </p:cxnSp>
      <p:cxnSp>
        <p:nvCxnSpPr>
          <p:cNvPr id="1415" name="Google Shape;1415;g1f4eb4fa1a4_0_200"/>
          <p:cNvCxnSpPr/>
          <p:nvPr/>
        </p:nvCxnSpPr>
        <p:spPr>
          <a:xfrm>
            <a:off x="6665449" y="6565900"/>
            <a:ext cx="2082600" cy="0"/>
          </a:xfrm>
          <a:prstGeom prst="straightConnector1">
            <a:avLst/>
          </a:prstGeom>
          <a:noFill/>
          <a:ln w="25400" cap="flat" cmpd="sng">
            <a:solidFill>
              <a:srgbClr val="96C93E"/>
            </a:solidFill>
            <a:prstDash val="solid"/>
            <a:miter lim="800000"/>
            <a:headEnd type="none" w="sm" len="sm"/>
            <a:tailEnd type="none" w="sm" len="sm"/>
          </a:ln>
        </p:spPr>
      </p:cxnSp>
      <p:cxnSp>
        <p:nvCxnSpPr>
          <p:cNvPr id="1416" name="Google Shape;1416;g1f4eb4fa1a4_0_200"/>
          <p:cNvCxnSpPr/>
          <p:nvPr/>
        </p:nvCxnSpPr>
        <p:spPr>
          <a:xfrm>
            <a:off x="9360899" y="6565900"/>
            <a:ext cx="2082600" cy="0"/>
          </a:xfrm>
          <a:prstGeom prst="straightConnector1">
            <a:avLst/>
          </a:prstGeom>
          <a:noFill/>
          <a:ln w="25400" cap="flat" cmpd="sng">
            <a:solidFill>
              <a:srgbClr val="006FB6"/>
            </a:solidFill>
            <a:prstDash val="solid"/>
            <a:miter lim="800000"/>
            <a:headEnd type="none" w="sm" len="sm"/>
            <a:tailEnd type="none" w="sm" len="sm"/>
          </a:ln>
        </p:spPr>
      </p:cxnSp>
      <p:pic>
        <p:nvPicPr>
          <p:cNvPr id="1417" name="Google Shape;1417;g1f4eb4fa1a4_0_200"/>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1418" name="Google Shape;1418;g1f4eb4fa1a4_0_200"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pic>
        <p:nvPicPr>
          <p:cNvPr id="1419" name="Google Shape;1419;g1f4eb4fa1a4_0_200"/>
          <p:cNvPicPr preferRelativeResize="0"/>
          <p:nvPr/>
        </p:nvPicPr>
        <p:blipFill rotWithShape="1">
          <a:blip r:embed="rId4">
            <a:alphaModFix/>
          </a:blip>
          <a:srcRect/>
          <a:stretch/>
        </p:blipFill>
        <p:spPr>
          <a:xfrm>
            <a:off x="6134673" y="6324412"/>
            <a:ext cx="529889" cy="497950"/>
          </a:xfrm>
          <a:prstGeom prst="rect">
            <a:avLst/>
          </a:prstGeom>
          <a:noFill/>
          <a:ln>
            <a:noFill/>
          </a:ln>
        </p:spPr>
      </p:pic>
      <p:pic>
        <p:nvPicPr>
          <p:cNvPr id="1420" name="Google Shape;1420;g1f4eb4fa1a4_0_200"/>
          <p:cNvPicPr preferRelativeResize="0"/>
          <p:nvPr/>
        </p:nvPicPr>
        <p:blipFill rotWithShape="1">
          <a:blip r:embed="rId5">
            <a:alphaModFix/>
          </a:blip>
          <a:srcRect/>
          <a:stretch/>
        </p:blipFill>
        <p:spPr>
          <a:xfrm>
            <a:off x="3847875" y="6251086"/>
            <a:ext cx="309931" cy="493980"/>
          </a:xfrm>
          <a:prstGeom prst="rect">
            <a:avLst/>
          </a:prstGeom>
          <a:noFill/>
          <a:ln>
            <a:noFill/>
          </a:ln>
        </p:spPr>
      </p:pic>
    </p:spTree>
  </p:cSld>
  <p:clrMapOvr>
    <a:masterClrMapping/>
  </p:clrMapOvr>
</p:sldLayout>
</file>

<file path=ppt/slideLayouts/slideLayout96.xml><?xml version="1.0" encoding="utf-8"?>
<p:sldLayout xmlns:a="http://schemas.openxmlformats.org/drawingml/2006/main" xmlns:r="http://schemas.openxmlformats.org/officeDocument/2006/relationships" xmlns:p="http://schemas.openxmlformats.org/presentationml/2006/main" matchingName="Picture with Caption">
  <p:cSld name="Picture with Caption">
    <p:spTree>
      <p:nvGrpSpPr>
        <p:cNvPr id="1" name="Shape 1421"/>
        <p:cNvGrpSpPr/>
        <p:nvPr/>
      </p:nvGrpSpPr>
      <p:grpSpPr>
        <a:xfrm>
          <a:off x="0" y="0"/>
          <a:ext cx="0" cy="0"/>
          <a:chOff x="0" y="0"/>
          <a:chExt cx="0" cy="0"/>
        </a:xfrm>
      </p:grpSpPr>
      <p:sp>
        <p:nvSpPr>
          <p:cNvPr id="1422" name="Google Shape;1422;g1f4eb4fa1a4_0_209"/>
          <p:cNvSpPr txBox="1">
            <a:spLocks noGrp="1"/>
          </p:cNvSpPr>
          <p:nvPr>
            <p:ph type="title"/>
          </p:nvPr>
        </p:nvSpPr>
        <p:spPr>
          <a:xfrm>
            <a:off x="3536683" y="0"/>
            <a:ext cx="5683500" cy="1577400"/>
          </a:xfrm>
          <a:prstGeom prst="rect">
            <a:avLst/>
          </a:prstGeom>
          <a:noFill/>
          <a:ln>
            <a:noFill/>
          </a:ln>
        </p:spPr>
        <p:txBody>
          <a:bodyPr spcFirstLastPara="1" wrap="square" lIns="274300" tIns="45700" rIns="91425" bIns="45700" anchor="ctr" anchorCtr="0">
            <a:normAutofit/>
          </a:bodyPr>
          <a:lstStyle>
            <a:lvl1pPr lvl="0" algn="l" rtl="0">
              <a:lnSpc>
                <a:spcPct val="90000"/>
              </a:lnSpc>
              <a:spcBef>
                <a:spcPts val="0"/>
              </a:spcBef>
              <a:spcAft>
                <a:spcPts val="0"/>
              </a:spcAft>
              <a:buClr>
                <a:srgbClr val="0771BA"/>
              </a:buClr>
              <a:buSzPts val="1800"/>
              <a:buNone/>
              <a:defRPr/>
            </a:lvl1pPr>
            <a:lvl2pPr lvl="1" algn="l" rtl="0">
              <a:lnSpc>
                <a:spcPct val="100000"/>
              </a:lnSpc>
              <a:spcBef>
                <a:spcPts val="0"/>
              </a:spcBef>
              <a:spcAft>
                <a:spcPts val="0"/>
              </a:spcAft>
              <a:buSzPts val="1400"/>
              <a:buNone/>
              <a:defRPr/>
            </a:lvl2pPr>
            <a:lvl3pPr lvl="2" algn="l" rtl="0">
              <a:lnSpc>
                <a:spcPct val="100000"/>
              </a:lnSpc>
              <a:spcBef>
                <a:spcPts val="0"/>
              </a:spcBef>
              <a:spcAft>
                <a:spcPts val="0"/>
              </a:spcAft>
              <a:buSzPts val="1400"/>
              <a:buNone/>
              <a:defRPr/>
            </a:lvl3pPr>
            <a:lvl4pPr lvl="3" algn="l" rtl="0">
              <a:lnSpc>
                <a:spcPct val="100000"/>
              </a:lnSpc>
              <a:spcBef>
                <a:spcPts val="0"/>
              </a:spcBef>
              <a:spcAft>
                <a:spcPts val="0"/>
              </a:spcAft>
              <a:buSzPts val="1400"/>
              <a:buNone/>
              <a:defRPr/>
            </a:lvl4pPr>
            <a:lvl5pPr lvl="4" algn="l" rtl="0">
              <a:lnSpc>
                <a:spcPct val="100000"/>
              </a:lnSpc>
              <a:spcBef>
                <a:spcPts val="0"/>
              </a:spcBef>
              <a:spcAft>
                <a:spcPts val="0"/>
              </a:spcAft>
              <a:buSzPts val="1400"/>
              <a:buNone/>
              <a:defRPr/>
            </a:lvl5pPr>
            <a:lvl6pPr lvl="5" algn="l" rtl="0">
              <a:lnSpc>
                <a:spcPct val="100000"/>
              </a:lnSpc>
              <a:spcBef>
                <a:spcPts val="0"/>
              </a:spcBef>
              <a:spcAft>
                <a:spcPts val="0"/>
              </a:spcAft>
              <a:buSzPts val="1400"/>
              <a:buNone/>
              <a:defRPr/>
            </a:lvl6pPr>
            <a:lvl7pPr lvl="6" algn="l" rtl="0">
              <a:lnSpc>
                <a:spcPct val="100000"/>
              </a:lnSpc>
              <a:spcBef>
                <a:spcPts val="0"/>
              </a:spcBef>
              <a:spcAft>
                <a:spcPts val="0"/>
              </a:spcAft>
              <a:buSzPts val="1400"/>
              <a:buNone/>
              <a:defRPr/>
            </a:lvl7pPr>
            <a:lvl8pPr lvl="7" algn="l" rtl="0">
              <a:lnSpc>
                <a:spcPct val="100000"/>
              </a:lnSpc>
              <a:spcBef>
                <a:spcPts val="0"/>
              </a:spcBef>
              <a:spcAft>
                <a:spcPts val="0"/>
              </a:spcAft>
              <a:buSzPts val="1400"/>
              <a:buNone/>
              <a:defRPr/>
            </a:lvl8pPr>
            <a:lvl9pPr lvl="8" algn="l" rtl="0">
              <a:lnSpc>
                <a:spcPct val="100000"/>
              </a:lnSpc>
              <a:spcBef>
                <a:spcPts val="0"/>
              </a:spcBef>
              <a:spcAft>
                <a:spcPts val="0"/>
              </a:spcAft>
              <a:buSzPts val="1400"/>
              <a:buNone/>
              <a:defRPr/>
            </a:lvl9pPr>
          </a:lstStyle>
          <a:p>
            <a:endParaRPr/>
          </a:p>
        </p:txBody>
      </p:sp>
      <p:cxnSp>
        <p:nvCxnSpPr>
          <p:cNvPr id="1423" name="Google Shape;1423;g1f4eb4fa1a4_0_209"/>
          <p:cNvCxnSpPr/>
          <p:nvPr/>
        </p:nvCxnSpPr>
        <p:spPr>
          <a:xfrm>
            <a:off x="6665449" y="6565900"/>
            <a:ext cx="2082600" cy="0"/>
          </a:xfrm>
          <a:prstGeom prst="straightConnector1">
            <a:avLst/>
          </a:prstGeom>
          <a:noFill/>
          <a:ln w="25400" cap="flat" cmpd="sng">
            <a:solidFill>
              <a:srgbClr val="96C93E"/>
            </a:solidFill>
            <a:prstDash val="solid"/>
            <a:miter lim="800000"/>
            <a:headEnd type="none" w="sm" len="sm"/>
            <a:tailEnd type="none" w="sm" len="sm"/>
          </a:ln>
        </p:spPr>
      </p:cxnSp>
      <p:cxnSp>
        <p:nvCxnSpPr>
          <p:cNvPr id="1424" name="Google Shape;1424;g1f4eb4fa1a4_0_209"/>
          <p:cNvCxnSpPr/>
          <p:nvPr/>
        </p:nvCxnSpPr>
        <p:spPr>
          <a:xfrm>
            <a:off x="9360899" y="6565900"/>
            <a:ext cx="2082600" cy="0"/>
          </a:xfrm>
          <a:prstGeom prst="straightConnector1">
            <a:avLst/>
          </a:prstGeom>
          <a:noFill/>
          <a:ln w="25400" cap="flat" cmpd="sng">
            <a:solidFill>
              <a:srgbClr val="96C93E"/>
            </a:solidFill>
            <a:prstDash val="solid"/>
            <a:miter lim="800000"/>
            <a:headEnd type="none" w="sm" len="sm"/>
            <a:tailEnd type="none" w="sm" len="sm"/>
          </a:ln>
        </p:spPr>
      </p:cxnSp>
      <p:pic>
        <p:nvPicPr>
          <p:cNvPr id="1425" name="Google Shape;1425;g1f4eb4fa1a4_0_209"/>
          <p:cNvPicPr preferRelativeResize="0"/>
          <p:nvPr/>
        </p:nvPicPr>
        <p:blipFill rotWithShape="1">
          <a:blip r:embed="rId2">
            <a:alphaModFix/>
          </a:blip>
          <a:srcRect/>
          <a:stretch/>
        </p:blipFill>
        <p:spPr>
          <a:xfrm>
            <a:off x="11442515" y="6196177"/>
            <a:ext cx="491969" cy="536174"/>
          </a:xfrm>
          <a:prstGeom prst="rect">
            <a:avLst/>
          </a:prstGeom>
          <a:noFill/>
          <a:ln>
            <a:noFill/>
          </a:ln>
        </p:spPr>
      </p:pic>
      <p:pic>
        <p:nvPicPr>
          <p:cNvPr id="1426" name="Google Shape;1426;g1f4eb4fa1a4_0_209"/>
          <p:cNvPicPr preferRelativeResize="0"/>
          <p:nvPr/>
        </p:nvPicPr>
        <p:blipFill rotWithShape="1">
          <a:blip r:embed="rId3">
            <a:alphaModFix/>
          </a:blip>
          <a:srcRect/>
          <a:stretch/>
        </p:blipFill>
        <p:spPr>
          <a:xfrm>
            <a:off x="6134673" y="6324412"/>
            <a:ext cx="529889" cy="497951"/>
          </a:xfrm>
          <a:prstGeom prst="rect">
            <a:avLst/>
          </a:prstGeom>
          <a:noFill/>
          <a:ln>
            <a:noFill/>
          </a:ln>
        </p:spPr>
      </p:pic>
      <p:cxnSp>
        <p:nvCxnSpPr>
          <p:cNvPr id="1427" name="Google Shape;1427;g1f4eb4fa1a4_0_209"/>
          <p:cNvCxnSpPr/>
          <p:nvPr/>
        </p:nvCxnSpPr>
        <p:spPr>
          <a:xfrm>
            <a:off x="4029444" y="6565900"/>
            <a:ext cx="2082600" cy="0"/>
          </a:xfrm>
          <a:prstGeom prst="straightConnector1">
            <a:avLst/>
          </a:prstGeom>
          <a:noFill/>
          <a:ln w="25400" cap="flat" cmpd="sng">
            <a:solidFill>
              <a:srgbClr val="0771BA"/>
            </a:solidFill>
            <a:prstDash val="solid"/>
            <a:miter lim="800000"/>
            <a:headEnd type="none" w="sm" len="sm"/>
            <a:tailEnd type="none" w="sm" len="sm"/>
          </a:ln>
        </p:spPr>
      </p:cxnSp>
      <p:pic>
        <p:nvPicPr>
          <p:cNvPr id="1428" name="Google Shape;1428;g1f4eb4fa1a4_0_209"/>
          <p:cNvPicPr preferRelativeResize="0"/>
          <p:nvPr/>
        </p:nvPicPr>
        <p:blipFill rotWithShape="1">
          <a:blip r:embed="rId4">
            <a:alphaModFix/>
          </a:blip>
          <a:srcRect/>
          <a:stretch/>
        </p:blipFill>
        <p:spPr>
          <a:xfrm>
            <a:off x="3847875" y="6251086"/>
            <a:ext cx="309931" cy="493980"/>
          </a:xfrm>
          <a:prstGeom prst="rect">
            <a:avLst/>
          </a:prstGeom>
          <a:noFill/>
          <a:ln>
            <a:noFill/>
          </a:ln>
        </p:spPr>
      </p:pic>
      <p:pic>
        <p:nvPicPr>
          <p:cNvPr id="1429" name="Google Shape;1429;g1f4eb4fa1a4_0_209"/>
          <p:cNvPicPr preferRelativeResize="0"/>
          <p:nvPr/>
        </p:nvPicPr>
        <p:blipFill rotWithShape="1">
          <a:blip r:embed="rId5">
            <a:alphaModFix/>
          </a:blip>
          <a:srcRect/>
          <a:stretch/>
        </p:blipFill>
        <p:spPr>
          <a:xfrm>
            <a:off x="8709189" y="6196177"/>
            <a:ext cx="714098" cy="615553"/>
          </a:xfrm>
          <a:prstGeom prst="rect">
            <a:avLst/>
          </a:prstGeom>
          <a:noFill/>
          <a:ln>
            <a:noFill/>
          </a:ln>
        </p:spPr>
      </p:pic>
    </p:spTree>
  </p:cSld>
  <p:clrMapOvr>
    <a:masterClrMapping/>
  </p:clrMapOvr>
</p:sldLayout>
</file>

<file path=ppt/slideLayouts/slideLayout97.xml><?xml version="1.0" encoding="utf-8"?>
<p:sldLayout xmlns:a="http://schemas.openxmlformats.org/drawingml/2006/main" xmlns:r="http://schemas.openxmlformats.org/officeDocument/2006/relationships" xmlns:p="http://schemas.openxmlformats.org/presentationml/2006/main" matchingName="Title and Vertical Text">
  <p:cSld name="Title and Vertical Text">
    <p:spTree>
      <p:nvGrpSpPr>
        <p:cNvPr id="1" name="Shape 1430"/>
        <p:cNvGrpSpPr/>
        <p:nvPr/>
      </p:nvGrpSpPr>
      <p:grpSpPr>
        <a:xfrm>
          <a:off x="0" y="0"/>
          <a:ext cx="0" cy="0"/>
          <a:chOff x="0" y="0"/>
          <a:chExt cx="0" cy="0"/>
        </a:xfrm>
      </p:grpSpPr>
      <p:sp>
        <p:nvSpPr>
          <p:cNvPr id="1431" name="Google Shape;1431;g1f4eb4fa1a4_0_218"/>
          <p:cNvSpPr txBox="1">
            <a:spLocks noGrp="1"/>
          </p:cNvSpPr>
          <p:nvPr>
            <p:ph type="title"/>
          </p:nvPr>
        </p:nvSpPr>
        <p:spPr>
          <a:xfrm>
            <a:off x="4157805" y="0"/>
            <a:ext cx="5062500" cy="1577400"/>
          </a:xfrm>
          <a:prstGeom prst="rect">
            <a:avLst/>
          </a:prstGeom>
          <a:noFill/>
          <a:ln>
            <a:noFill/>
          </a:ln>
        </p:spPr>
        <p:txBody>
          <a:bodyPr spcFirstLastPara="1" wrap="square" lIns="274300" tIns="45700" rIns="91425" bIns="45700" anchor="ctr" anchorCtr="0">
            <a:normAutofit/>
          </a:bodyPr>
          <a:lstStyle>
            <a:lvl1pPr lvl="0" algn="l" rtl="0">
              <a:lnSpc>
                <a:spcPct val="90000"/>
              </a:lnSpc>
              <a:spcBef>
                <a:spcPts val="0"/>
              </a:spcBef>
              <a:spcAft>
                <a:spcPts val="0"/>
              </a:spcAft>
              <a:buClr>
                <a:srgbClr val="0771BA"/>
              </a:buClr>
              <a:buSzPts val="1800"/>
              <a:buNone/>
              <a:defRPr/>
            </a:lvl1pPr>
            <a:lvl2pPr lvl="1" algn="l" rtl="0">
              <a:lnSpc>
                <a:spcPct val="100000"/>
              </a:lnSpc>
              <a:spcBef>
                <a:spcPts val="0"/>
              </a:spcBef>
              <a:spcAft>
                <a:spcPts val="0"/>
              </a:spcAft>
              <a:buSzPts val="1400"/>
              <a:buNone/>
              <a:defRPr/>
            </a:lvl2pPr>
            <a:lvl3pPr lvl="2" algn="l" rtl="0">
              <a:lnSpc>
                <a:spcPct val="100000"/>
              </a:lnSpc>
              <a:spcBef>
                <a:spcPts val="0"/>
              </a:spcBef>
              <a:spcAft>
                <a:spcPts val="0"/>
              </a:spcAft>
              <a:buSzPts val="1400"/>
              <a:buNone/>
              <a:defRPr/>
            </a:lvl3pPr>
            <a:lvl4pPr lvl="3" algn="l" rtl="0">
              <a:lnSpc>
                <a:spcPct val="100000"/>
              </a:lnSpc>
              <a:spcBef>
                <a:spcPts val="0"/>
              </a:spcBef>
              <a:spcAft>
                <a:spcPts val="0"/>
              </a:spcAft>
              <a:buSzPts val="1400"/>
              <a:buNone/>
              <a:defRPr/>
            </a:lvl4pPr>
            <a:lvl5pPr lvl="4" algn="l" rtl="0">
              <a:lnSpc>
                <a:spcPct val="100000"/>
              </a:lnSpc>
              <a:spcBef>
                <a:spcPts val="0"/>
              </a:spcBef>
              <a:spcAft>
                <a:spcPts val="0"/>
              </a:spcAft>
              <a:buSzPts val="1400"/>
              <a:buNone/>
              <a:defRPr/>
            </a:lvl5pPr>
            <a:lvl6pPr lvl="5" algn="l" rtl="0">
              <a:lnSpc>
                <a:spcPct val="100000"/>
              </a:lnSpc>
              <a:spcBef>
                <a:spcPts val="0"/>
              </a:spcBef>
              <a:spcAft>
                <a:spcPts val="0"/>
              </a:spcAft>
              <a:buSzPts val="1400"/>
              <a:buNone/>
              <a:defRPr/>
            </a:lvl6pPr>
            <a:lvl7pPr lvl="6" algn="l" rtl="0">
              <a:lnSpc>
                <a:spcPct val="100000"/>
              </a:lnSpc>
              <a:spcBef>
                <a:spcPts val="0"/>
              </a:spcBef>
              <a:spcAft>
                <a:spcPts val="0"/>
              </a:spcAft>
              <a:buSzPts val="1400"/>
              <a:buNone/>
              <a:defRPr/>
            </a:lvl7pPr>
            <a:lvl8pPr lvl="7" algn="l" rtl="0">
              <a:lnSpc>
                <a:spcPct val="100000"/>
              </a:lnSpc>
              <a:spcBef>
                <a:spcPts val="0"/>
              </a:spcBef>
              <a:spcAft>
                <a:spcPts val="0"/>
              </a:spcAft>
              <a:buSzPts val="1400"/>
              <a:buNone/>
              <a:defRPr/>
            </a:lvl8pPr>
            <a:lvl9pPr lvl="8" algn="l" rtl="0">
              <a:lnSpc>
                <a:spcPct val="100000"/>
              </a:lnSpc>
              <a:spcBef>
                <a:spcPts val="0"/>
              </a:spcBef>
              <a:spcAft>
                <a:spcPts val="0"/>
              </a:spcAft>
              <a:buSzPts val="1400"/>
              <a:buNone/>
              <a:defRPr/>
            </a:lvl9pPr>
          </a:lstStyle>
          <a:p>
            <a:endParaRPr/>
          </a:p>
        </p:txBody>
      </p:sp>
      <p:cxnSp>
        <p:nvCxnSpPr>
          <p:cNvPr id="1432" name="Google Shape;1432;g1f4eb4fa1a4_0_218"/>
          <p:cNvCxnSpPr/>
          <p:nvPr/>
        </p:nvCxnSpPr>
        <p:spPr>
          <a:xfrm>
            <a:off x="6665449" y="6565900"/>
            <a:ext cx="2082600" cy="0"/>
          </a:xfrm>
          <a:prstGeom prst="straightConnector1">
            <a:avLst/>
          </a:prstGeom>
          <a:noFill/>
          <a:ln w="25400" cap="flat" cmpd="sng">
            <a:solidFill>
              <a:srgbClr val="006FB6"/>
            </a:solidFill>
            <a:prstDash val="solid"/>
            <a:miter lim="800000"/>
            <a:headEnd type="none" w="sm" len="sm"/>
            <a:tailEnd type="none" w="sm" len="sm"/>
          </a:ln>
        </p:spPr>
      </p:cxnSp>
      <p:cxnSp>
        <p:nvCxnSpPr>
          <p:cNvPr id="1433" name="Google Shape;1433;g1f4eb4fa1a4_0_218"/>
          <p:cNvCxnSpPr/>
          <p:nvPr/>
        </p:nvCxnSpPr>
        <p:spPr>
          <a:xfrm>
            <a:off x="9360899" y="6565900"/>
            <a:ext cx="2082600" cy="0"/>
          </a:xfrm>
          <a:prstGeom prst="straightConnector1">
            <a:avLst/>
          </a:prstGeom>
          <a:noFill/>
          <a:ln w="25400" cap="flat" cmpd="sng">
            <a:solidFill>
              <a:srgbClr val="96C93E"/>
            </a:solidFill>
            <a:prstDash val="solid"/>
            <a:miter lim="800000"/>
            <a:headEnd type="none" w="sm" len="sm"/>
            <a:tailEnd type="none" w="sm" len="sm"/>
          </a:ln>
        </p:spPr>
      </p:cxnSp>
      <p:pic>
        <p:nvPicPr>
          <p:cNvPr id="1434" name="Google Shape;1434;g1f4eb4fa1a4_0_218"/>
          <p:cNvPicPr preferRelativeResize="0"/>
          <p:nvPr/>
        </p:nvPicPr>
        <p:blipFill rotWithShape="1">
          <a:blip r:embed="rId2">
            <a:alphaModFix/>
          </a:blip>
          <a:srcRect/>
          <a:stretch/>
        </p:blipFill>
        <p:spPr>
          <a:xfrm>
            <a:off x="6134673" y="6324412"/>
            <a:ext cx="529889" cy="497951"/>
          </a:xfrm>
          <a:prstGeom prst="rect">
            <a:avLst/>
          </a:prstGeom>
          <a:noFill/>
          <a:ln>
            <a:noFill/>
          </a:ln>
        </p:spPr>
      </p:pic>
      <p:pic>
        <p:nvPicPr>
          <p:cNvPr id="1435" name="Google Shape;1435;g1f4eb4fa1a4_0_218" descr="A picture containing vector graphics&#10;&#10;Description automatically generated"/>
          <p:cNvPicPr preferRelativeResize="0"/>
          <p:nvPr/>
        </p:nvPicPr>
        <p:blipFill rotWithShape="1">
          <a:blip r:embed="rId3">
            <a:alphaModFix/>
          </a:blip>
          <a:srcRect/>
          <a:stretch/>
        </p:blipFill>
        <p:spPr>
          <a:xfrm>
            <a:off x="8721174" y="6196177"/>
            <a:ext cx="687747" cy="615553"/>
          </a:xfrm>
          <a:prstGeom prst="rect">
            <a:avLst/>
          </a:prstGeom>
          <a:noFill/>
          <a:ln>
            <a:noFill/>
          </a:ln>
        </p:spPr>
      </p:pic>
      <p:cxnSp>
        <p:nvCxnSpPr>
          <p:cNvPr id="1436" name="Google Shape;1436;g1f4eb4fa1a4_0_218"/>
          <p:cNvCxnSpPr/>
          <p:nvPr/>
        </p:nvCxnSpPr>
        <p:spPr>
          <a:xfrm>
            <a:off x="4029444" y="6565900"/>
            <a:ext cx="2082600" cy="0"/>
          </a:xfrm>
          <a:prstGeom prst="straightConnector1">
            <a:avLst/>
          </a:prstGeom>
          <a:noFill/>
          <a:ln w="25400" cap="flat" cmpd="sng">
            <a:solidFill>
              <a:srgbClr val="0771BA"/>
            </a:solidFill>
            <a:prstDash val="solid"/>
            <a:miter lim="800000"/>
            <a:headEnd type="none" w="sm" len="sm"/>
            <a:tailEnd type="none" w="sm" len="sm"/>
          </a:ln>
        </p:spPr>
      </p:cxnSp>
      <p:pic>
        <p:nvPicPr>
          <p:cNvPr id="1437" name="Google Shape;1437;g1f4eb4fa1a4_0_218"/>
          <p:cNvPicPr preferRelativeResize="0"/>
          <p:nvPr/>
        </p:nvPicPr>
        <p:blipFill rotWithShape="1">
          <a:blip r:embed="rId4">
            <a:alphaModFix/>
          </a:blip>
          <a:srcRect/>
          <a:stretch/>
        </p:blipFill>
        <p:spPr>
          <a:xfrm>
            <a:off x="3847875" y="6251086"/>
            <a:ext cx="309931" cy="493980"/>
          </a:xfrm>
          <a:prstGeom prst="rect">
            <a:avLst/>
          </a:prstGeom>
          <a:noFill/>
          <a:ln>
            <a:noFill/>
          </a:ln>
        </p:spPr>
      </p:pic>
      <p:pic>
        <p:nvPicPr>
          <p:cNvPr id="1438" name="Google Shape;1438;g1f4eb4fa1a4_0_218"/>
          <p:cNvPicPr preferRelativeResize="0"/>
          <p:nvPr/>
        </p:nvPicPr>
        <p:blipFill rotWithShape="1">
          <a:blip r:embed="rId5">
            <a:alphaModFix/>
          </a:blip>
          <a:srcRect/>
          <a:stretch/>
        </p:blipFill>
        <p:spPr>
          <a:xfrm>
            <a:off x="11442513" y="6196177"/>
            <a:ext cx="491968" cy="536174"/>
          </a:xfrm>
          <a:prstGeom prst="rect">
            <a:avLst/>
          </a:prstGeom>
          <a:noFill/>
          <a:ln>
            <a:noFill/>
          </a:ln>
        </p:spPr>
      </p:pic>
      <p:sp>
        <p:nvSpPr>
          <p:cNvPr id="1439" name="Google Shape;1439;g1f4eb4fa1a4_0_218"/>
          <p:cNvSpPr txBox="1">
            <a:spLocks noGrp="1"/>
          </p:cNvSpPr>
          <p:nvPr>
            <p:ph type="body" idx="1"/>
          </p:nvPr>
        </p:nvSpPr>
        <p:spPr>
          <a:xfrm>
            <a:off x="3921664" y="1901395"/>
            <a:ext cx="7773000" cy="3905700"/>
          </a:xfrm>
          <a:prstGeom prst="rect">
            <a:avLst/>
          </a:prstGeom>
          <a:noFill/>
          <a:ln>
            <a:noFill/>
          </a:ln>
        </p:spPr>
        <p:txBody>
          <a:bodyPr spcFirstLastPara="1" wrap="square" lIns="91425" tIns="45700" rIns="91425" bIns="45700" anchor="t" anchorCtr="0">
            <a:noAutofit/>
          </a:bodyPr>
          <a:lstStyle>
            <a:lvl1pPr marL="457200" marR="0" lvl="0" indent="-444500" algn="l" rtl="0">
              <a:lnSpc>
                <a:spcPct val="100000"/>
              </a:lnSpc>
              <a:spcBef>
                <a:spcPts val="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1pPr>
            <a:lvl2pPr marL="914400" marR="0" lvl="1" indent="-444500" algn="l" rtl="0">
              <a:lnSpc>
                <a:spcPct val="100000"/>
              </a:lnSpc>
              <a:spcBef>
                <a:spcPts val="24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2pPr>
            <a:lvl3pPr marL="1371600" marR="0" lvl="2"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3pPr>
            <a:lvl4pPr marL="1828800" marR="0" lvl="3"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4pPr>
            <a:lvl5pPr marL="2286000" marR="0" lvl="4" indent="-444500" algn="l" rtl="0">
              <a:lnSpc>
                <a:spcPct val="100000"/>
              </a:lnSpc>
              <a:spcBef>
                <a:spcPts val="1200"/>
              </a:spcBef>
              <a:spcAft>
                <a:spcPts val="0"/>
              </a:spcAft>
              <a:buClr>
                <a:srgbClr val="006FB6"/>
              </a:buClr>
              <a:buSzPts val="3400"/>
              <a:buFont typeface="Arial"/>
              <a:buChar char="•"/>
              <a:defRPr sz="3400" b="0" i="0" u="none" strike="noStrike" cap="none">
                <a:solidFill>
                  <a:srgbClr val="006FB6"/>
                </a:solidFill>
                <a:latin typeface="Calibri"/>
                <a:ea typeface="Calibri"/>
                <a:cs typeface="Calibri"/>
                <a:sym typeface="Calibri"/>
              </a:defRPr>
            </a:lvl5pPr>
            <a:lvl6pPr marL="2743200" marR="0" lvl="5" indent="-342900" algn="l" rtl="0">
              <a:lnSpc>
                <a:spcPct val="90000"/>
              </a:lnSpc>
              <a:spcBef>
                <a:spcPts val="12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440" name="Google Shape;1440;g1f4eb4fa1a4_0_218"/>
          <p:cNvSpPr>
            <a:spLocks noGrp="1"/>
          </p:cNvSpPr>
          <p:nvPr>
            <p:ph type="pic" idx="2"/>
          </p:nvPr>
        </p:nvSpPr>
        <p:spPr>
          <a:xfrm>
            <a:off x="457146" y="524736"/>
            <a:ext cx="2514600" cy="2935200"/>
          </a:xfrm>
          <a:prstGeom prst="rect">
            <a:avLst/>
          </a:prstGeom>
          <a:noFill/>
          <a:ln>
            <a:noFill/>
          </a:ln>
        </p:spPr>
      </p:sp>
      <p:sp>
        <p:nvSpPr>
          <p:cNvPr id="1441" name="Google Shape;1441;g1f4eb4fa1a4_0_218"/>
          <p:cNvSpPr txBox="1">
            <a:spLocks noGrp="1"/>
          </p:cNvSpPr>
          <p:nvPr>
            <p:ph type="body" idx="3"/>
          </p:nvPr>
        </p:nvSpPr>
        <p:spPr>
          <a:xfrm>
            <a:off x="320842" y="3655268"/>
            <a:ext cx="2823300" cy="215190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90000"/>
              </a:lnSpc>
              <a:spcBef>
                <a:spcPts val="1000"/>
              </a:spcBef>
              <a:spcAft>
                <a:spcPts val="0"/>
              </a:spcAft>
              <a:buClr>
                <a:srgbClr val="006FB6"/>
              </a:buClr>
              <a:buSzPts val="2100"/>
              <a:buFont typeface="Noto Sans Symbols"/>
              <a:buNone/>
              <a:defRPr sz="2800" b="1" i="0" u="none" strike="noStrike" cap="none">
                <a:solidFill>
                  <a:srgbClr val="006FB6"/>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Tree>
  </p:cSld>
  <p:clrMapOvr>
    <a:masterClrMapping/>
  </p:clrMapOvr>
</p:sldLayout>
</file>

<file path=ppt/slideMasters/_rels/slideMaster1.xml.rels><?xml version="1.0" encoding="UTF-8" standalone="yes"?>
<Relationships xmlns="http://schemas.openxmlformats.org/package/2006/relationships"><Relationship Id="rId2" Type="http://schemas.openxmlformats.org/officeDocument/2006/relationships/theme" Target="../theme/theme1.xml"/><Relationship Id="rId1" Type="http://schemas.openxmlformats.org/officeDocument/2006/relationships/slideLayout" Target="../slideLayouts/slideLayout1.xml"/></Relationships>
</file>

<file path=ppt/slideMasters/_rels/slideMaster2.xml.rels><?xml version="1.0" encoding="UTF-8" standalone="yes"?>
<Relationships xmlns="http://schemas.openxmlformats.org/package/2006/relationships"><Relationship Id="rId8" Type="http://schemas.openxmlformats.org/officeDocument/2006/relationships/theme" Target="../theme/theme2.xml"/><Relationship Id="rId3" Type="http://schemas.openxmlformats.org/officeDocument/2006/relationships/slideLayout" Target="../slideLayouts/slideLayout4.xml"/><Relationship Id="rId7" Type="http://schemas.openxmlformats.org/officeDocument/2006/relationships/slideLayout" Target="../slideLayouts/slideLayout8.xml"/><Relationship Id="rId2" Type="http://schemas.openxmlformats.org/officeDocument/2006/relationships/slideLayout" Target="../slideLayouts/slideLayout3.xml"/><Relationship Id="rId1" Type="http://schemas.openxmlformats.org/officeDocument/2006/relationships/slideLayout" Target="../slideLayouts/slideLayout2.xml"/><Relationship Id="rId6" Type="http://schemas.openxmlformats.org/officeDocument/2006/relationships/slideLayout" Target="../slideLayouts/slideLayout7.xml"/><Relationship Id="rId5" Type="http://schemas.openxmlformats.org/officeDocument/2006/relationships/slideLayout" Target="../slideLayouts/slideLayout6.xml"/><Relationship Id="rId4" Type="http://schemas.openxmlformats.org/officeDocument/2006/relationships/slideLayout" Target="../slideLayouts/slideLayout5.xml"/><Relationship Id="rId9" Type="http://schemas.openxmlformats.org/officeDocument/2006/relationships/image" Target="../media/image1.png"/></Relationships>
</file>

<file path=ppt/slideMasters/_rels/slideMaster3.xml.rels><?xml version="1.0" encoding="UTF-8" standalone="yes"?>
<Relationships xmlns="http://schemas.openxmlformats.org/package/2006/relationships"><Relationship Id="rId3" Type="http://schemas.openxmlformats.org/officeDocument/2006/relationships/slideLayout" Target="../slideLayouts/slideLayout11.xml"/><Relationship Id="rId2" Type="http://schemas.openxmlformats.org/officeDocument/2006/relationships/slideLayout" Target="../slideLayouts/slideLayout10.xml"/><Relationship Id="rId1" Type="http://schemas.openxmlformats.org/officeDocument/2006/relationships/slideLayout" Target="../slideLayouts/slideLayout9.xml"/><Relationship Id="rId6" Type="http://schemas.openxmlformats.org/officeDocument/2006/relationships/theme" Target="../theme/theme3.xml"/><Relationship Id="rId5" Type="http://schemas.openxmlformats.org/officeDocument/2006/relationships/slideLayout" Target="../slideLayouts/slideLayout13.xml"/><Relationship Id="rId4" Type="http://schemas.openxmlformats.org/officeDocument/2006/relationships/slideLayout" Target="../slideLayouts/slideLayout12.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21.xml"/><Relationship Id="rId13" Type="http://schemas.openxmlformats.org/officeDocument/2006/relationships/slideLayout" Target="../slideLayouts/slideLayout26.xml"/><Relationship Id="rId18" Type="http://schemas.openxmlformats.org/officeDocument/2006/relationships/slideLayout" Target="../slideLayouts/slideLayout31.xml"/><Relationship Id="rId3" Type="http://schemas.openxmlformats.org/officeDocument/2006/relationships/slideLayout" Target="../slideLayouts/slideLayout16.xml"/><Relationship Id="rId21" Type="http://schemas.openxmlformats.org/officeDocument/2006/relationships/image" Target="../media/image1.png"/><Relationship Id="rId7" Type="http://schemas.openxmlformats.org/officeDocument/2006/relationships/slideLayout" Target="../slideLayouts/slideLayout20.xml"/><Relationship Id="rId12" Type="http://schemas.openxmlformats.org/officeDocument/2006/relationships/slideLayout" Target="../slideLayouts/slideLayout25.xml"/><Relationship Id="rId17" Type="http://schemas.openxmlformats.org/officeDocument/2006/relationships/slideLayout" Target="../slideLayouts/slideLayout30.xml"/><Relationship Id="rId2" Type="http://schemas.openxmlformats.org/officeDocument/2006/relationships/slideLayout" Target="../slideLayouts/slideLayout15.xml"/><Relationship Id="rId16" Type="http://schemas.openxmlformats.org/officeDocument/2006/relationships/slideLayout" Target="../slideLayouts/slideLayout29.xml"/><Relationship Id="rId20" Type="http://schemas.openxmlformats.org/officeDocument/2006/relationships/theme" Target="../theme/theme4.xml"/><Relationship Id="rId1" Type="http://schemas.openxmlformats.org/officeDocument/2006/relationships/slideLayout" Target="../slideLayouts/slideLayout14.xml"/><Relationship Id="rId6" Type="http://schemas.openxmlformats.org/officeDocument/2006/relationships/slideLayout" Target="../slideLayouts/slideLayout19.xml"/><Relationship Id="rId11" Type="http://schemas.openxmlformats.org/officeDocument/2006/relationships/slideLayout" Target="../slideLayouts/slideLayout24.xml"/><Relationship Id="rId5" Type="http://schemas.openxmlformats.org/officeDocument/2006/relationships/slideLayout" Target="../slideLayouts/slideLayout18.xml"/><Relationship Id="rId15" Type="http://schemas.openxmlformats.org/officeDocument/2006/relationships/slideLayout" Target="../slideLayouts/slideLayout28.xml"/><Relationship Id="rId10" Type="http://schemas.openxmlformats.org/officeDocument/2006/relationships/slideLayout" Target="../slideLayouts/slideLayout23.xml"/><Relationship Id="rId19" Type="http://schemas.openxmlformats.org/officeDocument/2006/relationships/slideLayout" Target="../slideLayouts/slideLayout32.xml"/><Relationship Id="rId4" Type="http://schemas.openxmlformats.org/officeDocument/2006/relationships/slideLayout" Target="../slideLayouts/slideLayout17.xml"/><Relationship Id="rId9" Type="http://schemas.openxmlformats.org/officeDocument/2006/relationships/slideLayout" Target="../slideLayouts/slideLayout22.xml"/><Relationship Id="rId14" Type="http://schemas.openxmlformats.org/officeDocument/2006/relationships/slideLayout" Target="../slideLayouts/slideLayout27.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40.xml"/><Relationship Id="rId3" Type="http://schemas.openxmlformats.org/officeDocument/2006/relationships/slideLayout" Target="../slideLayouts/slideLayout35.xml"/><Relationship Id="rId7" Type="http://schemas.openxmlformats.org/officeDocument/2006/relationships/slideLayout" Target="../slideLayouts/slideLayout39.xml"/><Relationship Id="rId2" Type="http://schemas.openxmlformats.org/officeDocument/2006/relationships/slideLayout" Target="../slideLayouts/slideLayout34.xml"/><Relationship Id="rId1" Type="http://schemas.openxmlformats.org/officeDocument/2006/relationships/slideLayout" Target="../slideLayouts/slideLayout33.xml"/><Relationship Id="rId6" Type="http://schemas.openxmlformats.org/officeDocument/2006/relationships/slideLayout" Target="../slideLayouts/slideLayout38.xml"/><Relationship Id="rId5" Type="http://schemas.openxmlformats.org/officeDocument/2006/relationships/slideLayout" Target="../slideLayouts/slideLayout37.xml"/><Relationship Id="rId10" Type="http://schemas.openxmlformats.org/officeDocument/2006/relationships/image" Target="../media/image1.png"/><Relationship Id="rId4" Type="http://schemas.openxmlformats.org/officeDocument/2006/relationships/slideLayout" Target="../slideLayouts/slideLayout36.xml"/><Relationship Id="rId9" Type="http://schemas.openxmlformats.org/officeDocument/2006/relationships/theme" Target="../theme/theme5.xml"/></Relationships>
</file>

<file path=ppt/slideMasters/_rels/slideMaster6.xml.rels><?xml version="1.0" encoding="UTF-8" standalone="yes"?>
<Relationships xmlns="http://schemas.openxmlformats.org/package/2006/relationships"><Relationship Id="rId3" Type="http://schemas.openxmlformats.org/officeDocument/2006/relationships/slideLayout" Target="../slideLayouts/slideLayout43.xml"/><Relationship Id="rId2" Type="http://schemas.openxmlformats.org/officeDocument/2006/relationships/slideLayout" Target="../slideLayouts/slideLayout42.xml"/><Relationship Id="rId1" Type="http://schemas.openxmlformats.org/officeDocument/2006/relationships/slideLayout" Target="../slideLayouts/slideLayout41.xml"/><Relationship Id="rId6" Type="http://schemas.openxmlformats.org/officeDocument/2006/relationships/image" Target="../media/image1.png"/><Relationship Id="rId5" Type="http://schemas.openxmlformats.org/officeDocument/2006/relationships/theme" Target="../theme/theme6.xml"/><Relationship Id="rId4" Type="http://schemas.openxmlformats.org/officeDocument/2006/relationships/slideLayout" Target="../slideLayouts/slideLayout44.xml"/></Relationships>
</file>

<file path=ppt/slideMasters/_rels/slideMaster7.xml.rels><?xml version="1.0" encoding="UTF-8" standalone="yes"?>
<Relationships xmlns="http://schemas.openxmlformats.org/package/2006/relationships"><Relationship Id="rId8" Type="http://schemas.openxmlformats.org/officeDocument/2006/relationships/slideLayout" Target="../slideLayouts/slideLayout52.xml"/><Relationship Id="rId13" Type="http://schemas.openxmlformats.org/officeDocument/2006/relationships/slideLayout" Target="../slideLayouts/slideLayout57.xml"/><Relationship Id="rId3" Type="http://schemas.openxmlformats.org/officeDocument/2006/relationships/slideLayout" Target="../slideLayouts/slideLayout47.xml"/><Relationship Id="rId7" Type="http://schemas.openxmlformats.org/officeDocument/2006/relationships/slideLayout" Target="../slideLayouts/slideLayout51.xml"/><Relationship Id="rId12" Type="http://schemas.openxmlformats.org/officeDocument/2006/relationships/slideLayout" Target="../slideLayouts/slideLayout56.xml"/><Relationship Id="rId17" Type="http://schemas.openxmlformats.org/officeDocument/2006/relationships/image" Target="../media/image1.png"/><Relationship Id="rId2" Type="http://schemas.openxmlformats.org/officeDocument/2006/relationships/slideLayout" Target="../slideLayouts/slideLayout46.xml"/><Relationship Id="rId16" Type="http://schemas.openxmlformats.org/officeDocument/2006/relationships/theme" Target="../theme/theme7.xml"/><Relationship Id="rId1" Type="http://schemas.openxmlformats.org/officeDocument/2006/relationships/slideLayout" Target="../slideLayouts/slideLayout45.xml"/><Relationship Id="rId6" Type="http://schemas.openxmlformats.org/officeDocument/2006/relationships/slideLayout" Target="../slideLayouts/slideLayout50.xml"/><Relationship Id="rId11" Type="http://schemas.openxmlformats.org/officeDocument/2006/relationships/slideLayout" Target="../slideLayouts/slideLayout55.xml"/><Relationship Id="rId5" Type="http://schemas.openxmlformats.org/officeDocument/2006/relationships/slideLayout" Target="../slideLayouts/slideLayout49.xml"/><Relationship Id="rId15" Type="http://schemas.openxmlformats.org/officeDocument/2006/relationships/slideLayout" Target="../slideLayouts/slideLayout59.xml"/><Relationship Id="rId10" Type="http://schemas.openxmlformats.org/officeDocument/2006/relationships/slideLayout" Target="../slideLayouts/slideLayout54.xml"/><Relationship Id="rId4" Type="http://schemas.openxmlformats.org/officeDocument/2006/relationships/slideLayout" Target="../slideLayouts/slideLayout48.xml"/><Relationship Id="rId9" Type="http://schemas.openxmlformats.org/officeDocument/2006/relationships/slideLayout" Target="../slideLayouts/slideLayout53.xml"/><Relationship Id="rId14" Type="http://schemas.openxmlformats.org/officeDocument/2006/relationships/slideLayout" Target="../slideLayouts/slideLayout58.xml"/></Relationships>
</file>

<file path=ppt/slideMasters/_rels/slideMaster8.xml.rels><?xml version="1.0" encoding="UTF-8" standalone="yes"?>
<Relationships xmlns="http://schemas.openxmlformats.org/package/2006/relationships"><Relationship Id="rId8" Type="http://schemas.openxmlformats.org/officeDocument/2006/relationships/slideLayout" Target="../slideLayouts/slideLayout67.xml"/><Relationship Id="rId3" Type="http://schemas.openxmlformats.org/officeDocument/2006/relationships/slideLayout" Target="../slideLayouts/slideLayout62.xml"/><Relationship Id="rId7" Type="http://schemas.openxmlformats.org/officeDocument/2006/relationships/slideLayout" Target="../slideLayouts/slideLayout66.xml"/><Relationship Id="rId2" Type="http://schemas.openxmlformats.org/officeDocument/2006/relationships/slideLayout" Target="../slideLayouts/slideLayout61.xml"/><Relationship Id="rId1" Type="http://schemas.openxmlformats.org/officeDocument/2006/relationships/slideLayout" Target="../slideLayouts/slideLayout60.xml"/><Relationship Id="rId6" Type="http://schemas.openxmlformats.org/officeDocument/2006/relationships/slideLayout" Target="../slideLayouts/slideLayout65.xml"/><Relationship Id="rId11" Type="http://schemas.openxmlformats.org/officeDocument/2006/relationships/image" Target="../media/image1.png"/><Relationship Id="rId5" Type="http://schemas.openxmlformats.org/officeDocument/2006/relationships/slideLayout" Target="../slideLayouts/slideLayout64.xml"/><Relationship Id="rId10" Type="http://schemas.openxmlformats.org/officeDocument/2006/relationships/theme" Target="../theme/theme8.xml"/><Relationship Id="rId4" Type="http://schemas.openxmlformats.org/officeDocument/2006/relationships/slideLayout" Target="../slideLayouts/slideLayout63.xml"/><Relationship Id="rId9" Type="http://schemas.openxmlformats.org/officeDocument/2006/relationships/slideLayout" Target="../slideLayouts/slideLayout68.xml"/></Relationships>
</file>

<file path=ppt/slideMasters/_rels/slideMaster9.xml.rels><?xml version="1.0" encoding="UTF-8" standalone="yes"?>
<Relationships xmlns="http://schemas.openxmlformats.org/package/2006/relationships"><Relationship Id="rId8" Type="http://schemas.openxmlformats.org/officeDocument/2006/relationships/slideLayout" Target="../slideLayouts/slideLayout76.xml"/><Relationship Id="rId13" Type="http://schemas.openxmlformats.org/officeDocument/2006/relationships/slideLayout" Target="../slideLayouts/slideLayout81.xml"/><Relationship Id="rId3" Type="http://schemas.openxmlformats.org/officeDocument/2006/relationships/slideLayout" Target="../slideLayouts/slideLayout71.xml"/><Relationship Id="rId7" Type="http://schemas.openxmlformats.org/officeDocument/2006/relationships/slideLayout" Target="../slideLayouts/slideLayout75.xml"/><Relationship Id="rId12" Type="http://schemas.openxmlformats.org/officeDocument/2006/relationships/slideLayout" Target="../slideLayouts/slideLayout80.xml"/><Relationship Id="rId2" Type="http://schemas.openxmlformats.org/officeDocument/2006/relationships/slideLayout" Target="../slideLayouts/slideLayout70.xml"/><Relationship Id="rId16" Type="http://schemas.openxmlformats.org/officeDocument/2006/relationships/image" Target="../media/image1.png"/><Relationship Id="rId1" Type="http://schemas.openxmlformats.org/officeDocument/2006/relationships/slideLayout" Target="../slideLayouts/slideLayout69.xml"/><Relationship Id="rId6" Type="http://schemas.openxmlformats.org/officeDocument/2006/relationships/slideLayout" Target="../slideLayouts/slideLayout74.xml"/><Relationship Id="rId11" Type="http://schemas.openxmlformats.org/officeDocument/2006/relationships/slideLayout" Target="../slideLayouts/slideLayout79.xml"/><Relationship Id="rId5" Type="http://schemas.openxmlformats.org/officeDocument/2006/relationships/slideLayout" Target="../slideLayouts/slideLayout73.xml"/><Relationship Id="rId15" Type="http://schemas.openxmlformats.org/officeDocument/2006/relationships/theme" Target="../theme/theme9.xml"/><Relationship Id="rId10" Type="http://schemas.openxmlformats.org/officeDocument/2006/relationships/slideLayout" Target="../slideLayouts/slideLayout78.xml"/><Relationship Id="rId4" Type="http://schemas.openxmlformats.org/officeDocument/2006/relationships/slideLayout" Target="../slideLayouts/slideLayout72.xml"/><Relationship Id="rId9" Type="http://schemas.openxmlformats.org/officeDocument/2006/relationships/slideLayout" Target="../slideLayouts/slideLayout77.xml"/><Relationship Id="rId14" Type="http://schemas.openxmlformats.org/officeDocument/2006/relationships/slideLayout" Target="../slideLayouts/slideLayout82.xml"/></Relationships>
</file>

<file path=ppt/slideMasters/_rels/slideMaster10.xml.rels><?xml version="1.0" encoding="UTF-8" standalone="yes"?>
<Relationships xmlns="http://schemas.openxmlformats.org/package/2006/relationships"><Relationship Id="rId8" Type="http://schemas.openxmlformats.org/officeDocument/2006/relationships/theme" Target="../theme/theme10.xml"/><Relationship Id="rId3" Type="http://schemas.openxmlformats.org/officeDocument/2006/relationships/slideLayout" Target="../slideLayouts/slideLayout85.xml"/><Relationship Id="rId7" Type="http://schemas.openxmlformats.org/officeDocument/2006/relationships/slideLayout" Target="../slideLayouts/slideLayout89.xml"/><Relationship Id="rId2" Type="http://schemas.openxmlformats.org/officeDocument/2006/relationships/slideLayout" Target="../slideLayouts/slideLayout84.xml"/><Relationship Id="rId1" Type="http://schemas.openxmlformats.org/officeDocument/2006/relationships/slideLayout" Target="../slideLayouts/slideLayout83.xml"/><Relationship Id="rId6" Type="http://schemas.openxmlformats.org/officeDocument/2006/relationships/slideLayout" Target="../slideLayouts/slideLayout88.xml"/><Relationship Id="rId5" Type="http://schemas.openxmlformats.org/officeDocument/2006/relationships/slideLayout" Target="../slideLayouts/slideLayout87.xml"/><Relationship Id="rId4" Type="http://schemas.openxmlformats.org/officeDocument/2006/relationships/slideLayout" Target="../slideLayouts/slideLayout86.xml"/><Relationship Id="rId9" Type="http://schemas.openxmlformats.org/officeDocument/2006/relationships/image" Target="../media/image1.png"/></Relationships>
</file>

<file path=ppt/slideMasters/_rels/slideMaster11.xml.rels><?xml version="1.0" encoding="UTF-8" standalone="yes"?>
<Relationships xmlns="http://schemas.openxmlformats.org/package/2006/relationships"><Relationship Id="rId8" Type="http://schemas.openxmlformats.org/officeDocument/2006/relationships/slideLayout" Target="../slideLayouts/slideLayout97.xml"/><Relationship Id="rId3" Type="http://schemas.openxmlformats.org/officeDocument/2006/relationships/slideLayout" Target="../slideLayouts/slideLayout92.xml"/><Relationship Id="rId7" Type="http://schemas.openxmlformats.org/officeDocument/2006/relationships/slideLayout" Target="../slideLayouts/slideLayout96.xml"/><Relationship Id="rId2" Type="http://schemas.openxmlformats.org/officeDocument/2006/relationships/slideLayout" Target="../slideLayouts/slideLayout91.xml"/><Relationship Id="rId1" Type="http://schemas.openxmlformats.org/officeDocument/2006/relationships/slideLayout" Target="../slideLayouts/slideLayout90.xml"/><Relationship Id="rId6" Type="http://schemas.openxmlformats.org/officeDocument/2006/relationships/slideLayout" Target="../slideLayouts/slideLayout95.xml"/><Relationship Id="rId5" Type="http://schemas.openxmlformats.org/officeDocument/2006/relationships/slideLayout" Target="../slideLayouts/slideLayout94.xml"/><Relationship Id="rId10" Type="http://schemas.openxmlformats.org/officeDocument/2006/relationships/image" Target="../media/image1.png"/><Relationship Id="rId4" Type="http://schemas.openxmlformats.org/officeDocument/2006/relationships/slideLayout" Target="../slideLayouts/slideLayout93.xml"/><Relationship Id="rId9" Type="http://schemas.openxmlformats.org/officeDocument/2006/relationships/theme" Target="../theme/theme1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Google Shape;6;p25"/>
          <p:cNvSpPr/>
          <p:nvPr/>
        </p:nvSpPr>
        <p:spPr>
          <a:xfrm>
            <a:off x="-12400" y="-11050"/>
            <a:ext cx="12204300" cy="1355100"/>
          </a:xfrm>
          <a:prstGeom prst="rect">
            <a:avLst/>
          </a:prstGeom>
          <a:solidFill>
            <a:srgbClr val="006FB6"/>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350"/>
              <a:buFont typeface="Arial"/>
              <a:buNone/>
            </a:pPr>
            <a:endParaRPr sz="1350" b="0" i="0" u="none" strike="noStrike" cap="none">
              <a:solidFill>
                <a:srgbClr val="FFFFFF"/>
              </a:solidFill>
              <a:latin typeface="Calibri"/>
              <a:ea typeface="Calibri"/>
              <a:cs typeface="Calibri"/>
              <a:sym typeface="Calibri"/>
            </a:endParaRPr>
          </a:p>
        </p:txBody>
      </p:sp>
    </p:spTree>
  </p:cSld>
  <p:clrMap bg1="lt1" tx1="dk1" bg2="dk2" tx2="lt2" accent1="accent1" accent2="accent2" accent3="accent3" accent4="accent4" accent5="accent5" accent6="accent6" hlink="hlink" folHlink="folHlink"/>
  <p:sldLayoutIdLst>
    <p:sldLayoutId id="2147483649" r:id="rId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4"/>
        <p:cNvGrpSpPr/>
        <p:nvPr/>
      </p:nvGrpSpPr>
      <p:grpSpPr>
        <a:xfrm>
          <a:off x="0" y="0"/>
          <a:ext cx="0" cy="0"/>
          <a:chOff x="0" y="0"/>
          <a:chExt cx="0" cy="0"/>
        </a:xfrm>
      </p:grpSpPr>
      <p:sp>
        <p:nvSpPr>
          <p:cNvPr id="15" name="Google Shape;15;p27"/>
          <p:cNvSpPr/>
          <p:nvPr/>
        </p:nvSpPr>
        <p:spPr>
          <a:xfrm>
            <a:off x="0" y="-11086"/>
            <a:ext cx="12192000" cy="1273233"/>
          </a:xfrm>
          <a:prstGeom prst="rect">
            <a:avLst/>
          </a:prstGeom>
          <a:solidFill>
            <a:srgbClr val="A2DEF9"/>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350"/>
              <a:buFont typeface="Arial"/>
              <a:buNone/>
            </a:pPr>
            <a:endParaRPr sz="1350" b="0" i="0" u="none" strike="noStrike" cap="none">
              <a:solidFill>
                <a:srgbClr val="FFFFFF"/>
              </a:solidFill>
              <a:latin typeface="Calibri"/>
              <a:ea typeface="Calibri"/>
              <a:cs typeface="Calibri"/>
              <a:sym typeface="Calibri"/>
            </a:endParaRPr>
          </a:p>
        </p:txBody>
      </p:sp>
      <p:cxnSp>
        <p:nvCxnSpPr>
          <p:cNvPr id="16" name="Google Shape;16;p27"/>
          <p:cNvCxnSpPr/>
          <p:nvPr/>
        </p:nvCxnSpPr>
        <p:spPr>
          <a:xfrm>
            <a:off x="-4671" y="1260844"/>
            <a:ext cx="12192000" cy="0"/>
          </a:xfrm>
          <a:prstGeom prst="straightConnector1">
            <a:avLst/>
          </a:prstGeom>
          <a:solidFill>
            <a:srgbClr val="D7E8AF"/>
          </a:solidFill>
          <a:ln w="76200" cap="flat" cmpd="sng">
            <a:solidFill>
              <a:srgbClr val="006FB6"/>
            </a:solidFill>
            <a:prstDash val="solid"/>
            <a:miter lim="800000"/>
            <a:headEnd type="none" w="sm" len="sm"/>
            <a:tailEnd type="none" w="sm" len="sm"/>
          </a:ln>
        </p:spPr>
      </p:cxnSp>
      <p:pic>
        <p:nvPicPr>
          <p:cNvPr id="17" name="Google Shape;17;p27"/>
          <p:cNvPicPr preferRelativeResize="0"/>
          <p:nvPr/>
        </p:nvPicPr>
        <p:blipFill rotWithShape="1">
          <a:blip r:embed="rId9">
            <a:alphaModFix/>
          </a:blip>
          <a:srcRect/>
          <a:stretch/>
        </p:blipFill>
        <p:spPr>
          <a:xfrm>
            <a:off x="9220261" y="117499"/>
            <a:ext cx="2816352" cy="856741"/>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651" r:id="rId1"/>
    <p:sldLayoutId id="2147483652" r:id="rId2"/>
    <p:sldLayoutId id="2147483653" r:id="rId3"/>
    <p:sldLayoutId id="2147483654" r:id="rId4"/>
    <p:sldLayoutId id="2147483655" r:id="rId5"/>
    <p:sldLayoutId id="2147483656" r:id="rId6"/>
    <p:sldLayoutId id="2147483657" r:id="rId7"/>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37"/>
        <p:cNvGrpSpPr/>
        <p:nvPr/>
      </p:nvGrpSpPr>
      <p:grpSpPr>
        <a:xfrm>
          <a:off x="0" y="0"/>
          <a:ext cx="0" cy="0"/>
          <a:chOff x="0" y="0"/>
          <a:chExt cx="0" cy="0"/>
        </a:xfrm>
      </p:grpSpPr>
      <p:grpSp>
        <p:nvGrpSpPr>
          <p:cNvPr id="138" name="Google Shape;138;p30"/>
          <p:cNvGrpSpPr/>
          <p:nvPr/>
        </p:nvGrpSpPr>
        <p:grpSpPr>
          <a:xfrm>
            <a:off x="0" y="5607273"/>
            <a:ext cx="12214159" cy="1252536"/>
            <a:chOff x="-33239" y="5603791"/>
            <a:chExt cx="9160619" cy="1252536"/>
          </a:xfrm>
        </p:grpSpPr>
        <p:sp>
          <p:nvSpPr>
            <p:cNvPr id="139" name="Google Shape;139;p30"/>
            <p:cNvSpPr/>
            <p:nvPr/>
          </p:nvSpPr>
          <p:spPr>
            <a:xfrm>
              <a:off x="-29914" y="5611028"/>
              <a:ext cx="9157294" cy="1245299"/>
            </a:xfrm>
            <a:prstGeom prst="rect">
              <a:avLst/>
            </a:prstGeom>
            <a:solidFill>
              <a:schemeClr val="lt1">
                <a:alpha val="80000"/>
              </a:schemeClr>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350"/>
                <a:buFont typeface="Arial"/>
                <a:buNone/>
              </a:pPr>
              <a:endParaRPr sz="1350" b="0" i="0" u="none" strike="noStrike" cap="none">
                <a:solidFill>
                  <a:srgbClr val="FFFFFF"/>
                </a:solidFill>
                <a:latin typeface="Calibri"/>
                <a:ea typeface="Calibri"/>
                <a:cs typeface="Calibri"/>
                <a:sym typeface="Calibri"/>
              </a:endParaRPr>
            </a:p>
          </p:txBody>
        </p:sp>
        <p:cxnSp>
          <p:nvCxnSpPr>
            <p:cNvPr id="140" name="Google Shape;140;p30"/>
            <p:cNvCxnSpPr/>
            <p:nvPr/>
          </p:nvCxnSpPr>
          <p:spPr>
            <a:xfrm>
              <a:off x="-29914" y="5603791"/>
              <a:ext cx="9143999" cy="0"/>
            </a:xfrm>
            <a:prstGeom prst="straightConnector1">
              <a:avLst/>
            </a:prstGeom>
            <a:noFill/>
            <a:ln w="88900" cap="flat" cmpd="sng">
              <a:solidFill>
                <a:srgbClr val="006FB6"/>
              </a:solidFill>
              <a:prstDash val="solid"/>
              <a:miter lim="800000"/>
              <a:headEnd type="none" w="sm" len="sm"/>
              <a:tailEnd type="none" w="sm" len="sm"/>
            </a:ln>
          </p:spPr>
        </p:cxnSp>
        <p:cxnSp>
          <p:nvCxnSpPr>
            <p:cNvPr id="141" name="Google Shape;141;p30"/>
            <p:cNvCxnSpPr/>
            <p:nvPr/>
          </p:nvCxnSpPr>
          <p:spPr>
            <a:xfrm>
              <a:off x="-33239" y="5687205"/>
              <a:ext cx="9144000" cy="0"/>
            </a:xfrm>
            <a:prstGeom prst="straightConnector1">
              <a:avLst/>
            </a:prstGeom>
            <a:noFill/>
            <a:ln w="38100" cap="flat" cmpd="sng">
              <a:solidFill>
                <a:srgbClr val="96C93E"/>
              </a:solidFill>
              <a:prstDash val="solid"/>
              <a:miter lim="800000"/>
              <a:headEnd type="none" w="sm" len="sm"/>
              <a:tailEnd type="none" w="sm" len="sm"/>
            </a:ln>
          </p:spPr>
        </p:cxnSp>
      </p:grpSp>
    </p:spTree>
  </p:cSld>
  <p:clrMap bg1="lt1" tx1="dk1" bg2="dk2" tx2="lt2" accent1="accent1" accent2="accent2" accent3="accent3" accent4="accent4" accent5="accent5" accent6="accent6" hlink="hlink" folHlink="folHlink"/>
  <p:sldLayoutIdLst>
    <p:sldLayoutId id="2147483659" r:id="rId1"/>
    <p:sldLayoutId id="2147483660" r:id="rId2"/>
    <p:sldLayoutId id="2147483661" r:id="rId3"/>
    <p:sldLayoutId id="2147483662" r:id="rId4"/>
    <p:sldLayoutId id="2147483663" r:id="rId5"/>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87"/>
        <p:cNvGrpSpPr/>
        <p:nvPr/>
      </p:nvGrpSpPr>
      <p:grpSpPr>
        <a:xfrm>
          <a:off x="0" y="0"/>
          <a:ext cx="0" cy="0"/>
          <a:chOff x="0" y="0"/>
          <a:chExt cx="0" cy="0"/>
        </a:xfrm>
      </p:grpSpPr>
      <p:sp>
        <p:nvSpPr>
          <p:cNvPr id="188" name="Google Shape;188;p32"/>
          <p:cNvSpPr/>
          <p:nvPr/>
        </p:nvSpPr>
        <p:spPr>
          <a:xfrm>
            <a:off x="0" y="-11086"/>
            <a:ext cx="12192000" cy="1273233"/>
          </a:xfrm>
          <a:prstGeom prst="rect">
            <a:avLst/>
          </a:prstGeom>
          <a:solidFill>
            <a:srgbClr val="D7E8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350"/>
              <a:buFont typeface="Arial"/>
              <a:buNone/>
            </a:pPr>
            <a:endParaRPr sz="1350" b="0" i="0" u="none" strike="noStrike" cap="none">
              <a:solidFill>
                <a:srgbClr val="FFFFFF"/>
              </a:solidFill>
              <a:latin typeface="Calibri"/>
              <a:ea typeface="Calibri"/>
              <a:cs typeface="Calibri"/>
              <a:sym typeface="Calibri"/>
            </a:endParaRPr>
          </a:p>
        </p:txBody>
      </p:sp>
      <p:cxnSp>
        <p:nvCxnSpPr>
          <p:cNvPr id="189" name="Google Shape;189;p32"/>
          <p:cNvCxnSpPr/>
          <p:nvPr/>
        </p:nvCxnSpPr>
        <p:spPr>
          <a:xfrm>
            <a:off x="-4671" y="1260844"/>
            <a:ext cx="12192000" cy="0"/>
          </a:xfrm>
          <a:prstGeom prst="straightConnector1">
            <a:avLst/>
          </a:prstGeom>
          <a:solidFill>
            <a:srgbClr val="D7E8AF"/>
          </a:solidFill>
          <a:ln w="76200" cap="flat" cmpd="sng">
            <a:solidFill>
              <a:srgbClr val="96C93E"/>
            </a:solidFill>
            <a:prstDash val="solid"/>
            <a:miter lim="800000"/>
            <a:headEnd type="none" w="sm" len="sm"/>
            <a:tailEnd type="none" w="sm" len="sm"/>
          </a:ln>
        </p:spPr>
      </p:cxnSp>
      <p:sp>
        <p:nvSpPr>
          <p:cNvPr id="190" name="Google Shape;190;p32"/>
          <p:cNvSpPr txBox="1"/>
          <p:nvPr/>
        </p:nvSpPr>
        <p:spPr>
          <a:xfrm>
            <a:off x="0" y="1"/>
            <a:ext cx="12192000" cy="1257405"/>
          </a:xfrm>
          <a:prstGeom prst="rect">
            <a:avLst/>
          </a:prstGeom>
          <a:noFill/>
          <a:ln>
            <a:noFill/>
          </a:ln>
        </p:spPr>
        <p:txBody>
          <a:bodyPr spcFirstLastPara="1" wrap="square" lIns="457200" tIns="45700" rIns="91425" bIns="45700" anchor="ctr" anchorCtr="0">
            <a:noAutofit/>
          </a:bodyPr>
          <a:lstStyle/>
          <a:p>
            <a:pPr marL="0" marR="0" lvl="0" indent="0" algn="l" rtl="0">
              <a:lnSpc>
                <a:spcPct val="90000"/>
              </a:lnSpc>
              <a:spcBef>
                <a:spcPts val="0"/>
              </a:spcBef>
              <a:spcAft>
                <a:spcPts val="0"/>
              </a:spcAft>
              <a:buClr>
                <a:srgbClr val="000000"/>
              </a:buClr>
              <a:buSzPts val="5000"/>
              <a:buFont typeface="Arial"/>
              <a:buNone/>
            </a:pPr>
            <a:endParaRPr sz="5000" b="1" i="0" u="none" strike="noStrike" cap="none">
              <a:solidFill>
                <a:srgbClr val="006FB6"/>
              </a:solidFill>
              <a:latin typeface="Calibri"/>
              <a:ea typeface="Calibri"/>
              <a:cs typeface="Calibri"/>
              <a:sym typeface="Calibri"/>
            </a:endParaRPr>
          </a:p>
        </p:txBody>
      </p:sp>
      <p:pic>
        <p:nvPicPr>
          <p:cNvPr id="191" name="Google Shape;191;p32"/>
          <p:cNvPicPr preferRelativeResize="0"/>
          <p:nvPr/>
        </p:nvPicPr>
        <p:blipFill rotWithShape="1">
          <a:blip r:embed="rId21">
            <a:alphaModFix/>
          </a:blip>
          <a:srcRect/>
          <a:stretch/>
        </p:blipFill>
        <p:spPr>
          <a:xfrm>
            <a:off x="9220261" y="117499"/>
            <a:ext cx="2816352" cy="856741"/>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665" r:id="rId1"/>
    <p:sldLayoutId id="2147483666" r:id="rId2"/>
    <p:sldLayoutId id="2147483667" r:id="rId3"/>
    <p:sldLayoutId id="2147483668" r:id="rId4"/>
    <p:sldLayoutId id="2147483669" r:id="rId5"/>
    <p:sldLayoutId id="2147483670" r:id="rId6"/>
    <p:sldLayoutId id="2147483671" r:id="rId7"/>
    <p:sldLayoutId id="2147483672" r:id="rId8"/>
    <p:sldLayoutId id="2147483673" r:id="rId9"/>
    <p:sldLayoutId id="2147483674" r:id="rId10"/>
    <p:sldLayoutId id="2147483675" r:id="rId11"/>
    <p:sldLayoutId id="2147483676" r:id="rId12"/>
    <p:sldLayoutId id="2147483677" r:id="rId13"/>
    <p:sldLayoutId id="2147483678" r:id="rId14"/>
    <p:sldLayoutId id="2147483679" r:id="rId15"/>
    <p:sldLayoutId id="2147483680" r:id="rId16"/>
    <p:sldLayoutId id="2147483681" r:id="rId17"/>
    <p:sldLayoutId id="2147483682" r:id="rId18"/>
    <p:sldLayoutId id="2147483755" r:id="rId19"/>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483"/>
        <p:cNvGrpSpPr/>
        <p:nvPr/>
      </p:nvGrpSpPr>
      <p:grpSpPr>
        <a:xfrm>
          <a:off x="0" y="0"/>
          <a:ext cx="0" cy="0"/>
          <a:chOff x="0" y="0"/>
          <a:chExt cx="0" cy="0"/>
        </a:xfrm>
      </p:grpSpPr>
      <p:sp>
        <p:nvSpPr>
          <p:cNvPr id="484" name="Google Shape;484;p40"/>
          <p:cNvSpPr/>
          <p:nvPr/>
        </p:nvSpPr>
        <p:spPr>
          <a:xfrm>
            <a:off x="8655315" y="1"/>
            <a:ext cx="3536684" cy="6858000"/>
          </a:xfrm>
          <a:prstGeom prst="rect">
            <a:avLst/>
          </a:prstGeom>
          <a:solidFill>
            <a:srgbClr val="D7E8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lt1"/>
              </a:buClr>
              <a:buSzPts val="1800"/>
              <a:buFont typeface="Arial"/>
              <a:buNone/>
            </a:pPr>
            <a:endParaRPr sz="1800" b="0" i="0" u="none" strike="noStrike" cap="none">
              <a:solidFill>
                <a:srgbClr val="FFFFFF"/>
              </a:solidFill>
              <a:latin typeface="Calibri"/>
              <a:ea typeface="Calibri"/>
              <a:cs typeface="Calibri"/>
              <a:sym typeface="Calibri"/>
            </a:endParaRPr>
          </a:p>
        </p:txBody>
      </p:sp>
      <p:cxnSp>
        <p:nvCxnSpPr>
          <p:cNvPr id="485" name="Google Shape;485;p40"/>
          <p:cNvCxnSpPr/>
          <p:nvPr/>
        </p:nvCxnSpPr>
        <p:spPr>
          <a:xfrm>
            <a:off x="8646698" y="0"/>
            <a:ext cx="0" cy="6858000"/>
          </a:xfrm>
          <a:prstGeom prst="straightConnector1">
            <a:avLst/>
          </a:prstGeom>
          <a:noFill/>
          <a:ln w="88900" cap="flat" cmpd="sng">
            <a:solidFill>
              <a:srgbClr val="96C93F"/>
            </a:solidFill>
            <a:prstDash val="solid"/>
            <a:miter lim="800000"/>
            <a:headEnd type="none" w="sm" len="sm"/>
            <a:tailEnd type="none" w="sm" len="sm"/>
          </a:ln>
        </p:spPr>
      </p:cxnSp>
      <p:sp>
        <p:nvSpPr>
          <p:cNvPr id="486" name="Google Shape;486;p40"/>
          <p:cNvSpPr txBox="1">
            <a:spLocks noGrp="1"/>
          </p:cNvSpPr>
          <p:nvPr>
            <p:ph type="title"/>
          </p:nvPr>
        </p:nvSpPr>
        <p:spPr>
          <a:xfrm>
            <a:off x="1" y="1"/>
            <a:ext cx="8638079" cy="1251284"/>
          </a:xfrm>
          <a:prstGeom prst="rect">
            <a:avLst/>
          </a:prstGeom>
          <a:noFill/>
          <a:ln>
            <a:noFill/>
          </a:ln>
        </p:spPr>
        <p:txBody>
          <a:bodyPr spcFirstLastPara="1" wrap="square" lIns="274300" tIns="45700" rIns="91425" bIns="45700" anchor="ctr" anchorCtr="0">
            <a:normAutofit/>
          </a:bodyPr>
          <a:lstStyle>
            <a:lvl1pPr marR="0" lvl="0" algn="l" rtl="0">
              <a:lnSpc>
                <a:spcPct val="90000"/>
              </a:lnSpc>
              <a:spcBef>
                <a:spcPts val="0"/>
              </a:spcBef>
              <a:spcAft>
                <a:spcPts val="0"/>
              </a:spcAft>
              <a:buClr>
                <a:srgbClr val="0771BA"/>
              </a:buClr>
              <a:buSzPts val="5000"/>
              <a:buFont typeface="Calibri"/>
              <a:buNone/>
              <a:defRPr sz="5000" b="1" i="0" u="none" strike="noStrike" cap="none">
                <a:solidFill>
                  <a:srgbClr val="0771BA"/>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487" name="Google Shape;487;p40"/>
          <p:cNvPicPr preferRelativeResize="0"/>
          <p:nvPr/>
        </p:nvPicPr>
        <p:blipFill rotWithShape="1">
          <a:blip r:embed="rId10">
            <a:alphaModFix/>
          </a:blip>
          <a:srcRect/>
          <a:stretch/>
        </p:blipFill>
        <p:spPr>
          <a:xfrm>
            <a:off x="9220261" y="169846"/>
            <a:ext cx="2816352" cy="856741"/>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684" r:id="rId1"/>
    <p:sldLayoutId id="2147483685" r:id="rId2"/>
    <p:sldLayoutId id="2147483686" r:id="rId3"/>
    <p:sldLayoutId id="2147483687" r:id="rId4"/>
    <p:sldLayoutId id="2147483688" r:id="rId5"/>
    <p:sldLayoutId id="2147483689" r:id="rId6"/>
    <p:sldLayoutId id="2147483690" r:id="rId7"/>
    <p:sldLayoutId id="2147483691" r:id="rId8"/>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89"/>
        <p:cNvGrpSpPr/>
        <p:nvPr/>
      </p:nvGrpSpPr>
      <p:grpSpPr>
        <a:xfrm>
          <a:off x="0" y="0"/>
          <a:ext cx="0" cy="0"/>
          <a:chOff x="0" y="0"/>
          <a:chExt cx="0" cy="0"/>
        </a:xfrm>
      </p:grpSpPr>
      <p:sp>
        <p:nvSpPr>
          <p:cNvPr id="590" name="Google Shape;590;p42"/>
          <p:cNvSpPr/>
          <p:nvPr/>
        </p:nvSpPr>
        <p:spPr>
          <a:xfrm>
            <a:off x="0" y="-11086"/>
            <a:ext cx="12192000" cy="1273233"/>
          </a:xfrm>
          <a:prstGeom prst="rect">
            <a:avLst/>
          </a:prstGeom>
          <a:solidFill>
            <a:srgbClr val="A2DEF9"/>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350"/>
              <a:buFont typeface="Arial"/>
              <a:buNone/>
            </a:pPr>
            <a:endParaRPr sz="1350" b="0" i="0" u="none" strike="noStrike" cap="none">
              <a:solidFill>
                <a:srgbClr val="FFFFFF"/>
              </a:solidFill>
              <a:latin typeface="Calibri"/>
              <a:ea typeface="Calibri"/>
              <a:cs typeface="Calibri"/>
              <a:sym typeface="Calibri"/>
            </a:endParaRPr>
          </a:p>
        </p:txBody>
      </p:sp>
      <p:cxnSp>
        <p:nvCxnSpPr>
          <p:cNvPr id="591" name="Google Shape;591;p42"/>
          <p:cNvCxnSpPr/>
          <p:nvPr/>
        </p:nvCxnSpPr>
        <p:spPr>
          <a:xfrm>
            <a:off x="-4671" y="1260844"/>
            <a:ext cx="12192000" cy="0"/>
          </a:xfrm>
          <a:prstGeom prst="straightConnector1">
            <a:avLst/>
          </a:prstGeom>
          <a:solidFill>
            <a:srgbClr val="D7E8AF"/>
          </a:solidFill>
          <a:ln w="76200" cap="flat" cmpd="sng">
            <a:solidFill>
              <a:srgbClr val="006FB6"/>
            </a:solidFill>
            <a:prstDash val="solid"/>
            <a:miter lim="800000"/>
            <a:headEnd type="none" w="sm" len="sm"/>
            <a:tailEnd type="none" w="sm" len="sm"/>
          </a:ln>
        </p:spPr>
      </p:cxnSp>
      <p:pic>
        <p:nvPicPr>
          <p:cNvPr id="592" name="Google Shape;592;p42"/>
          <p:cNvPicPr preferRelativeResize="0"/>
          <p:nvPr/>
        </p:nvPicPr>
        <p:blipFill rotWithShape="1">
          <a:blip r:embed="rId6">
            <a:alphaModFix/>
          </a:blip>
          <a:srcRect/>
          <a:stretch/>
        </p:blipFill>
        <p:spPr>
          <a:xfrm>
            <a:off x="9220261" y="117499"/>
            <a:ext cx="2816352" cy="856741"/>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693" r:id="rId1"/>
    <p:sldLayoutId id="2147483694" r:id="rId2"/>
    <p:sldLayoutId id="2147483695" r:id="rId3"/>
    <p:sldLayoutId id="2147483696" r:id="rId4"/>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657"/>
        <p:cNvGrpSpPr/>
        <p:nvPr/>
      </p:nvGrpSpPr>
      <p:grpSpPr>
        <a:xfrm>
          <a:off x="0" y="0"/>
          <a:ext cx="0" cy="0"/>
          <a:chOff x="0" y="0"/>
          <a:chExt cx="0" cy="0"/>
        </a:xfrm>
      </p:grpSpPr>
      <p:sp>
        <p:nvSpPr>
          <p:cNvPr id="658" name="Google Shape;658;p44"/>
          <p:cNvSpPr/>
          <p:nvPr/>
        </p:nvSpPr>
        <p:spPr>
          <a:xfrm>
            <a:off x="0" y="-11086"/>
            <a:ext cx="12192000" cy="1273233"/>
          </a:xfrm>
          <a:prstGeom prst="rect">
            <a:avLst/>
          </a:prstGeom>
          <a:solidFill>
            <a:srgbClr val="D7E8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350"/>
              <a:buFont typeface="Arial"/>
              <a:buNone/>
            </a:pPr>
            <a:endParaRPr sz="1350" b="0" i="0" u="none" strike="noStrike" cap="none">
              <a:solidFill>
                <a:srgbClr val="FFFFFF"/>
              </a:solidFill>
              <a:latin typeface="Calibri"/>
              <a:ea typeface="Calibri"/>
              <a:cs typeface="Calibri"/>
              <a:sym typeface="Calibri"/>
            </a:endParaRPr>
          </a:p>
        </p:txBody>
      </p:sp>
      <p:cxnSp>
        <p:nvCxnSpPr>
          <p:cNvPr id="659" name="Google Shape;659;p44"/>
          <p:cNvCxnSpPr/>
          <p:nvPr/>
        </p:nvCxnSpPr>
        <p:spPr>
          <a:xfrm>
            <a:off x="-4671" y="1260844"/>
            <a:ext cx="12192000" cy="0"/>
          </a:xfrm>
          <a:prstGeom prst="straightConnector1">
            <a:avLst/>
          </a:prstGeom>
          <a:solidFill>
            <a:srgbClr val="D7E8AF"/>
          </a:solidFill>
          <a:ln w="76200" cap="flat" cmpd="sng">
            <a:solidFill>
              <a:srgbClr val="96C93E"/>
            </a:solidFill>
            <a:prstDash val="solid"/>
            <a:miter lim="800000"/>
            <a:headEnd type="none" w="sm" len="sm"/>
            <a:tailEnd type="none" w="sm" len="sm"/>
          </a:ln>
        </p:spPr>
      </p:cxnSp>
      <p:sp>
        <p:nvSpPr>
          <p:cNvPr id="660" name="Google Shape;660;p44"/>
          <p:cNvSpPr txBox="1"/>
          <p:nvPr/>
        </p:nvSpPr>
        <p:spPr>
          <a:xfrm>
            <a:off x="0" y="1"/>
            <a:ext cx="12192000" cy="1257405"/>
          </a:xfrm>
          <a:prstGeom prst="rect">
            <a:avLst/>
          </a:prstGeom>
          <a:noFill/>
          <a:ln>
            <a:noFill/>
          </a:ln>
        </p:spPr>
        <p:txBody>
          <a:bodyPr spcFirstLastPara="1" wrap="square" lIns="457200" tIns="45700" rIns="91425" bIns="45700" anchor="ctr" anchorCtr="0">
            <a:noAutofit/>
          </a:bodyPr>
          <a:lstStyle/>
          <a:p>
            <a:pPr marL="0" marR="0" lvl="0" indent="0" algn="l" rtl="0">
              <a:lnSpc>
                <a:spcPct val="90000"/>
              </a:lnSpc>
              <a:spcBef>
                <a:spcPts val="0"/>
              </a:spcBef>
              <a:spcAft>
                <a:spcPts val="0"/>
              </a:spcAft>
              <a:buClr>
                <a:srgbClr val="000000"/>
              </a:buClr>
              <a:buSzPts val="5000"/>
              <a:buFont typeface="Arial"/>
              <a:buNone/>
            </a:pPr>
            <a:endParaRPr sz="5000" b="1" i="0" u="none" strike="noStrike" cap="none">
              <a:solidFill>
                <a:srgbClr val="006FB6"/>
              </a:solidFill>
              <a:latin typeface="Calibri"/>
              <a:ea typeface="Calibri"/>
              <a:cs typeface="Calibri"/>
              <a:sym typeface="Calibri"/>
            </a:endParaRPr>
          </a:p>
        </p:txBody>
      </p:sp>
      <p:pic>
        <p:nvPicPr>
          <p:cNvPr id="661" name="Google Shape;661;p44"/>
          <p:cNvPicPr preferRelativeResize="0"/>
          <p:nvPr/>
        </p:nvPicPr>
        <p:blipFill rotWithShape="1">
          <a:blip r:embed="rId17">
            <a:alphaModFix/>
          </a:blip>
          <a:srcRect/>
          <a:stretch/>
        </p:blipFill>
        <p:spPr>
          <a:xfrm>
            <a:off x="9220261" y="117499"/>
            <a:ext cx="2816352" cy="856741"/>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698" r:id="rId1"/>
    <p:sldLayoutId id="2147483699" r:id="rId2"/>
    <p:sldLayoutId id="2147483700" r:id="rId3"/>
    <p:sldLayoutId id="2147483701" r:id="rId4"/>
    <p:sldLayoutId id="2147483702" r:id="rId5"/>
    <p:sldLayoutId id="2147483703" r:id="rId6"/>
    <p:sldLayoutId id="2147483704" r:id="rId7"/>
    <p:sldLayoutId id="2147483705" r:id="rId8"/>
    <p:sldLayoutId id="2147483706" r:id="rId9"/>
    <p:sldLayoutId id="2147483707" r:id="rId10"/>
    <p:sldLayoutId id="2147483708" r:id="rId11"/>
    <p:sldLayoutId id="2147483709" r:id="rId12"/>
    <p:sldLayoutId id="2147483710" r:id="rId13"/>
    <p:sldLayoutId id="2147483711" r:id="rId14"/>
    <p:sldLayoutId id="2147483712" r:id="rId15"/>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903"/>
        <p:cNvGrpSpPr/>
        <p:nvPr/>
      </p:nvGrpSpPr>
      <p:grpSpPr>
        <a:xfrm>
          <a:off x="0" y="0"/>
          <a:ext cx="0" cy="0"/>
          <a:chOff x="0" y="0"/>
          <a:chExt cx="0" cy="0"/>
        </a:xfrm>
      </p:grpSpPr>
      <p:sp>
        <p:nvSpPr>
          <p:cNvPr id="904" name="Google Shape;904;p46"/>
          <p:cNvSpPr/>
          <p:nvPr/>
        </p:nvSpPr>
        <p:spPr>
          <a:xfrm>
            <a:off x="0" y="0"/>
            <a:ext cx="3536684" cy="6858000"/>
          </a:xfrm>
          <a:prstGeom prst="rect">
            <a:avLst/>
          </a:prstGeom>
          <a:solidFill>
            <a:srgbClr val="D7E8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lt1"/>
              </a:buClr>
              <a:buSzPts val="1800"/>
              <a:buFont typeface="Arial"/>
              <a:buNone/>
            </a:pPr>
            <a:endParaRPr sz="1800" b="0" i="0" u="none" strike="noStrike" cap="none">
              <a:solidFill>
                <a:srgbClr val="FFFFFF"/>
              </a:solidFill>
              <a:latin typeface="Calibri"/>
              <a:ea typeface="Calibri"/>
              <a:cs typeface="Calibri"/>
              <a:sym typeface="Calibri"/>
            </a:endParaRPr>
          </a:p>
        </p:txBody>
      </p:sp>
      <p:cxnSp>
        <p:nvCxnSpPr>
          <p:cNvPr id="905" name="Google Shape;905;p46"/>
          <p:cNvCxnSpPr/>
          <p:nvPr/>
        </p:nvCxnSpPr>
        <p:spPr>
          <a:xfrm>
            <a:off x="3536684" y="0"/>
            <a:ext cx="0" cy="6858000"/>
          </a:xfrm>
          <a:prstGeom prst="straightConnector1">
            <a:avLst/>
          </a:prstGeom>
          <a:noFill/>
          <a:ln w="88900" cap="flat" cmpd="sng">
            <a:solidFill>
              <a:srgbClr val="96C93F"/>
            </a:solidFill>
            <a:prstDash val="solid"/>
            <a:miter lim="800000"/>
            <a:headEnd type="none" w="sm" len="sm"/>
            <a:tailEnd type="none" w="sm" len="sm"/>
          </a:ln>
        </p:spPr>
      </p:cxnSp>
      <p:pic>
        <p:nvPicPr>
          <p:cNvPr id="906" name="Google Shape;906;p46"/>
          <p:cNvPicPr preferRelativeResize="0"/>
          <p:nvPr/>
        </p:nvPicPr>
        <p:blipFill rotWithShape="1">
          <a:blip r:embed="rId11">
            <a:alphaModFix/>
          </a:blip>
          <a:srcRect/>
          <a:stretch/>
        </p:blipFill>
        <p:spPr>
          <a:xfrm>
            <a:off x="9220261" y="169846"/>
            <a:ext cx="2816352" cy="856741"/>
          </a:xfrm>
          <a:prstGeom prst="rect">
            <a:avLst/>
          </a:prstGeom>
          <a:noFill/>
          <a:ln>
            <a:noFill/>
          </a:ln>
        </p:spPr>
      </p:pic>
      <p:sp>
        <p:nvSpPr>
          <p:cNvPr id="907" name="Google Shape;907;p46"/>
          <p:cNvSpPr txBox="1">
            <a:spLocks noGrp="1"/>
          </p:cNvSpPr>
          <p:nvPr>
            <p:ph type="title"/>
          </p:nvPr>
        </p:nvSpPr>
        <p:spPr>
          <a:xfrm>
            <a:off x="3536683" y="0"/>
            <a:ext cx="5683571" cy="1577339"/>
          </a:xfrm>
          <a:prstGeom prst="rect">
            <a:avLst/>
          </a:prstGeom>
          <a:noFill/>
          <a:ln>
            <a:noFill/>
          </a:ln>
        </p:spPr>
        <p:txBody>
          <a:bodyPr spcFirstLastPara="1" wrap="square" lIns="274300" tIns="45700" rIns="91425" bIns="45700" anchor="ctr" anchorCtr="0">
            <a:normAutofit/>
          </a:bodyPr>
          <a:lstStyle>
            <a:lvl1pPr marR="0" lvl="0" algn="l" rtl="0">
              <a:lnSpc>
                <a:spcPct val="90000"/>
              </a:lnSpc>
              <a:spcBef>
                <a:spcPts val="0"/>
              </a:spcBef>
              <a:spcAft>
                <a:spcPts val="0"/>
              </a:spcAft>
              <a:buClr>
                <a:srgbClr val="0771BA"/>
              </a:buClr>
              <a:buSzPts val="4200"/>
              <a:buFont typeface="Calibri"/>
              <a:buNone/>
              <a:defRPr sz="4200" b="1" i="0" u="none" strike="noStrike" cap="none">
                <a:solidFill>
                  <a:srgbClr val="0771BA"/>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Tree>
  </p:cSld>
  <p:clrMap bg1="lt1" tx1="dk1" bg2="dk2" tx2="lt2" accent1="accent1" accent2="accent2" accent3="accent3" accent4="accent4" accent5="accent5" accent6="accent6" hlink="hlink" folHlink="folHlink"/>
  <p:sldLayoutIdLst>
    <p:sldLayoutId id="2147483714" r:id="rId1"/>
    <p:sldLayoutId id="2147483715" r:id="rId2"/>
    <p:sldLayoutId id="2147483716" r:id="rId3"/>
    <p:sldLayoutId id="2147483717" r:id="rId4"/>
    <p:sldLayoutId id="2147483718" r:id="rId5"/>
    <p:sldLayoutId id="2147483719" r:id="rId6"/>
    <p:sldLayoutId id="2147483720" r:id="rId7"/>
    <p:sldLayoutId id="2147483721" r:id="rId8"/>
    <p:sldLayoutId id="2147483722" r:id="rId9"/>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9.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021"/>
        <p:cNvGrpSpPr/>
        <p:nvPr/>
      </p:nvGrpSpPr>
      <p:grpSpPr>
        <a:xfrm>
          <a:off x="0" y="0"/>
          <a:ext cx="0" cy="0"/>
          <a:chOff x="0" y="0"/>
          <a:chExt cx="0" cy="0"/>
        </a:xfrm>
      </p:grpSpPr>
      <p:sp>
        <p:nvSpPr>
          <p:cNvPr id="1022" name="Google Shape;1022;p55"/>
          <p:cNvSpPr/>
          <p:nvPr/>
        </p:nvSpPr>
        <p:spPr>
          <a:xfrm>
            <a:off x="8655315" y="1"/>
            <a:ext cx="3536684" cy="6858000"/>
          </a:xfrm>
          <a:prstGeom prst="rect">
            <a:avLst/>
          </a:prstGeom>
          <a:solidFill>
            <a:srgbClr val="D7E8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lt1"/>
              </a:buClr>
              <a:buSzPts val="1800"/>
              <a:buFont typeface="Arial"/>
              <a:buNone/>
            </a:pPr>
            <a:endParaRPr sz="1800" b="0" i="0" u="none" strike="noStrike" cap="none">
              <a:solidFill>
                <a:srgbClr val="FFFFFF"/>
              </a:solidFill>
              <a:latin typeface="Calibri"/>
              <a:ea typeface="Calibri"/>
              <a:cs typeface="Calibri"/>
              <a:sym typeface="Calibri"/>
            </a:endParaRPr>
          </a:p>
        </p:txBody>
      </p:sp>
      <p:cxnSp>
        <p:nvCxnSpPr>
          <p:cNvPr id="1023" name="Google Shape;1023;p55"/>
          <p:cNvCxnSpPr/>
          <p:nvPr/>
        </p:nvCxnSpPr>
        <p:spPr>
          <a:xfrm>
            <a:off x="8646698" y="0"/>
            <a:ext cx="0" cy="6858000"/>
          </a:xfrm>
          <a:prstGeom prst="straightConnector1">
            <a:avLst/>
          </a:prstGeom>
          <a:noFill/>
          <a:ln w="88900" cap="flat" cmpd="sng">
            <a:solidFill>
              <a:srgbClr val="96C93F"/>
            </a:solidFill>
            <a:prstDash val="solid"/>
            <a:miter lim="800000"/>
            <a:headEnd type="none" w="sm" len="sm"/>
            <a:tailEnd type="none" w="sm" len="sm"/>
          </a:ln>
        </p:spPr>
      </p:cxnSp>
      <p:sp>
        <p:nvSpPr>
          <p:cNvPr id="1024" name="Google Shape;1024;p55"/>
          <p:cNvSpPr txBox="1">
            <a:spLocks noGrp="1"/>
          </p:cNvSpPr>
          <p:nvPr>
            <p:ph type="title"/>
          </p:nvPr>
        </p:nvSpPr>
        <p:spPr>
          <a:xfrm>
            <a:off x="1" y="1"/>
            <a:ext cx="8638079" cy="1251284"/>
          </a:xfrm>
          <a:prstGeom prst="rect">
            <a:avLst/>
          </a:prstGeom>
          <a:noFill/>
          <a:ln>
            <a:noFill/>
          </a:ln>
        </p:spPr>
        <p:txBody>
          <a:bodyPr spcFirstLastPara="1" wrap="square" lIns="274300" tIns="45700" rIns="91425" bIns="45700" anchor="ctr" anchorCtr="0">
            <a:normAutofit/>
          </a:bodyPr>
          <a:lstStyle>
            <a:lvl1pPr marR="0" lvl="0" algn="l" rtl="0">
              <a:lnSpc>
                <a:spcPct val="90000"/>
              </a:lnSpc>
              <a:spcBef>
                <a:spcPts val="0"/>
              </a:spcBef>
              <a:spcAft>
                <a:spcPts val="0"/>
              </a:spcAft>
              <a:buClr>
                <a:srgbClr val="0771BA"/>
              </a:buClr>
              <a:buSzPts val="5000"/>
              <a:buFont typeface="Calibri"/>
              <a:buNone/>
              <a:defRPr sz="5000" b="1" i="0" u="none" strike="noStrike" cap="none">
                <a:solidFill>
                  <a:srgbClr val="0771BA"/>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025" name="Google Shape;1025;p55"/>
          <p:cNvPicPr preferRelativeResize="0"/>
          <p:nvPr/>
        </p:nvPicPr>
        <p:blipFill rotWithShape="1">
          <a:blip r:embed="rId16">
            <a:alphaModFix/>
          </a:blip>
          <a:srcRect/>
          <a:stretch/>
        </p:blipFill>
        <p:spPr>
          <a:xfrm>
            <a:off x="9220261" y="169846"/>
            <a:ext cx="2816352" cy="856741"/>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724" r:id="rId1"/>
    <p:sldLayoutId id="2147483725" r:id="rId2"/>
    <p:sldLayoutId id="2147483726" r:id="rId3"/>
    <p:sldLayoutId id="2147483727" r:id="rId4"/>
    <p:sldLayoutId id="2147483728" r:id="rId5"/>
    <p:sldLayoutId id="2147483729" r:id="rId6"/>
    <p:sldLayoutId id="2147483730" r:id="rId7"/>
    <p:sldLayoutId id="2147483731" r:id="rId8"/>
    <p:sldLayoutId id="2147483732" r:id="rId9"/>
    <p:sldLayoutId id="2147483733" r:id="rId10"/>
    <p:sldLayoutId id="2147483734" r:id="rId11"/>
    <p:sldLayoutId id="2147483735" r:id="rId12"/>
    <p:sldLayoutId id="2147483736" r:id="rId13"/>
    <p:sldLayoutId id="2147483737" r:id="rId14"/>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10.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217"/>
        <p:cNvGrpSpPr/>
        <p:nvPr/>
      </p:nvGrpSpPr>
      <p:grpSpPr>
        <a:xfrm>
          <a:off x="0" y="0"/>
          <a:ext cx="0" cy="0"/>
          <a:chOff x="0" y="0"/>
          <a:chExt cx="0" cy="0"/>
        </a:xfrm>
      </p:grpSpPr>
      <p:sp>
        <p:nvSpPr>
          <p:cNvPr id="1218" name="Google Shape;1218;g1dc99c2c9cf_0_179"/>
          <p:cNvSpPr/>
          <p:nvPr/>
        </p:nvSpPr>
        <p:spPr>
          <a:xfrm>
            <a:off x="0" y="-11086"/>
            <a:ext cx="12192000" cy="1273200"/>
          </a:xfrm>
          <a:prstGeom prst="rect">
            <a:avLst/>
          </a:prstGeom>
          <a:solidFill>
            <a:srgbClr val="A2DEF9"/>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350"/>
              <a:buFont typeface="Arial"/>
              <a:buNone/>
            </a:pPr>
            <a:endParaRPr sz="1350" b="0" i="0" u="none" strike="noStrike" cap="none">
              <a:solidFill>
                <a:srgbClr val="FFFFFF"/>
              </a:solidFill>
              <a:latin typeface="Calibri"/>
              <a:ea typeface="Calibri"/>
              <a:cs typeface="Calibri"/>
              <a:sym typeface="Calibri"/>
            </a:endParaRPr>
          </a:p>
        </p:txBody>
      </p:sp>
      <p:cxnSp>
        <p:nvCxnSpPr>
          <p:cNvPr id="1219" name="Google Shape;1219;g1dc99c2c9cf_0_179"/>
          <p:cNvCxnSpPr/>
          <p:nvPr/>
        </p:nvCxnSpPr>
        <p:spPr>
          <a:xfrm>
            <a:off x="-4671" y="1260844"/>
            <a:ext cx="12192000" cy="0"/>
          </a:xfrm>
          <a:prstGeom prst="straightConnector1">
            <a:avLst/>
          </a:prstGeom>
          <a:solidFill>
            <a:srgbClr val="D7E8AF"/>
          </a:solidFill>
          <a:ln w="76200" cap="flat" cmpd="sng">
            <a:solidFill>
              <a:srgbClr val="006FB6"/>
            </a:solidFill>
            <a:prstDash val="solid"/>
            <a:miter lim="800000"/>
            <a:headEnd type="none" w="sm" len="sm"/>
            <a:tailEnd type="none" w="sm" len="sm"/>
          </a:ln>
        </p:spPr>
      </p:cxnSp>
      <p:pic>
        <p:nvPicPr>
          <p:cNvPr id="1220" name="Google Shape;1220;g1dc99c2c9cf_0_179"/>
          <p:cNvPicPr preferRelativeResize="0"/>
          <p:nvPr/>
        </p:nvPicPr>
        <p:blipFill rotWithShape="1">
          <a:blip r:embed="rId9">
            <a:alphaModFix/>
          </a:blip>
          <a:srcRect/>
          <a:stretch/>
        </p:blipFill>
        <p:spPr>
          <a:xfrm>
            <a:off x="9220261" y="117499"/>
            <a:ext cx="2816352" cy="856741"/>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739" r:id="rId1"/>
    <p:sldLayoutId id="2147483740" r:id="rId2"/>
    <p:sldLayoutId id="2147483741" r:id="rId3"/>
    <p:sldLayoutId id="2147483742" r:id="rId4"/>
    <p:sldLayoutId id="2147483743" r:id="rId5"/>
    <p:sldLayoutId id="2147483744" r:id="rId6"/>
    <p:sldLayoutId id="2147483745" r:id="rId7"/>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1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340"/>
        <p:cNvGrpSpPr/>
        <p:nvPr/>
      </p:nvGrpSpPr>
      <p:grpSpPr>
        <a:xfrm>
          <a:off x="0" y="0"/>
          <a:ext cx="0" cy="0"/>
          <a:chOff x="0" y="0"/>
          <a:chExt cx="0" cy="0"/>
        </a:xfrm>
      </p:grpSpPr>
      <p:sp>
        <p:nvSpPr>
          <p:cNvPr id="1341" name="Google Shape;1341;g1f4eb4fa1a4_0_128"/>
          <p:cNvSpPr/>
          <p:nvPr/>
        </p:nvSpPr>
        <p:spPr>
          <a:xfrm>
            <a:off x="0" y="0"/>
            <a:ext cx="3536700" cy="6858000"/>
          </a:xfrm>
          <a:prstGeom prst="rect">
            <a:avLst/>
          </a:prstGeom>
          <a:solidFill>
            <a:srgbClr val="D7E8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lt1"/>
              </a:buClr>
              <a:buSzPts val="1800"/>
              <a:buFont typeface="Arial"/>
              <a:buNone/>
            </a:pPr>
            <a:endParaRPr sz="1800" b="0" i="0" u="none" strike="noStrike" cap="none">
              <a:solidFill>
                <a:srgbClr val="FFFFFF"/>
              </a:solidFill>
              <a:latin typeface="Calibri"/>
              <a:ea typeface="Calibri"/>
              <a:cs typeface="Calibri"/>
              <a:sym typeface="Calibri"/>
            </a:endParaRPr>
          </a:p>
        </p:txBody>
      </p:sp>
      <p:cxnSp>
        <p:nvCxnSpPr>
          <p:cNvPr id="1342" name="Google Shape;1342;g1f4eb4fa1a4_0_128"/>
          <p:cNvCxnSpPr/>
          <p:nvPr/>
        </p:nvCxnSpPr>
        <p:spPr>
          <a:xfrm>
            <a:off x="3536684" y="0"/>
            <a:ext cx="0" cy="6858000"/>
          </a:xfrm>
          <a:prstGeom prst="straightConnector1">
            <a:avLst/>
          </a:prstGeom>
          <a:noFill/>
          <a:ln w="88900" cap="flat" cmpd="sng">
            <a:solidFill>
              <a:srgbClr val="96C93F"/>
            </a:solidFill>
            <a:prstDash val="solid"/>
            <a:miter lim="800000"/>
            <a:headEnd type="none" w="sm" len="sm"/>
            <a:tailEnd type="none" w="sm" len="sm"/>
          </a:ln>
        </p:spPr>
      </p:cxnSp>
      <p:pic>
        <p:nvPicPr>
          <p:cNvPr id="1343" name="Google Shape;1343;g1f4eb4fa1a4_0_128"/>
          <p:cNvPicPr preferRelativeResize="0"/>
          <p:nvPr/>
        </p:nvPicPr>
        <p:blipFill rotWithShape="1">
          <a:blip r:embed="rId10">
            <a:alphaModFix/>
          </a:blip>
          <a:srcRect/>
          <a:stretch/>
        </p:blipFill>
        <p:spPr>
          <a:xfrm>
            <a:off x="9220261" y="169846"/>
            <a:ext cx="2816352" cy="856741"/>
          </a:xfrm>
          <a:prstGeom prst="rect">
            <a:avLst/>
          </a:prstGeom>
          <a:noFill/>
          <a:ln>
            <a:noFill/>
          </a:ln>
        </p:spPr>
      </p:pic>
      <p:sp>
        <p:nvSpPr>
          <p:cNvPr id="1344" name="Google Shape;1344;g1f4eb4fa1a4_0_128"/>
          <p:cNvSpPr txBox="1">
            <a:spLocks noGrp="1"/>
          </p:cNvSpPr>
          <p:nvPr>
            <p:ph type="title"/>
          </p:nvPr>
        </p:nvSpPr>
        <p:spPr>
          <a:xfrm>
            <a:off x="3536683" y="0"/>
            <a:ext cx="5683500" cy="1577400"/>
          </a:xfrm>
          <a:prstGeom prst="rect">
            <a:avLst/>
          </a:prstGeom>
          <a:noFill/>
          <a:ln>
            <a:noFill/>
          </a:ln>
        </p:spPr>
        <p:txBody>
          <a:bodyPr spcFirstLastPara="1" wrap="square" lIns="274300" tIns="45700" rIns="91425" bIns="45700" anchor="ctr" anchorCtr="0">
            <a:normAutofit/>
          </a:bodyPr>
          <a:lstStyle>
            <a:lvl1pPr marR="0" lvl="0" algn="l" rtl="0">
              <a:lnSpc>
                <a:spcPct val="90000"/>
              </a:lnSpc>
              <a:spcBef>
                <a:spcPts val="0"/>
              </a:spcBef>
              <a:spcAft>
                <a:spcPts val="0"/>
              </a:spcAft>
              <a:buClr>
                <a:srgbClr val="0771BA"/>
              </a:buClr>
              <a:buSzPts val="4200"/>
              <a:buFont typeface="Calibri"/>
              <a:buNone/>
              <a:defRPr sz="4200" b="1" i="0" u="none" strike="noStrike" cap="none">
                <a:solidFill>
                  <a:srgbClr val="0771BA"/>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Tree>
  </p:cSld>
  <p:clrMap bg1="lt1" tx1="dk1" bg2="dk2" tx2="lt2" accent1="accent1" accent2="accent2" accent3="accent3" accent4="accent4" accent5="accent5" accent6="accent6" hlink="hlink" folHlink="folHlink"/>
  <p:sldLayoutIdLst>
    <p:sldLayoutId id="2147483747" r:id="rId1"/>
    <p:sldLayoutId id="2147483748" r:id="rId2"/>
    <p:sldLayoutId id="2147483749" r:id="rId3"/>
    <p:sldLayoutId id="2147483750" r:id="rId4"/>
    <p:sldLayoutId id="2147483751" r:id="rId5"/>
    <p:sldLayoutId id="2147483752" r:id="rId6"/>
    <p:sldLayoutId id="2147483753" r:id="rId7"/>
    <p:sldLayoutId id="2147483754" r:id="rId8"/>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9.xml"/></Relationships>
</file>

<file path=ppt/slides/_rels/slide3.xml.rels><?xml version="1.0" encoding="UTF-8" standalone="yes"?>
<Relationships xmlns="http://schemas.openxmlformats.org/package/2006/relationships"><Relationship Id="rId3" Type="http://schemas.openxmlformats.org/officeDocument/2006/relationships/image" Target="../media/image28.jpg"/><Relationship Id="rId7" Type="http://schemas.openxmlformats.org/officeDocument/2006/relationships/image" Target="../media/image32.jpg"/><Relationship Id="rId2" Type="http://schemas.openxmlformats.org/officeDocument/2006/relationships/notesSlide" Target="../notesSlides/notesSlide3.xml"/><Relationship Id="rId1" Type="http://schemas.openxmlformats.org/officeDocument/2006/relationships/slideLayout" Target="../slideLayouts/slideLayout14.xml"/><Relationship Id="rId6" Type="http://schemas.openxmlformats.org/officeDocument/2006/relationships/image" Target="../media/image31.jpg"/><Relationship Id="rId5" Type="http://schemas.openxmlformats.org/officeDocument/2006/relationships/image" Target="../media/image30.jpg"/><Relationship Id="rId4" Type="http://schemas.openxmlformats.org/officeDocument/2006/relationships/image" Target="../media/image29.jpg"/></Relationships>
</file>

<file path=ppt/slides/_rels/slide4.xml.rels><?xml version="1.0" encoding="UTF-8" standalone="yes"?>
<Relationships xmlns="http://schemas.openxmlformats.org/package/2006/relationships"><Relationship Id="rId3" Type="http://schemas.openxmlformats.org/officeDocument/2006/relationships/hyperlink" Target="http://bit.ly/3BUBxbx" TargetMode="External"/><Relationship Id="rId2" Type="http://schemas.openxmlformats.org/officeDocument/2006/relationships/notesSlide" Target="../notesSlides/notesSlide4.xml"/><Relationship Id="rId1" Type="http://schemas.openxmlformats.org/officeDocument/2006/relationships/slideLayout" Target="../slideLayouts/slideLayout32.xml"/><Relationship Id="rId4" Type="http://schemas.openxmlformats.org/officeDocument/2006/relationships/image" Target="../media/image33.png"/></Relationships>
</file>

<file path=ppt/slides/_rels/slide5.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5.xml"/><Relationship Id="rId1" Type="http://schemas.openxmlformats.org/officeDocument/2006/relationships/slideLayout" Target="../slideLayouts/slideLayout4.xml"/><Relationship Id="rId6" Type="http://schemas.openxmlformats.org/officeDocument/2006/relationships/image" Target="../media/image37.png"/><Relationship Id="rId5" Type="http://schemas.openxmlformats.org/officeDocument/2006/relationships/image" Target="../media/image36.png"/><Relationship Id="rId4" Type="http://schemas.openxmlformats.org/officeDocument/2006/relationships/image" Target="../media/image35.png"/></Relationships>
</file>

<file path=ppt/slides/_rels/slide6.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notesSlide" Target="../notesSlides/notesSlide6.xml"/><Relationship Id="rId1" Type="http://schemas.openxmlformats.org/officeDocument/2006/relationships/slideLayout" Target="../slideLayouts/slideLayout3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41.xml"/></Relationships>
</file>

<file path=ppt/slides/_rels/slide8.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8.xml"/><Relationship Id="rId1" Type="http://schemas.openxmlformats.org/officeDocument/2006/relationships/slideLayout" Target="../slideLayouts/slideLayout45.xml"/><Relationship Id="rId4" Type="http://schemas.openxmlformats.org/officeDocument/2006/relationships/image" Target="../media/image40.png"/></Relationships>
</file>

<file path=ppt/slides/_rels/slide9.xml.rels><?xml version="1.0" encoding="UTF-8" standalone="yes"?>
<Relationships xmlns="http://schemas.openxmlformats.org/package/2006/relationships"><Relationship Id="rId3" Type="http://schemas.openxmlformats.org/officeDocument/2006/relationships/image" Target="../media/image41.jpg"/><Relationship Id="rId2" Type="http://schemas.openxmlformats.org/officeDocument/2006/relationships/notesSlide" Target="../notesSlides/notesSlide9.xml"/><Relationship Id="rId1" Type="http://schemas.openxmlformats.org/officeDocument/2006/relationships/slideLayout" Target="../slideLayouts/slideLayout60.xml"/><Relationship Id="rId4" Type="http://schemas.openxmlformats.org/officeDocument/2006/relationships/image" Target="../media/image42.png"/></Relationships>
</file>

<file path=ppt/slides/_rels/slide10.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10.xml"/><Relationship Id="rId1" Type="http://schemas.openxmlformats.org/officeDocument/2006/relationships/slideLayout" Target="../slideLayouts/slideLayout61.xml"/></Relationships>
</file>

<file path=ppt/slides/_rels/slide11.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11.xml"/><Relationship Id="rId1" Type="http://schemas.openxmlformats.org/officeDocument/2006/relationships/slideLayout" Target="../slideLayouts/slideLayout42.xml"/></Relationships>
</file>

<file path=ppt/slides/_rels/slide12.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12.xml"/><Relationship Id="rId1" Type="http://schemas.openxmlformats.org/officeDocument/2006/relationships/slideLayout" Target="../slideLayouts/slideLayout43.xml"/></Relationships>
</file>

<file path=ppt/slides/_rels/slide13.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13.xml"/><Relationship Id="rId1" Type="http://schemas.openxmlformats.org/officeDocument/2006/relationships/slideLayout" Target="../slideLayouts/slideLayout83.xml"/><Relationship Id="rId5" Type="http://schemas.openxmlformats.org/officeDocument/2006/relationships/image" Target="../media/image45.png"/><Relationship Id="rId4" Type="http://schemas.openxmlformats.org/officeDocument/2006/relationships/image" Target="../media/image44.png"/></Relationships>
</file>

<file path=ppt/slides/_rels/slide14.xml.rels><?xml version="1.0" encoding="UTF-8" standalone="yes"?>
<Relationships xmlns="http://schemas.openxmlformats.org/package/2006/relationships"><Relationship Id="rId3" Type="http://schemas.openxmlformats.org/officeDocument/2006/relationships/image" Target="../media/image46.jpg"/><Relationship Id="rId2" Type="http://schemas.openxmlformats.org/officeDocument/2006/relationships/notesSlide" Target="../notesSlides/notesSlide14.xml"/><Relationship Id="rId1" Type="http://schemas.openxmlformats.org/officeDocument/2006/relationships/slideLayout" Target="../slideLayouts/slideLayout46.xml"/></Relationships>
</file>

<file path=ppt/slides/_rels/slide15.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15.xml"/><Relationship Id="rId1" Type="http://schemas.openxmlformats.org/officeDocument/2006/relationships/slideLayout" Target="../slideLayouts/slideLayout90.xml"/></Relationships>
</file>

<file path=ppt/slides/_rels/slide16.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16.xml"/><Relationship Id="rId1" Type="http://schemas.openxmlformats.org/officeDocument/2006/relationships/slideLayout" Target="../slideLayouts/slideLayout70.xml"/><Relationship Id="rId4" Type="http://schemas.openxmlformats.org/officeDocument/2006/relationships/image" Target="../media/image49.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445"/>
        <p:cNvGrpSpPr/>
        <p:nvPr/>
      </p:nvGrpSpPr>
      <p:grpSpPr>
        <a:xfrm>
          <a:off x="0" y="0"/>
          <a:ext cx="0" cy="0"/>
          <a:chOff x="0" y="0"/>
          <a:chExt cx="0" cy="0"/>
        </a:xfrm>
      </p:grpSpPr>
      <p:sp>
        <p:nvSpPr>
          <p:cNvPr id="1446" name="Google Shape;1446;p1"/>
          <p:cNvSpPr txBox="1">
            <a:spLocks noGrp="1"/>
          </p:cNvSpPr>
          <p:nvPr>
            <p:ph type="title"/>
          </p:nvPr>
        </p:nvSpPr>
        <p:spPr>
          <a:xfrm>
            <a:off x="12783" y="-31960"/>
            <a:ext cx="9159900" cy="1251300"/>
          </a:xfrm>
          <a:prstGeom prst="rect">
            <a:avLst/>
          </a:prstGeom>
          <a:noFill/>
          <a:ln>
            <a:noFill/>
          </a:ln>
        </p:spPr>
        <p:txBody>
          <a:bodyPr spcFirstLastPara="1" wrap="square" lIns="274300" tIns="45700" rIns="91425" bIns="45700" anchor="ctr" anchorCtr="0">
            <a:normAutofit/>
          </a:bodyPr>
          <a:lstStyle/>
          <a:p>
            <a:pPr marL="0" lvl="0" indent="0" algn="l" rtl="0">
              <a:lnSpc>
                <a:spcPct val="90000"/>
              </a:lnSpc>
              <a:spcBef>
                <a:spcPts val="0"/>
              </a:spcBef>
              <a:spcAft>
                <a:spcPts val="0"/>
              </a:spcAft>
              <a:buClr>
                <a:srgbClr val="0771BA"/>
              </a:buClr>
              <a:buSzPts val="5000"/>
              <a:buFont typeface="Calibri"/>
              <a:buNone/>
            </a:pPr>
            <a:r>
              <a:rPr lang="en-JM"/>
              <a:t>Workshop guide</a:t>
            </a:r>
            <a:endParaRPr/>
          </a:p>
        </p:txBody>
      </p:sp>
      <p:sp>
        <p:nvSpPr>
          <p:cNvPr id="1447" name="Google Shape;1447;p1"/>
          <p:cNvSpPr txBox="1">
            <a:spLocks noGrp="1"/>
          </p:cNvSpPr>
          <p:nvPr>
            <p:ph type="body" idx="1"/>
          </p:nvPr>
        </p:nvSpPr>
        <p:spPr>
          <a:xfrm>
            <a:off x="0" y="5764437"/>
            <a:ext cx="12192000" cy="1093563"/>
          </a:xfrm>
          <a:prstGeom prst="rect">
            <a:avLst/>
          </a:prstGeom>
          <a:noFill/>
          <a:ln>
            <a:noFill/>
          </a:ln>
        </p:spPr>
        <p:txBody>
          <a:bodyPr spcFirstLastPara="1" wrap="square" lIns="91425" tIns="45700" rIns="91425" bIns="45700" anchor="ctr" anchorCtr="1">
            <a:noAutofit/>
          </a:bodyPr>
          <a:lstStyle/>
          <a:p>
            <a:pPr marL="0" lvl="0" indent="0" algn="ctr" rtl="0">
              <a:lnSpc>
                <a:spcPct val="100000"/>
              </a:lnSpc>
              <a:spcBef>
                <a:spcPts val="0"/>
              </a:spcBef>
              <a:spcAft>
                <a:spcPts val="0"/>
              </a:spcAft>
              <a:buClr>
                <a:srgbClr val="006FB6"/>
              </a:buClr>
              <a:buSzPts val="4400"/>
              <a:buNone/>
            </a:pPr>
            <a:r>
              <a:rPr lang="en-JM">
                <a:solidFill>
                  <a:srgbClr val="006FB6"/>
                </a:solidFill>
              </a:rPr>
              <a:t>What did you learn</a:t>
            </a:r>
            <a:endParaRPr/>
          </a:p>
        </p:txBody>
      </p:sp>
      <p:sp>
        <p:nvSpPr>
          <p:cNvPr id="1448" name="Google Shape;1448;p1"/>
          <p:cNvSpPr txBox="1">
            <a:spLocks noGrp="1"/>
          </p:cNvSpPr>
          <p:nvPr>
            <p:ph type="body" idx="2"/>
          </p:nvPr>
        </p:nvSpPr>
        <p:spPr>
          <a:xfrm>
            <a:off x="0" y="1657350"/>
            <a:ext cx="12192000" cy="3524250"/>
          </a:xfrm>
          <a:prstGeom prst="rect">
            <a:avLst/>
          </a:prstGeom>
          <a:noFill/>
          <a:ln>
            <a:noFill/>
          </a:ln>
        </p:spPr>
        <p:txBody>
          <a:bodyPr spcFirstLastPara="1" wrap="square" lIns="457200" tIns="45700" rIns="91425" bIns="45700" anchor="t" anchorCtr="0">
            <a:noAutofit/>
          </a:bodyPr>
          <a:lstStyle/>
          <a:p>
            <a:pPr marL="0" lvl="0" indent="0" algn="l" rtl="0">
              <a:lnSpc>
                <a:spcPct val="100000"/>
              </a:lnSpc>
              <a:spcBef>
                <a:spcPts val="0"/>
              </a:spcBef>
              <a:spcAft>
                <a:spcPts val="0"/>
              </a:spcAft>
              <a:buSzPts val="3600"/>
              <a:buNone/>
            </a:pPr>
            <a:r>
              <a:rPr lang="en-JM" sz="4000">
                <a:solidFill>
                  <a:srgbClr val="006FB6"/>
                </a:solidFill>
              </a:rPr>
              <a:t>Facilitator: </a:t>
            </a:r>
            <a:endParaRPr sz="4000"/>
          </a:p>
          <a:p>
            <a:pPr marL="914400" lvl="1" indent="-482600" algn="l" rtl="0">
              <a:lnSpc>
                <a:spcPct val="100000"/>
              </a:lnSpc>
              <a:spcBef>
                <a:spcPts val="0"/>
              </a:spcBef>
              <a:spcAft>
                <a:spcPts val="0"/>
              </a:spcAft>
              <a:buClr>
                <a:srgbClr val="006FB6"/>
              </a:buClr>
              <a:buSzPts val="4000"/>
              <a:buChar char="•"/>
            </a:pPr>
            <a:r>
              <a:rPr lang="en-JM" sz="4000">
                <a:solidFill>
                  <a:srgbClr val="006FB6"/>
                </a:solidFill>
              </a:rPr>
              <a:t>Read notes to prepare. See English file. </a:t>
            </a:r>
            <a:endParaRPr/>
          </a:p>
          <a:p>
            <a:pPr marL="914400" lvl="1" indent="-482600" algn="l" rtl="0">
              <a:lnSpc>
                <a:spcPct val="100000"/>
              </a:lnSpc>
              <a:spcBef>
                <a:spcPts val="0"/>
              </a:spcBef>
              <a:spcAft>
                <a:spcPts val="0"/>
              </a:spcAft>
              <a:buClr>
                <a:srgbClr val="006FB6"/>
              </a:buClr>
              <a:buSzPts val="4000"/>
              <a:buChar char="•"/>
            </a:pPr>
            <a:r>
              <a:rPr lang="en-JM" sz="4000">
                <a:solidFill>
                  <a:srgbClr val="006FB6"/>
                </a:solidFill>
              </a:rPr>
              <a:t>Amend slides if needed.</a:t>
            </a:r>
            <a:endParaRPr sz="4000"/>
          </a:p>
          <a:p>
            <a:pPr marL="914400" lvl="1" indent="-482600" algn="l" rtl="0">
              <a:lnSpc>
                <a:spcPct val="100000"/>
              </a:lnSpc>
              <a:spcBef>
                <a:spcPts val="0"/>
              </a:spcBef>
              <a:spcAft>
                <a:spcPts val="0"/>
              </a:spcAft>
              <a:buClr>
                <a:srgbClr val="006FB6"/>
              </a:buClr>
              <a:buSzPts val="4000"/>
              <a:buChar char="•"/>
            </a:pPr>
            <a:r>
              <a:rPr lang="en-JM" sz="4000">
                <a:solidFill>
                  <a:srgbClr val="006FB6"/>
                </a:solidFill>
              </a:rPr>
              <a:t>Ready the family-facing materials.</a:t>
            </a:r>
            <a:endParaRPr sz="4000"/>
          </a:p>
          <a:p>
            <a:pPr marL="914400" lvl="1" indent="-482600" algn="l" rtl="0">
              <a:lnSpc>
                <a:spcPct val="100000"/>
              </a:lnSpc>
              <a:spcBef>
                <a:spcPts val="0"/>
              </a:spcBef>
              <a:spcAft>
                <a:spcPts val="0"/>
              </a:spcAft>
              <a:buClr>
                <a:srgbClr val="006FB6"/>
              </a:buClr>
              <a:buSzPts val="4000"/>
              <a:buChar char="•"/>
            </a:pPr>
            <a:r>
              <a:rPr lang="en-JM" sz="4000">
                <a:solidFill>
                  <a:srgbClr val="006FB6"/>
                </a:solidFill>
              </a:rPr>
              <a:t>Display slide 2 as families arrive.</a:t>
            </a:r>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1452"/>
        <p:cNvGrpSpPr/>
        <p:nvPr/>
      </p:nvGrpSpPr>
      <p:grpSpPr>
        <a:xfrm>
          <a:off x="0" y="0"/>
          <a:ext cx="0" cy="0"/>
          <a:chOff x="0" y="0"/>
          <a:chExt cx="0" cy="0"/>
        </a:xfrm>
      </p:grpSpPr>
      <p:sp>
        <p:nvSpPr>
          <p:cNvPr id="1453" name="Google Shape;1453;p4"/>
          <p:cNvSpPr txBox="1">
            <a:spLocks noGrp="1"/>
          </p:cNvSpPr>
          <p:nvPr>
            <p:ph type="title"/>
          </p:nvPr>
        </p:nvSpPr>
        <p:spPr>
          <a:xfrm>
            <a:off x="22142" y="5994739"/>
            <a:ext cx="9156300" cy="559200"/>
          </a:xfrm>
          <a:prstGeom prst="rect">
            <a:avLst/>
          </a:prstGeom>
          <a:noFill/>
          <a:ln>
            <a:noFill/>
          </a:ln>
        </p:spPr>
        <p:txBody>
          <a:bodyPr spcFirstLastPara="1" wrap="square" lIns="91425" tIns="45700" rIns="91425" bIns="45700" anchor="ctr" anchorCtr="0">
            <a:noAutofit/>
          </a:bodyPr>
          <a:lstStyle/>
          <a:p>
            <a:pPr marL="0" lvl="0" indent="0" algn="ctr" rtl="0">
              <a:lnSpc>
                <a:spcPct val="100000"/>
              </a:lnSpc>
              <a:spcBef>
                <a:spcPts val="0"/>
              </a:spcBef>
              <a:spcAft>
                <a:spcPts val="0"/>
              </a:spcAft>
              <a:buClr>
                <a:srgbClr val="006FB6"/>
              </a:buClr>
              <a:buSzPts val="4400"/>
              <a:buFont typeface="Arial"/>
              <a:buNone/>
            </a:pPr>
            <a:r>
              <a:rPr lang="en-JM" sz="4400"/>
              <a:t>Sa ou te aprann</a:t>
            </a:r>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1457"/>
        <p:cNvGrpSpPr/>
        <p:nvPr/>
      </p:nvGrpSpPr>
      <p:grpSpPr>
        <a:xfrm>
          <a:off x="0" y="0"/>
          <a:ext cx="0" cy="0"/>
          <a:chOff x="0" y="0"/>
          <a:chExt cx="0" cy="0"/>
        </a:xfrm>
      </p:grpSpPr>
      <p:sp>
        <p:nvSpPr>
          <p:cNvPr id="1458" name="Google Shape;1458;p5"/>
          <p:cNvSpPr txBox="1">
            <a:spLocks noGrp="1"/>
          </p:cNvSpPr>
          <p:nvPr>
            <p:ph type="body" idx="1"/>
          </p:nvPr>
        </p:nvSpPr>
        <p:spPr>
          <a:xfrm>
            <a:off x="1660583" y="1489802"/>
            <a:ext cx="3394016" cy="1055685"/>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SzPts val="3000"/>
              <a:buNone/>
            </a:pPr>
            <a:r>
              <a:rPr lang="en-JM"/>
              <a:t>Byenveni </a:t>
            </a:r>
            <a:endParaRPr/>
          </a:p>
        </p:txBody>
      </p:sp>
      <p:sp>
        <p:nvSpPr>
          <p:cNvPr id="1459" name="Google Shape;1459;p5"/>
          <p:cNvSpPr txBox="1">
            <a:spLocks noGrp="1"/>
          </p:cNvSpPr>
          <p:nvPr>
            <p:ph type="body" idx="3"/>
          </p:nvPr>
        </p:nvSpPr>
        <p:spPr>
          <a:xfrm>
            <a:off x="1660583" y="2653440"/>
            <a:ext cx="3394016" cy="1055685"/>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SzPts val="3000"/>
              <a:buNone/>
            </a:pPr>
            <a:r>
              <a:rPr lang="en-JM"/>
              <a:t>Ti Konsèy </a:t>
            </a:r>
            <a:endParaRPr/>
          </a:p>
        </p:txBody>
      </p:sp>
      <p:sp>
        <p:nvSpPr>
          <p:cNvPr id="1460" name="Google Shape;1460;p5"/>
          <p:cNvSpPr txBox="1">
            <a:spLocks noGrp="1"/>
          </p:cNvSpPr>
          <p:nvPr>
            <p:ph type="body" idx="4"/>
          </p:nvPr>
        </p:nvSpPr>
        <p:spPr>
          <a:xfrm>
            <a:off x="1660583" y="3817079"/>
            <a:ext cx="3394016" cy="1055685"/>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SzPts val="3000"/>
              <a:buNone/>
            </a:pPr>
            <a:r>
              <a:rPr lang="en-JM"/>
              <a:t>Tan pou Pratik</a:t>
            </a:r>
            <a:endParaRPr/>
          </a:p>
        </p:txBody>
      </p:sp>
      <p:sp>
        <p:nvSpPr>
          <p:cNvPr id="1461" name="Google Shape;1461;p5"/>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p>
            <a:pPr marL="0" lvl="0" indent="0" algn="l" rtl="0">
              <a:lnSpc>
                <a:spcPct val="90000"/>
              </a:lnSpc>
              <a:spcBef>
                <a:spcPts val="0"/>
              </a:spcBef>
              <a:spcAft>
                <a:spcPts val="0"/>
              </a:spcAft>
              <a:buSzPts val="5000"/>
              <a:buNone/>
            </a:pPr>
            <a:r>
              <a:rPr lang="en-JM"/>
              <a:t>Ajanda </a:t>
            </a:r>
            <a:endParaRPr/>
          </a:p>
        </p:txBody>
      </p:sp>
      <p:sp>
        <p:nvSpPr>
          <p:cNvPr id="1462" name="Google Shape;1462;p5"/>
          <p:cNvSpPr txBox="1">
            <a:spLocks noGrp="1"/>
          </p:cNvSpPr>
          <p:nvPr>
            <p:ph type="body" idx="5"/>
          </p:nvPr>
        </p:nvSpPr>
        <p:spPr>
          <a:xfrm>
            <a:off x="1660583" y="4992079"/>
            <a:ext cx="3642601" cy="1055685"/>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SzPts val="3000"/>
              <a:buNone/>
            </a:pPr>
            <a:r>
              <a:rPr lang="en-JM"/>
              <a:t>Refleksyon ak mizajou </a:t>
            </a:r>
            <a:endParaRPr/>
          </a:p>
        </p:txBody>
      </p:sp>
      <p:pic>
        <p:nvPicPr>
          <p:cNvPr id="1463" name="Google Shape;1463;p5"/>
          <p:cNvPicPr preferRelativeResize="0">
            <a:picLocks noGrp="1"/>
          </p:cNvPicPr>
          <p:nvPr>
            <p:ph type="body" idx="6"/>
          </p:nvPr>
        </p:nvPicPr>
        <p:blipFill rotWithShape="1">
          <a:blip r:embed="rId3">
            <a:alphaModFix/>
          </a:blip>
          <a:srcRect/>
          <a:stretch/>
        </p:blipFill>
        <p:spPr>
          <a:xfrm>
            <a:off x="912540" y="1504823"/>
            <a:ext cx="573024" cy="908304"/>
          </a:xfrm>
          <a:prstGeom prst="rect">
            <a:avLst/>
          </a:prstGeom>
          <a:noFill/>
          <a:ln>
            <a:noFill/>
          </a:ln>
        </p:spPr>
      </p:pic>
      <p:pic>
        <p:nvPicPr>
          <p:cNvPr id="1464" name="Google Shape;1464;p5"/>
          <p:cNvPicPr preferRelativeResize="0">
            <a:picLocks noGrp="1"/>
          </p:cNvPicPr>
          <p:nvPr>
            <p:ph type="body" idx="7"/>
          </p:nvPr>
        </p:nvPicPr>
        <p:blipFill rotWithShape="1">
          <a:blip r:embed="rId4">
            <a:alphaModFix/>
          </a:blip>
          <a:srcRect/>
          <a:stretch/>
        </p:blipFill>
        <p:spPr>
          <a:xfrm>
            <a:off x="693738" y="2821020"/>
            <a:ext cx="758825" cy="710260"/>
          </a:xfrm>
          <a:prstGeom prst="rect">
            <a:avLst/>
          </a:prstGeom>
          <a:noFill/>
          <a:ln>
            <a:noFill/>
          </a:ln>
        </p:spPr>
      </p:pic>
      <p:pic>
        <p:nvPicPr>
          <p:cNvPr id="1465" name="Google Shape;1465;p5"/>
          <p:cNvPicPr preferRelativeResize="0">
            <a:picLocks noGrp="1"/>
          </p:cNvPicPr>
          <p:nvPr>
            <p:ph type="body" idx="8"/>
          </p:nvPr>
        </p:nvPicPr>
        <p:blipFill rotWithShape="1">
          <a:blip r:embed="rId5">
            <a:alphaModFix/>
          </a:blip>
          <a:srcRect/>
          <a:stretch/>
        </p:blipFill>
        <p:spPr>
          <a:xfrm>
            <a:off x="676611" y="3936650"/>
            <a:ext cx="793077" cy="714375"/>
          </a:xfrm>
          <a:prstGeom prst="rect">
            <a:avLst/>
          </a:prstGeom>
          <a:noFill/>
          <a:ln>
            <a:noFill/>
          </a:ln>
        </p:spPr>
      </p:pic>
      <p:pic>
        <p:nvPicPr>
          <p:cNvPr id="1466" name="Google Shape;1466;p5"/>
          <p:cNvPicPr preferRelativeResize="0">
            <a:picLocks noGrp="1"/>
          </p:cNvPicPr>
          <p:nvPr>
            <p:ph type="body" idx="9"/>
          </p:nvPr>
        </p:nvPicPr>
        <p:blipFill rotWithShape="1">
          <a:blip r:embed="rId6">
            <a:alphaModFix/>
          </a:blip>
          <a:srcRect/>
          <a:stretch/>
        </p:blipFill>
        <p:spPr>
          <a:xfrm>
            <a:off x="743965" y="5088376"/>
            <a:ext cx="658368" cy="719328"/>
          </a:xfrm>
          <a:prstGeom prst="rect">
            <a:avLst/>
          </a:prstGeom>
          <a:noFill/>
          <a:ln>
            <a:noFill/>
          </a:ln>
        </p:spPr>
      </p:pic>
      <p:pic>
        <p:nvPicPr>
          <p:cNvPr id="1467" name="Google Shape;1467;p5" descr="A group of people posing for the camera&#10;&#10;Description automatically generated"/>
          <p:cNvPicPr preferRelativeResize="0">
            <a:picLocks noGrp="1"/>
          </p:cNvPicPr>
          <p:nvPr>
            <p:ph type="pic" idx="2"/>
          </p:nvPr>
        </p:nvPicPr>
        <p:blipFill rotWithShape="1">
          <a:blip r:embed="rId7">
            <a:alphaModFix/>
          </a:blip>
          <a:srcRect t="65" b="61"/>
          <a:stretch/>
        </p:blipFill>
        <p:spPr>
          <a:xfrm>
            <a:off x="6174911" y="1558066"/>
            <a:ext cx="5394325" cy="4518025"/>
          </a:xfrm>
          <a:prstGeom prst="rect">
            <a:avLst/>
          </a:prstGeom>
          <a:noFill/>
          <a:ln w="19050" cap="flat" cmpd="sng">
            <a:solidFill>
              <a:srgbClr val="666666"/>
            </a:solidFill>
            <a:prstDash val="solid"/>
            <a:round/>
            <a:headEnd type="none" w="sm" len="sm"/>
            <a:tailEnd type="none" w="sm" len="sm"/>
          </a:ln>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02"/>
        <p:cNvGrpSpPr/>
        <p:nvPr/>
      </p:nvGrpSpPr>
      <p:grpSpPr>
        <a:xfrm>
          <a:off x="0" y="0"/>
          <a:ext cx="0" cy="0"/>
          <a:chOff x="0" y="0"/>
          <a:chExt cx="0" cy="0"/>
        </a:xfrm>
      </p:grpSpPr>
      <p:sp>
        <p:nvSpPr>
          <p:cNvPr id="103" name="Google Shape;103;p27"/>
          <p:cNvSpPr txBox="1">
            <a:spLocks noGrp="1"/>
          </p:cNvSpPr>
          <p:nvPr>
            <p:ph type="title"/>
          </p:nvPr>
        </p:nvSpPr>
        <p:spPr>
          <a:xfrm>
            <a:off x="0" y="-1"/>
            <a:ext cx="9160000" cy="1251200"/>
          </a:xfrm>
          <a:prstGeom prst="rect">
            <a:avLst/>
          </a:prstGeom>
        </p:spPr>
        <p:txBody>
          <a:bodyPr spcFirstLastPara="1" vert="horz" wrap="square" lIns="274300" tIns="45700" rIns="91433" bIns="45700" rtlCol="0" anchor="ctr" anchorCtr="0">
            <a:normAutofit/>
          </a:bodyPr>
          <a:lstStyle/>
          <a:p>
            <a:r>
              <a:rPr lang="en"/>
              <a:t>Sondaj sou Konfyans Familyal</a:t>
            </a:r>
            <a:endParaRPr/>
          </a:p>
        </p:txBody>
      </p:sp>
      <p:sp>
        <p:nvSpPr>
          <p:cNvPr id="104" name="Google Shape;104;p27"/>
          <p:cNvSpPr txBox="1"/>
          <p:nvPr/>
        </p:nvSpPr>
        <p:spPr>
          <a:xfrm>
            <a:off x="518033" y="1666700"/>
            <a:ext cx="5127200" cy="4788963"/>
          </a:xfrm>
          <a:prstGeom prst="rect">
            <a:avLst/>
          </a:prstGeom>
          <a:noFill/>
          <a:ln>
            <a:noFill/>
          </a:ln>
        </p:spPr>
        <p:txBody>
          <a:bodyPr spcFirstLastPara="1" wrap="square" lIns="121900" tIns="121900" rIns="121900" bIns="121900" anchor="t" anchorCtr="0">
            <a:spAutoFit/>
          </a:bodyPr>
          <a:lstStyle/>
          <a:p>
            <a:pPr>
              <a:lnSpc>
                <a:spcPct val="90000"/>
              </a:lnSpc>
              <a:spcBef>
                <a:spcPct val="0"/>
              </a:spcBef>
              <a:spcAft>
                <a:spcPct val="0"/>
              </a:spcAft>
            </a:pPr>
            <a:r>
              <a:rPr lang="en" sz="3200" b="1">
                <a:solidFill>
                  <a:srgbClr val="0771BA"/>
                </a:solidFill>
                <a:latin typeface="Calibri"/>
                <a:ea typeface="Calibri"/>
                <a:cs typeface="Calibri"/>
                <a:sym typeface="Calibri"/>
              </a:rPr>
              <a:t>Eskane kòd sa a pou pataje kijan ou santi ou sou lekti ak pitit ou. Patisipan yo ap antre nan yon tiraj osò pou yon kat kado 15 dola. Yo pral chwazi yon gayan pou chak lekòl apre premye ak dènye atelye yo.</a:t>
            </a:r>
            <a:endParaRPr sz="3200" b="1">
              <a:solidFill>
                <a:srgbClr val="0771BA"/>
              </a:solidFill>
              <a:latin typeface="Calibri"/>
              <a:ea typeface="Calibri"/>
              <a:cs typeface="Calibri"/>
              <a:sym typeface="Calibri"/>
            </a:endParaRPr>
          </a:p>
          <a:p>
            <a:pPr>
              <a:lnSpc>
                <a:spcPct val="90000"/>
              </a:lnSpc>
              <a:spcBef>
                <a:spcPct val="0"/>
              </a:spcBef>
              <a:spcAft>
                <a:spcPct val="0"/>
              </a:spcAft>
            </a:pPr>
            <a:endParaRPr sz="3467" b="1">
              <a:solidFill>
                <a:srgbClr val="0771BA"/>
              </a:solidFill>
              <a:latin typeface="Calibri"/>
              <a:ea typeface="Calibri"/>
              <a:cs typeface="Calibri"/>
              <a:sym typeface="Calibri"/>
            </a:endParaRPr>
          </a:p>
          <a:p>
            <a:pPr>
              <a:lnSpc>
                <a:spcPct val="90000"/>
              </a:lnSpc>
              <a:spcBef>
                <a:spcPct val="0"/>
              </a:spcBef>
              <a:spcAft>
                <a:spcPct val="0"/>
              </a:spcAft>
            </a:pPr>
            <a:r>
              <a:rPr lang="en" sz="3733" b="1" u="sng">
                <a:solidFill>
                  <a:schemeClr val="hlink"/>
                </a:solidFill>
                <a:latin typeface="Calibri"/>
                <a:ea typeface="Calibri"/>
                <a:cs typeface="Calibri"/>
                <a:sym typeface="Calibri"/>
                <a:hlinkClick r:id="rId3"/>
              </a:rPr>
              <a:t>bit.ly/3BUBxbx</a:t>
            </a:r>
            <a:endParaRPr sz="3733" b="1">
              <a:solidFill>
                <a:srgbClr val="0771BA"/>
              </a:solidFill>
              <a:latin typeface="Calibri"/>
              <a:ea typeface="Calibri"/>
              <a:cs typeface="Calibri"/>
              <a:sym typeface="Calibri"/>
            </a:endParaRPr>
          </a:p>
        </p:txBody>
      </p:sp>
      <p:pic>
        <p:nvPicPr>
          <p:cNvPr id="105" name="Google Shape;105;p27"/>
          <p:cNvPicPr preferRelativeResize="0"/>
          <p:nvPr/>
        </p:nvPicPr>
        <p:blipFill>
          <a:blip r:embed="rId4">
            <a:alphaModFix/>
          </a:blip>
          <a:stretch>
            <a:fillRect/>
          </a:stretch>
        </p:blipFill>
        <p:spPr>
          <a:xfrm>
            <a:off x="5715001" y="1461500"/>
            <a:ext cx="5200401" cy="5200401"/>
          </a:xfrm>
          <a:prstGeom prst="rect">
            <a:avLst/>
          </a:prstGeom>
          <a:noFill/>
          <a:ln>
            <a:noFill/>
          </a:ln>
        </p:spPr>
      </p:pic>
    </p:spTree>
  </p:cSld>
  <p:clrMapOvr>
    <a:masterClrMapping/>
  </p:clrMapOvr>
  <p:transition/>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471"/>
        <p:cNvGrpSpPr/>
        <p:nvPr/>
      </p:nvGrpSpPr>
      <p:grpSpPr>
        <a:xfrm>
          <a:off x="0" y="0"/>
          <a:ext cx="0" cy="0"/>
          <a:chOff x="0" y="0"/>
          <a:chExt cx="0" cy="0"/>
        </a:xfrm>
      </p:grpSpPr>
      <p:sp>
        <p:nvSpPr>
          <p:cNvPr id="1472" name="Google Shape;1472;p6"/>
          <p:cNvSpPr txBox="1">
            <a:spLocks noGrp="1"/>
          </p:cNvSpPr>
          <p:nvPr>
            <p:ph type="body" idx="1"/>
          </p:nvPr>
        </p:nvSpPr>
        <p:spPr>
          <a:xfrm>
            <a:off x="4588042" y="1489802"/>
            <a:ext cx="7205373" cy="1055685"/>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SzPts val="3000"/>
              <a:buNone/>
            </a:pPr>
            <a:endParaRPr/>
          </a:p>
        </p:txBody>
      </p:sp>
      <p:sp>
        <p:nvSpPr>
          <p:cNvPr id="1473" name="Google Shape;1473;p6"/>
          <p:cNvSpPr txBox="1">
            <a:spLocks noGrp="1"/>
          </p:cNvSpPr>
          <p:nvPr>
            <p:ph type="body" idx="2"/>
          </p:nvPr>
        </p:nvSpPr>
        <p:spPr>
          <a:xfrm>
            <a:off x="4588042" y="2653440"/>
            <a:ext cx="7205373" cy="1055685"/>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SzPts val="3000"/>
              <a:buNone/>
            </a:pPr>
            <a:endParaRPr/>
          </a:p>
        </p:txBody>
      </p:sp>
      <p:sp>
        <p:nvSpPr>
          <p:cNvPr id="1474" name="Google Shape;1474;p6"/>
          <p:cNvSpPr txBox="1">
            <a:spLocks noGrp="1"/>
          </p:cNvSpPr>
          <p:nvPr>
            <p:ph type="body" idx="3"/>
          </p:nvPr>
        </p:nvSpPr>
        <p:spPr>
          <a:xfrm>
            <a:off x="4588042" y="3817079"/>
            <a:ext cx="7205373" cy="1055685"/>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SzPts val="3000"/>
              <a:buNone/>
            </a:pPr>
            <a:endParaRPr/>
          </a:p>
        </p:txBody>
      </p:sp>
      <p:sp>
        <p:nvSpPr>
          <p:cNvPr id="1475" name="Google Shape;1475;p6"/>
          <p:cNvSpPr txBox="1">
            <a:spLocks noGrp="1"/>
          </p:cNvSpPr>
          <p:nvPr>
            <p:ph type="body" idx="4"/>
          </p:nvPr>
        </p:nvSpPr>
        <p:spPr>
          <a:xfrm>
            <a:off x="4588042" y="4992079"/>
            <a:ext cx="7205373" cy="1055685"/>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SzPts val="3000"/>
              <a:buNone/>
            </a:pPr>
            <a:endParaRPr/>
          </a:p>
        </p:txBody>
      </p:sp>
      <p:sp>
        <p:nvSpPr>
          <p:cNvPr id="1476" name="Google Shape;1476;p6"/>
          <p:cNvSpPr txBox="1">
            <a:spLocks noGrp="1"/>
          </p:cNvSpPr>
          <p:nvPr>
            <p:ph type="body" idx="5"/>
          </p:nvPr>
        </p:nvSpPr>
        <p:spPr>
          <a:xfrm>
            <a:off x="1044438" y="1502511"/>
            <a:ext cx="3435278" cy="1042976"/>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SzPts val="4000"/>
              <a:buNone/>
            </a:pPr>
            <a:r>
              <a:rPr lang="en-JM"/>
              <a:t>Prepare ou.</a:t>
            </a:r>
            <a:endParaRPr/>
          </a:p>
        </p:txBody>
      </p:sp>
      <p:sp>
        <p:nvSpPr>
          <p:cNvPr id="1477" name="Google Shape;1477;p6"/>
          <p:cNvSpPr txBox="1">
            <a:spLocks noGrp="1"/>
          </p:cNvSpPr>
          <p:nvPr>
            <p:ph type="body" idx="6"/>
          </p:nvPr>
        </p:nvSpPr>
        <p:spPr>
          <a:xfrm>
            <a:off x="1046485" y="2653440"/>
            <a:ext cx="3433231" cy="1042976"/>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SzPts val="4000"/>
              <a:buNone/>
            </a:pPr>
            <a:r>
              <a:rPr lang="en-JM"/>
              <a:t>Montre ou prezan.</a:t>
            </a:r>
            <a:endParaRPr/>
          </a:p>
        </p:txBody>
      </p:sp>
      <p:sp>
        <p:nvSpPr>
          <p:cNvPr id="1478" name="Google Shape;1478;p6"/>
          <p:cNvSpPr txBox="1">
            <a:spLocks noGrp="1"/>
          </p:cNvSpPr>
          <p:nvPr>
            <p:ph type="body" idx="7"/>
          </p:nvPr>
        </p:nvSpPr>
        <p:spPr>
          <a:xfrm>
            <a:off x="1044439" y="3804369"/>
            <a:ext cx="3433231" cy="1042976"/>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SzPts val="4000"/>
              <a:buNone/>
            </a:pPr>
            <a:r>
              <a:rPr lang="en-JM"/>
              <a:t>Montre ou gen koutwazi.</a:t>
            </a:r>
            <a:endParaRPr/>
          </a:p>
        </p:txBody>
      </p:sp>
      <p:sp>
        <p:nvSpPr>
          <p:cNvPr id="1479" name="Google Shape;1479;p6"/>
          <p:cNvSpPr txBox="1">
            <a:spLocks noGrp="1"/>
          </p:cNvSpPr>
          <p:nvPr>
            <p:ph type="body" idx="8"/>
          </p:nvPr>
        </p:nvSpPr>
        <p:spPr>
          <a:xfrm>
            <a:off x="1044438" y="4959551"/>
            <a:ext cx="3433231" cy="1042976"/>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SzPts val="4000"/>
              <a:buNone/>
            </a:pPr>
            <a:r>
              <a:rPr lang="en-JM"/>
              <a:t>Poze kesyon.</a:t>
            </a:r>
            <a:endParaRPr/>
          </a:p>
        </p:txBody>
      </p:sp>
      <p:sp>
        <p:nvSpPr>
          <p:cNvPr id="1480" name="Google Shape;1480;p6"/>
          <p:cNvSpPr txBox="1">
            <a:spLocks noGrp="1"/>
          </p:cNvSpPr>
          <p:nvPr>
            <p:ph type="ctrTitle"/>
          </p:nvPr>
        </p:nvSpPr>
        <p:spPr>
          <a:xfrm>
            <a:off x="0" y="32084"/>
            <a:ext cx="12192000" cy="1193800"/>
          </a:xfrm>
          <a:prstGeom prst="rect">
            <a:avLst/>
          </a:prstGeom>
          <a:noFill/>
          <a:ln>
            <a:noFill/>
          </a:ln>
        </p:spPr>
        <p:txBody>
          <a:bodyPr spcFirstLastPara="1" wrap="square" lIns="274300" tIns="45700" rIns="91425" bIns="45700" anchor="ctr" anchorCtr="0">
            <a:noAutofit/>
          </a:bodyPr>
          <a:lstStyle/>
          <a:p>
            <a:pPr marL="0" lvl="0" indent="0" algn="l" rtl="0">
              <a:lnSpc>
                <a:spcPct val="90000"/>
              </a:lnSpc>
              <a:spcBef>
                <a:spcPts val="0"/>
              </a:spcBef>
              <a:spcAft>
                <a:spcPts val="0"/>
              </a:spcAft>
              <a:buSzPts val="5000"/>
              <a:buNone/>
            </a:pPr>
            <a:r>
              <a:rPr lang="en-JM"/>
              <a:t>Gid pou atelye yo </a:t>
            </a:r>
            <a:endParaRPr/>
          </a:p>
        </p:txBody>
      </p:sp>
      <p:pic>
        <p:nvPicPr>
          <p:cNvPr id="1481" name="Google Shape;1481;p6" descr="Icon&#10;&#10;Description automatically generated"/>
          <p:cNvPicPr preferRelativeResize="0"/>
          <p:nvPr/>
        </p:nvPicPr>
        <p:blipFill rotWithShape="1">
          <a:blip r:embed="rId3">
            <a:alphaModFix/>
          </a:blip>
          <a:srcRect/>
          <a:stretch/>
        </p:blipFill>
        <p:spPr>
          <a:xfrm>
            <a:off x="350915" y="1601936"/>
            <a:ext cx="585197" cy="831415"/>
          </a:xfrm>
          <a:prstGeom prst="rect">
            <a:avLst/>
          </a:prstGeom>
          <a:noFill/>
          <a:ln>
            <a:noFill/>
          </a:ln>
        </p:spPr>
      </p:pic>
      <p:pic>
        <p:nvPicPr>
          <p:cNvPr id="1482" name="Google Shape;1482;p6" descr="Icon&#10;&#10;Description automatically generated"/>
          <p:cNvPicPr preferRelativeResize="0"/>
          <p:nvPr/>
        </p:nvPicPr>
        <p:blipFill rotWithShape="1">
          <a:blip r:embed="rId4">
            <a:alphaModFix/>
          </a:blip>
          <a:srcRect/>
          <a:stretch/>
        </p:blipFill>
        <p:spPr>
          <a:xfrm>
            <a:off x="350915" y="5188440"/>
            <a:ext cx="585197" cy="585197"/>
          </a:xfrm>
          <a:prstGeom prst="rect">
            <a:avLst/>
          </a:prstGeom>
          <a:noFill/>
          <a:ln>
            <a:noFill/>
          </a:ln>
        </p:spPr>
      </p:pic>
      <p:pic>
        <p:nvPicPr>
          <p:cNvPr id="1483" name="Google Shape;1483;p6" descr="Icon&#10;&#10;Description automatically generated"/>
          <p:cNvPicPr preferRelativeResize="0"/>
          <p:nvPr/>
        </p:nvPicPr>
        <p:blipFill rotWithShape="1">
          <a:blip r:embed="rId5">
            <a:alphaModFix/>
          </a:blip>
          <a:srcRect/>
          <a:stretch/>
        </p:blipFill>
        <p:spPr>
          <a:xfrm>
            <a:off x="350915" y="4116743"/>
            <a:ext cx="585197" cy="418227"/>
          </a:xfrm>
          <a:prstGeom prst="rect">
            <a:avLst/>
          </a:prstGeom>
          <a:noFill/>
          <a:ln>
            <a:noFill/>
          </a:ln>
        </p:spPr>
      </p:pic>
      <p:pic>
        <p:nvPicPr>
          <p:cNvPr id="1484" name="Google Shape;1484;p6" descr="Icon&#10;&#10;Description automatically generated"/>
          <p:cNvPicPr preferRelativeResize="0"/>
          <p:nvPr/>
        </p:nvPicPr>
        <p:blipFill rotWithShape="1">
          <a:blip r:embed="rId6">
            <a:alphaModFix/>
          </a:blip>
          <a:srcRect/>
          <a:stretch/>
        </p:blipFill>
        <p:spPr>
          <a:xfrm>
            <a:off x="478779" y="2796891"/>
            <a:ext cx="329468" cy="666382"/>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488"/>
        <p:cNvGrpSpPr/>
        <p:nvPr/>
      </p:nvGrpSpPr>
      <p:grpSpPr>
        <a:xfrm>
          <a:off x="0" y="0"/>
          <a:ext cx="0" cy="0"/>
          <a:chOff x="0" y="0"/>
          <a:chExt cx="0" cy="0"/>
        </a:xfrm>
      </p:grpSpPr>
      <p:sp>
        <p:nvSpPr>
          <p:cNvPr id="1489" name="Google Shape;1489;p11"/>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p>
            <a:pPr marL="0" lvl="0" indent="0" algn="l" rtl="0">
              <a:lnSpc>
                <a:spcPct val="100000"/>
              </a:lnSpc>
              <a:spcBef>
                <a:spcPts val="0"/>
              </a:spcBef>
              <a:spcAft>
                <a:spcPts val="0"/>
              </a:spcAft>
              <a:buClr>
                <a:srgbClr val="006FB6"/>
              </a:buClr>
              <a:buSzPts val="5000"/>
              <a:buFont typeface="Calibri"/>
              <a:buNone/>
            </a:pPr>
            <a:r>
              <a:rPr lang="en-JM">
                <a:solidFill>
                  <a:srgbClr val="006FB6"/>
                </a:solidFill>
              </a:rPr>
              <a:t>Kisa ou te aprann?</a:t>
            </a:r>
            <a:endParaRPr/>
          </a:p>
        </p:txBody>
      </p:sp>
      <p:sp>
        <p:nvSpPr>
          <p:cNvPr id="1490" name="Google Shape;1490;p11"/>
          <p:cNvSpPr txBox="1">
            <a:spLocks noGrp="1"/>
          </p:cNvSpPr>
          <p:nvPr>
            <p:ph type="body" idx="1"/>
          </p:nvPr>
        </p:nvSpPr>
        <p:spPr>
          <a:xfrm>
            <a:off x="9222913" y="2793189"/>
            <a:ext cx="2497200" cy="4542900"/>
          </a:xfrm>
          <a:prstGeom prst="rect">
            <a:avLst/>
          </a:prstGeom>
          <a:noFill/>
          <a:ln>
            <a:noFill/>
          </a:ln>
        </p:spPr>
        <p:txBody>
          <a:bodyPr spcFirstLastPara="1" wrap="square" lIns="91425" tIns="45700" rIns="91425" bIns="45700" anchor="t" anchorCtr="0">
            <a:spAutoFit/>
          </a:bodyPr>
          <a:lstStyle/>
          <a:p>
            <a:pPr marL="0" lvl="0" indent="0" algn="ctr" rtl="0">
              <a:lnSpc>
                <a:spcPct val="90000"/>
              </a:lnSpc>
              <a:spcBef>
                <a:spcPts val="0"/>
              </a:spcBef>
              <a:spcAft>
                <a:spcPts val="0"/>
              </a:spcAft>
              <a:buClr>
                <a:srgbClr val="006FB6"/>
              </a:buClr>
              <a:buSzPts val="2100"/>
              <a:buNone/>
            </a:pPr>
            <a:r>
              <a:rPr lang="en-JM" sz="2600"/>
              <a:t>Liv non-fiksyon yo diferan avèk liv fiksyon yo. Liv fiksyon yo rakonte istwa. Liv non-fiksyon yo bay enfòmasyon sèlman epi yo anseye nou sijè.</a:t>
            </a:r>
            <a:endParaRPr/>
          </a:p>
          <a:p>
            <a:pPr marL="0" lvl="0" indent="0" algn="ctr" rtl="0">
              <a:lnSpc>
                <a:spcPct val="90000"/>
              </a:lnSpc>
              <a:spcBef>
                <a:spcPts val="1000"/>
              </a:spcBef>
              <a:spcAft>
                <a:spcPts val="0"/>
              </a:spcAft>
              <a:buClr>
                <a:srgbClr val="006FB6"/>
              </a:buClr>
              <a:buSzPts val="1950"/>
              <a:buNone/>
            </a:pPr>
            <a:endParaRPr sz="2600">
              <a:solidFill>
                <a:srgbClr val="006FB6"/>
              </a:solidFill>
            </a:endParaRPr>
          </a:p>
        </p:txBody>
      </p:sp>
      <p:pic>
        <p:nvPicPr>
          <p:cNvPr id="1491" name="Google Shape;1491;p11"/>
          <p:cNvPicPr preferRelativeResize="0">
            <a:picLocks noGrp="1"/>
          </p:cNvPicPr>
          <p:nvPr>
            <p:ph type="pic" idx="2"/>
          </p:nvPr>
        </p:nvPicPr>
        <p:blipFill rotWithShape="1">
          <a:blip r:embed="rId3">
            <a:alphaModFix/>
          </a:blip>
          <a:srcRect/>
          <a:stretch/>
        </p:blipFill>
        <p:spPr>
          <a:xfrm>
            <a:off x="9859875" y="1131925"/>
            <a:ext cx="1223300" cy="1460050"/>
          </a:xfrm>
          <a:prstGeom prst="rect">
            <a:avLst/>
          </a:prstGeom>
          <a:noFill/>
          <a:ln>
            <a:noFill/>
          </a:ln>
        </p:spPr>
      </p:pic>
      <p:sp>
        <p:nvSpPr>
          <p:cNvPr id="1492" name="Google Shape;1492;p11"/>
          <p:cNvSpPr txBox="1">
            <a:spLocks noGrp="1"/>
          </p:cNvSpPr>
          <p:nvPr>
            <p:ph type="title" idx="3"/>
          </p:nvPr>
        </p:nvSpPr>
        <p:spPr>
          <a:xfrm>
            <a:off x="371850" y="2472625"/>
            <a:ext cx="969000" cy="1023300"/>
          </a:xfrm>
          <a:prstGeom prst="rect">
            <a:avLst/>
          </a:prstGeom>
          <a:noFill/>
          <a:ln>
            <a:noFill/>
          </a:ln>
        </p:spPr>
        <p:txBody>
          <a:bodyPr spcFirstLastPara="1" wrap="square" lIns="274300" tIns="45700" rIns="91425" bIns="45700" anchor="t" anchorCtr="0">
            <a:normAutofit/>
          </a:bodyPr>
          <a:lstStyle/>
          <a:p>
            <a:pPr marL="0" lvl="0" indent="0" algn="l" rtl="0">
              <a:lnSpc>
                <a:spcPct val="90000"/>
              </a:lnSpc>
              <a:spcBef>
                <a:spcPts val="0"/>
              </a:spcBef>
              <a:spcAft>
                <a:spcPts val="0"/>
              </a:spcAft>
              <a:buSzPts val="5000"/>
              <a:buNone/>
            </a:pPr>
            <a:r>
              <a:rPr lang="en-JM"/>
              <a:t>2</a:t>
            </a:r>
            <a:endParaRPr/>
          </a:p>
        </p:txBody>
      </p:sp>
      <p:sp>
        <p:nvSpPr>
          <p:cNvPr id="1493" name="Google Shape;1493;p11"/>
          <p:cNvSpPr txBox="1">
            <a:spLocks noGrp="1"/>
          </p:cNvSpPr>
          <p:nvPr>
            <p:ph type="title" idx="5"/>
          </p:nvPr>
        </p:nvSpPr>
        <p:spPr>
          <a:xfrm>
            <a:off x="371850" y="3624715"/>
            <a:ext cx="969000" cy="1023300"/>
          </a:xfrm>
          <a:prstGeom prst="rect">
            <a:avLst/>
          </a:prstGeom>
          <a:noFill/>
          <a:ln>
            <a:noFill/>
          </a:ln>
        </p:spPr>
        <p:txBody>
          <a:bodyPr spcFirstLastPara="1" wrap="square" lIns="274300" tIns="45700" rIns="91425" bIns="45700" anchor="t" anchorCtr="0">
            <a:normAutofit/>
          </a:bodyPr>
          <a:lstStyle/>
          <a:p>
            <a:pPr marL="0" lvl="0" indent="0" algn="l" rtl="0">
              <a:lnSpc>
                <a:spcPct val="90000"/>
              </a:lnSpc>
              <a:spcBef>
                <a:spcPts val="0"/>
              </a:spcBef>
              <a:spcAft>
                <a:spcPts val="0"/>
              </a:spcAft>
              <a:buSzPts val="5000"/>
              <a:buNone/>
            </a:pPr>
            <a:r>
              <a:rPr lang="en-JM"/>
              <a:t>3</a:t>
            </a:r>
            <a:endParaRPr/>
          </a:p>
        </p:txBody>
      </p:sp>
      <p:sp>
        <p:nvSpPr>
          <p:cNvPr id="1494" name="Google Shape;1494;p11"/>
          <p:cNvSpPr txBox="1">
            <a:spLocks noGrp="1"/>
          </p:cNvSpPr>
          <p:nvPr>
            <p:ph type="body" idx="6"/>
          </p:nvPr>
        </p:nvSpPr>
        <p:spPr>
          <a:xfrm>
            <a:off x="1264650" y="1350300"/>
            <a:ext cx="4917000" cy="10233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3200"/>
              <a:buNone/>
            </a:pPr>
            <a:r>
              <a:rPr lang="en-JM"/>
              <a:t>Di sijè a.</a:t>
            </a:r>
            <a:endParaRPr/>
          </a:p>
        </p:txBody>
      </p:sp>
      <p:sp>
        <p:nvSpPr>
          <p:cNvPr id="1495" name="Google Shape;1495;p11"/>
          <p:cNvSpPr txBox="1">
            <a:spLocks noGrp="1"/>
          </p:cNvSpPr>
          <p:nvPr>
            <p:ph type="body" idx="7"/>
          </p:nvPr>
        </p:nvSpPr>
        <p:spPr>
          <a:xfrm>
            <a:off x="1264650" y="2320225"/>
            <a:ext cx="4917000" cy="10233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3200"/>
              <a:buNone/>
            </a:pPr>
            <a:r>
              <a:rPr lang="en-JM"/>
              <a:t>Di eleman ki pi enpòtan yo.</a:t>
            </a:r>
            <a:endParaRPr/>
          </a:p>
        </p:txBody>
      </p:sp>
      <p:sp>
        <p:nvSpPr>
          <p:cNvPr id="1496" name="Google Shape;1496;p11"/>
          <p:cNvSpPr txBox="1">
            <a:spLocks noGrp="1"/>
          </p:cNvSpPr>
          <p:nvPr>
            <p:ph type="body" idx="8"/>
          </p:nvPr>
        </p:nvSpPr>
        <p:spPr>
          <a:xfrm>
            <a:off x="1264638" y="3700915"/>
            <a:ext cx="4917000" cy="10233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3200"/>
              <a:buNone/>
            </a:pPr>
            <a:r>
              <a:rPr lang="en-JM"/>
              <a:t>Di yon eleman ki amizan oswa enteresan. </a:t>
            </a:r>
            <a:endParaRPr/>
          </a:p>
        </p:txBody>
      </p:sp>
      <p:sp>
        <p:nvSpPr>
          <p:cNvPr id="1497" name="Google Shape;1497;p11"/>
          <p:cNvSpPr txBox="1">
            <a:spLocks noGrp="1"/>
          </p:cNvSpPr>
          <p:nvPr>
            <p:ph type="title" idx="13"/>
          </p:nvPr>
        </p:nvSpPr>
        <p:spPr>
          <a:xfrm>
            <a:off x="371850" y="1350300"/>
            <a:ext cx="969000" cy="1023300"/>
          </a:xfrm>
          <a:prstGeom prst="rect">
            <a:avLst/>
          </a:prstGeom>
          <a:noFill/>
          <a:ln>
            <a:noFill/>
          </a:ln>
        </p:spPr>
        <p:txBody>
          <a:bodyPr spcFirstLastPara="1" wrap="square" lIns="274300" tIns="45700" rIns="91425" bIns="45700" anchor="t" anchorCtr="0">
            <a:normAutofit/>
          </a:bodyPr>
          <a:lstStyle/>
          <a:p>
            <a:pPr marL="0" lvl="0" indent="0" algn="l" rtl="0">
              <a:lnSpc>
                <a:spcPct val="90000"/>
              </a:lnSpc>
              <a:spcBef>
                <a:spcPts val="0"/>
              </a:spcBef>
              <a:spcAft>
                <a:spcPts val="0"/>
              </a:spcAft>
              <a:buSzPts val="5000"/>
              <a:buNone/>
            </a:pPr>
            <a:r>
              <a:rPr lang="en-JM"/>
              <a:t>1</a:t>
            </a:r>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501"/>
        <p:cNvGrpSpPr/>
        <p:nvPr/>
      </p:nvGrpSpPr>
      <p:grpSpPr>
        <a:xfrm>
          <a:off x="0" y="0"/>
          <a:ext cx="0" cy="0"/>
          <a:chOff x="0" y="0"/>
          <a:chExt cx="0" cy="0"/>
        </a:xfrm>
      </p:grpSpPr>
      <p:sp>
        <p:nvSpPr>
          <p:cNvPr id="1502" name="Google Shape;1502;p12"/>
          <p:cNvSpPr txBox="1">
            <a:spLocks noGrp="1"/>
          </p:cNvSpPr>
          <p:nvPr>
            <p:ph type="body" idx="1"/>
          </p:nvPr>
        </p:nvSpPr>
        <p:spPr>
          <a:xfrm>
            <a:off x="4588042" y="1489802"/>
            <a:ext cx="7205400" cy="1055700"/>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1000"/>
              </a:spcBef>
              <a:spcAft>
                <a:spcPts val="0"/>
              </a:spcAft>
              <a:buSzPts val="3000"/>
              <a:buNone/>
            </a:pPr>
            <a:r>
              <a:rPr lang="en-JM" sz="3000"/>
              <a:t>Sijè tèks la</a:t>
            </a:r>
            <a:endParaRPr/>
          </a:p>
        </p:txBody>
      </p:sp>
      <p:sp>
        <p:nvSpPr>
          <p:cNvPr id="1503" name="Google Shape;1503;p12"/>
          <p:cNvSpPr txBox="1">
            <a:spLocks noGrp="1"/>
          </p:cNvSpPr>
          <p:nvPr>
            <p:ph type="body" idx="2"/>
          </p:nvPr>
        </p:nvSpPr>
        <p:spPr>
          <a:xfrm>
            <a:off x="4588042" y="2653440"/>
            <a:ext cx="7205400" cy="1055700"/>
          </a:xfrm>
          <a:prstGeom prst="rect">
            <a:avLst/>
          </a:prstGeom>
          <a:noFill/>
          <a:ln>
            <a:noFill/>
          </a:ln>
        </p:spPr>
        <p:txBody>
          <a:bodyPr spcFirstLastPara="1" wrap="square" lIns="91425" tIns="45700" rIns="91425" bIns="45700" anchor="ctr" anchorCtr="0">
            <a:normAutofit/>
          </a:bodyPr>
          <a:lstStyle/>
          <a:p>
            <a:pPr marL="0" lvl="0" indent="0" algn="l" rtl="0">
              <a:spcBef>
                <a:spcPts val="1000"/>
              </a:spcBef>
              <a:spcAft>
                <a:spcPts val="0"/>
              </a:spcAft>
              <a:buSzPts val="1100"/>
              <a:buNone/>
            </a:pPr>
            <a:r>
              <a:rPr lang="en-JM" sz="3000">
                <a:solidFill>
                  <a:srgbClr val="0771BA"/>
                </a:solidFill>
              </a:rPr>
              <a:t>Ki sa otè a ap eseye anseye nou sou sijè a.</a:t>
            </a:r>
            <a:endParaRPr sz="3000">
              <a:solidFill>
                <a:srgbClr val="0771BA"/>
              </a:solidFill>
            </a:endParaRPr>
          </a:p>
        </p:txBody>
      </p:sp>
      <p:sp>
        <p:nvSpPr>
          <p:cNvPr id="1504" name="Google Shape;1504;p12"/>
          <p:cNvSpPr txBox="1">
            <a:spLocks noGrp="1"/>
          </p:cNvSpPr>
          <p:nvPr>
            <p:ph type="body" idx="3"/>
          </p:nvPr>
        </p:nvSpPr>
        <p:spPr>
          <a:xfrm>
            <a:off x="4588042" y="3817079"/>
            <a:ext cx="7205400" cy="1055700"/>
          </a:xfrm>
          <a:prstGeom prst="rect">
            <a:avLst/>
          </a:prstGeom>
          <a:noFill/>
          <a:ln>
            <a:noFill/>
          </a:ln>
        </p:spPr>
        <p:txBody>
          <a:bodyPr spcFirstLastPara="1" wrap="square" lIns="91425" tIns="45700" rIns="91425" bIns="45700" anchor="ctr" anchorCtr="0">
            <a:normAutofit/>
          </a:bodyPr>
          <a:lstStyle/>
          <a:p>
            <a:pPr marL="0" lvl="0" indent="0" algn="l" rtl="0">
              <a:spcBef>
                <a:spcPts val="1000"/>
              </a:spcBef>
              <a:spcAft>
                <a:spcPts val="0"/>
              </a:spcAft>
              <a:buClr>
                <a:schemeClr val="dk1"/>
              </a:buClr>
              <a:buSzPts val="3000"/>
              <a:buFont typeface="Arial"/>
              <a:buNone/>
            </a:pPr>
            <a:r>
              <a:rPr lang="en-JM" sz="3000"/>
              <a:t>Yon bagay ki kenbe atansyon ou.</a:t>
            </a:r>
            <a:endParaRPr/>
          </a:p>
        </p:txBody>
      </p:sp>
      <p:sp>
        <p:nvSpPr>
          <p:cNvPr id="1505" name="Google Shape;1505;p12"/>
          <p:cNvSpPr txBox="1">
            <a:spLocks noGrp="1"/>
          </p:cNvSpPr>
          <p:nvPr>
            <p:ph type="body" idx="4"/>
          </p:nvPr>
        </p:nvSpPr>
        <p:spPr>
          <a:xfrm>
            <a:off x="4588042" y="4992079"/>
            <a:ext cx="7205400" cy="1055700"/>
          </a:xfrm>
          <a:prstGeom prst="rect">
            <a:avLst/>
          </a:prstGeom>
          <a:noFill/>
          <a:ln>
            <a:noFill/>
          </a:ln>
        </p:spPr>
        <p:txBody>
          <a:bodyPr spcFirstLastPara="1" wrap="square" lIns="91425" tIns="45700" rIns="91425" bIns="45700" anchor="ctr" anchorCtr="0">
            <a:normAutofit/>
          </a:bodyPr>
          <a:lstStyle/>
          <a:p>
            <a:pPr marL="0" lvl="0" indent="0" algn="l" rtl="0">
              <a:spcBef>
                <a:spcPts val="1000"/>
              </a:spcBef>
              <a:spcAft>
                <a:spcPts val="0"/>
              </a:spcAft>
              <a:buSzPts val="3000"/>
              <a:buNone/>
            </a:pPr>
            <a:r>
              <a:rPr lang="en-JM" sz="3000"/>
              <a:t>Yon bagay yo pwouve ki vrè</a:t>
            </a:r>
            <a:endParaRPr/>
          </a:p>
        </p:txBody>
      </p:sp>
      <p:sp>
        <p:nvSpPr>
          <p:cNvPr id="1506" name="Google Shape;1506;p12"/>
          <p:cNvSpPr txBox="1">
            <a:spLocks noGrp="1"/>
          </p:cNvSpPr>
          <p:nvPr>
            <p:ph type="body" idx="5"/>
          </p:nvPr>
        </p:nvSpPr>
        <p:spPr>
          <a:xfrm>
            <a:off x="691245" y="1502511"/>
            <a:ext cx="3435300" cy="10431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1000"/>
              </a:spcBef>
              <a:spcAft>
                <a:spcPts val="0"/>
              </a:spcAft>
              <a:buSzPts val="4000"/>
              <a:buNone/>
            </a:pPr>
            <a:r>
              <a:rPr lang="en-JM" b="1"/>
              <a:t>Sijè </a:t>
            </a:r>
            <a:endParaRPr/>
          </a:p>
        </p:txBody>
      </p:sp>
      <p:sp>
        <p:nvSpPr>
          <p:cNvPr id="1507" name="Google Shape;1507;p12"/>
          <p:cNvSpPr txBox="1">
            <a:spLocks noGrp="1"/>
          </p:cNvSpPr>
          <p:nvPr>
            <p:ph type="body" idx="6"/>
          </p:nvPr>
        </p:nvSpPr>
        <p:spPr>
          <a:xfrm>
            <a:off x="693292" y="2653440"/>
            <a:ext cx="3433200" cy="1043100"/>
          </a:xfrm>
          <a:prstGeom prst="rect">
            <a:avLst/>
          </a:prstGeom>
          <a:noFill/>
          <a:ln>
            <a:noFill/>
          </a:ln>
        </p:spPr>
        <p:txBody>
          <a:bodyPr spcFirstLastPara="1" wrap="square" lIns="91425" tIns="45700" rIns="91425" bIns="45700" anchor="ctr" anchorCtr="0">
            <a:noAutofit/>
          </a:bodyPr>
          <a:lstStyle/>
          <a:p>
            <a:pPr marL="0" marR="38100" lvl="0" indent="0" algn="l" rtl="0">
              <a:lnSpc>
                <a:spcPct val="128571"/>
              </a:lnSpc>
              <a:spcBef>
                <a:spcPts val="0"/>
              </a:spcBef>
              <a:spcAft>
                <a:spcPts val="0"/>
              </a:spcAft>
              <a:buSzPts val="1100"/>
              <a:buNone/>
            </a:pPr>
            <a:r>
              <a:rPr lang="en-JM" sz="3000" b="1">
                <a:solidFill>
                  <a:srgbClr val="0771BA"/>
                </a:solidFill>
              </a:rPr>
              <a:t>Lide prensipal la</a:t>
            </a:r>
            <a:endParaRPr sz="3000" b="1">
              <a:solidFill>
                <a:srgbClr val="0771BA"/>
              </a:solidFill>
            </a:endParaRPr>
          </a:p>
        </p:txBody>
      </p:sp>
      <p:sp>
        <p:nvSpPr>
          <p:cNvPr id="1508" name="Google Shape;1508;p12"/>
          <p:cNvSpPr txBox="1">
            <a:spLocks noGrp="1"/>
          </p:cNvSpPr>
          <p:nvPr>
            <p:ph type="body" idx="7"/>
          </p:nvPr>
        </p:nvSpPr>
        <p:spPr>
          <a:xfrm>
            <a:off x="691246" y="3804369"/>
            <a:ext cx="3433200" cy="1043100"/>
          </a:xfrm>
          <a:prstGeom prst="rect">
            <a:avLst/>
          </a:prstGeom>
          <a:noFill/>
          <a:ln>
            <a:noFill/>
          </a:ln>
        </p:spPr>
        <p:txBody>
          <a:bodyPr spcFirstLastPara="1" wrap="square" lIns="91425" tIns="45700" rIns="91425" bIns="45700" anchor="ctr" anchorCtr="0">
            <a:noAutofit/>
          </a:bodyPr>
          <a:lstStyle/>
          <a:p>
            <a:pPr marL="0" lvl="0" indent="0" algn="l" rtl="0">
              <a:spcBef>
                <a:spcPts val="1000"/>
              </a:spcBef>
              <a:spcAft>
                <a:spcPts val="0"/>
              </a:spcAft>
              <a:buSzPts val="4000"/>
              <a:buNone/>
            </a:pPr>
            <a:r>
              <a:rPr lang="en-JM" b="1"/>
              <a:t>Enteresan</a:t>
            </a:r>
            <a:endParaRPr b="1"/>
          </a:p>
        </p:txBody>
      </p:sp>
      <p:sp>
        <p:nvSpPr>
          <p:cNvPr id="1509" name="Google Shape;1509;p12"/>
          <p:cNvSpPr txBox="1">
            <a:spLocks noGrp="1"/>
          </p:cNvSpPr>
          <p:nvPr>
            <p:ph type="body" idx="8"/>
          </p:nvPr>
        </p:nvSpPr>
        <p:spPr>
          <a:xfrm>
            <a:off x="691245" y="4959551"/>
            <a:ext cx="3433200" cy="1043100"/>
          </a:xfrm>
          <a:prstGeom prst="rect">
            <a:avLst/>
          </a:prstGeom>
          <a:noFill/>
          <a:ln>
            <a:noFill/>
          </a:ln>
        </p:spPr>
        <p:txBody>
          <a:bodyPr spcFirstLastPara="1" wrap="square" lIns="91425" tIns="45700" rIns="91425" bIns="45700" anchor="ctr" anchorCtr="0">
            <a:noAutofit/>
          </a:bodyPr>
          <a:lstStyle/>
          <a:p>
            <a:pPr marL="0" lvl="0" indent="0" algn="l" rtl="0">
              <a:spcBef>
                <a:spcPts val="1000"/>
              </a:spcBef>
              <a:spcAft>
                <a:spcPts val="0"/>
              </a:spcAft>
              <a:buSzPts val="4000"/>
              <a:buNone/>
            </a:pPr>
            <a:r>
              <a:rPr lang="en-JM" b="1"/>
              <a:t>Reyalite</a:t>
            </a:r>
            <a:endParaRPr/>
          </a:p>
        </p:txBody>
      </p:sp>
      <p:sp>
        <p:nvSpPr>
          <p:cNvPr id="1510" name="Google Shape;1510;p12"/>
          <p:cNvSpPr txBox="1">
            <a:spLocks noGrp="1"/>
          </p:cNvSpPr>
          <p:nvPr>
            <p:ph type="ctrTitle"/>
          </p:nvPr>
        </p:nvSpPr>
        <p:spPr>
          <a:xfrm>
            <a:off x="0" y="0"/>
            <a:ext cx="12192000" cy="1193700"/>
          </a:xfrm>
          <a:prstGeom prst="rect">
            <a:avLst/>
          </a:prstGeom>
          <a:noFill/>
          <a:ln>
            <a:noFill/>
          </a:ln>
        </p:spPr>
        <p:txBody>
          <a:bodyPr spcFirstLastPara="1" wrap="square" lIns="274300" tIns="45700" rIns="91425" bIns="45700" anchor="ctr" anchorCtr="0">
            <a:noAutofit/>
          </a:bodyPr>
          <a:lstStyle/>
          <a:p>
            <a:pPr marL="0" lvl="0" indent="0" algn="l" rtl="0">
              <a:lnSpc>
                <a:spcPct val="90000"/>
              </a:lnSpc>
              <a:spcBef>
                <a:spcPts val="0"/>
              </a:spcBef>
              <a:spcAft>
                <a:spcPts val="0"/>
              </a:spcAft>
              <a:buSzPts val="5000"/>
              <a:buNone/>
            </a:pPr>
            <a:r>
              <a:rPr lang="en-JM"/>
              <a:t>Verifye tèm alfabetizasyon yo</a:t>
            </a:r>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514"/>
        <p:cNvGrpSpPr/>
        <p:nvPr/>
      </p:nvGrpSpPr>
      <p:grpSpPr>
        <a:xfrm>
          <a:off x="0" y="0"/>
          <a:ext cx="0" cy="0"/>
          <a:chOff x="0" y="0"/>
          <a:chExt cx="0" cy="0"/>
        </a:xfrm>
      </p:grpSpPr>
      <p:sp>
        <p:nvSpPr>
          <p:cNvPr id="1515" name="Google Shape;1515;p13"/>
          <p:cNvSpPr txBox="1">
            <a:spLocks noGrp="1"/>
          </p:cNvSpPr>
          <p:nvPr>
            <p:ph type="body" idx="1"/>
          </p:nvPr>
        </p:nvSpPr>
        <p:spPr>
          <a:xfrm>
            <a:off x="3445340" y="1710574"/>
            <a:ext cx="2514600" cy="3148500"/>
          </a:xfrm>
          <a:prstGeom prst="rect">
            <a:avLst/>
          </a:prstGeom>
          <a:noFill/>
          <a:ln>
            <a:noFill/>
          </a:ln>
        </p:spPr>
        <p:txBody>
          <a:bodyPr spcFirstLastPara="1" wrap="square" lIns="91425" tIns="45700" rIns="91425" bIns="45700" anchor="ctr" anchorCtr="1">
            <a:normAutofit/>
          </a:bodyPr>
          <a:lstStyle/>
          <a:p>
            <a:pPr marL="0" lvl="0" indent="0" algn="ctr" rtl="0">
              <a:lnSpc>
                <a:spcPct val="90000"/>
              </a:lnSpc>
              <a:spcBef>
                <a:spcPts val="0"/>
              </a:spcBef>
              <a:spcAft>
                <a:spcPts val="0"/>
              </a:spcAft>
              <a:buClr>
                <a:srgbClr val="006FB6"/>
              </a:buClr>
              <a:buSzPts val="3200"/>
              <a:buNone/>
            </a:pPr>
            <a:r>
              <a:rPr lang="en-JM" sz="3200"/>
              <a:t>Ki sijè liv la ou te fèk li?</a:t>
            </a:r>
            <a:endParaRPr/>
          </a:p>
          <a:p>
            <a:pPr marL="0" lvl="0" indent="0" algn="ctr" rtl="0">
              <a:lnSpc>
                <a:spcPct val="90000"/>
              </a:lnSpc>
              <a:spcBef>
                <a:spcPts val="1000"/>
              </a:spcBef>
              <a:spcAft>
                <a:spcPts val="0"/>
              </a:spcAft>
              <a:buClr>
                <a:srgbClr val="006FB6"/>
              </a:buClr>
              <a:buSzPts val="3200"/>
              <a:buNone/>
            </a:pPr>
            <a:endParaRPr sz="3200"/>
          </a:p>
        </p:txBody>
      </p:sp>
      <p:sp>
        <p:nvSpPr>
          <p:cNvPr id="1516" name="Google Shape;1516;p13"/>
          <p:cNvSpPr txBox="1">
            <a:spLocks noGrp="1"/>
          </p:cNvSpPr>
          <p:nvPr>
            <p:ph type="body" idx="2"/>
          </p:nvPr>
        </p:nvSpPr>
        <p:spPr>
          <a:xfrm>
            <a:off x="9332937" y="1735925"/>
            <a:ext cx="2514600" cy="3148500"/>
          </a:xfrm>
          <a:prstGeom prst="rect">
            <a:avLst/>
          </a:prstGeom>
          <a:noFill/>
          <a:ln>
            <a:noFill/>
          </a:ln>
        </p:spPr>
        <p:txBody>
          <a:bodyPr spcFirstLastPara="1" wrap="square" lIns="91425" tIns="45700" rIns="91425" bIns="45700" anchor="ctr" anchorCtr="1">
            <a:normAutofit/>
          </a:bodyPr>
          <a:lstStyle/>
          <a:p>
            <a:pPr marL="0" lvl="0" indent="0" algn="ctr" rtl="0">
              <a:lnSpc>
                <a:spcPct val="90000"/>
              </a:lnSpc>
              <a:spcBef>
                <a:spcPts val="0"/>
              </a:spcBef>
              <a:spcAft>
                <a:spcPts val="0"/>
              </a:spcAft>
              <a:buClr>
                <a:srgbClr val="006FB6"/>
              </a:buClr>
              <a:buSzPts val="3200"/>
              <a:buNone/>
            </a:pPr>
            <a:r>
              <a:rPr lang="en-JM" sz="3200"/>
              <a:t>Ki yon bagay otè a vle nou konnen?</a:t>
            </a:r>
            <a:endParaRPr/>
          </a:p>
          <a:p>
            <a:pPr marL="0" lvl="0" indent="0" algn="ctr" rtl="0">
              <a:lnSpc>
                <a:spcPct val="90000"/>
              </a:lnSpc>
              <a:spcBef>
                <a:spcPts val="1000"/>
              </a:spcBef>
              <a:spcAft>
                <a:spcPts val="0"/>
              </a:spcAft>
              <a:buClr>
                <a:srgbClr val="006FB6"/>
              </a:buClr>
              <a:buSzPts val="3200"/>
              <a:buNone/>
            </a:pPr>
            <a:endParaRPr sz="3200"/>
          </a:p>
        </p:txBody>
      </p:sp>
      <p:sp>
        <p:nvSpPr>
          <p:cNvPr id="1517" name="Google Shape;1517;p13"/>
          <p:cNvSpPr txBox="1">
            <a:spLocks noGrp="1"/>
          </p:cNvSpPr>
          <p:nvPr>
            <p:ph type="ctrTitle"/>
          </p:nvPr>
        </p:nvSpPr>
        <p:spPr>
          <a:xfrm>
            <a:off x="0" y="32084"/>
            <a:ext cx="12192000" cy="1193700"/>
          </a:xfrm>
          <a:prstGeom prst="rect">
            <a:avLst/>
          </a:prstGeom>
          <a:noFill/>
          <a:ln>
            <a:noFill/>
          </a:ln>
        </p:spPr>
        <p:txBody>
          <a:bodyPr spcFirstLastPara="1" wrap="square" lIns="274300" tIns="45700" rIns="91425" bIns="45700" anchor="ctr" anchorCtr="0">
            <a:noAutofit/>
          </a:bodyPr>
          <a:lstStyle/>
          <a:p>
            <a:pPr marL="0" lvl="0" indent="0" algn="l" rtl="0">
              <a:lnSpc>
                <a:spcPct val="90000"/>
              </a:lnSpc>
              <a:spcBef>
                <a:spcPts val="0"/>
              </a:spcBef>
              <a:spcAft>
                <a:spcPts val="0"/>
              </a:spcAft>
              <a:buClr>
                <a:srgbClr val="006FB6"/>
              </a:buClr>
              <a:buSzPts val="5000"/>
              <a:buFont typeface="Calibri"/>
              <a:buNone/>
            </a:pPr>
            <a:r>
              <a:rPr lang="en-JM"/>
              <a:t>Di sijè a. </a:t>
            </a:r>
            <a:endParaRPr/>
          </a:p>
        </p:txBody>
      </p:sp>
      <p:pic>
        <p:nvPicPr>
          <p:cNvPr id="1518" name="Google Shape;1518;p13"/>
          <p:cNvPicPr preferRelativeResize="0">
            <a:picLocks noGrp="1"/>
          </p:cNvPicPr>
          <p:nvPr>
            <p:ph type="body" idx="3"/>
          </p:nvPr>
        </p:nvPicPr>
        <p:blipFill rotWithShape="1">
          <a:blip r:embed="rId3">
            <a:alphaModFix/>
          </a:blip>
          <a:srcRect l="14193" t="37227" r="50000" b="11311"/>
          <a:stretch/>
        </p:blipFill>
        <p:spPr>
          <a:xfrm>
            <a:off x="344488" y="2168998"/>
            <a:ext cx="2911500" cy="2223000"/>
          </a:xfrm>
          <a:prstGeom prst="rect">
            <a:avLst/>
          </a:prstGeom>
          <a:noFill/>
          <a:ln w="9525" cap="flat" cmpd="sng">
            <a:solidFill>
              <a:srgbClr val="666666"/>
            </a:solidFill>
            <a:prstDash val="solid"/>
            <a:round/>
            <a:headEnd type="none" w="sm" len="sm"/>
            <a:tailEnd type="none" w="sm" len="sm"/>
          </a:ln>
        </p:spPr>
      </p:pic>
      <p:pic>
        <p:nvPicPr>
          <p:cNvPr id="1519" name="Google Shape;1519;p13"/>
          <p:cNvPicPr preferRelativeResize="0">
            <a:picLocks noGrp="1"/>
          </p:cNvPicPr>
          <p:nvPr>
            <p:ph type="body" idx="4"/>
          </p:nvPr>
        </p:nvPicPr>
        <p:blipFill rotWithShape="1">
          <a:blip r:embed="rId4">
            <a:alphaModFix/>
          </a:blip>
          <a:srcRect l="17456" t="34386" r="69147" b="34974"/>
          <a:stretch/>
        </p:blipFill>
        <p:spPr>
          <a:xfrm>
            <a:off x="6870849" y="2317694"/>
            <a:ext cx="1633200" cy="1984500"/>
          </a:xfrm>
          <a:prstGeom prst="rect">
            <a:avLst/>
          </a:prstGeom>
          <a:noFill/>
          <a:ln w="9525" cap="flat" cmpd="sng">
            <a:solidFill>
              <a:srgbClr val="666666"/>
            </a:solidFill>
            <a:prstDash val="solid"/>
            <a:round/>
            <a:headEnd type="none" w="sm" len="sm"/>
            <a:tailEnd type="none" w="sm" len="sm"/>
          </a:ln>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523"/>
        <p:cNvGrpSpPr/>
        <p:nvPr/>
      </p:nvGrpSpPr>
      <p:grpSpPr>
        <a:xfrm>
          <a:off x="0" y="0"/>
          <a:ext cx="0" cy="0"/>
          <a:chOff x="0" y="0"/>
          <a:chExt cx="0" cy="0"/>
        </a:xfrm>
      </p:grpSpPr>
      <p:sp>
        <p:nvSpPr>
          <p:cNvPr id="1524" name="Google Shape;1524;p14"/>
          <p:cNvSpPr txBox="1">
            <a:spLocks noGrp="1"/>
          </p:cNvSpPr>
          <p:nvPr>
            <p:ph type="title"/>
          </p:nvPr>
        </p:nvSpPr>
        <p:spPr>
          <a:xfrm>
            <a:off x="3536683" y="0"/>
            <a:ext cx="5683500" cy="1577400"/>
          </a:xfrm>
          <a:prstGeom prst="rect">
            <a:avLst/>
          </a:prstGeom>
          <a:noFill/>
          <a:ln>
            <a:noFill/>
          </a:ln>
        </p:spPr>
        <p:txBody>
          <a:bodyPr spcFirstLastPara="1" wrap="square" lIns="274300" tIns="45700" rIns="91425" bIns="45700" anchor="ctr" anchorCtr="0">
            <a:normAutofit/>
          </a:bodyPr>
          <a:lstStyle/>
          <a:p>
            <a:pPr marL="0" lvl="0" indent="0" algn="l" rtl="0">
              <a:lnSpc>
                <a:spcPct val="90000"/>
              </a:lnSpc>
              <a:spcBef>
                <a:spcPts val="0"/>
              </a:spcBef>
              <a:spcAft>
                <a:spcPts val="0"/>
              </a:spcAft>
              <a:buClr>
                <a:srgbClr val="006FB6"/>
              </a:buClr>
              <a:buSzPts val="4200"/>
              <a:buFont typeface="Calibri"/>
              <a:buNone/>
            </a:pPr>
            <a:r>
              <a:rPr lang="en-JM" sz="3800">
                <a:solidFill>
                  <a:srgbClr val="006FB6"/>
                </a:solidFill>
              </a:rPr>
              <a:t>Di pifò </a:t>
            </a:r>
            <a:endParaRPr/>
          </a:p>
          <a:p>
            <a:pPr marL="0" lvl="0" indent="0" algn="l" rtl="0">
              <a:lnSpc>
                <a:spcPct val="90000"/>
              </a:lnSpc>
              <a:spcBef>
                <a:spcPts val="0"/>
              </a:spcBef>
              <a:spcAft>
                <a:spcPts val="0"/>
              </a:spcAft>
              <a:buClr>
                <a:srgbClr val="006FB6"/>
              </a:buClr>
              <a:buSzPts val="4200"/>
              <a:buFont typeface="Calibri"/>
              <a:buNone/>
            </a:pPr>
            <a:r>
              <a:rPr lang="en-JM" sz="3800">
                <a:solidFill>
                  <a:srgbClr val="006FB6"/>
                </a:solidFill>
              </a:rPr>
              <a:t>Eleman enpòtan yo</a:t>
            </a:r>
            <a:r>
              <a:rPr lang="en-JM">
                <a:solidFill>
                  <a:srgbClr val="006FB6"/>
                </a:solidFill>
              </a:rPr>
              <a:t> </a:t>
            </a:r>
            <a:endParaRPr/>
          </a:p>
        </p:txBody>
      </p:sp>
      <p:sp>
        <p:nvSpPr>
          <p:cNvPr id="1525" name="Google Shape;1525;p14"/>
          <p:cNvSpPr txBox="1">
            <a:spLocks noGrp="1"/>
          </p:cNvSpPr>
          <p:nvPr>
            <p:ph type="body" idx="1"/>
          </p:nvPr>
        </p:nvSpPr>
        <p:spPr>
          <a:xfrm>
            <a:off x="265471" y="254409"/>
            <a:ext cx="3231900" cy="600900"/>
          </a:xfrm>
          <a:prstGeom prst="rect">
            <a:avLst/>
          </a:prstGeom>
          <a:noFill/>
          <a:ln>
            <a:noFill/>
          </a:ln>
        </p:spPr>
        <p:txBody>
          <a:bodyPr spcFirstLastPara="1" wrap="square" lIns="91425" tIns="45700" rIns="91425" bIns="45700" anchor="t" anchorCtr="0">
            <a:noAutofit/>
          </a:bodyPr>
          <a:lstStyle/>
          <a:p>
            <a:pPr marL="0" lvl="0" indent="0" algn="l" rtl="0">
              <a:lnSpc>
                <a:spcPct val="90000"/>
              </a:lnSpc>
              <a:spcBef>
                <a:spcPts val="0"/>
              </a:spcBef>
              <a:spcAft>
                <a:spcPts val="0"/>
              </a:spcAft>
              <a:buClr>
                <a:srgbClr val="006FB6"/>
              </a:buClr>
              <a:buSzPts val="4000"/>
              <a:buNone/>
            </a:pPr>
            <a:r>
              <a:rPr lang="en-JM" sz="4000">
                <a:solidFill>
                  <a:srgbClr val="006FB6"/>
                </a:solidFill>
              </a:rPr>
              <a:t>Eseye sa a kounye a avèk yon liv! </a:t>
            </a:r>
            <a:endParaRPr/>
          </a:p>
          <a:p>
            <a:pPr marL="0" lvl="0" indent="0" algn="l" rtl="0">
              <a:lnSpc>
                <a:spcPct val="90000"/>
              </a:lnSpc>
              <a:spcBef>
                <a:spcPts val="1000"/>
              </a:spcBef>
              <a:spcAft>
                <a:spcPts val="0"/>
              </a:spcAft>
              <a:buClr>
                <a:srgbClr val="0771BA"/>
              </a:buClr>
              <a:buSzPts val="2800"/>
              <a:buNone/>
            </a:pPr>
            <a:endParaRPr/>
          </a:p>
        </p:txBody>
      </p:sp>
      <p:sp>
        <p:nvSpPr>
          <p:cNvPr id="1526" name="Google Shape;1526;p14"/>
          <p:cNvSpPr txBox="1">
            <a:spLocks noGrp="1"/>
          </p:cNvSpPr>
          <p:nvPr>
            <p:ph type="body" idx="2"/>
          </p:nvPr>
        </p:nvSpPr>
        <p:spPr>
          <a:xfrm>
            <a:off x="265470" y="2220686"/>
            <a:ext cx="3271499" cy="3566408"/>
          </a:xfrm>
          <a:prstGeom prst="rect">
            <a:avLst/>
          </a:prstGeom>
          <a:noFill/>
          <a:ln>
            <a:noFill/>
          </a:ln>
        </p:spPr>
        <p:txBody>
          <a:bodyPr spcFirstLastPara="1" wrap="square" lIns="91425" tIns="45700" rIns="91425" bIns="45700" anchor="t" anchorCtr="0">
            <a:noAutofit/>
          </a:bodyPr>
          <a:lstStyle/>
          <a:p>
            <a:pPr marL="228600" lvl="0" indent="-228600" algn="l" rtl="0">
              <a:lnSpc>
                <a:spcPct val="90000"/>
              </a:lnSpc>
              <a:spcBef>
                <a:spcPts val="0"/>
              </a:spcBef>
              <a:spcAft>
                <a:spcPts val="0"/>
              </a:spcAft>
              <a:buClr>
                <a:srgbClr val="006FB6"/>
              </a:buClr>
              <a:buSzPts val="2800"/>
              <a:buChar char="•"/>
            </a:pPr>
            <a:r>
              <a:rPr lang="en-JM">
                <a:solidFill>
                  <a:srgbClr val="006FB6"/>
                </a:solidFill>
              </a:rPr>
              <a:t>Pran yon liv epi kòmanse li.</a:t>
            </a:r>
            <a:endParaRPr/>
          </a:p>
          <a:p>
            <a:pPr marL="228600" lvl="0" indent="-50800" algn="l" rtl="0">
              <a:lnSpc>
                <a:spcPct val="90000"/>
              </a:lnSpc>
              <a:spcBef>
                <a:spcPts val="1000"/>
              </a:spcBef>
              <a:spcAft>
                <a:spcPts val="0"/>
              </a:spcAft>
              <a:buClr>
                <a:srgbClr val="0771BA"/>
              </a:buClr>
              <a:buSzPts val="2800"/>
              <a:buNone/>
            </a:pPr>
            <a:endParaRPr>
              <a:solidFill>
                <a:srgbClr val="006FB6"/>
              </a:solidFill>
            </a:endParaRPr>
          </a:p>
          <a:p>
            <a:pPr marL="228600" lvl="0" indent="-228600" algn="l" rtl="0">
              <a:lnSpc>
                <a:spcPct val="90000"/>
              </a:lnSpc>
              <a:spcBef>
                <a:spcPts val="1000"/>
              </a:spcBef>
              <a:spcAft>
                <a:spcPts val="0"/>
              </a:spcAft>
              <a:buClr>
                <a:srgbClr val="006FB6"/>
              </a:buClr>
              <a:buSzPts val="2800"/>
              <a:buChar char="•"/>
            </a:pPr>
            <a:r>
              <a:rPr lang="en-JM">
                <a:solidFill>
                  <a:srgbClr val="006FB6"/>
                </a:solidFill>
              </a:rPr>
              <a:t>Pran yon pòz apre 1- 2 minit epi pale sou eleman ki pi enpòtan yo jiska prezan nan tèks la. </a:t>
            </a:r>
            <a:endParaRPr/>
          </a:p>
        </p:txBody>
      </p:sp>
      <p:pic>
        <p:nvPicPr>
          <p:cNvPr id="1527" name="Google Shape;1527;p14" descr="A picture containing can&#10;&#10;Description automatically generated"/>
          <p:cNvPicPr preferRelativeResize="0">
            <a:picLocks noGrp="1"/>
          </p:cNvPicPr>
          <p:nvPr>
            <p:ph type="body" idx="4"/>
          </p:nvPr>
        </p:nvPicPr>
        <p:blipFill rotWithShape="1">
          <a:blip r:embed="rId3">
            <a:alphaModFix/>
          </a:blip>
          <a:srcRect/>
          <a:stretch/>
        </p:blipFill>
        <p:spPr>
          <a:xfrm>
            <a:off x="4089688" y="1895231"/>
            <a:ext cx="2660100" cy="3727800"/>
          </a:xfrm>
          <a:prstGeom prst="rect">
            <a:avLst/>
          </a:prstGeom>
          <a:noFill/>
          <a:ln>
            <a:noFill/>
          </a:ln>
        </p:spPr>
      </p:pic>
      <p:sp>
        <p:nvSpPr>
          <p:cNvPr id="1528" name="Google Shape;1528;p14"/>
          <p:cNvSpPr txBox="1">
            <a:spLocks noGrp="1"/>
          </p:cNvSpPr>
          <p:nvPr>
            <p:ph type="body" idx="5"/>
          </p:nvPr>
        </p:nvSpPr>
        <p:spPr>
          <a:xfrm>
            <a:off x="6872748" y="1893094"/>
            <a:ext cx="4985100" cy="3987600"/>
          </a:xfrm>
          <a:prstGeom prst="rect">
            <a:avLst/>
          </a:prstGeom>
          <a:noFill/>
          <a:ln>
            <a:noFill/>
          </a:ln>
        </p:spPr>
        <p:txBody>
          <a:bodyPr spcFirstLastPara="1" wrap="square" lIns="91425" tIns="45700" rIns="91425" bIns="45700" anchor="t" anchorCtr="0">
            <a:noAutofit/>
          </a:bodyPr>
          <a:lstStyle/>
          <a:p>
            <a:pPr marL="457200" lvl="0" indent="-457200" algn="l" rtl="0">
              <a:lnSpc>
                <a:spcPct val="90000"/>
              </a:lnSpc>
              <a:spcBef>
                <a:spcPts val="0"/>
              </a:spcBef>
              <a:spcAft>
                <a:spcPts val="0"/>
              </a:spcAft>
              <a:buClr>
                <a:srgbClr val="006FB6"/>
              </a:buClr>
              <a:buSzPts val="3000"/>
              <a:buChar char="•"/>
            </a:pPr>
            <a:r>
              <a:rPr lang="en-JM" sz="3000"/>
              <a:t>Kisa liv sa a montre ou?</a:t>
            </a:r>
            <a:endParaRPr/>
          </a:p>
          <a:p>
            <a:pPr marL="457200" lvl="0" indent="-457200" algn="l" rtl="0">
              <a:lnSpc>
                <a:spcPct val="90000"/>
              </a:lnSpc>
              <a:spcBef>
                <a:spcPts val="1000"/>
              </a:spcBef>
              <a:spcAft>
                <a:spcPts val="0"/>
              </a:spcAft>
              <a:buClr>
                <a:srgbClr val="006FB6"/>
              </a:buClr>
              <a:buSzPts val="3000"/>
              <a:buChar char="•"/>
            </a:pPr>
            <a:r>
              <a:rPr lang="en-JM" sz="3000"/>
              <a:t>Ki eleman ki te parèt yon ti kantite fwa nan tèks la? </a:t>
            </a:r>
            <a:endParaRPr/>
          </a:p>
          <a:p>
            <a:pPr marL="457200" lvl="0" indent="-457200" algn="l" rtl="0">
              <a:lnSpc>
                <a:spcPct val="90000"/>
              </a:lnSpc>
              <a:spcBef>
                <a:spcPts val="1000"/>
              </a:spcBef>
              <a:spcAft>
                <a:spcPts val="0"/>
              </a:spcAft>
              <a:buClr>
                <a:srgbClr val="006FB6"/>
              </a:buClr>
              <a:buSzPts val="3000"/>
              <a:buChar char="•"/>
            </a:pPr>
            <a:r>
              <a:rPr lang="en-JM" sz="3000"/>
              <a:t>Ki 2 oswa 3 bagay  otè a vle nou konnen sou reken yo? Montre mwen kote ou te aprann sa.</a:t>
            </a:r>
            <a:endParaRPr/>
          </a:p>
          <a:p>
            <a:pPr marL="228600" lvl="0" indent="-25400" algn="l" rtl="0">
              <a:lnSpc>
                <a:spcPct val="90000"/>
              </a:lnSpc>
              <a:spcBef>
                <a:spcPts val="1000"/>
              </a:spcBef>
              <a:spcAft>
                <a:spcPts val="0"/>
              </a:spcAft>
              <a:buClr>
                <a:srgbClr val="006FB6"/>
              </a:buClr>
              <a:buSzPts val="3200"/>
              <a:buNone/>
            </a:pPr>
            <a:endParaRPr/>
          </a:p>
        </p:txBody>
      </p:sp>
      <p:sp>
        <p:nvSpPr>
          <p:cNvPr id="1529" name="Google Shape;1529;p14"/>
          <p:cNvSpPr txBox="1"/>
          <p:nvPr/>
        </p:nvSpPr>
        <p:spPr>
          <a:xfrm>
            <a:off x="9488853" y="5549220"/>
            <a:ext cx="2703000" cy="523200"/>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Clr>
                <a:srgbClr val="000000"/>
              </a:buClr>
              <a:buSzPts val="2800"/>
              <a:buFont typeface="Arial"/>
              <a:buNone/>
            </a:pPr>
            <a:endParaRPr sz="2800" b="1" i="0" u="none" strike="noStrike" cap="none">
              <a:solidFill>
                <a:srgbClr val="006FB6"/>
              </a:solidFill>
              <a:latin typeface="Calibri"/>
              <a:ea typeface="Calibri"/>
              <a:cs typeface="Calibri"/>
              <a:sym typeface="Calibri"/>
            </a:endParaRPr>
          </a:p>
        </p:txBody>
      </p:sp>
      <p:pic>
        <p:nvPicPr>
          <p:cNvPr id="1530" name="Google Shape;1530;p14"/>
          <p:cNvPicPr preferRelativeResize="0"/>
          <p:nvPr/>
        </p:nvPicPr>
        <p:blipFill rotWithShape="1">
          <a:blip r:embed="rId4">
            <a:alphaModFix/>
          </a:blip>
          <a:srcRect t="-1666"/>
          <a:stretch/>
        </p:blipFill>
        <p:spPr>
          <a:xfrm>
            <a:off x="7883975" y="693825"/>
            <a:ext cx="678450" cy="1004300"/>
          </a:xfrm>
          <a:prstGeom prst="rect">
            <a:avLst/>
          </a:prstGeom>
          <a:noFill/>
          <a:ln>
            <a:noFill/>
          </a:ln>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534"/>
        <p:cNvGrpSpPr/>
        <p:nvPr/>
      </p:nvGrpSpPr>
      <p:grpSpPr>
        <a:xfrm>
          <a:off x="0" y="0"/>
          <a:ext cx="0" cy="0"/>
          <a:chOff x="0" y="0"/>
          <a:chExt cx="0" cy="0"/>
        </a:xfrm>
      </p:grpSpPr>
      <p:sp>
        <p:nvSpPr>
          <p:cNvPr id="1535" name="Google Shape;1535;p15"/>
          <p:cNvSpPr txBox="1">
            <a:spLocks noGrp="1"/>
          </p:cNvSpPr>
          <p:nvPr>
            <p:ph type="title"/>
          </p:nvPr>
        </p:nvSpPr>
        <p:spPr>
          <a:xfrm>
            <a:off x="3536683" y="0"/>
            <a:ext cx="5328000" cy="1577400"/>
          </a:xfrm>
          <a:prstGeom prst="rect">
            <a:avLst/>
          </a:prstGeom>
          <a:noFill/>
          <a:ln>
            <a:noFill/>
          </a:ln>
        </p:spPr>
        <p:txBody>
          <a:bodyPr spcFirstLastPara="1" wrap="square" lIns="274300" tIns="45700" rIns="91425" bIns="45700" anchor="ctr" anchorCtr="0">
            <a:noAutofit/>
          </a:bodyPr>
          <a:lstStyle/>
          <a:p>
            <a:pPr marL="0" lvl="0" indent="0" algn="l" rtl="0">
              <a:lnSpc>
                <a:spcPct val="90000"/>
              </a:lnSpc>
              <a:spcBef>
                <a:spcPts val="0"/>
              </a:spcBef>
              <a:spcAft>
                <a:spcPts val="0"/>
              </a:spcAft>
              <a:buClr>
                <a:srgbClr val="0771BA"/>
              </a:buClr>
              <a:buSzPts val="1800"/>
              <a:buFont typeface="Calibri"/>
              <a:buNone/>
            </a:pPr>
            <a:r>
              <a:rPr lang="en-JM" sz="4000">
                <a:solidFill>
                  <a:srgbClr val="006FB6"/>
                </a:solidFill>
              </a:rPr>
              <a:t>Di yon eleman ki amizan oswa enteresan</a:t>
            </a:r>
            <a:endParaRPr sz="4000">
              <a:solidFill>
                <a:srgbClr val="006FB6"/>
              </a:solidFill>
            </a:endParaRPr>
          </a:p>
        </p:txBody>
      </p:sp>
      <p:sp>
        <p:nvSpPr>
          <p:cNvPr id="1536" name="Google Shape;1536;p15"/>
          <p:cNvSpPr txBox="1">
            <a:spLocks noGrp="1"/>
          </p:cNvSpPr>
          <p:nvPr>
            <p:ph type="body" idx="1"/>
          </p:nvPr>
        </p:nvSpPr>
        <p:spPr>
          <a:xfrm>
            <a:off x="-228600" y="239400"/>
            <a:ext cx="3467700" cy="549300"/>
          </a:xfrm>
          <a:prstGeom prst="rect">
            <a:avLst/>
          </a:prstGeom>
          <a:noFill/>
          <a:ln>
            <a:noFill/>
          </a:ln>
        </p:spPr>
        <p:txBody>
          <a:bodyPr spcFirstLastPara="1" wrap="square" lIns="91425" tIns="45700" rIns="91425" bIns="45700" anchor="t" anchorCtr="0">
            <a:noAutofit/>
          </a:bodyPr>
          <a:lstStyle/>
          <a:p>
            <a:pPr marL="457200" marR="0" lvl="0" indent="-228600" algn="ctr" rtl="0">
              <a:lnSpc>
                <a:spcPct val="90000"/>
              </a:lnSpc>
              <a:spcBef>
                <a:spcPts val="1000"/>
              </a:spcBef>
              <a:spcAft>
                <a:spcPts val="0"/>
              </a:spcAft>
              <a:buClr>
                <a:srgbClr val="0771BA"/>
              </a:buClr>
              <a:buSzPts val="2800"/>
              <a:buFont typeface="Arial"/>
              <a:buNone/>
            </a:pPr>
            <a:r>
              <a:rPr lang="en-JM">
                <a:solidFill>
                  <a:srgbClr val="006FB6"/>
                </a:solidFill>
              </a:rPr>
              <a:t>Fè yon lis sijè ki enterese pitit ou kounye a. </a:t>
            </a:r>
            <a:endParaRPr/>
          </a:p>
          <a:p>
            <a:pPr marL="457200" marR="0" lvl="0" indent="-228600" algn="ctr" rtl="0">
              <a:lnSpc>
                <a:spcPct val="90000"/>
              </a:lnSpc>
              <a:spcBef>
                <a:spcPts val="1000"/>
              </a:spcBef>
              <a:spcAft>
                <a:spcPts val="0"/>
              </a:spcAft>
              <a:buClr>
                <a:srgbClr val="0771BA"/>
              </a:buClr>
              <a:buSzPts val="2800"/>
              <a:buFont typeface="Arial"/>
              <a:buNone/>
            </a:pPr>
            <a:endParaRPr/>
          </a:p>
        </p:txBody>
      </p:sp>
      <p:sp>
        <p:nvSpPr>
          <p:cNvPr id="1537" name="Google Shape;1537;p15"/>
          <p:cNvSpPr txBox="1">
            <a:spLocks noGrp="1"/>
          </p:cNvSpPr>
          <p:nvPr>
            <p:ph type="body" idx="2"/>
          </p:nvPr>
        </p:nvSpPr>
        <p:spPr>
          <a:xfrm>
            <a:off x="213742" y="1732153"/>
            <a:ext cx="3040200" cy="2993700"/>
          </a:xfrm>
          <a:prstGeom prst="rect">
            <a:avLst/>
          </a:prstGeom>
          <a:noFill/>
          <a:ln>
            <a:noFill/>
          </a:ln>
        </p:spPr>
        <p:txBody>
          <a:bodyPr spcFirstLastPara="1" wrap="square" lIns="91425" tIns="45700" rIns="91425" bIns="45700" anchor="t" anchorCtr="0">
            <a:noAutofit/>
          </a:bodyPr>
          <a:lstStyle/>
          <a:p>
            <a:pPr marL="457200" marR="0" lvl="0" indent="-406400" algn="l" rtl="0">
              <a:lnSpc>
                <a:spcPct val="90000"/>
              </a:lnSpc>
              <a:spcBef>
                <a:spcPts val="1000"/>
              </a:spcBef>
              <a:spcAft>
                <a:spcPts val="0"/>
              </a:spcAft>
              <a:buClr>
                <a:srgbClr val="0771BA"/>
              </a:buClr>
              <a:buSzPts val="2800"/>
              <a:buFont typeface="Arial"/>
              <a:buChar char="•"/>
            </a:pPr>
            <a:r>
              <a:rPr lang="en-JM">
                <a:solidFill>
                  <a:srgbClr val="006FB6"/>
                </a:solidFill>
              </a:rPr>
              <a:t>Site eleman enteresan yo pi fasil lè w ap li liv ki enterese ou. Si ou bezwen èd pou jwenn liv sou sijè sa yo, mande mwen!</a:t>
            </a:r>
            <a:endParaRPr/>
          </a:p>
          <a:p>
            <a:pPr marL="457200" marR="0" lvl="0" indent="-228600" algn="l" rtl="0">
              <a:lnSpc>
                <a:spcPct val="90000"/>
              </a:lnSpc>
              <a:spcBef>
                <a:spcPts val="1000"/>
              </a:spcBef>
              <a:spcAft>
                <a:spcPts val="0"/>
              </a:spcAft>
              <a:buClr>
                <a:srgbClr val="0771BA"/>
              </a:buClr>
              <a:buSzPts val="2800"/>
              <a:buFont typeface="Arial"/>
              <a:buNone/>
            </a:pPr>
            <a:endParaRPr/>
          </a:p>
        </p:txBody>
      </p:sp>
      <p:sp>
        <p:nvSpPr>
          <p:cNvPr id="1538" name="Google Shape;1538;p15"/>
          <p:cNvSpPr txBox="1">
            <a:spLocks noGrp="1"/>
          </p:cNvSpPr>
          <p:nvPr>
            <p:ph type="body" idx="4"/>
          </p:nvPr>
        </p:nvSpPr>
        <p:spPr>
          <a:xfrm>
            <a:off x="3790950" y="1944700"/>
            <a:ext cx="4178100" cy="4154400"/>
          </a:xfrm>
          <a:prstGeom prst="rect">
            <a:avLst/>
          </a:prstGeom>
          <a:noFill/>
          <a:ln>
            <a:noFill/>
          </a:ln>
        </p:spPr>
        <p:txBody>
          <a:bodyPr spcFirstLastPara="1" wrap="square" lIns="91425" tIns="45700" rIns="91425" bIns="45700" anchor="t" anchorCtr="0">
            <a:noAutofit/>
          </a:bodyPr>
          <a:lstStyle/>
          <a:p>
            <a:pPr marL="457200" lvl="0" indent="-457200" algn="l" rtl="0">
              <a:lnSpc>
                <a:spcPct val="90000"/>
              </a:lnSpc>
              <a:spcBef>
                <a:spcPts val="1000"/>
              </a:spcBef>
              <a:spcAft>
                <a:spcPts val="0"/>
              </a:spcAft>
              <a:buSzPts val="2800"/>
              <a:buChar char="•"/>
            </a:pPr>
            <a:r>
              <a:rPr lang="en-JM" sz="3200"/>
              <a:t>Ki bagay ki te pi amizan ou te aprann nan liv sa a? Ki kote sa ekri? </a:t>
            </a:r>
            <a:endParaRPr/>
          </a:p>
          <a:p>
            <a:pPr marL="457200" lvl="0" indent="-457200" algn="l" rtl="0">
              <a:lnSpc>
                <a:spcPct val="90000"/>
              </a:lnSpc>
              <a:spcBef>
                <a:spcPts val="1000"/>
              </a:spcBef>
              <a:spcAft>
                <a:spcPts val="0"/>
              </a:spcAft>
              <a:buSzPts val="2800"/>
              <a:buChar char="•"/>
            </a:pPr>
            <a:r>
              <a:rPr lang="en-JM" sz="3200"/>
              <a:t>Ki yon bagay ou te konnen deja? Kijan otè a te di sa?  </a:t>
            </a:r>
            <a:endParaRPr/>
          </a:p>
          <a:p>
            <a:pPr marL="457200" marR="0" lvl="0" indent="-228600" algn="l" rtl="0">
              <a:lnSpc>
                <a:spcPct val="90000"/>
              </a:lnSpc>
              <a:spcBef>
                <a:spcPts val="1000"/>
              </a:spcBef>
              <a:spcAft>
                <a:spcPts val="0"/>
              </a:spcAft>
              <a:buClr>
                <a:srgbClr val="006FB6"/>
              </a:buClr>
              <a:buSzPts val="2800"/>
              <a:buFont typeface="Arial"/>
              <a:buNone/>
            </a:pPr>
            <a:endParaRPr sz="3200"/>
          </a:p>
        </p:txBody>
      </p:sp>
      <p:sp>
        <p:nvSpPr>
          <p:cNvPr id="1539" name="Google Shape;1539;p15"/>
          <p:cNvSpPr txBox="1">
            <a:spLocks noGrp="1"/>
          </p:cNvSpPr>
          <p:nvPr>
            <p:ph type="body" idx="5"/>
          </p:nvPr>
        </p:nvSpPr>
        <p:spPr>
          <a:xfrm>
            <a:off x="7620000" y="1949740"/>
            <a:ext cx="4073100" cy="4154400"/>
          </a:xfrm>
          <a:prstGeom prst="rect">
            <a:avLst/>
          </a:prstGeom>
          <a:noFill/>
          <a:ln>
            <a:noFill/>
          </a:ln>
        </p:spPr>
        <p:txBody>
          <a:bodyPr spcFirstLastPara="1" wrap="square" lIns="91425" tIns="45700" rIns="91425" bIns="45700" anchor="t" anchorCtr="0">
            <a:noAutofit/>
          </a:bodyPr>
          <a:lstStyle/>
          <a:p>
            <a:pPr marL="457200" lvl="0" indent="-457200" algn="l" rtl="0">
              <a:lnSpc>
                <a:spcPct val="90000"/>
              </a:lnSpc>
              <a:spcBef>
                <a:spcPts val="1000"/>
              </a:spcBef>
              <a:spcAft>
                <a:spcPts val="0"/>
              </a:spcAft>
              <a:buSzPts val="2800"/>
              <a:buChar char="•"/>
            </a:pPr>
            <a:r>
              <a:rPr lang="en-JM" sz="3200"/>
              <a:t>Ki yon bagay ki te ba ou sezisman? Montre mwen. </a:t>
            </a:r>
            <a:endParaRPr/>
          </a:p>
          <a:p>
            <a:pPr marL="457200" lvl="0" indent="-457200" algn="l" rtl="0">
              <a:lnSpc>
                <a:spcPct val="90000"/>
              </a:lnSpc>
              <a:spcBef>
                <a:spcPts val="1000"/>
              </a:spcBef>
              <a:spcAft>
                <a:spcPts val="0"/>
              </a:spcAft>
              <a:buSzPts val="2800"/>
              <a:buChar char="•"/>
            </a:pPr>
            <a:r>
              <a:rPr lang="en-JM" sz="3200"/>
              <a:t>Ki yon eleman ou vle fè zanmi ou konnen? Montre mwen fason ou konnen sa.</a:t>
            </a:r>
            <a:endParaRPr/>
          </a:p>
          <a:p>
            <a:pPr marL="0" lvl="0" indent="0" algn="l" rtl="0">
              <a:lnSpc>
                <a:spcPct val="90000"/>
              </a:lnSpc>
              <a:spcBef>
                <a:spcPts val="1000"/>
              </a:spcBef>
              <a:spcAft>
                <a:spcPts val="0"/>
              </a:spcAft>
              <a:buSzPts val="2800"/>
              <a:buNone/>
            </a:pPr>
            <a:endParaRPr sz="3200"/>
          </a:p>
          <a:p>
            <a:pPr marL="457200" marR="0" lvl="0" indent="-228600" algn="l" rtl="0">
              <a:lnSpc>
                <a:spcPct val="90000"/>
              </a:lnSpc>
              <a:spcBef>
                <a:spcPts val="1000"/>
              </a:spcBef>
              <a:spcAft>
                <a:spcPts val="0"/>
              </a:spcAft>
              <a:buClr>
                <a:srgbClr val="006FB6"/>
              </a:buClr>
              <a:buSzPts val="2800"/>
              <a:buFont typeface="Arial"/>
              <a:buNone/>
            </a:pPr>
            <a:endParaRPr sz="3200"/>
          </a:p>
          <a:p>
            <a:pPr marL="457200" marR="0" lvl="0" indent="-228600" algn="l" rtl="0">
              <a:lnSpc>
                <a:spcPct val="90000"/>
              </a:lnSpc>
              <a:spcBef>
                <a:spcPts val="1000"/>
              </a:spcBef>
              <a:spcAft>
                <a:spcPts val="0"/>
              </a:spcAft>
              <a:buClr>
                <a:srgbClr val="006FB6"/>
              </a:buClr>
              <a:buSzPts val="2800"/>
              <a:buFont typeface="Arial"/>
              <a:buNone/>
            </a:pPr>
            <a:endParaRPr sz="3200"/>
          </a:p>
        </p:txBody>
      </p:sp>
      <p:pic>
        <p:nvPicPr>
          <p:cNvPr id="1540" name="Google Shape;1540;p15"/>
          <p:cNvPicPr preferRelativeResize="0"/>
          <p:nvPr/>
        </p:nvPicPr>
        <p:blipFill rotWithShape="1">
          <a:blip r:embed="rId3">
            <a:alphaModFix/>
          </a:blip>
          <a:srcRect t="-1666"/>
          <a:stretch/>
        </p:blipFill>
        <p:spPr>
          <a:xfrm>
            <a:off x="7706225" y="573100"/>
            <a:ext cx="678450" cy="1004300"/>
          </a:xfrm>
          <a:prstGeom prst="rect">
            <a:avLst/>
          </a:prstGeom>
          <a:noFill/>
          <a:ln>
            <a:noFill/>
          </a:ln>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544"/>
        <p:cNvGrpSpPr/>
        <p:nvPr/>
      </p:nvGrpSpPr>
      <p:grpSpPr>
        <a:xfrm>
          <a:off x="0" y="0"/>
          <a:ext cx="0" cy="0"/>
          <a:chOff x="0" y="0"/>
          <a:chExt cx="0" cy="0"/>
        </a:xfrm>
      </p:grpSpPr>
      <p:sp>
        <p:nvSpPr>
          <p:cNvPr id="1545" name="Google Shape;1545;p16"/>
          <p:cNvSpPr txBox="1">
            <a:spLocks noGrp="1"/>
          </p:cNvSpPr>
          <p:nvPr>
            <p:ph type="ctrTitle"/>
          </p:nvPr>
        </p:nvSpPr>
        <p:spPr>
          <a:xfrm>
            <a:off x="820225" y="0"/>
            <a:ext cx="11371800" cy="1193700"/>
          </a:xfrm>
          <a:prstGeom prst="rect">
            <a:avLst/>
          </a:prstGeom>
          <a:noFill/>
          <a:ln>
            <a:noFill/>
          </a:ln>
        </p:spPr>
        <p:txBody>
          <a:bodyPr spcFirstLastPara="1" wrap="square" lIns="274300" tIns="45700" rIns="91425" bIns="45700" anchor="ctr" anchorCtr="0">
            <a:noAutofit/>
          </a:bodyPr>
          <a:lstStyle/>
          <a:p>
            <a:pPr marL="0" lvl="0" indent="0" algn="l" rtl="0">
              <a:lnSpc>
                <a:spcPct val="90000"/>
              </a:lnSpc>
              <a:spcBef>
                <a:spcPts val="0"/>
              </a:spcBef>
              <a:spcAft>
                <a:spcPts val="0"/>
              </a:spcAft>
              <a:buClr>
                <a:srgbClr val="006FB6"/>
              </a:buClr>
              <a:buSzPts val="5000"/>
              <a:buFont typeface="Calibri"/>
              <a:buNone/>
            </a:pPr>
            <a:r>
              <a:rPr lang="en-JM"/>
              <a:t>Lekti  = konvèsasyon (K-1)</a:t>
            </a:r>
            <a:endParaRPr/>
          </a:p>
        </p:txBody>
      </p:sp>
      <p:sp>
        <p:nvSpPr>
          <p:cNvPr id="1546" name="Google Shape;1546;p16"/>
          <p:cNvSpPr txBox="1">
            <a:spLocks noGrp="1"/>
          </p:cNvSpPr>
          <p:nvPr>
            <p:ph type="body" idx="1"/>
          </p:nvPr>
        </p:nvSpPr>
        <p:spPr>
          <a:xfrm>
            <a:off x="1743463" y="2939667"/>
            <a:ext cx="3488100" cy="12366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rgbClr val="006FB6"/>
              </a:buClr>
              <a:buSzPts val="2800"/>
              <a:buNone/>
            </a:pPr>
            <a:r>
              <a:rPr lang="en-JM">
                <a:solidFill>
                  <a:srgbClr val="006FB6"/>
                </a:solidFill>
              </a:rPr>
              <a:t>Kisa ki te pi enteresan pou ou? Pou kisa? Montre mo yo oswa ekspresyon yo.</a:t>
            </a:r>
            <a:endParaRPr/>
          </a:p>
        </p:txBody>
      </p:sp>
      <p:sp>
        <p:nvSpPr>
          <p:cNvPr id="1547" name="Google Shape;1547;p16"/>
          <p:cNvSpPr txBox="1">
            <a:spLocks noGrp="1"/>
          </p:cNvSpPr>
          <p:nvPr>
            <p:ph type="body" idx="2"/>
          </p:nvPr>
        </p:nvSpPr>
        <p:spPr>
          <a:xfrm>
            <a:off x="3940025" y="4769375"/>
            <a:ext cx="3576600" cy="1393200"/>
          </a:xfrm>
          <a:prstGeom prst="rect">
            <a:avLst/>
          </a:prstGeom>
          <a:noFill/>
          <a:ln>
            <a:noFill/>
          </a:ln>
        </p:spPr>
        <p:txBody>
          <a:bodyPr spcFirstLastPara="1" wrap="square" lIns="91425" tIns="45700" rIns="91425" bIns="45700" anchor="ctr" anchorCtr="0">
            <a:noAutofit/>
          </a:bodyPr>
          <a:lstStyle/>
          <a:p>
            <a:pPr marL="233363" marR="0" lvl="0" indent="-4763" algn="l" rtl="0">
              <a:lnSpc>
                <a:spcPct val="90000"/>
              </a:lnSpc>
              <a:spcBef>
                <a:spcPts val="1000"/>
              </a:spcBef>
              <a:spcAft>
                <a:spcPts val="0"/>
              </a:spcAft>
              <a:buClr>
                <a:srgbClr val="0771BA"/>
              </a:buClr>
              <a:buSzPts val="2800"/>
              <a:buFont typeface="Arial"/>
              <a:buNone/>
            </a:pPr>
            <a:r>
              <a:rPr lang="en-JM">
                <a:solidFill>
                  <a:srgbClr val="006FB6"/>
                </a:solidFill>
              </a:rPr>
              <a:t>Ki yon bagay ou te konnen deja? Kijan otè a te di sa?</a:t>
            </a:r>
            <a:endParaRPr/>
          </a:p>
        </p:txBody>
      </p:sp>
      <p:sp>
        <p:nvSpPr>
          <p:cNvPr id="1548" name="Google Shape;1548;p16"/>
          <p:cNvSpPr txBox="1">
            <a:spLocks noGrp="1"/>
          </p:cNvSpPr>
          <p:nvPr>
            <p:ph type="body" idx="3"/>
          </p:nvPr>
        </p:nvSpPr>
        <p:spPr>
          <a:xfrm>
            <a:off x="240914" y="1445813"/>
            <a:ext cx="3488018" cy="1236452"/>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SzPts val="1100"/>
              <a:buNone/>
            </a:pPr>
            <a:r>
              <a:rPr lang="en-JM">
                <a:solidFill>
                  <a:srgbClr val="006FB6"/>
                </a:solidFill>
              </a:rPr>
              <a:t>Kisa liv sa a te konsène? sitou?</a:t>
            </a:r>
            <a:endParaRPr/>
          </a:p>
        </p:txBody>
      </p:sp>
      <p:sp>
        <p:nvSpPr>
          <p:cNvPr id="1549" name="Google Shape;1549;p16"/>
          <p:cNvSpPr txBox="1">
            <a:spLocks noGrp="1"/>
          </p:cNvSpPr>
          <p:nvPr>
            <p:ph type="body" idx="4"/>
          </p:nvPr>
        </p:nvSpPr>
        <p:spPr>
          <a:xfrm>
            <a:off x="319500" y="4495575"/>
            <a:ext cx="2954100" cy="1393200"/>
          </a:xfrm>
          <a:prstGeom prst="rect">
            <a:avLst/>
          </a:prstGeom>
          <a:noFill/>
          <a:ln>
            <a:noFill/>
          </a:ln>
        </p:spPr>
        <p:txBody>
          <a:bodyPr spcFirstLastPara="1" wrap="square" lIns="91425" tIns="45700" rIns="91425" bIns="45700" anchor="ctr" anchorCtr="0">
            <a:noAutofit/>
          </a:bodyPr>
          <a:lstStyle/>
          <a:p>
            <a:pPr marL="9525" marR="0" lvl="0" indent="0" algn="l" rtl="0">
              <a:lnSpc>
                <a:spcPct val="90000"/>
              </a:lnSpc>
              <a:spcBef>
                <a:spcPts val="1000"/>
              </a:spcBef>
              <a:spcAft>
                <a:spcPts val="0"/>
              </a:spcAft>
              <a:buClr>
                <a:srgbClr val="0771BA"/>
              </a:buClr>
              <a:buSzPts val="2800"/>
              <a:buFont typeface="Arial"/>
              <a:buNone/>
            </a:pPr>
            <a:r>
              <a:rPr lang="en-JM">
                <a:solidFill>
                  <a:srgbClr val="006FB6"/>
                </a:solidFill>
              </a:rPr>
              <a:t>Ki yon bagay ki te ba ou sezisman? Montre mwen.</a:t>
            </a:r>
            <a:endParaRPr/>
          </a:p>
        </p:txBody>
      </p:sp>
      <p:pic>
        <p:nvPicPr>
          <p:cNvPr id="1550" name="Google Shape;1550;p16"/>
          <p:cNvPicPr preferRelativeResize="0"/>
          <p:nvPr/>
        </p:nvPicPr>
        <p:blipFill rotWithShape="1">
          <a:blip r:embed="rId3">
            <a:alphaModFix/>
          </a:blip>
          <a:srcRect t="-1666"/>
          <a:stretch/>
        </p:blipFill>
        <p:spPr>
          <a:xfrm>
            <a:off x="240925" y="86525"/>
            <a:ext cx="678450" cy="1004300"/>
          </a:xfrm>
          <a:prstGeom prst="rect">
            <a:avLst/>
          </a:prstGeom>
          <a:noFill/>
          <a:ln>
            <a:noFill/>
          </a:ln>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554"/>
        <p:cNvGrpSpPr/>
        <p:nvPr/>
      </p:nvGrpSpPr>
      <p:grpSpPr>
        <a:xfrm>
          <a:off x="0" y="0"/>
          <a:ext cx="0" cy="0"/>
          <a:chOff x="0" y="0"/>
          <a:chExt cx="0" cy="0"/>
        </a:xfrm>
      </p:grpSpPr>
      <p:sp>
        <p:nvSpPr>
          <p:cNvPr id="1555" name="Google Shape;1555;p17"/>
          <p:cNvSpPr txBox="1">
            <a:spLocks noGrp="1"/>
          </p:cNvSpPr>
          <p:nvPr>
            <p:ph type="ctrTitle"/>
          </p:nvPr>
        </p:nvSpPr>
        <p:spPr>
          <a:xfrm>
            <a:off x="833025" y="0"/>
            <a:ext cx="11359200" cy="1193700"/>
          </a:xfrm>
          <a:prstGeom prst="rect">
            <a:avLst/>
          </a:prstGeom>
          <a:noFill/>
          <a:ln>
            <a:noFill/>
          </a:ln>
        </p:spPr>
        <p:txBody>
          <a:bodyPr spcFirstLastPara="1" wrap="square" lIns="274300" tIns="45700" rIns="91425" bIns="45700" anchor="ctr" anchorCtr="0">
            <a:noAutofit/>
          </a:bodyPr>
          <a:lstStyle/>
          <a:p>
            <a:pPr marL="0" lvl="0" indent="0" algn="l" rtl="0">
              <a:lnSpc>
                <a:spcPct val="90000"/>
              </a:lnSpc>
              <a:spcBef>
                <a:spcPts val="0"/>
              </a:spcBef>
              <a:spcAft>
                <a:spcPts val="0"/>
              </a:spcAft>
              <a:buClr>
                <a:srgbClr val="006FB6"/>
              </a:buClr>
              <a:buSzPts val="5000"/>
              <a:buFont typeface="Calibri"/>
              <a:buNone/>
            </a:pPr>
            <a:r>
              <a:rPr lang="en-JM"/>
              <a:t>Lekti = konvèsasyon (2-3)</a:t>
            </a:r>
            <a:endParaRPr/>
          </a:p>
        </p:txBody>
      </p:sp>
      <p:sp>
        <p:nvSpPr>
          <p:cNvPr id="1556" name="Google Shape;1556;p17"/>
          <p:cNvSpPr txBox="1">
            <a:spLocks noGrp="1"/>
          </p:cNvSpPr>
          <p:nvPr>
            <p:ph type="body" idx="1"/>
          </p:nvPr>
        </p:nvSpPr>
        <p:spPr>
          <a:xfrm>
            <a:off x="8305750" y="3165425"/>
            <a:ext cx="3618900" cy="12366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100"/>
              <a:buNone/>
            </a:pPr>
            <a:r>
              <a:rPr lang="en-JM" sz="2600">
                <a:solidFill>
                  <a:srgbClr val="006FB6"/>
                </a:solidFill>
              </a:rPr>
              <a:t>Ki kalite liv ou vle li answit? Sou kisa ou aprann plis? </a:t>
            </a:r>
            <a:endParaRPr/>
          </a:p>
        </p:txBody>
      </p:sp>
      <p:sp>
        <p:nvSpPr>
          <p:cNvPr id="1557" name="Google Shape;1557;p17"/>
          <p:cNvSpPr txBox="1">
            <a:spLocks noGrp="1"/>
          </p:cNvSpPr>
          <p:nvPr>
            <p:ph type="body" idx="2"/>
          </p:nvPr>
        </p:nvSpPr>
        <p:spPr>
          <a:xfrm>
            <a:off x="5816500" y="1588550"/>
            <a:ext cx="3618900" cy="12366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SzPts val="2800"/>
              <a:buNone/>
            </a:pPr>
            <a:r>
              <a:rPr lang="en-JM" sz="2600">
                <a:solidFill>
                  <a:srgbClr val="006FB6"/>
                </a:solidFill>
              </a:rPr>
              <a:t>Kisa ou toujou ap chèche konnen sou sijè sa a? Ki kote enfòmasyon sa a ta adapte?</a:t>
            </a:r>
            <a:endParaRPr/>
          </a:p>
        </p:txBody>
      </p:sp>
      <p:sp>
        <p:nvSpPr>
          <p:cNvPr id="1558" name="Google Shape;1558;p17"/>
          <p:cNvSpPr txBox="1">
            <a:spLocks noGrp="1"/>
          </p:cNvSpPr>
          <p:nvPr>
            <p:ph type="body" idx="3"/>
          </p:nvPr>
        </p:nvSpPr>
        <p:spPr>
          <a:xfrm>
            <a:off x="6003646" y="4619956"/>
            <a:ext cx="5388701" cy="1393169"/>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100"/>
              <a:buNone/>
            </a:pPr>
            <a:endParaRPr>
              <a:solidFill>
                <a:srgbClr val="006FB6"/>
              </a:solidFill>
            </a:endParaRPr>
          </a:p>
          <a:p>
            <a:pPr marL="0" lvl="0" indent="0" algn="l" rtl="0">
              <a:lnSpc>
                <a:spcPct val="90000"/>
              </a:lnSpc>
              <a:spcBef>
                <a:spcPts val="0"/>
              </a:spcBef>
              <a:spcAft>
                <a:spcPts val="0"/>
              </a:spcAft>
              <a:buClr>
                <a:schemeClr val="dk1"/>
              </a:buClr>
              <a:buSzPts val="1100"/>
              <a:buNone/>
            </a:pPr>
            <a:r>
              <a:rPr lang="en-JM" sz="2600">
                <a:solidFill>
                  <a:srgbClr val="006FB6"/>
                </a:solidFill>
              </a:rPr>
              <a:t>Si ou te dwe di yon zanmi ou tout sa ki konsène liv sa a, ki pi gwo bagay ou ta fè zanmi an konnen? Kijan otè a te eksplike pwen sa a?</a:t>
            </a:r>
            <a:endParaRPr/>
          </a:p>
          <a:p>
            <a:pPr marL="0" lvl="0" indent="0" algn="l" rtl="0">
              <a:lnSpc>
                <a:spcPct val="90000"/>
              </a:lnSpc>
              <a:spcBef>
                <a:spcPts val="0"/>
              </a:spcBef>
              <a:spcAft>
                <a:spcPts val="0"/>
              </a:spcAft>
              <a:buClr>
                <a:schemeClr val="dk1"/>
              </a:buClr>
              <a:buSzPts val="1100"/>
              <a:buNone/>
            </a:pPr>
            <a:endParaRPr>
              <a:solidFill>
                <a:srgbClr val="006FB6"/>
              </a:solidFill>
            </a:endParaRPr>
          </a:p>
        </p:txBody>
      </p:sp>
      <p:pic>
        <p:nvPicPr>
          <p:cNvPr id="1559" name="Google Shape;1559;p17"/>
          <p:cNvPicPr preferRelativeResize="0"/>
          <p:nvPr/>
        </p:nvPicPr>
        <p:blipFill rotWithShape="1">
          <a:blip r:embed="rId3">
            <a:alphaModFix/>
          </a:blip>
          <a:srcRect/>
          <a:stretch/>
        </p:blipFill>
        <p:spPr>
          <a:xfrm>
            <a:off x="244059" y="103050"/>
            <a:ext cx="678450" cy="987775"/>
          </a:xfrm>
          <a:prstGeom prst="rect">
            <a:avLst/>
          </a:prstGeom>
          <a:noFill/>
          <a:ln>
            <a:noFill/>
          </a:ln>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563"/>
        <p:cNvGrpSpPr/>
        <p:nvPr/>
      </p:nvGrpSpPr>
      <p:grpSpPr>
        <a:xfrm>
          <a:off x="0" y="0"/>
          <a:ext cx="0" cy="0"/>
          <a:chOff x="0" y="0"/>
          <a:chExt cx="0" cy="0"/>
        </a:xfrm>
      </p:grpSpPr>
      <p:sp>
        <p:nvSpPr>
          <p:cNvPr id="1564" name="Google Shape;1564;g1dc99c2c9cf_0_161"/>
          <p:cNvSpPr txBox="1">
            <a:spLocks noGrp="1"/>
          </p:cNvSpPr>
          <p:nvPr>
            <p:ph type="ctrTitle"/>
          </p:nvPr>
        </p:nvSpPr>
        <p:spPr>
          <a:xfrm>
            <a:off x="0" y="0"/>
            <a:ext cx="12192000" cy="1193700"/>
          </a:xfrm>
          <a:prstGeom prst="rect">
            <a:avLst/>
          </a:prstGeom>
          <a:noFill/>
          <a:ln>
            <a:noFill/>
          </a:ln>
        </p:spPr>
        <p:txBody>
          <a:bodyPr spcFirstLastPara="1" wrap="square" lIns="274300" tIns="45700" rIns="91425" bIns="45700" anchor="ctr" anchorCtr="0">
            <a:noAutofit/>
          </a:bodyPr>
          <a:lstStyle/>
          <a:p>
            <a:pPr marL="0" lvl="0" indent="0" algn="l" rtl="0">
              <a:lnSpc>
                <a:spcPct val="90000"/>
              </a:lnSpc>
              <a:spcBef>
                <a:spcPts val="0"/>
              </a:spcBef>
              <a:spcAft>
                <a:spcPts val="0"/>
              </a:spcAft>
              <a:buSzPts val="5000"/>
              <a:buNone/>
            </a:pPr>
            <a:r>
              <a:rPr lang="en-JM"/>
              <a:t>Fanmi plizyè lang</a:t>
            </a:r>
            <a:endParaRPr/>
          </a:p>
        </p:txBody>
      </p:sp>
      <p:sp>
        <p:nvSpPr>
          <p:cNvPr id="1565" name="Google Shape;1565;g1dc99c2c9cf_0_161"/>
          <p:cNvSpPr txBox="1">
            <a:spLocks noGrp="1"/>
          </p:cNvSpPr>
          <p:nvPr>
            <p:ph type="body" idx="1"/>
          </p:nvPr>
        </p:nvSpPr>
        <p:spPr>
          <a:xfrm>
            <a:off x="4588042" y="1489802"/>
            <a:ext cx="7205400" cy="1055700"/>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1000"/>
              </a:spcBef>
              <a:spcAft>
                <a:spcPts val="0"/>
              </a:spcAft>
              <a:buSzPts val="3200"/>
              <a:buNone/>
            </a:pPr>
            <a:r>
              <a:rPr lang="en-JM" sz="2400">
                <a:latin typeface="Calibri"/>
                <a:ea typeface="Calibri"/>
                <a:cs typeface="Calibri"/>
                <a:sym typeface="Calibri"/>
              </a:rPr>
              <a:t>Pale sou sijè liv la anvan</a:t>
            </a:r>
            <a:r>
              <a:rPr lang="en-JM" sz="2400"/>
              <a:t> </a:t>
            </a:r>
            <a:endParaRPr sz="2400"/>
          </a:p>
        </p:txBody>
      </p:sp>
      <p:sp>
        <p:nvSpPr>
          <p:cNvPr id="1566" name="Google Shape;1566;g1dc99c2c9cf_0_161"/>
          <p:cNvSpPr txBox="1">
            <a:spLocks noGrp="1"/>
          </p:cNvSpPr>
          <p:nvPr>
            <p:ph type="body" idx="2"/>
          </p:nvPr>
        </p:nvSpPr>
        <p:spPr>
          <a:xfrm>
            <a:off x="4588042" y="2841590"/>
            <a:ext cx="7205400" cy="1055700"/>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1000"/>
              </a:spcBef>
              <a:spcAft>
                <a:spcPts val="0"/>
              </a:spcAft>
              <a:buSzPts val="3200"/>
              <a:buNone/>
            </a:pPr>
            <a:r>
              <a:rPr lang="en-JM" sz="2400">
                <a:latin typeface="Calibri"/>
                <a:ea typeface="Calibri"/>
                <a:cs typeface="Calibri"/>
                <a:sym typeface="Calibri"/>
              </a:rPr>
              <a:t>Itilize sa avèk liv ki nan nenpòt lang.</a:t>
            </a:r>
            <a:r>
              <a:rPr lang="en-JM" sz="2400"/>
              <a:t> </a:t>
            </a:r>
            <a:endParaRPr sz="2400"/>
          </a:p>
        </p:txBody>
      </p:sp>
      <p:sp>
        <p:nvSpPr>
          <p:cNvPr id="1567" name="Google Shape;1567;g1dc99c2c9cf_0_161"/>
          <p:cNvSpPr txBox="1">
            <a:spLocks noGrp="1"/>
          </p:cNvSpPr>
          <p:nvPr>
            <p:ph type="body" idx="3"/>
          </p:nvPr>
        </p:nvSpPr>
        <p:spPr>
          <a:xfrm>
            <a:off x="4588050" y="3991275"/>
            <a:ext cx="7205400" cy="16692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1000"/>
              </a:spcBef>
              <a:spcAft>
                <a:spcPts val="0"/>
              </a:spcAft>
              <a:buSzPts val="3200"/>
              <a:buNone/>
            </a:pPr>
            <a:r>
              <a:rPr lang="en-JM" sz="2400">
                <a:latin typeface="Calibri"/>
                <a:ea typeface="Calibri"/>
                <a:cs typeface="Calibri"/>
                <a:sym typeface="Calibri"/>
              </a:rPr>
              <a:t>Poze kesyon epi pale sou liv yo nan nenpòt lang! Eksplike mo yo ki nan glosè a nan nenpòt lòt lang.</a:t>
            </a:r>
            <a:r>
              <a:rPr lang="en-JM" sz="2400"/>
              <a:t> </a:t>
            </a:r>
            <a:endParaRPr sz="2400"/>
          </a:p>
        </p:txBody>
      </p:sp>
      <p:pic>
        <p:nvPicPr>
          <p:cNvPr id="1568" name="Google Shape;1568;g1dc99c2c9cf_0_161"/>
          <p:cNvPicPr preferRelativeResize="0"/>
          <p:nvPr/>
        </p:nvPicPr>
        <p:blipFill rotWithShape="1">
          <a:blip r:embed="rId3">
            <a:alphaModFix/>
          </a:blip>
          <a:srcRect/>
          <a:stretch/>
        </p:blipFill>
        <p:spPr>
          <a:xfrm>
            <a:off x="2262575" y="1489800"/>
            <a:ext cx="1071566" cy="1055700"/>
          </a:xfrm>
          <a:prstGeom prst="rect">
            <a:avLst/>
          </a:prstGeom>
          <a:noFill/>
          <a:ln>
            <a:noFill/>
          </a:ln>
        </p:spPr>
      </p:pic>
      <p:pic>
        <p:nvPicPr>
          <p:cNvPr id="1569" name="Google Shape;1569;g1dc99c2c9cf_0_161"/>
          <p:cNvPicPr preferRelativeResize="0"/>
          <p:nvPr/>
        </p:nvPicPr>
        <p:blipFill rotWithShape="1">
          <a:blip r:embed="rId4">
            <a:alphaModFix/>
          </a:blip>
          <a:srcRect/>
          <a:stretch/>
        </p:blipFill>
        <p:spPr>
          <a:xfrm>
            <a:off x="2262575" y="4312512"/>
            <a:ext cx="1245424" cy="1026732"/>
          </a:xfrm>
          <a:prstGeom prst="rect">
            <a:avLst/>
          </a:prstGeom>
          <a:noFill/>
          <a:ln>
            <a:noFill/>
          </a:ln>
        </p:spPr>
      </p:pic>
      <p:pic>
        <p:nvPicPr>
          <p:cNvPr id="1570" name="Google Shape;1570;g1dc99c2c9cf_0_161"/>
          <p:cNvPicPr preferRelativeResize="0"/>
          <p:nvPr/>
        </p:nvPicPr>
        <p:blipFill>
          <a:blip r:embed="rId5">
            <a:alphaModFix/>
          </a:blip>
          <a:stretch>
            <a:fillRect/>
          </a:stretch>
        </p:blipFill>
        <p:spPr>
          <a:xfrm>
            <a:off x="2227366" y="2897476"/>
            <a:ext cx="1141984" cy="1055699"/>
          </a:xfrm>
          <a:prstGeom prst="rect">
            <a:avLst/>
          </a:prstGeom>
          <a:noFill/>
          <a:ln>
            <a:noFill/>
          </a:ln>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1574"/>
        <p:cNvGrpSpPr/>
        <p:nvPr/>
      </p:nvGrpSpPr>
      <p:grpSpPr>
        <a:xfrm>
          <a:off x="0" y="0"/>
          <a:ext cx="0" cy="0"/>
          <a:chOff x="0" y="0"/>
          <a:chExt cx="0" cy="0"/>
        </a:xfrm>
      </p:grpSpPr>
      <p:sp>
        <p:nvSpPr>
          <p:cNvPr id="1575" name="Google Shape;1575;p18"/>
          <p:cNvSpPr txBox="1">
            <a:spLocks noGrp="1"/>
          </p:cNvSpPr>
          <p:nvPr>
            <p:ph type="ctrTitle"/>
          </p:nvPr>
        </p:nvSpPr>
        <p:spPr>
          <a:xfrm>
            <a:off x="0" y="0"/>
            <a:ext cx="12192000" cy="1193800"/>
          </a:xfrm>
          <a:prstGeom prst="rect">
            <a:avLst/>
          </a:prstGeom>
          <a:noFill/>
          <a:ln>
            <a:noFill/>
          </a:ln>
        </p:spPr>
        <p:txBody>
          <a:bodyPr spcFirstLastPara="1" wrap="square" lIns="274300" tIns="45700" rIns="91425" bIns="45700" anchor="ctr" anchorCtr="0">
            <a:noAutofit/>
          </a:bodyPr>
          <a:lstStyle/>
          <a:p>
            <a:pPr marL="0" marR="0" lvl="0" indent="0" algn="l" rtl="0">
              <a:lnSpc>
                <a:spcPct val="90000"/>
              </a:lnSpc>
              <a:spcBef>
                <a:spcPts val="0"/>
              </a:spcBef>
              <a:spcAft>
                <a:spcPts val="0"/>
              </a:spcAft>
              <a:buClr>
                <a:srgbClr val="006FB6"/>
              </a:buClr>
              <a:buSzPts val="5000"/>
              <a:buFont typeface="Calibri"/>
              <a:buNone/>
            </a:pPr>
            <a:r>
              <a:rPr lang="en-JM"/>
              <a:t>Tan pou Pratik</a:t>
            </a:r>
            <a:endParaRPr/>
          </a:p>
        </p:txBody>
      </p:sp>
      <p:sp>
        <p:nvSpPr>
          <p:cNvPr id="1576" name="Google Shape;1576;p18"/>
          <p:cNvSpPr txBox="1">
            <a:spLocks noGrp="1"/>
          </p:cNvSpPr>
          <p:nvPr>
            <p:ph type="body" idx="1"/>
          </p:nvPr>
        </p:nvSpPr>
        <p:spPr>
          <a:xfrm>
            <a:off x="1639564" y="1374414"/>
            <a:ext cx="3393900" cy="1055700"/>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SzPts val="2800"/>
              <a:buNone/>
            </a:pPr>
            <a:r>
              <a:rPr lang="en-JM" sz="3200"/>
              <a:t>Di sijè a.</a:t>
            </a:r>
            <a:endParaRPr/>
          </a:p>
        </p:txBody>
      </p:sp>
      <p:sp>
        <p:nvSpPr>
          <p:cNvPr id="1577" name="Google Shape;1577;p18"/>
          <p:cNvSpPr txBox="1">
            <a:spLocks noGrp="1"/>
          </p:cNvSpPr>
          <p:nvPr>
            <p:ph type="body" idx="2"/>
          </p:nvPr>
        </p:nvSpPr>
        <p:spPr>
          <a:xfrm>
            <a:off x="1627989" y="2592249"/>
            <a:ext cx="3394016" cy="1055685"/>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SzPts val="2800"/>
              <a:buNone/>
            </a:pPr>
            <a:r>
              <a:rPr lang="en-JM" sz="3200"/>
              <a:t>Di eleman ki pi enpòtan yo.</a:t>
            </a:r>
            <a:endParaRPr/>
          </a:p>
        </p:txBody>
      </p:sp>
      <p:sp>
        <p:nvSpPr>
          <p:cNvPr id="1578" name="Google Shape;1578;p18"/>
          <p:cNvSpPr txBox="1">
            <a:spLocks noGrp="1"/>
          </p:cNvSpPr>
          <p:nvPr>
            <p:ph type="body" idx="3"/>
          </p:nvPr>
        </p:nvSpPr>
        <p:spPr>
          <a:xfrm>
            <a:off x="1655375" y="3351976"/>
            <a:ext cx="3393900" cy="22716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SzPts val="2800"/>
              <a:buNone/>
            </a:pPr>
            <a:r>
              <a:rPr lang="en-JM" sz="3200"/>
              <a:t>Di yon eleman ki amizan oswa enteresan.</a:t>
            </a:r>
            <a:endParaRPr/>
          </a:p>
        </p:txBody>
      </p:sp>
      <p:sp>
        <p:nvSpPr>
          <p:cNvPr id="1579" name="Google Shape;1579;p18"/>
          <p:cNvSpPr txBox="1">
            <a:spLocks noGrp="1"/>
          </p:cNvSpPr>
          <p:nvPr>
            <p:ph type="body" idx="4"/>
          </p:nvPr>
        </p:nvSpPr>
        <p:spPr>
          <a:xfrm>
            <a:off x="698497" y="1377337"/>
            <a:ext cx="847065" cy="1055685"/>
          </a:xfrm>
          <a:prstGeom prst="rect">
            <a:avLst/>
          </a:prstGeom>
          <a:noFill/>
          <a:ln>
            <a:noFill/>
          </a:ln>
        </p:spPr>
        <p:txBody>
          <a:bodyPr spcFirstLastPara="1" wrap="square" lIns="91425" tIns="45700" rIns="91425" bIns="45700" anchor="ctr" anchorCtr="0">
            <a:normAutofit/>
          </a:bodyPr>
          <a:lstStyle/>
          <a:p>
            <a:pPr marL="457200" marR="0" lvl="0" indent="-228600" algn="ctr" rtl="0">
              <a:lnSpc>
                <a:spcPct val="80000"/>
              </a:lnSpc>
              <a:spcBef>
                <a:spcPts val="1000"/>
              </a:spcBef>
              <a:spcAft>
                <a:spcPts val="0"/>
              </a:spcAft>
              <a:buClr>
                <a:srgbClr val="006FB6"/>
              </a:buClr>
              <a:buSzPts val="7000"/>
              <a:buFont typeface="Arial"/>
              <a:buNone/>
            </a:pPr>
            <a:r>
              <a:rPr lang="en-JM" sz="6475"/>
              <a:t>1</a:t>
            </a:r>
            <a:endParaRPr/>
          </a:p>
        </p:txBody>
      </p:sp>
      <p:sp>
        <p:nvSpPr>
          <p:cNvPr id="1580" name="Google Shape;1580;p18"/>
          <p:cNvSpPr txBox="1">
            <a:spLocks noGrp="1"/>
          </p:cNvSpPr>
          <p:nvPr>
            <p:ph type="body" idx="5"/>
          </p:nvPr>
        </p:nvSpPr>
        <p:spPr>
          <a:xfrm>
            <a:off x="698497" y="3961578"/>
            <a:ext cx="847200" cy="1055700"/>
          </a:xfrm>
          <a:prstGeom prst="rect">
            <a:avLst/>
          </a:prstGeom>
          <a:noFill/>
          <a:ln>
            <a:noFill/>
          </a:ln>
        </p:spPr>
        <p:txBody>
          <a:bodyPr spcFirstLastPara="1" wrap="square" lIns="91425" tIns="45700" rIns="91425" bIns="45700" anchor="ctr" anchorCtr="0">
            <a:normAutofit/>
          </a:bodyPr>
          <a:lstStyle/>
          <a:p>
            <a:pPr marL="457200" marR="0" lvl="0" indent="-228600" algn="ctr" rtl="0">
              <a:lnSpc>
                <a:spcPct val="80000"/>
              </a:lnSpc>
              <a:spcBef>
                <a:spcPts val="1000"/>
              </a:spcBef>
              <a:spcAft>
                <a:spcPts val="0"/>
              </a:spcAft>
              <a:buClr>
                <a:srgbClr val="006FB6"/>
              </a:buClr>
              <a:buSzPts val="7000"/>
              <a:buFont typeface="Arial"/>
              <a:buNone/>
            </a:pPr>
            <a:r>
              <a:rPr lang="en-JM" sz="6475"/>
              <a:t>3</a:t>
            </a:r>
            <a:endParaRPr/>
          </a:p>
        </p:txBody>
      </p:sp>
      <p:sp>
        <p:nvSpPr>
          <p:cNvPr id="1581" name="Google Shape;1581;p18"/>
          <p:cNvSpPr txBox="1">
            <a:spLocks noGrp="1"/>
          </p:cNvSpPr>
          <p:nvPr>
            <p:ph type="body" idx="7"/>
          </p:nvPr>
        </p:nvSpPr>
        <p:spPr>
          <a:xfrm>
            <a:off x="698497" y="2592249"/>
            <a:ext cx="847065" cy="1055685"/>
          </a:xfrm>
          <a:prstGeom prst="rect">
            <a:avLst/>
          </a:prstGeom>
          <a:noFill/>
          <a:ln>
            <a:noFill/>
          </a:ln>
        </p:spPr>
        <p:txBody>
          <a:bodyPr spcFirstLastPara="1" wrap="square" lIns="91425" tIns="45700" rIns="91425" bIns="45700" anchor="ctr" anchorCtr="0">
            <a:normAutofit/>
          </a:bodyPr>
          <a:lstStyle/>
          <a:p>
            <a:pPr marL="457200" marR="0" lvl="0" indent="-228600" algn="ctr" rtl="0">
              <a:lnSpc>
                <a:spcPct val="80000"/>
              </a:lnSpc>
              <a:spcBef>
                <a:spcPts val="1000"/>
              </a:spcBef>
              <a:spcAft>
                <a:spcPts val="0"/>
              </a:spcAft>
              <a:buClr>
                <a:srgbClr val="006FB6"/>
              </a:buClr>
              <a:buSzPts val="7000"/>
              <a:buFont typeface="Arial"/>
              <a:buNone/>
            </a:pPr>
            <a:r>
              <a:rPr lang="en-JM" sz="6475"/>
              <a:t>2</a:t>
            </a:r>
            <a:endParaRPr/>
          </a:p>
        </p:txBody>
      </p:sp>
      <p:sp>
        <p:nvSpPr>
          <p:cNvPr id="1582" name="Google Shape;1582;p18"/>
          <p:cNvSpPr txBox="1">
            <a:spLocks noGrp="1"/>
          </p:cNvSpPr>
          <p:nvPr>
            <p:ph type="body" idx="14"/>
          </p:nvPr>
        </p:nvSpPr>
        <p:spPr>
          <a:xfrm>
            <a:off x="5534775" y="1420400"/>
            <a:ext cx="2335500" cy="1947000"/>
          </a:xfrm>
          <a:prstGeom prst="rect">
            <a:avLst/>
          </a:prstGeom>
          <a:noFill/>
          <a:ln>
            <a:noFill/>
          </a:ln>
        </p:spPr>
        <p:txBody>
          <a:bodyPr spcFirstLastPara="1" wrap="square" lIns="91425" tIns="45700" rIns="91425" bIns="45700" anchor="t" anchorCtr="0">
            <a:noAutofit/>
          </a:bodyPr>
          <a:lstStyle/>
          <a:p>
            <a:pPr marL="241300" lvl="0" indent="-12700" algn="l" rtl="0">
              <a:lnSpc>
                <a:spcPct val="100000"/>
              </a:lnSpc>
              <a:spcBef>
                <a:spcPts val="0"/>
              </a:spcBef>
              <a:spcAft>
                <a:spcPts val="0"/>
              </a:spcAft>
              <a:buSzPts val="3400"/>
              <a:buNone/>
            </a:pPr>
            <a:r>
              <a:rPr lang="en-JM" sz="3000"/>
              <a:t>Rele mwen lè ou gen yon kesyon!</a:t>
            </a:r>
            <a:endParaRPr/>
          </a:p>
        </p:txBody>
      </p:sp>
      <p:sp>
        <p:nvSpPr>
          <p:cNvPr id="1583" name="Google Shape;1583;p18"/>
          <p:cNvSpPr>
            <a:spLocks noGrp="1"/>
          </p:cNvSpPr>
          <p:nvPr>
            <p:ph type="pic" idx="9"/>
          </p:nvPr>
        </p:nvSpPr>
        <p:spPr>
          <a:xfrm>
            <a:off x="7967502" y="1420398"/>
            <a:ext cx="3962100" cy="3122700"/>
          </a:xfrm>
          <a:prstGeom prst="rect">
            <a:avLst/>
          </a:prstGeom>
          <a:noFill/>
          <a:ln>
            <a:noFill/>
          </a:ln>
        </p:spPr>
        <p:txBody>
          <a:bodyPr/>
          <a:lstStyle/>
          <a:p>
            <a:endParaRPr lang="en-US"/>
          </a:p>
        </p:txBody>
      </p:sp>
      <p:pic>
        <p:nvPicPr>
          <p:cNvPr id="1584" name="Google Shape;1584;p18"/>
          <p:cNvPicPr preferRelativeResize="0"/>
          <p:nvPr/>
        </p:nvPicPr>
        <p:blipFill rotWithShape="1">
          <a:blip r:embed="rId3">
            <a:alphaModFix/>
          </a:blip>
          <a:srcRect l="7548" r="7537"/>
          <a:stretch/>
        </p:blipFill>
        <p:spPr>
          <a:xfrm>
            <a:off x="7967502" y="1420398"/>
            <a:ext cx="3962194" cy="3122713"/>
          </a:xfrm>
          <a:prstGeom prst="rect">
            <a:avLst/>
          </a:prstGeom>
          <a:noFill/>
          <a:ln>
            <a:noFill/>
          </a:ln>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1588"/>
        <p:cNvGrpSpPr/>
        <p:nvPr/>
      </p:nvGrpSpPr>
      <p:grpSpPr>
        <a:xfrm>
          <a:off x="0" y="0"/>
          <a:ext cx="0" cy="0"/>
          <a:chOff x="0" y="0"/>
          <a:chExt cx="0" cy="0"/>
        </a:xfrm>
      </p:grpSpPr>
      <p:sp>
        <p:nvSpPr>
          <p:cNvPr id="1589" name="Google Shape;1589;g1f4eb4fa1a4_0_121"/>
          <p:cNvSpPr txBox="1">
            <a:spLocks noGrp="1"/>
          </p:cNvSpPr>
          <p:nvPr>
            <p:ph type="title"/>
          </p:nvPr>
        </p:nvSpPr>
        <p:spPr>
          <a:xfrm>
            <a:off x="4157805" y="0"/>
            <a:ext cx="5062500" cy="1577400"/>
          </a:xfrm>
          <a:prstGeom prst="rect">
            <a:avLst/>
          </a:prstGeom>
          <a:noFill/>
          <a:ln>
            <a:noFill/>
          </a:ln>
        </p:spPr>
        <p:txBody>
          <a:bodyPr spcFirstLastPara="1" wrap="square" lIns="274300" tIns="45700" rIns="91425" bIns="45700" anchor="ctr" anchorCtr="0">
            <a:normAutofit/>
          </a:bodyPr>
          <a:lstStyle/>
          <a:p>
            <a:pPr marL="0" lvl="0" indent="0" algn="l" rtl="0">
              <a:lnSpc>
                <a:spcPct val="90000"/>
              </a:lnSpc>
              <a:spcBef>
                <a:spcPts val="0"/>
              </a:spcBef>
              <a:spcAft>
                <a:spcPts val="0"/>
              </a:spcAft>
              <a:buClr>
                <a:srgbClr val="0771BA"/>
              </a:buClr>
              <a:buSzPts val="4200"/>
              <a:buFont typeface="Calibri"/>
              <a:buNone/>
            </a:pPr>
            <a:r>
              <a:rPr lang="en-JM" sz="4400">
                <a:latin typeface="Calibri"/>
                <a:ea typeface="Calibri"/>
                <a:cs typeface="Calibri"/>
                <a:sym typeface="Calibri"/>
              </a:rPr>
              <a:t>Refleksyon</a:t>
            </a:r>
            <a:r>
              <a:rPr lang="en-JM"/>
              <a:t>  </a:t>
            </a:r>
            <a:endParaRPr/>
          </a:p>
        </p:txBody>
      </p:sp>
      <p:sp>
        <p:nvSpPr>
          <p:cNvPr id="1590" name="Google Shape;1590;g1f4eb4fa1a4_0_121"/>
          <p:cNvSpPr txBox="1">
            <a:spLocks noGrp="1"/>
          </p:cNvSpPr>
          <p:nvPr>
            <p:ph type="body" idx="1"/>
          </p:nvPr>
        </p:nvSpPr>
        <p:spPr>
          <a:xfrm>
            <a:off x="3921664" y="1901395"/>
            <a:ext cx="7773000" cy="3905700"/>
          </a:xfrm>
          <a:prstGeom prst="rect">
            <a:avLst/>
          </a:prstGeom>
          <a:noFill/>
          <a:ln>
            <a:noFill/>
          </a:ln>
        </p:spPr>
        <p:txBody>
          <a:bodyPr spcFirstLastPara="1" wrap="square" lIns="91425" tIns="45700" rIns="91425" bIns="45700" anchor="t" anchorCtr="0">
            <a:noAutofit/>
          </a:bodyPr>
          <a:lstStyle/>
          <a:p>
            <a:pPr marL="457200" lvl="0" indent="-457200" algn="l" rtl="0">
              <a:lnSpc>
                <a:spcPct val="100000"/>
              </a:lnSpc>
              <a:spcBef>
                <a:spcPts val="2400"/>
              </a:spcBef>
              <a:spcAft>
                <a:spcPts val="0"/>
              </a:spcAft>
              <a:buClr>
                <a:srgbClr val="006FB6"/>
              </a:buClr>
              <a:buSzPts val="3400"/>
              <a:buChar char="•"/>
            </a:pPr>
            <a:r>
              <a:rPr lang="en-JM" sz="3100"/>
              <a:t>Èske w genyen kesyon sou ti konsèy sou lekti a?</a:t>
            </a:r>
            <a:endParaRPr sz="3100"/>
          </a:p>
          <a:p>
            <a:pPr marL="457200" lvl="0" indent="-457200" algn="l" rtl="0">
              <a:lnSpc>
                <a:spcPct val="100000"/>
              </a:lnSpc>
              <a:spcBef>
                <a:spcPts val="2400"/>
              </a:spcBef>
              <a:spcAft>
                <a:spcPts val="0"/>
              </a:spcAft>
              <a:buClr>
                <a:srgbClr val="006FB6"/>
              </a:buClr>
              <a:buSzPts val="3400"/>
              <a:buChar char="•"/>
            </a:pPr>
            <a:r>
              <a:rPr lang="en-JM" sz="3100"/>
              <a:t>Vire epi pale ak piti ou a: Èske w santi w pare pou eseye ti konsèy sou lekti lakay ou?</a:t>
            </a:r>
            <a:endParaRPr sz="3100"/>
          </a:p>
          <a:p>
            <a:pPr marL="457200" lvl="0" indent="-457200" algn="l" rtl="0">
              <a:lnSpc>
                <a:spcPct val="100000"/>
              </a:lnSpc>
              <a:spcBef>
                <a:spcPts val="2400"/>
              </a:spcBef>
              <a:spcAft>
                <a:spcPts val="0"/>
              </a:spcAft>
              <a:buSzPts val="3400"/>
              <a:buChar char="•"/>
            </a:pPr>
            <a:r>
              <a:rPr lang="en-JM" sz="3100"/>
              <a:t>Tanpri pataje kijan ou ta ka itilize sa a lakay ou.</a:t>
            </a:r>
            <a:endParaRPr sz="3100"/>
          </a:p>
        </p:txBody>
      </p:sp>
      <p:sp>
        <p:nvSpPr>
          <p:cNvPr id="1591" name="Google Shape;1591;g1f4eb4fa1a4_0_121"/>
          <p:cNvSpPr txBox="1">
            <a:spLocks noGrp="1"/>
          </p:cNvSpPr>
          <p:nvPr>
            <p:ph type="body" idx="3"/>
          </p:nvPr>
        </p:nvSpPr>
        <p:spPr>
          <a:xfrm>
            <a:off x="320842" y="3655268"/>
            <a:ext cx="2823300" cy="2151900"/>
          </a:xfrm>
          <a:prstGeom prst="rect">
            <a:avLst/>
          </a:prstGeom>
          <a:noFill/>
          <a:ln>
            <a:noFill/>
          </a:ln>
        </p:spPr>
        <p:txBody>
          <a:bodyPr spcFirstLastPara="1" wrap="square" lIns="91425" tIns="45700" rIns="91425" bIns="45700" anchor="t" anchorCtr="0">
            <a:noAutofit/>
          </a:bodyPr>
          <a:lstStyle/>
          <a:p>
            <a:pPr marL="0" lvl="0" indent="0" algn="l" rtl="0">
              <a:lnSpc>
                <a:spcPct val="90000"/>
              </a:lnSpc>
              <a:spcBef>
                <a:spcPts val="0"/>
              </a:spcBef>
              <a:spcAft>
                <a:spcPts val="0"/>
              </a:spcAft>
              <a:buClr>
                <a:srgbClr val="006FB6"/>
              </a:buClr>
              <a:buSzPts val="2100"/>
              <a:buFont typeface="Noto Sans Symbols"/>
              <a:buNone/>
            </a:pPr>
            <a:r>
              <a:rPr lang="en-JM"/>
              <a:t>Kesyon w lan pral ede yon lòt moun nan sal la!</a:t>
            </a:r>
            <a:endParaRPr/>
          </a:p>
        </p:txBody>
      </p:sp>
      <p:pic>
        <p:nvPicPr>
          <p:cNvPr id="1592" name="Google Shape;1592;g1f4eb4fa1a4_0_121" descr="A close up of a logo&#10;&#10;Description automatically generated"/>
          <p:cNvPicPr preferRelativeResize="0">
            <a:picLocks noGrp="1"/>
          </p:cNvPicPr>
          <p:nvPr>
            <p:ph type="pic" idx="2"/>
          </p:nvPr>
        </p:nvPicPr>
        <p:blipFill rotWithShape="1">
          <a:blip r:embed="rId3">
            <a:alphaModFix/>
          </a:blip>
          <a:srcRect l="6933" r="6933"/>
          <a:stretch/>
        </p:blipFill>
        <p:spPr>
          <a:xfrm>
            <a:off x="457146" y="524736"/>
            <a:ext cx="2514599" cy="2935225"/>
          </a:xfrm>
          <a:prstGeom prst="rect">
            <a:avLst/>
          </a:prstGeom>
          <a:noFill/>
          <a:ln>
            <a:noFill/>
          </a:ln>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1596"/>
        <p:cNvGrpSpPr/>
        <p:nvPr/>
      </p:nvGrpSpPr>
      <p:grpSpPr>
        <a:xfrm>
          <a:off x="0" y="0"/>
          <a:ext cx="0" cy="0"/>
          <a:chOff x="0" y="0"/>
          <a:chExt cx="0" cy="0"/>
        </a:xfrm>
      </p:grpSpPr>
      <p:sp>
        <p:nvSpPr>
          <p:cNvPr id="1597" name="Google Shape;1597;p23"/>
          <p:cNvSpPr txBox="1">
            <a:spLocks noGrp="1"/>
          </p:cNvSpPr>
          <p:nvPr>
            <p:ph type="title"/>
          </p:nvPr>
        </p:nvSpPr>
        <p:spPr>
          <a:xfrm>
            <a:off x="-7620" y="0"/>
            <a:ext cx="8638079" cy="1251284"/>
          </a:xfrm>
          <a:prstGeom prst="rect">
            <a:avLst/>
          </a:prstGeom>
          <a:noFill/>
          <a:ln>
            <a:noFill/>
          </a:ln>
        </p:spPr>
        <p:txBody>
          <a:bodyPr spcFirstLastPara="1" wrap="square" lIns="274300" tIns="45700" rIns="91425" bIns="45700" anchor="ctr" anchorCtr="0">
            <a:normAutofit/>
          </a:bodyPr>
          <a:lstStyle/>
          <a:p>
            <a:pPr marL="0" lvl="0" indent="0" algn="l" rtl="0">
              <a:lnSpc>
                <a:spcPct val="90000"/>
              </a:lnSpc>
              <a:spcBef>
                <a:spcPts val="0"/>
              </a:spcBef>
              <a:spcAft>
                <a:spcPts val="0"/>
              </a:spcAft>
              <a:buSzPts val="5000"/>
              <a:buNone/>
            </a:pPr>
            <a:r>
              <a:rPr lang="en-JM"/>
              <a:t>Remak, souple</a:t>
            </a:r>
            <a:endParaRPr/>
          </a:p>
        </p:txBody>
      </p:sp>
      <p:pic>
        <p:nvPicPr>
          <p:cNvPr id="1598" name="Google Shape;1598;p23"/>
          <p:cNvPicPr preferRelativeResize="0">
            <a:picLocks noGrp="1"/>
          </p:cNvPicPr>
          <p:nvPr>
            <p:ph type="pic" idx="2"/>
          </p:nvPr>
        </p:nvPicPr>
        <p:blipFill rotWithShape="1">
          <a:blip r:embed="rId3">
            <a:alphaModFix/>
          </a:blip>
          <a:srcRect l="274" t="-7982" r="274" b="-4522"/>
          <a:stretch/>
        </p:blipFill>
        <p:spPr>
          <a:xfrm>
            <a:off x="8953152" y="1444919"/>
            <a:ext cx="2916936" cy="2596896"/>
          </a:xfrm>
          <a:prstGeom prst="rect">
            <a:avLst/>
          </a:prstGeom>
          <a:noFill/>
          <a:ln>
            <a:noFill/>
          </a:ln>
        </p:spPr>
      </p:pic>
      <p:sp>
        <p:nvSpPr>
          <p:cNvPr id="1599" name="Google Shape;1599;p23"/>
          <p:cNvSpPr txBox="1">
            <a:spLocks noGrp="1"/>
          </p:cNvSpPr>
          <p:nvPr>
            <p:ph type="body" idx="1"/>
          </p:nvPr>
        </p:nvSpPr>
        <p:spPr>
          <a:xfrm>
            <a:off x="9163051" y="4074693"/>
            <a:ext cx="2497138" cy="2368897"/>
          </a:xfrm>
          <a:prstGeom prst="rect">
            <a:avLst/>
          </a:prstGeom>
          <a:noFill/>
          <a:ln>
            <a:noFill/>
          </a:ln>
        </p:spPr>
        <p:txBody>
          <a:bodyPr spcFirstLastPara="1" wrap="square" lIns="91425" tIns="45700" rIns="91425" bIns="45700" anchor="t" anchorCtr="0">
            <a:noAutofit/>
          </a:bodyPr>
          <a:lstStyle/>
          <a:p>
            <a:pPr marL="57150" lvl="0" indent="0" algn="l" rtl="0">
              <a:lnSpc>
                <a:spcPct val="90000"/>
              </a:lnSpc>
              <a:spcBef>
                <a:spcPts val="1000"/>
              </a:spcBef>
              <a:spcAft>
                <a:spcPts val="0"/>
              </a:spcAft>
              <a:buSzPts val="2700"/>
              <a:buNone/>
            </a:pPr>
            <a:r>
              <a:rPr lang="en-JM" sz="3200"/>
              <a:t>Remak ou ap amelyore ran nou ansanm!</a:t>
            </a:r>
            <a:endParaRPr/>
          </a:p>
        </p:txBody>
      </p:sp>
      <p:pic>
        <p:nvPicPr>
          <p:cNvPr id="1600" name="Google Shape;1600;p23" descr="A picture containing person, indoor, blue&#10;&#10;Description automatically generated"/>
          <p:cNvPicPr preferRelativeResize="0">
            <a:picLocks noGrp="1"/>
          </p:cNvPicPr>
          <p:nvPr>
            <p:ph type="pic" idx="3"/>
          </p:nvPr>
        </p:nvPicPr>
        <p:blipFill rotWithShape="1">
          <a:blip r:embed="rId4">
            <a:alphaModFix/>
          </a:blip>
          <a:srcRect l="21828" r="21827"/>
          <a:stretch/>
        </p:blipFill>
        <p:spPr>
          <a:xfrm rot="5400000">
            <a:off x="2258219" y="1096169"/>
            <a:ext cx="3849688" cy="5124450"/>
          </a:xfrm>
          <a:prstGeom prst="rect">
            <a:avLst/>
          </a:prstGeom>
          <a:noFill/>
          <a:ln>
            <a:noFill/>
          </a:ln>
        </p:spPr>
      </p:pic>
    </p:spTree>
  </p:cSld>
  <p:clrMapOvr>
    <a:masterClrMapping/>
  </p:clrMapOvr>
</p:sld>
</file>

<file path=ppt/theme/theme1.xml><?xml version="1.0" encoding="utf-8"?>
<a:theme xmlns:a="http://schemas.openxmlformats.org/drawingml/2006/main" name="1_Custom Design">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3_Custom Design">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Title Slides">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2_Main Slides">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Right Side Bar Slides">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6.xml><?xml version="1.0" encoding="utf-8"?>
<a:theme xmlns:a="http://schemas.openxmlformats.org/drawingml/2006/main" name="Custom Design">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7.xml><?xml version="1.0" encoding="utf-8"?>
<a:theme xmlns:a="http://schemas.openxmlformats.org/drawingml/2006/main" name="Main Slides">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8.xml><?xml version="1.0" encoding="utf-8"?>
<a:theme xmlns:a="http://schemas.openxmlformats.org/drawingml/2006/main" name="Left Sidebar Slides">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9.xml><?xml version="1.0" encoding="utf-8"?>
<a:theme xmlns:a="http://schemas.openxmlformats.org/drawingml/2006/main" name="1_Right Side Bar Slides">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0.xml><?xml version="1.0" encoding="utf-8"?>
<a:theme xmlns:a="http://schemas.openxmlformats.org/drawingml/2006/main" name="Custom Design">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1.xml><?xml version="1.0" encoding="utf-8"?>
<a:theme xmlns:a="http://schemas.openxmlformats.org/drawingml/2006/main" name="Left Sidebar Slides">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2.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870</Words>
  <Application>Microsoft Macintosh PowerPoint</Application>
  <PresentationFormat>Widescreen</PresentationFormat>
  <Paragraphs>94</Paragraphs>
  <Slides>16</Slides>
  <Notes>16</Notes>
  <HiddenSlides>0</HiddenSlides>
  <MMClips>0</MMClips>
  <ScaleCrop>false</ScaleCrop>
  <HeadingPairs>
    <vt:vector size="6" baseType="variant">
      <vt:variant>
        <vt:lpstr>Fonts Used</vt:lpstr>
      </vt:variant>
      <vt:variant>
        <vt:i4>3</vt:i4>
      </vt:variant>
      <vt:variant>
        <vt:lpstr>Theme</vt:lpstr>
      </vt:variant>
      <vt:variant>
        <vt:i4>11</vt:i4>
      </vt:variant>
      <vt:variant>
        <vt:lpstr>Slide Titles</vt:lpstr>
      </vt:variant>
      <vt:variant>
        <vt:i4>16</vt:i4>
      </vt:variant>
    </vt:vector>
  </HeadingPairs>
  <TitlesOfParts>
    <vt:vector size="30" baseType="lpstr">
      <vt:lpstr>Arial</vt:lpstr>
      <vt:lpstr>Calibri</vt:lpstr>
      <vt:lpstr>Noto Sans Symbols</vt:lpstr>
      <vt:lpstr>1_Custom Design</vt:lpstr>
      <vt:lpstr>3_Custom Design</vt:lpstr>
      <vt:lpstr>Title Slides</vt:lpstr>
      <vt:lpstr>2_Main Slides</vt:lpstr>
      <vt:lpstr>Right Side Bar Slides</vt:lpstr>
      <vt:lpstr>Custom Design</vt:lpstr>
      <vt:lpstr>Main Slides</vt:lpstr>
      <vt:lpstr>Left Sidebar Slides</vt:lpstr>
      <vt:lpstr>1_Right Side Bar Slides</vt:lpstr>
      <vt:lpstr>Custom Design</vt:lpstr>
      <vt:lpstr>Left Sidebar Slides</vt:lpstr>
      <vt:lpstr>Workshop guide</vt:lpstr>
      <vt:lpstr>Sa ou te aprann</vt:lpstr>
      <vt:lpstr>Ajanda </vt:lpstr>
      <vt:lpstr>Sondaj sou Konfyans Familyal</vt:lpstr>
      <vt:lpstr>Gid pou atelye yo </vt:lpstr>
      <vt:lpstr>Kisa ou te aprann?</vt:lpstr>
      <vt:lpstr>Verifye tèm alfabetizasyon yo</vt:lpstr>
      <vt:lpstr>Di sijè a. </vt:lpstr>
      <vt:lpstr>Di pifò  Eleman enpòtan yo </vt:lpstr>
      <vt:lpstr>Di yon eleman ki amizan oswa enteresan</vt:lpstr>
      <vt:lpstr>Lekti  = konvèsasyon (K-1)</vt:lpstr>
      <vt:lpstr>Lekti = konvèsasyon (2-3)</vt:lpstr>
      <vt:lpstr>Fanmi plizyè lang</vt:lpstr>
      <vt:lpstr>Tan pou Pratik</vt:lpstr>
      <vt:lpstr>Refleksyon  </vt:lpstr>
      <vt:lpstr>Remak, souple</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creator>Denise D'Amaddio</dc:creator>
  <cp:lastModifiedBy>e.howard@springboardcollaborative.org</cp:lastModifiedBy>
  <cp:revision>1</cp:revision>
  <dcterms:modified xsi:type="dcterms:W3CDTF">2025-02-07T15:37:50Z</dcterms:modified>
</cp:coreProperties>
</file>