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13" r:id="rId11"/>
    <p:sldMasterId id="2147483723" r:id="rId12"/>
    <p:sldMasterId id="2147483738" r:id="rId13"/>
    <p:sldMasterId id="214748374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TZ89We9uoqna4DywPsTroCdWj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4" name="Google Shape;144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3" name="Google Shape;1543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3" name="Google Shape;1553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dc99c2c9cf_0_16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g1dc99c2c9cf_0_16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3" name="Google Shape;157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1f4eb4fa1a4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7" name="Google Shape;1587;g1f4eb4fa1a4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5" name="Google Shape;1595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1" name="Google Shape;145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6" name="Google Shape;145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0" name="Google Shape;147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7" name="Google Shape;1487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0" name="Google Shape;1500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3" name="Google Shape;1513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2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17.jp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2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5.jp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5.jp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6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6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43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17.jp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2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5.jp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9.png"/><Relationship Id="rId3" Type="http://schemas.openxmlformats.org/officeDocument/2006/relationships/image" Target="../media/image16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43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7.pn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3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7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4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4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4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4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5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5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59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45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5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8" name="Google Shape;66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6" name="Google Shape;67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1" name="Google Shape;701;p6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6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3" name="Google Shape;7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1" name="Google Shape;71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6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6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6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6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6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6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6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6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2" name="Google Shape;72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0" name="Google Shape;73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6" name="Google Shape;736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7" name="Google Shape;73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8" name="Google Shape;738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5" name="Google Shape;74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5" name="Google Shape;75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6" name="Google Shape;756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1" name="Google Shape;76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6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6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6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6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7" name="Google Shape;77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8" name="Google Shape;778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5" name="Google Shape;78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Google Shape;788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7" name="Google Shape;797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05" name="Google Shape;805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5" name="Google Shape;815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7" name="Google Shape;817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26" name="Google Shape;826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27" name="Google Shape;827;p7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7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7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2" name="Google Shape;83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9" name="Google Shape;83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1" name="Google Shape;841;p7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7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5" name="Google Shape;84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8" name="Google Shape;8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0" name="Google Shape;85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Google Shape;854;p7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8" name="Google Shape;85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1" name="Google Shape;86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3" name="Google Shape;863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7" name="Google Shape;867;p7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6" name="Google Shape;87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3" name="Google Shape;88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5" name="Google Shape;885;p7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4" name="Google Shape;89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5" name="Google Shape;89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7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7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7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0" name="Google Shape;910;p47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47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47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47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47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15" name="Google Shape;915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4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4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48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48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28" name="Google Shape;928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0" name="Google Shape;930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1" name="Google Shape;93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48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8" name="Google Shape;938;p8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8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0" name="Google Shape;940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4" name="Google Shape;94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47" name="Google Shape;947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8" name="Google Shape;948;p8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8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8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8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8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8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8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8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8" name="Google Shape;958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2" name="Google Shape;96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8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8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8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8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8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8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8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8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5" name="Google Shape;975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9" name="Google Shape;97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4" name="Google Shape;98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5" name="Google Shape;985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3" name="Google Shape;99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7" name="Google Shape;99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2" name="Google Shape;100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7" name="Google Shape;100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20" name="Google Shape;1020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8" name="Google Shape;1028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5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p5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5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5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5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5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5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5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5" name="Google Shape;1045;p5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6" name="Google Shape;1046;p5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7" name="Google Shape;1047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57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5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58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0" name="Google Shape;106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3" name="Google Shape;106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4" name="Google Shape;106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4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0" name="Google Shape;1070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6" name="Google Shape;1076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14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4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4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4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4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4" name="Google Shape;1084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8" name="Google Shape;1088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14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4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14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4" name="Google Shape;1094;p14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4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4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14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14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4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4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3" name="Google Shape;1103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1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5" name="Google Shape;1115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14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p14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14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4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15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5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5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5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6" name="Google Shape;1136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9" name="Google Shape;1139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0" name="Google Shape;1140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5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4" name="Google Shape;1144;p15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15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15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15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0" name="Google Shape;1150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15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8" name="Google Shape;1158;p15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15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15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8" name="Google Shape;1168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5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5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5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5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4" name="Google Shape;1184;p15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15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7" name="Google Shape;1187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5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5" name="Google Shape;1195;p15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15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7" name="Google Shape;1197;p15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5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2" name="Google Shape;1202;p15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15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4" name="Google Shape;1204;p15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7" name="Google Shape;1207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0" name="Google Shape;121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1" name="Google Shape;121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15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5" name="Google Shape;1215;p15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dc99c2c9cf_0_1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3" name="Google Shape;1223;g1dc99c2c9cf_0_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4" name="Google Shape;1224;g1dc99c2c9cf_0_1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g1dc99c2c9cf_0_1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c99c2c9cf_0_1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9c2c9cf_0_1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9c2c9cf_0_1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9" name="Google Shape;1229;g1dc99c2c9cf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c99c2c9cf_0_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g1dc99c2c9cf_0_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g1dc99c2c9cf_0_18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1dc99c2c9cf_0_18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9c2c9cf_0_18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9c2c9cf_0_18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9c2c9cf_0_18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9c2c9cf_0_18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9c2c9cf_0_18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9c2c9cf_0_18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1dc99c2c9cf_0_20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2" name="Google Shape;1242;g1dc99c2c9cf_0_20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1dc99c2c9cf_0_20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9c2c9cf_0_2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5" name="Google Shape;1245;g1dc99c2c9cf_0_20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6" name="Google Shape;1246;g1dc99c2c9cf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7" name="Google Shape;1247;g1dc99c2c9cf_0_2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dc99c2c9cf_0_2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c99c2c9cf_0_2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9c2c9cf_0_2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9c2c9cf_0_2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2" name="Google Shape;1252;g1dc99c2c9cf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g1dc99c2c9cf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4" name="Google Shape;1254;g1dc99c2c9cf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g1dc99c2c9cf_0_2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9c2c9cf_0_2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9c2c9cf_0_2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1dc99c2c9cf_0_22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g1dc99c2c9cf_0_22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c99c2c9cf_0_2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2" name="Google Shape;1262;g1dc99c2c9cf_0_22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3" name="Google Shape;1263;g1dc99c2c9cf_0_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4" name="Google Shape;1264;g1dc99c2c9cf_0_2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1dc99c2c9cf_0_2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c99c2c9cf_0_2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c99c2c9cf_0_2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dc99c2c9cf_0_2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g1dc99c2c9cf_0_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g1dc99c2c9cf_0_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1" name="Google Shape;1271;g1dc99c2c9cf_0_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g1dc99c2c9cf_0_2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9c2c9cf_0_2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9c2c9cf_0_2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75" name="Google Shape;1275;g1dc99c2c9cf_0_2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dc99c2c9cf_0_23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g1dc99c2c9cf_0_23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1dc99c2c9cf_0_23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dc99c2c9cf_0_23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dc99c2c9cf_0_23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dc99c2c9cf_0_23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dc99c2c9cf_0_23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1dc99c2c9cf_0_23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c99c2c9cf_0_23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6" name="Google Shape;1286;g1dc99c2c9cf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g1dc99c2c9cf_0_2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g1dc99c2c9cf_0_2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dc99c2c9cf_0_2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dc99c2c9cf_0_2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dc99c2c9cf_0_2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g1dc99c2c9cf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g1dc99c2c9cf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g1dc99c2c9cf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dc99c2c9cf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7" name="Google Shape;1297;g1dc99c2c9cf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98" name="Google Shape;1298;g1dc99c2c9cf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9" name="Google Shape;1299;g1dc99c2c9cf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g1dc99c2c9cf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c99c2c9cf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c99c2c9cf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c99c2c9cf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4" name="Google Shape;1304;g1dc99c2c9cf_0_25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g1dc99c2c9cf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g1dc99c2c9cf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g1dc99c2c9cf_0_25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8" name="Google Shape;1308;g1dc99c2c9cf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g1dc99c2c9cf_0_25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g1dc99c2c9cf_0_25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9c2c9cf_0_25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c99c2c9cf_0_25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9c2c9cf_0_25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9c2c9cf_0_25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Google Shape;1316;g1dc99c2c9cf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1dc99c2c9cf_0_2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8" name="Google Shape;1318;g1dc99c2c9cf_0_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g1dc99c2c9cf_0_2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1dc99c2c9cf_0_2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c99c2c9cf_0_2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c99c2c9cf_0_2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c99c2c9cf_0_2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g1dc99c2c9cf_0_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g1dc99c2c9cf_0_2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g1dc99c2c9cf_0_27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27" name="Google Shape;1327;g1dc99c2c9cf_0_2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g1dc99c2c9cf_0_27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1dc99c2c9cf_0_27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9c2c9cf_0_27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1dc99c2c9cf_0_27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c99c2c9cf_0_27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dc99c2c9cf_0_29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5" name="Google Shape;1335;g1dc99c2c9cf_0_29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1dc99c2c9cf_0_29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37" name="Google Shape;1337;g1dc99c2c9cf_0_29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8" name="Google Shape;1338;g1dc99c2c9cf_0_29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9" name="Google Shape;1339;g1dc99c2c9cf_0_2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f4eb4fa1a4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7" name="Google Shape;1347;g1f4eb4fa1a4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g1f4eb4fa1a4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9" name="Google Shape;1349;g1f4eb4fa1a4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0" name="Google Shape;1350;g1f4eb4fa1a4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1" name="Google Shape;1351;g1f4eb4fa1a4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2" name="Google Shape;1352;g1f4eb4fa1a4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f4eb4fa1a4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g1f4eb4fa1a4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1f4eb4fa1a4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g1f4eb4fa1a4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f4eb4fa1a4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g1f4eb4fa1a4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1f4eb4fa1a4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1" name="Google Shape;1361;g1f4eb4fa1a4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1f4eb4fa1a4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1f4eb4fa1a4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g1f4eb4fa1a4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g1f4eb4fa1a4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1f4eb4fa1a4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1f4eb4fa1a4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8" name="Google Shape;1368;g1f4eb4fa1a4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69" name="Google Shape;1369;g1f4eb4fa1a4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g1f4eb4fa1a4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1f4eb4fa1a4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2" name="Google Shape;1372;g1f4eb4fa1a4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1f4eb4fa1a4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b4fa1a4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6" name="Google Shape;1376;g1f4eb4fa1a4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g1f4eb4fa1a4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1f4eb4fa1a4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79" name="Google Shape;1379;g1f4eb4fa1a4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g1f4eb4fa1a4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1f4eb4fa1a4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2" name="Google Shape;1382;g1f4eb4fa1a4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3" name="Google Shape;1383;g1f4eb4fa1a4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g1f4eb4fa1a4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1f4eb4fa1a4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Google Shape;1386;g1f4eb4fa1a4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1f4eb4fa1a4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f4eb4fa1a4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f4eb4fa1a4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f4eb4fa1a4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2" name="Google Shape;1392;g1f4eb4fa1a4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g1f4eb4fa1a4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1f4eb4fa1a4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f4eb4fa1a4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6" name="Google Shape;1396;g1f4eb4fa1a4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7" name="Google Shape;1397;g1f4eb4fa1a4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1f4eb4fa1a4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9" name="Google Shape;1399;g1f4eb4fa1a4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0" name="Google Shape;1400;g1f4eb4fa1a4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1f4eb4fa1a4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1f4eb4fa1a4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f4eb4fa1a4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5" name="Google Shape;1405;g1f4eb4fa1a4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6" name="Google Shape;1406;g1f4eb4fa1a4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f4eb4fa1a4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f4eb4fa1a4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1f4eb4fa1a4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g1f4eb4fa1a4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1" name="Google Shape;1411;g1f4eb4fa1a4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f4eb4fa1a4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4" name="Google Shape;1414;g1f4eb4fa1a4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f4eb4fa1a4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f4eb4fa1a4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7" name="Google Shape;1417;g1f4eb4fa1a4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8" name="Google Shape;1418;g1f4eb4fa1a4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1f4eb4fa1a4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1f4eb4fa1a4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1f4eb4fa1a4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3" name="Google Shape;1423;g1f4eb4fa1a4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f4eb4fa1a4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5" name="Google Shape;1425;g1f4eb4fa1a4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g1f4eb4fa1a4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7" name="Google Shape;1427;g1f4eb4fa1a4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8" name="Google Shape;1428;g1f4eb4fa1a4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g1f4eb4fa1a4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f4eb4fa1a4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2" name="Google Shape;1432;g1f4eb4fa1a4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f4eb4fa1a4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4" name="Google Shape;1434;g1f4eb4fa1a4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5" name="Google Shape;1435;g1f4eb4fa1a4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6" name="Google Shape;1436;g1f4eb4fa1a4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7" name="Google Shape;1437;g1f4eb4fa1a4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g1f4eb4fa1a4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g1f4eb4fa1a4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f4eb4fa1a4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1" name="Google Shape;1441;g1f4eb4fa1a4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theme" Target="../theme/theme9.xml"/><Relationship Id="rId10" Type="http://schemas.openxmlformats.org/officeDocument/2006/relationships/slideLayout" Target="../slideLayouts/slideLayout67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1dc99c2c9cf_0_17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9" name="Google Shape;1219;g1dc99c2c9cf_0_17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dc99c2c9cf_0_1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1f4eb4fa1a4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2" name="Google Shape;1342;g1f4eb4fa1a4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3" name="Google Shape;1343;g1f4eb4fa1a4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g1f4eb4fa1a4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0" name="Google Shape;660;p4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5" name="Google Shape;905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6" name="Google Shape;906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3" name="Google Shape;1023;p5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4" name="Google Shape;1024;p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5" name="Google Shape;1025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6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0.png"/><Relationship Id="rId4" Type="http://schemas.openxmlformats.org/officeDocument/2006/relationships/image" Target="../media/image9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5.jpg"/><Relationship Id="rId4" Type="http://schemas.openxmlformats.org/officeDocument/2006/relationships/image" Target="../media/image77.jpg"/><Relationship Id="rId5" Type="http://schemas.openxmlformats.org/officeDocument/2006/relationships/image" Target="../media/image76.jpg"/><Relationship Id="rId6" Type="http://schemas.openxmlformats.org/officeDocument/2006/relationships/image" Target="../media/image78.jpg"/><Relationship Id="rId7" Type="http://schemas.openxmlformats.org/officeDocument/2006/relationships/image" Target="../media/image8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1.png"/><Relationship Id="rId4" Type="http://schemas.openxmlformats.org/officeDocument/2006/relationships/image" Target="../media/image83.png"/><Relationship Id="rId5" Type="http://schemas.openxmlformats.org/officeDocument/2006/relationships/image" Target="../media/image79.png"/><Relationship Id="rId6" Type="http://schemas.openxmlformats.org/officeDocument/2006/relationships/image" Target="../media/image8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7.png"/><Relationship Id="rId4" Type="http://schemas.openxmlformats.org/officeDocument/2006/relationships/image" Target="../media/image8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6.jpg"/><Relationship Id="rId4" Type="http://schemas.openxmlformats.org/officeDocument/2006/relationships/image" Target="../media/image9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47" name="Google Shape;144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What did you learn</a:t>
            </a:r>
            <a:endParaRPr/>
          </a:p>
        </p:txBody>
      </p:sp>
      <p:sp>
        <p:nvSpPr>
          <p:cNvPr id="1448" name="Google Shape;1448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 = konvèsasyon (K-1)</a:t>
            </a:r>
            <a:endParaRPr/>
          </a:p>
        </p:txBody>
      </p:sp>
      <p:sp>
        <p:nvSpPr>
          <p:cNvPr id="1546" name="Google Shape;1546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ki te pi enteresan pou ou? Pou kisa? Montre mo yo oswa ekspresyon yo.</a:t>
            </a:r>
            <a:endParaRPr/>
          </a:p>
        </p:txBody>
      </p:sp>
      <p:sp>
        <p:nvSpPr>
          <p:cNvPr id="1547" name="Google Shape;1547;p16"/>
          <p:cNvSpPr txBox="1"/>
          <p:nvPr>
            <p:ph idx="2" type="body"/>
          </p:nvPr>
        </p:nvSpPr>
        <p:spPr>
          <a:xfrm>
            <a:off x="3940025" y="4769375"/>
            <a:ext cx="3576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 yon bagay ou te konnen deja? Kijan otè a te di sa?</a:t>
            </a:r>
            <a:endParaRPr/>
          </a:p>
        </p:txBody>
      </p:sp>
      <p:sp>
        <p:nvSpPr>
          <p:cNvPr id="1548" name="Google Shape;1548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Kisa liv sa a te konsène? sitou?</a:t>
            </a:r>
            <a:endParaRPr/>
          </a:p>
        </p:txBody>
      </p:sp>
      <p:sp>
        <p:nvSpPr>
          <p:cNvPr id="1549" name="Google Shape;1549;p16"/>
          <p:cNvSpPr txBox="1"/>
          <p:nvPr>
            <p:ph idx="4" type="body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 yon bagay ki te ba ou sezisman? Montre mwen.</a:t>
            </a:r>
            <a:endParaRPr/>
          </a:p>
        </p:txBody>
      </p:sp>
      <p:pic>
        <p:nvPicPr>
          <p:cNvPr id="1550" name="Google Shape;1550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56" name="Google Shape;1556;p17"/>
          <p:cNvSpPr txBox="1"/>
          <p:nvPr>
            <p:ph idx="1" type="body"/>
          </p:nvPr>
        </p:nvSpPr>
        <p:spPr>
          <a:xfrm>
            <a:off x="8305750" y="3165425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 sz="2600">
                <a:solidFill>
                  <a:srgbClr val="006FB6"/>
                </a:solidFill>
              </a:rPr>
              <a:t>Ki kalite liv ou vle li answit? Sou kisa ou aprann plis? </a:t>
            </a:r>
            <a:endParaRPr/>
          </a:p>
        </p:txBody>
      </p:sp>
      <p:sp>
        <p:nvSpPr>
          <p:cNvPr id="1557" name="Google Shape;1557;p17"/>
          <p:cNvSpPr txBox="1"/>
          <p:nvPr>
            <p:ph idx="2" type="body"/>
          </p:nvPr>
        </p:nvSpPr>
        <p:spPr>
          <a:xfrm>
            <a:off x="5816500" y="15885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2600">
                <a:solidFill>
                  <a:srgbClr val="006FB6"/>
                </a:solidFill>
              </a:rPr>
              <a:t>Kisa ou toujou ap chèche konnen sou sijè sa a? Ki kote enfòmasyon sa a ta adapte?</a:t>
            </a:r>
            <a:endParaRPr/>
          </a:p>
        </p:txBody>
      </p:sp>
      <p:sp>
        <p:nvSpPr>
          <p:cNvPr id="1558" name="Google Shape;1558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 sz="2600">
                <a:solidFill>
                  <a:srgbClr val="006FB6"/>
                </a:solidFill>
              </a:rPr>
              <a:t>Si ou te dwe di yon zanmi ou tout sa ki konsène liv sa a, ki pi gwo bagay ou ta fè zanmi an konnen? Kijan otè a te eksplike pwen sa 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59" name="Google Shape;15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1dc99c2c9cf_0_1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65" name="Google Shape;1565;g1dc99c2c9cf_0_16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Pale sou sijè liv la anvan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66" name="Google Shape;1566;g1dc99c2c9cf_0_161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67" name="Google Shape;1567;g1dc99c2c9cf_0_161"/>
          <p:cNvSpPr txBox="1"/>
          <p:nvPr>
            <p:ph idx="3" type="body"/>
          </p:nvPr>
        </p:nvSpPr>
        <p:spPr>
          <a:xfrm>
            <a:off x="4588050" y="39912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Poze kesyon epi pale sou liv yo nan nenpòt lang! Eksplike mo yo ki nan glosè a nan nenpòt lòt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568" name="Google Shape;1568;g1dc99c2c9cf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575" y="14898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g1dc99c2c9cf_0_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2575" y="431251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1dc99c2c9cf_0_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7366" y="28974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576" name="Google Shape;1576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 sijè a.</a:t>
            </a:r>
            <a:endParaRPr/>
          </a:p>
        </p:txBody>
      </p:sp>
      <p:sp>
        <p:nvSpPr>
          <p:cNvPr id="1577" name="Google Shape;1577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 eleman ki pi enpòtan yo.</a:t>
            </a:r>
            <a:endParaRPr/>
          </a:p>
        </p:txBody>
      </p:sp>
      <p:sp>
        <p:nvSpPr>
          <p:cNvPr id="1578" name="Google Shape;1578;p18"/>
          <p:cNvSpPr txBox="1"/>
          <p:nvPr>
            <p:ph idx="3" type="body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 yon eleman ki amizan oswa enteresan.</a:t>
            </a:r>
            <a:endParaRPr/>
          </a:p>
        </p:txBody>
      </p:sp>
      <p:sp>
        <p:nvSpPr>
          <p:cNvPr id="1579" name="Google Shape;1579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580" name="Google Shape;1580;p18"/>
          <p:cNvSpPr txBox="1"/>
          <p:nvPr>
            <p:ph idx="5" type="body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581" name="Google Shape;1581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582" name="Google Shape;1582;p1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583" name="Google Shape;1583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4" name="Google Shape;1584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1f4eb4fa1a4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590" name="Google Shape;1590;g1f4eb4fa1a4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591" name="Google Shape;1591;g1f4eb4fa1a4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592" name="Google Shape;1592;g1f4eb4fa1a4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598" name="Google Shape;1598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9" name="Google Shape;1599;p2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600" name="Google Shape;1600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Sa ou te aprann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59" name="Google Shape;1459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60" name="Google Shape;1460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61" name="Google Shape;1461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62" name="Google Shape;1462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63" name="Google Shape;146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7" name="Google Shape;146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3" name="Google Shape;1473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4" name="Google Shape;1474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77" name="Google Shape;1477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78" name="Google Shape;1478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79" name="Google Shape;1479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80" name="Google Shape;1480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81" name="Google Shape;14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2" name="Google Shape;14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3" name="Google Shape;148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Kisa ou te aprann?</a:t>
            </a:r>
            <a:endParaRPr/>
          </a:p>
        </p:txBody>
      </p:sp>
      <p:sp>
        <p:nvSpPr>
          <p:cNvPr id="1490" name="Google Shape;1490;p11"/>
          <p:cNvSpPr txBox="1"/>
          <p:nvPr>
            <p:ph idx="1" type="body"/>
          </p:nvPr>
        </p:nvSpPr>
        <p:spPr>
          <a:xfrm>
            <a:off x="9222913" y="2793189"/>
            <a:ext cx="2497200" cy="4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 sz="2600"/>
              <a:t>Liv non-fiksyon yo diferan avèk liv fiksyon yo. Liv fiksyon yo rakonte istwa. Liv non-fiksyon yo bay enfòmasyon sèlman epi yo anseye nou sijè.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1" name="Google Shape;149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493" name="Google Shape;1493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494" name="Google Shape;1494;p11"/>
          <p:cNvSpPr txBox="1"/>
          <p:nvPr>
            <p:ph idx="6" type="body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sijè a.</a:t>
            </a:r>
            <a:endParaRPr/>
          </a:p>
        </p:txBody>
      </p:sp>
      <p:sp>
        <p:nvSpPr>
          <p:cNvPr id="1495" name="Google Shape;1495;p11"/>
          <p:cNvSpPr txBox="1"/>
          <p:nvPr>
            <p:ph idx="7" type="body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eleman ki pi enpòtan yo.</a:t>
            </a:r>
            <a:endParaRPr/>
          </a:p>
        </p:txBody>
      </p:sp>
      <p:sp>
        <p:nvSpPr>
          <p:cNvPr id="1496" name="Google Shape;1496;p11"/>
          <p:cNvSpPr txBox="1"/>
          <p:nvPr>
            <p:ph idx="8" type="body"/>
          </p:nvPr>
        </p:nvSpPr>
        <p:spPr>
          <a:xfrm>
            <a:off x="1264638" y="37009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yon eleman ki amizan oswa enteresan. </a:t>
            </a:r>
            <a:endParaRPr/>
          </a:p>
        </p:txBody>
      </p:sp>
      <p:sp>
        <p:nvSpPr>
          <p:cNvPr id="1497" name="Google Shape;1497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Sijè tèks la</a:t>
            </a:r>
            <a:endParaRPr/>
          </a:p>
        </p:txBody>
      </p:sp>
      <p:sp>
        <p:nvSpPr>
          <p:cNvPr id="1503" name="Google Shape;1503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JM" sz="3000">
                <a:solidFill>
                  <a:srgbClr val="0771BA"/>
                </a:solidFill>
              </a:rPr>
              <a:t>Ki sa otè a ap eseye anseye nou sou sijè a.</a:t>
            </a:r>
            <a:endParaRPr sz="3000">
              <a:solidFill>
                <a:srgbClr val="0771BA"/>
              </a:solidFill>
            </a:endParaRPr>
          </a:p>
        </p:txBody>
      </p:sp>
      <p:sp>
        <p:nvSpPr>
          <p:cNvPr id="1504" name="Google Shape;1504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JM" sz="3000"/>
              <a:t>Yon bagay ki kenbe atansyon ou.</a:t>
            </a:r>
            <a:endParaRPr/>
          </a:p>
        </p:txBody>
      </p:sp>
      <p:sp>
        <p:nvSpPr>
          <p:cNvPr id="1505" name="Google Shape;1505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Yon bagay yo pwouve ki vrè</a:t>
            </a:r>
            <a:endParaRPr/>
          </a:p>
        </p:txBody>
      </p:sp>
      <p:sp>
        <p:nvSpPr>
          <p:cNvPr id="1506" name="Google Shape;1506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Sijè </a:t>
            </a:r>
            <a:endParaRPr/>
          </a:p>
        </p:txBody>
      </p:sp>
      <p:sp>
        <p:nvSpPr>
          <p:cNvPr id="1507" name="Google Shape;1507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JM" sz="3000">
                <a:solidFill>
                  <a:srgbClr val="0771BA"/>
                </a:solidFill>
              </a:rPr>
              <a:t>Lide prensipal la</a:t>
            </a:r>
            <a:endParaRPr b="1" sz="3000">
              <a:solidFill>
                <a:srgbClr val="0771BA"/>
              </a:solidFill>
            </a:endParaRPr>
          </a:p>
        </p:txBody>
      </p:sp>
      <p:sp>
        <p:nvSpPr>
          <p:cNvPr id="1508" name="Google Shape;1508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E</a:t>
            </a:r>
            <a:r>
              <a:rPr b="1" lang="en-JM"/>
              <a:t>nteresan</a:t>
            </a:r>
            <a:endParaRPr b="1"/>
          </a:p>
        </p:txBody>
      </p:sp>
      <p:sp>
        <p:nvSpPr>
          <p:cNvPr id="1509" name="Google Shape;1509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Reyalite</a:t>
            </a:r>
            <a:endParaRPr/>
          </a:p>
        </p:txBody>
      </p:sp>
      <p:sp>
        <p:nvSpPr>
          <p:cNvPr id="1510" name="Google Shape;1510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3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200"/>
              <a:t>Ki sijè liv la ou te fèk li?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16" name="Google Shape;1516;p13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200"/>
              <a:t>Ki yon bagay otè a vle nou konnen?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17" name="Google Shape;1517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Di sijè a. </a:t>
            </a:r>
            <a:endParaRPr/>
          </a:p>
        </p:txBody>
      </p:sp>
      <p:pic>
        <p:nvPicPr>
          <p:cNvPr id="1518" name="Google Shape;1518;p13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9" name="Google Shape;1519;p1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4974" l="17456" r="69147" t="34386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lang="en-JM" sz="3800">
                <a:solidFill>
                  <a:srgbClr val="006FB6"/>
                </a:solidFill>
              </a:rPr>
              <a:t>Di pifò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lang="en-JM" sz="3800">
                <a:solidFill>
                  <a:srgbClr val="006FB6"/>
                </a:solidFill>
              </a:rPr>
              <a:t>Eleman enpòtan yo</a:t>
            </a:r>
            <a:r>
              <a:rPr lang="en-JM">
                <a:solidFill>
                  <a:srgbClr val="006FB6"/>
                </a:solidFill>
              </a:rPr>
              <a:t> </a:t>
            </a:r>
            <a:endParaRPr/>
          </a:p>
        </p:txBody>
      </p:sp>
      <p:sp>
        <p:nvSpPr>
          <p:cNvPr id="1525" name="Google Shape;1525;p14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JM" sz="4000">
                <a:solidFill>
                  <a:srgbClr val="006FB6"/>
                </a:solidFill>
              </a:rPr>
              <a:t>Eseye sa a kounye a avèk yon liv!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26" name="Google Shape;1526;p14"/>
          <p:cNvSpPr txBox="1"/>
          <p:nvPr>
            <p:ph idx="2" type="body"/>
          </p:nvPr>
        </p:nvSpPr>
        <p:spPr>
          <a:xfrm>
            <a:off x="265470" y="2220686"/>
            <a:ext cx="3271499" cy="3566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JM">
                <a:solidFill>
                  <a:srgbClr val="006FB6"/>
                </a:solidFill>
              </a:rPr>
              <a:t>Pran yon liv epi kòmanse li.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JM">
                <a:solidFill>
                  <a:srgbClr val="006FB6"/>
                </a:solidFill>
              </a:rPr>
              <a:t>Pran yon pòz apre 1- 2 minit epi pale sou eleman ki pi enpòtan yo jiska prezan nan tèks la. </a:t>
            </a:r>
            <a:endParaRPr/>
          </a:p>
        </p:txBody>
      </p:sp>
      <p:pic>
        <p:nvPicPr>
          <p:cNvPr descr="A picture containing can&#10;&#10;Description automatically generated" id="1527" name="Google Shape;1527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8" name="Google Shape;1528;p14"/>
          <p:cNvSpPr txBox="1"/>
          <p:nvPr>
            <p:ph idx="5" type="body"/>
          </p:nvPr>
        </p:nvSpPr>
        <p:spPr>
          <a:xfrm>
            <a:off x="6872748" y="1893094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JM" sz="3000"/>
              <a:t>Kisa liv sa a montre ou?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JM" sz="3000"/>
              <a:t>Ki eleman ki te parèt yon ti kantite fwa nan tèks la?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JM" sz="3000"/>
              <a:t>Ki 2 oswa 3 bagay  otè a vle nou konnen sou reken yo? Montre mwen kote ou te aprann sa.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29" name="Google Shape;1529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0" name="Google Shape;1530;p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5"/>
          <p:cNvSpPr txBox="1"/>
          <p:nvPr>
            <p:ph type="title"/>
          </p:nvPr>
        </p:nvSpPr>
        <p:spPr>
          <a:xfrm>
            <a:off x="3536683" y="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JM" sz="4000">
                <a:solidFill>
                  <a:srgbClr val="006FB6"/>
                </a:solidFill>
              </a:rPr>
              <a:t>Di yon eleman ki amizan oswa enteresan</a:t>
            </a:r>
            <a:endParaRPr sz="4000">
              <a:solidFill>
                <a:srgbClr val="006FB6"/>
              </a:solidFill>
            </a:endParaRPr>
          </a:p>
        </p:txBody>
      </p:sp>
      <p:sp>
        <p:nvSpPr>
          <p:cNvPr id="1536" name="Google Shape;1536;p15"/>
          <p:cNvSpPr txBox="1"/>
          <p:nvPr>
            <p:ph idx="1" type="body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Fè yon lis sijè ki enterese pitit ou kounye a. 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7" name="Google Shape;1537;p15"/>
          <p:cNvSpPr txBox="1"/>
          <p:nvPr>
            <p:ph idx="2" type="body"/>
          </p:nvPr>
        </p:nvSpPr>
        <p:spPr>
          <a:xfrm>
            <a:off x="213742" y="1732153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>
                <a:solidFill>
                  <a:srgbClr val="006FB6"/>
                </a:solidFill>
              </a:rPr>
              <a:t>Site eleman enteresan yo pi fasil lè w ap li liv ki enterese ou. Si ou bezwen èd pou jwenn liv sou sijè sa yo, mande mwen!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8" name="Google Shape;1538;p15"/>
          <p:cNvSpPr txBox="1"/>
          <p:nvPr>
            <p:ph idx="4" type="body"/>
          </p:nvPr>
        </p:nvSpPr>
        <p:spPr>
          <a:xfrm>
            <a:off x="3790950" y="19447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JM" sz="3200"/>
              <a:t>Ki bagay ki te pi amizan ou te aprann nan liv sa a? Ki kote sa ekri?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JM" sz="3200"/>
              <a:t>Ki yon bagay ou te konnen deja? Kijan otè a te di sa? 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539" name="Google Shape;1539;p15"/>
          <p:cNvSpPr txBox="1"/>
          <p:nvPr>
            <p:ph idx="5" type="body"/>
          </p:nvPr>
        </p:nvSpPr>
        <p:spPr>
          <a:xfrm>
            <a:off x="7620000" y="194974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JM" sz="3200"/>
              <a:t>Ki yon bagay ki te ba ou sezisman? Montre mwen.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JM" sz="3200"/>
              <a:t>Ki yon eleman ou vle fè zanmi ou konnen? Montre mwen fason ou konnen sa.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540" name="Google Shape;1540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706225" y="5731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