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13" r:id="rId11"/>
    <p:sldMasterId id="2147483723" r:id="rId12"/>
    <p:sldMasterId id="2147483738" r:id="rId13"/>
    <p:sldMasterId id="214748374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6axSPogwEKaDD0ZeS1olF7EHz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4" name="Google Shape;144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5" name="Google Shape;1545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5" name="Google Shape;1555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1dc9a552f95_0_16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4" name="Google Shape;1564;g1dc9a552f95_0_16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5" name="Google Shape;1575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f4eb33fe2d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9" name="Google Shape;1589;g1f4eb33fe2d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7" name="Google Shape;1597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1" name="Google Shape;1451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6" name="Google Shape;1456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9" name="Google Shape;1489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2" name="Google Shape;1502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5" name="Google Shape;1515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4" name="Google Shape;1524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5" name="Google Shape;1535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jpg"/><Relationship Id="rId3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1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3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3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3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39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39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13.jp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3.jp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1.jpg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3.jp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39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39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43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13.jp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23.jp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jpg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5.png"/><Relationship Id="rId3" Type="http://schemas.openxmlformats.org/officeDocument/2006/relationships/image" Target="../media/image16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43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0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0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3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9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9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9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9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9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9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9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9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9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9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9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0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0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0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0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0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0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0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0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7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8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8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8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79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79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79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79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1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1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1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1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3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3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3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3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3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3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3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3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3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49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9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9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49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4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4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4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0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0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0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5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5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59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5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45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5"/>
          <p:cNvSpPr txBox="1"/>
          <p:nvPr>
            <p:ph idx="3" type="body"/>
          </p:nvPr>
        </p:nvSpPr>
        <p:spPr>
          <a:xfrm>
            <a:off x="344463" y="1702233"/>
            <a:ext cx="29109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5"/>
          <p:cNvSpPr txBox="1"/>
          <p:nvPr>
            <p:ph idx="4" type="body"/>
          </p:nvPr>
        </p:nvSpPr>
        <p:spPr>
          <a:xfrm>
            <a:off x="6232061" y="1735926"/>
            <a:ext cx="29109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8" name="Google Shape;66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6" name="Google Shape;67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9" name="Google Shape;679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97" name="Google Shape;697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1" name="Google Shape;701;p6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6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03" name="Google Shape;70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9" name="Google Shape;70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1" name="Google Shape;711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6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6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6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6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6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6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6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6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2" name="Google Shape;72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0" name="Google Shape;73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6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6" name="Google Shape;736;p6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7" name="Google Shape;73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8" name="Google Shape;738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5" name="Google Shape;745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5" name="Google Shape;75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6" name="Google Shape;756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1" name="Google Shape;76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6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6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6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6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6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6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6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7" name="Google Shape;77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8" name="Google Shape;778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0" name="Google Shape;780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3" name="Google Shape;78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5" name="Google Shape;785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" name="Google Shape;788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3" name="Google Shape;79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5" name="Google Shape;795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7" name="Google Shape;797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05" name="Google Shape;805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8" name="Google Shape;808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3" name="Google Shape;813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5" name="Google Shape;815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7" name="Google Shape;817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26" name="Google Shape;826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27" name="Google Shape;827;p7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7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7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2" name="Google Shape;832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7" name="Google Shape;83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9" name="Google Shape;83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1" name="Google Shape;841;p7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7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5" name="Google Shape;84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8" name="Google Shape;84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0" name="Google Shape;85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4" name="Google Shape;854;p7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7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8" name="Google Shape;85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1" name="Google Shape;86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3" name="Google Shape;863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7" name="Google Shape;867;p7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7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Google Shape;87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6" name="Google Shape;87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9" name="Google Shape;87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0" name="Google Shape;88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3" name="Google Shape;88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5" name="Google Shape;885;p7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8" name="Google Shape;888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4" name="Google Shape;89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5" name="Google Shape;89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7" name="Google Shape;897;p7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7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7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p7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0" name="Google Shape;910;p47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47"/>
          <p:cNvSpPr txBox="1"/>
          <p:nvPr>
            <p:ph idx="2" type="body"/>
          </p:nvPr>
        </p:nvSpPr>
        <p:spPr>
          <a:xfrm>
            <a:off x="305158" y="1577975"/>
            <a:ext cx="3231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47"/>
          <p:cNvSpPr txBox="1"/>
          <p:nvPr>
            <p:ph idx="3" type="body"/>
          </p:nvPr>
        </p:nvSpPr>
        <p:spPr>
          <a:xfrm>
            <a:off x="305157" y="3992563"/>
            <a:ext cx="3192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47"/>
          <p:cNvSpPr txBox="1"/>
          <p:nvPr>
            <p:ph idx="4" type="body"/>
          </p:nvPr>
        </p:nvSpPr>
        <p:spPr>
          <a:xfrm>
            <a:off x="4089401" y="1893094"/>
            <a:ext cx="3275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47"/>
          <p:cNvSpPr txBox="1"/>
          <p:nvPr>
            <p:ph idx="5" type="body"/>
          </p:nvPr>
        </p:nvSpPr>
        <p:spPr>
          <a:xfrm>
            <a:off x="7582747" y="1917290"/>
            <a:ext cx="4098000" cy="3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15" name="Google Shape;915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8" name="Google Shape;91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48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48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48"/>
          <p:cNvSpPr txBox="1"/>
          <p:nvPr>
            <p:ph idx="3" type="body"/>
          </p:nvPr>
        </p:nvSpPr>
        <p:spPr>
          <a:xfrm>
            <a:off x="243875" y="4235887"/>
            <a:ext cx="3040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48"/>
          <p:cNvSpPr txBox="1"/>
          <p:nvPr>
            <p:ph idx="4" type="body"/>
          </p:nvPr>
        </p:nvSpPr>
        <p:spPr>
          <a:xfrm>
            <a:off x="3790950" y="1944688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28" name="Google Shape;928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0" name="Google Shape;930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1" name="Google Shape;93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48"/>
          <p:cNvSpPr txBox="1"/>
          <p:nvPr>
            <p:ph idx="5" type="body"/>
          </p:nvPr>
        </p:nvSpPr>
        <p:spPr>
          <a:xfrm>
            <a:off x="7074477" y="1949740"/>
            <a:ext cx="4618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8" name="Google Shape;938;p84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84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0" name="Google Shape;940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3" name="Google Shape;943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4" name="Google Shape;94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47" name="Google Shape;947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48" name="Google Shape;948;p84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84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84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84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84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5" name="Google Shape;955;p8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8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8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8" name="Google Shape;958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1" name="Google Shape;96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2" name="Google Shape;96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8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8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8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8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1" name="Google Shape;971;p8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8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8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8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5" name="Google Shape;975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9" name="Google Shape;97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84" name="Google Shape;98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5" name="Google Shape;985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8" name="Google Shape;98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0" name="Google Shape;99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3" name="Google Shape;993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6" name="Google Shape;99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7" name="Google Shape;99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2" name="Google Shape;100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4" name="Google Shape;100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7" name="Google Shape;100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9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1" name="Google Shape;1011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6" name="Google Shape;101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9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9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20" name="Google Shape;1020;p9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8" name="Google Shape;1028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2" name="Google Shape;103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5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p5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5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5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5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5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5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5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5" name="Google Shape;1045;p5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46" name="Google Shape;1046;p5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7" name="Google Shape;1047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1" name="Google Shape;105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57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8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58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58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5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0" name="Google Shape;106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3" name="Google Shape;106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4" name="Google Shape;106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4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0" name="Google Shape;1070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1" name="Google Shape;1071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6" name="Google Shape;1076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14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14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4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4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4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4" name="Google Shape;1084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7" name="Google Shape;1087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8" name="Google Shape;1088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14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p14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14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4" name="Google Shape;1094;p14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14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14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14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14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14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4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3" name="Google Shape;1103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7" name="Google Shape;1107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4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14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14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5" name="Google Shape;1115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9" name="Google Shape;1119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14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23" name="Google Shape;1123;p14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14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14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8" name="Google Shape;1128;p15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15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5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5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6" name="Google Shape;1136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9" name="Google Shape;1139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0" name="Google Shape;1140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15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44" name="Google Shape;1144;p15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p15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15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p15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0" name="Google Shape;1150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4" name="Google Shape;1154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15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58" name="Google Shape;1158;p15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p15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15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15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7" name="Google Shape;1167;p15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68" name="Google Shape;1168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15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15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15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15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5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4" name="Google Shape;1184;p15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p15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6" name="Google Shape;1186;p15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7" name="Google Shape;1187;p1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1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15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5" name="Google Shape;1195;p15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6" name="Google Shape;1196;p15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7" name="Google Shape;1197;p15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5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5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5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5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2" name="Google Shape;1202;p15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3" name="Google Shape;1203;p15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4" name="Google Shape;1204;p15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7" name="Google Shape;1207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0" name="Google Shape;1210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1" name="Google Shape;1211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15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5" name="Google Shape;1215;p15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6" name="Google Shape;1216;p15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dc9a552f95_0_1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3" name="Google Shape;1223;g1dc9a552f95_0_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4" name="Google Shape;1224;g1dc9a552f95_0_1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g1dc9a552f95_0_1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g1dc9a552f95_0_1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g1dc9a552f95_0_1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g1dc9a552f95_0_1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9" name="Google Shape;1229;g1dc9a552f95_0_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1dc9a552f95_0_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g1dc9a552f95_0_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g1dc9a552f95_0_18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g1dc9a552f95_0_18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a552f95_0_18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a552f95_0_18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a552f95_0_18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a552f95_0_18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a552f95_0_18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a552f95_0_18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1dc9a552f95_0_20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2" name="Google Shape;1242;g1dc9a552f95_0_20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1dc9a552f95_0_20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dc9a552f95_0_20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5" name="Google Shape;1245;g1dc9a552f95_0_20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6" name="Google Shape;1246;g1dc9a552f95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7" name="Google Shape;1247;g1dc9a552f95_0_2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g1dc9a552f95_0_2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dc9a552f95_0_2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dc9a552f95_0_2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1dc9a552f95_0_2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2" name="Google Shape;1252;g1dc9a552f95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g1dc9a552f95_0_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4" name="Google Shape;1254;g1dc9a552f95_0_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g1dc9a552f95_0_2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dc9a552f95_0_2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dc9a552f95_0_2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1dc9a552f95_0_22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g1dc9a552f95_0_22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dc9a552f95_0_2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2" name="Google Shape;1262;g1dc9a552f95_0_22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63" name="Google Shape;1263;g1dc9a552f95_0_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4" name="Google Shape;1264;g1dc9a552f95_0_2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1dc9a552f95_0_2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1dc9a552f95_0_2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g1dc9a552f95_0_2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1dc9a552f95_0_2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9" name="Google Shape;1269;g1dc9a552f95_0_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g1dc9a552f95_0_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1" name="Google Shape;1271;g1dc9a552f95_0_2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g1dc9a552f95_0_2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1dc9a552f95_0_2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1dc9a552f95_0_2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75" name="Google Shape;1275;g1dc9a552f95_0_2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dc9a552f95_0_23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g1dc9a552f95_0_23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g1dc9a552f95_0_23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1dc9a552f95_0_23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g1dc9a552f95_0_23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dc9a552f95_0_23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g1dc9a552f95_0_23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g1dc9a552f95_0_23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1dc9a552f95_0_23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6" name="Google Shape;1286;g1dc9a552f95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7" name="Google Shape;1287;g1dc9a552f95_0_23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g1dc9a552f95_0_2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g1dc9a552f95_0_2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g1dc9a552f95_0_2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1dc9a552f95_0_2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2" name="Google Shape;1292;g1dc9a552f95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g1dc9a552f95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g1dc9a552f95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dc9a552f95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7" name="Google Shape;1297;g1dc9a552f95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98" name="Google Shape;1298;g1dc9a552f95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9" name="Google Shape;1299;g1dc9a552f95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g1dc9a552f95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1dc9a552f95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1dc9a552f95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g1dc9a552f95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4" name="Google Shape;1304;g1dc9a552f95_0_25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g1dc9a552f95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g1dc9a552f95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g1dc9a552f95_0_25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08" name="Google Shape;1308;g1dc9a552f95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Google Shape;1309;g1dc9a552f95_0_25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g1dc9a552f95_0_25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1dc9a552f95_0_25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1dc9a552f95_0_25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c9a552f95_0_25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c9a552f95_0_25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" name="Google Shape;1316;g1dc9a552f95_0_2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g1dc9a552f95_0_2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8" name="Google Shape;1318;g1dc9a552f95_0_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9" name="Google Shape;1319;g1dc9a552f95_0_2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g1dc9a552f95_0_2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g1dc9a552f95_0_2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1dc9a552f95_0_2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g1dc9a552f95_0_2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g1dc9a552f95_0_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g1dc9a552f95_0_2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g1dc9a552f95_0_27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27" name="Google Shape;1327;g1dc9a552f95_0_2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g1dc9a552f95_0_27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g1dc9a552f95_0_27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1dc9a552f95_0_27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g1dc9a552f95_0_27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dc9a552f95_0_27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dc9a552f95_0_29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5" name="Google Shape;1335;g1dc9a552f95_0_29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g1dc9a552f95_0_29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37" name="Google Shape;1337;g1dc9a552f95_0_29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38" name="Google Shape;1338;g1dc9a552f95_0_29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9" name="Google Shape;1339;g1dc9a552f95_0_29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f4eb33fe2d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7" name="Google Shape;1347;g1f4eb33fe2d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g1f4eb33fe2d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9" name="Google Shape;1349;g1f4eb33fe2d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0" name="Google Shape;1350;g1f4eb33fe2d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1" name="Google Shape;1351;g1f4eb33fe2d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2" name="Google Shape;1352;g1f4eb33fe2d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g1f4eb33fe2d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g1f4eb33fe2d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1f4eb33fe2d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g1f4eb33fe2d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1f4eb33fe2d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g1f4eb33fe2d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g1f4eb33fe2d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1" name="Google Shape;1361;g1f4eb33fe2d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g1f4eb33fe2d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1f4eb33fe2d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4" name="Google Shape;1364;g1f4eb33fe2d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g1f4eb33fe2d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g1f4eb33fe2d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g1f4eb33fe2d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68" name="Google Shape;1368;g1f4eb33fe2d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69" name="Google Shape;1369;g1f4eb33fe2d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g1f4eb33fe2d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g1f4eb33fe2d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2" name="Google Shape;1372;g1f4eb33fe2d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1f4eb33fe2d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f4eb33fe2d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6" name="Google Shape;1376;g1f4eb33fe2d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7" name="Google Shape;1377;g1f4eb33fe2d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1f4eb33fe2d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79" name="Google Shape;1379;g1f4eb33fe2d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0" name="Google Shape;1380;g1f4eb33fe2d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g1f4eb33fe2d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2" name="Google Shape;1382;g1f4eb33fe2d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3" name="Google Shape;1383;g1f4eb33fe2d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g1f4eb33fe2d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1f4eb33fe2d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6" name="Google Shape;1386;g1f4eb33fe2d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g1f4eb33fe2d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1f4eb33fe2d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1f4eb33fe2d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1f4eb33fe2d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2" name="Google Shape;1392;g1f4eb33fe2d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g1f4eb33fe2d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1f4eb33fe2d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1f4eb33fe2d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6" name="Google Shape;1396;g1f4eb33fe2d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7" name="Google Shape;1397;g1f4eb33fe2d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8" name="Google Shape;1398;g1f4eb33fe2d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9" name="Google Shape;1399;g1f4eb33fe2d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0" name="Google Shape;1400;g1f4eb33fe2d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g1f4eb33fe2d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1f4eb33fe2d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f4eb33fe2d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5" name="Google Shape;1405;g1f4eb33fe2d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6" name="Google Shape;1406;g1f4eb33fe2d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f4eb33fe2d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1f4eb33fe2d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9" name="Google Shape;1409;g1f4eb33fe2d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g1f4eb33fe2d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1" name="Google Shape;1411;g1f4eb33fe2d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1f4eb33fe2d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4" name="Google Shape;1414;g1f4eb33fe2d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1f4eb33fe2d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1f4eb33fe2d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7" name="Google Shape;1417;g1f4eb33fe2d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8" name="Google Shape;1418;g1f4eb33fe2d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1f4eb33fe2d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1f4eb33fe2d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1f4eb33fe2d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3" name="Google Shape;1423;g1f4eb33fe2d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1f4eb33fe2d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5" name="Google Shape;1425;g1f4eb33fe2d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g1f4eb33fe2d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7" name="Google Shape;1427;g1f4eb33fe2d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8" name="Google Shape;1428;g1f4eb33fe2d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g1f4eb33fe2d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1f4eb33fe2d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2" name="Google Shape;1432;g1f4eb33fe2d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3" name="Google Shape;1433;g1f4eb33fe2d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4" name="Google Shape;1434;g1f4eb33fe2d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5" name="Google Shape;1435;g1f4eb33fe2d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6" name="Google Shape;1436;g1f4eb33fe2d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7" name="Google Shape;1437;g1f4eb33fe2d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g1f4eb33fe2d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g1f4eb33fe2d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g1f4eb33fe2d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1" name="Google Shape;1441;g1f4eb33fe2d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12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theme" Target="../theme/theme6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theme" Target="../theme/theme10.xml"/><Relationship Id="rId10" Type="http://schemas.openxmlformats.org/officeDocument/2006/relationships/slideLayout" Target="../slideLayouts/slideLayout67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1dc9a552f95_0_17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9" name="Google Shape;1219;g1dc9a552f95_0_17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g1dc9a552f95_0_1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1f4eb33fe2d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2" name="Google Shape;1342;g1f4eb33fe2d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3" name="Google Shape;1343;g1f4eb33fe2d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g1f4eb33fe2d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0" name="Google Shape;660;p44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6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5" name="Google Shape;905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6" name="Google Shape;906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3" name="Google Shape;1023;p5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4" name="Google Shape;1024;p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5" name="Google Shape;1025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7.png"/><Relationship Id="rId4" Type="http://schemas.openxmlformats.org/officeDocument/2006/relationships/image" Target="../media/image85.png"/><Relationship Id="rId5" Type="http://schemas.openxmlformats.org/officeDocument/2006/relationships/image" Target="../media/image9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2.png"/><Relationship Id="rId4" Type="http://schemas.openxmlformats.org/officeDocument/2006/relationships/image" Target="../media/image9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0.jpg"/><Relationship Id="rId4" Type="http://schemas.openxmlformats.org/officeDocument/2006/relationships/image" Target="../media/image89.jpg"/><Relationship Id="rId5" Type="http://schemas.openxmlformats.org/officeDocument/2006/relationships/image" Target="../media/image76.jpg"/><Relationship Id="rId6" Type="http://schemas.openxmlformats.org/officeDocument/2006/relationships/image" Target="../media/image78.jpg"/><Relationship Id="rId7" Type="http://schemas.openxmlformats.org/officeDocument/2006/relationships/image" Target="../media/image8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3.png"/><Relationship Id="rId4" Type="http://schemas.openxmlformats.org/officeDocument/2006/relationships/image" Target="../media/image79.png"/><Relationship Id="rId5" Type="http://schemas.openxmlformats.org/officeDocument/2006/relationships/image" Target="../media/image97.png"/><Relationship Id="rId6" Type="http://schemas.openxmlformats.org/officeDocument/2006/relationships/image" Target="../media/image7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4.png"/><Relationship Id="rId4" Type="http://schemas.openxmlformats.org/officeDocument/2006/relationships/image" Target="../media/image8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4.jpg"/><Relationship Id="rId4" Type="http://schemas.openxmlformats.org/officeDocument/2006/relationships/image" Target="../media/image8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447" name="Google Shape;1447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What did you learn</a:t>
            </a:r>
            <a:endParaRPr b="1" i="0" sz="4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8" name="Google Shape;1448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39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Display slide 2 as families arrive.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(K-1)</a:t>
            </a:r>
            <a:endParaRPr/>
          </a:p>
        </p:txBody>
      </p:sp>
      <p:sp>
        <p:nvSpPr>
          <p:cNvPr id="1548" name="Google Shape;1548;p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您最感興趣的是什麼內</a:t>
            </a:r>
            <a:r>
              <a:rPr lang="zh-TW">
                <a:solidFill>
                  <a:srgbClr val="2E75B5"/>
                </a:solidFill>
              </a:rPr>
              <a:t>容？為什麼？指出單詞或短</a:t>
            </a:r>
            <a:r>
              <a:rPr lang="zh-TW">
                <a:solidFill>
                  <a:srgbClr val="006FB6"/>
                </a:solidFill>
              </a:rPr>
              <a:t>語。</a:t>
            </a:r>
            <a:endParaRPr/>
          </a:p>
        </p:txBody>
      </p:sp>
      <p:sp>
        <p:nvSpPr>
          <p:cNvPr id="1549" name="Google Shape;1549;p16"/>
          <p:cNvSpPr txBox="1"/>
          <p:nvPr>
            <p:ph idx="2" type="body"/>
          </p:nvPr>
        </p:nvSpPr>
        <p:spPr>
          <a:xfrm>
            <a:off x="3940025" y="4769375"/>
            <a:ext cx="3576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79" lvl="0" marL="23368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什麼是您已經知道的內容？作者是怎麼說的？</a:t>
            </a:r>
            <a:endParaRPr/>
          </a:p>
        </p:txBody>
      </p:sp>
      <p:sp>
        <p:nvSpPr>
          <p:cNvPr id="1550" name="Google Shape;1550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>
                <a:solidFill>
                  <a:srgbClr val="006FB6"/>
                </a:solidFill>
              </a:rPr>
              <a:t>這本書在講什麼內容？主要關於？</a:t>
            </a:r>
            <a:endParaRPr/>
          </a:p>
        </p:txBody>
      </p:sp>
      <p:sp>
        <p:nvSpPr>
          <p:cNvPr id="1551" name="Google Shape;1551;p16"/>
          <p:cNvSpPr txBox="1"/>
          <p:nvPr>
            <p:ph idx="4" type="body"/>
          </p:nvPr>
        </p:nvSpPr>
        <p:spPr>
          <a:xfrm>
            <a:off x="319500" y="4495575"/>
            <a:ext cx="2954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有什麼事情讓你感到驚訝？給我看看。</a:t>
            </a:r>
            <a:endParaRPr/>
          </a:p>
        </p:txBody>
      </p:sp>
      <p:pic>
        <p:nvPicPr>
          <p:cNvPr id="1552" name="Google Shape;1552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(2-3)</a:t>
            </a:r>
            <a:endParaRPr/>
          </a:p>
        </p:txBody>
      </p:sp>
      <p:sp>
        <p:nvSpPr>
          <p:cNvPr id="1558" name="Google Shape;1558;p17"/>
          <p:cNvSpPr txBox="1"/>
          <p:nvPr>
            <p:ph idx="1" type="body"/>
          </p:nvPr>
        </p:nvSpPr>
        <p:spPr>
          <a:xfrm>
            <a:off x="8305750" y="3165425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>
                <a:solidFill>
                  <a:srgbClr val="006FB6"/>
                </a:solidFill>
              </a:rPr>
              <a:t>您接下來想讀什麼類型的書？您想更多瞭解什麼內容？ </a:t>
            </a:r>
            <a:endParaRPr/>
          </a:p>
        </p:txBody>
      </p:sp>
      <p:sp>
        <p:nvSpPr>
          <p:cNvPr id="1559" name="Google Shape;1559;p17"/>
          <p:cNvSpPr txBox="1"/>
          <p:nvPr>
            <p:ph idx="2" type="body"/>
          </p:nvPr>
        </p:nvSpPr>
        <p:spPr>
          <a:xfrm>
            <a:off x="5816500" y="1588550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您對這個主題還有什麼不明白的嗎？這些資訊適合用在哪裡？</a:t>
            </a:r>
            <a:endParaRPr/>
          </a:p>
        </p:txBody>
      </p:sp>
      <p:sp>
        <p:nvSpPr>
          <p:cNvPr id="1560" name="Google Shape;1560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>
                <a:solidFill>
                  <a:srgbClr val="006FB6"/>
                </a:solidFill>
              </a:rPr>
              <a:t>如果您要告訴朋友這本書，您最想分享的東西是什麼？作者是如何解釋這一點的？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61" name="Google Shape;15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dc9a552f95_0_16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zh-TW" sz="3200">
                <a:latin typeface="Microsoft YaHei"/>
                <a:ea typeface="Microsoft YaHei"/>
                <a:cs typeface="Microsoft YaHei"/>
                <a:sym typeface="Microsoft YaHei"/>
              </a:rPr>
              <a:t>首先說說本書的主</a:t>
            </a:r>
            <a:r>
              <a:rPr lang="zh-TW" sz="3200">
                <a:latin typeface="SimSun"/>
                <a:ea typeface="SimSun"/>
                <a:cs typeface="SimSun"/>
                <a:sym typeface="SimSun"/>
              </a:rPr>
              <a:t>題</a:t>
            </a:r>
            <a:r>
              <a:rPr lang="zh-TW" sz="3200"/>
              <a:t> </a:t>
            </a:r>
            <a:endParaRPr sz="3200"/>
          </a:p>
        </p:txBody>
      </p:sp>
      <p:sp>
        <p:nvSpPr>
          <p:cNvPr id="1567" name="Google Shape;1567;g1dc9a552f95_0_161"/>
          <p:cNvSpPr txBox="1"/>
          <p:nvPr>
            <p:ph idx="2" type="body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zh-TW" sz="2400">
                <a:latin typeface="Microsoft YaHei"/>
                <a:ea typeface="Microsoft YaHei"/>
                <a:cs typeface="Microsoft YaHei"/>
                <a:sym typeface="Microsoft YaHei"/>
              </a:rPr>
              <a:t>將此策略用於任何語言的書籍</a:t>
            </a:r>
            <a:r>
              <a:rPr lang="zh-TW" sz="2400"/>
              <a:t> </a:t>
            </a:r>
            <a:endParaRPr sz="2400"/>
          </a:p>
        </p:txBody>
      </p:sp>
      <p:sp>
        <p:nvSpPr>
          <p:cNvPr id="1568" name="Google Shape;1568;g1dc9a552f95_0_161"/>
          <p:cNvSpPr txBox="1"/>
          <p:nvPr>
            <p:ph idx="3" type="body"/>
          </p:nvPr>
        </p:nvSpPr>
        <p:spPr>
          <a:xfrm>
            <a:off x="4588050" y="399127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用任何語言提問和談論書籍！用另一種語言解釋詞彙表中的單詞</a:t>
            </a:r>
            <a:r>
              <a:rPr lang="zh-TW"/>
              <a:t> </a:t>
            </a:r>
            <a:endParaRPr/>
          </a:p>
        </p:txBody>
      </p:sp>
      <p:pic>
        <p:nvPicPr>
          <p:cNvPr id="1569" name="Google Shape;1569;g1dc9a552f95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575" y="14898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g1dc9a552f95_0_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2575" y="4312512"/>
            <a:ext cx="1245424" cy="102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71" name="Google Shape;1571;g1dc9a552f95_0_16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多語言家庭</a:t>
            </a:r>
            <a:endParaRPr/>
          </a:p>
        </p:txBody>
      </p:sp>
      <p:pic>
        <p:nvPicPr>
          <p:cNvPr id="1572" name="Google Shape;1572;g1dc9a552f95_0_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7366" y="2973676"/>
            <a:ext cx="1141984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578" name="Google Shape;1578;p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說出主題</a:t>
            </a:r>
            <a:endParaRPr/>
          </a:p>
        </p:txBody>
      </p:sp>
      <p:sp>
        <p:nvSpPr>
          <p:cNvPr id="1579" name="Google Shape;1579;p18"/>
          <p:cNvSpPr txBox="1"/>
          <p:nvPr>
            <p:ph idx="2" type="body"/>
          </p:nvPr>
        </p:nvSpPr>
        <p:spPr>
          <a:xfrm>
            <a:off x="1628140" y="2592070"/>
            <a:ext cx="3679825" cy="1055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說出最重要的事實。</a:t>
            </a:r>
            <a:endParaRPr/>
          </a:p>
        </p:txBody>
      </p:sp>
      <p:sp>
        <p:nvSpPr>
          <p:cNvPr id="1580" name="Google Shape;1580;p18"/>
          <p:cNvSpPr txBox="1"/>
          <p:nvPr>
            <p:ph idx="3" type="body"/>
          </p:nvPr>
        </p:nvSpPr>
        <p:spPr>
          <a:xfrm>
            <a:off x="1655375" y="3351976"/>
            <a:ext cx="3393900" cy="22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講述一個好玩或有趣的事實。</a:t>
            </a:r>
            <a:endParaRPr/>
          </a:p>
        </p:txBody>
      </p:sp>
      <p:sp>
        <p:nvSpPr>
          <p:cNvPr id="1581" name="Google Shape;1581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1</a:t>
            </a:r>
            <a:endParaRPr/>
          </a:p>
        </p:txBody>
      </p:sp>
      <p:sp>
        <p:nvSpPr>
          <p:cNvPr id="1582" name="Google Shape;1582;p18"/>
          <p:cNvSpPr txBox="1"/>
          <p:nvPr>
            <p:ph idx="5" type="body"/>
          </p:nvPr>
        </p:nvSpPr>
        <p:spPr>
          <a:xfrm>
            <a:off x="698497" y="39615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3</a:t>
            </a:r>
            <a:endParaRPr/>
          </a:p>
        </p:txBody>
      </p:sp>
      <p:sp>
        <p:nvSpPr>
          <p:cNvPr id="1583" name="Google Shape;1583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2</a:t>
            </a:r>
            <a:endParaRPr/>
          </a:p>
        </p:txBody>
      </p:sp>
      <p:sp>
        <p:nvSpPr>
          <p:cNvPr id="1584" name="Google Shape;1584;p1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zh-TW" sz="3000"/>
              <a:t>有問題就告訴我！</a:t>
            </a:r>
            <a:endParaRPr/>
          </a:p>
        </p:txBody>
      </p:sp>
      <p:sp>
        <p:nvSpPr>
          <p:cNvPr id="1585" name="Google Shape;1585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86" name="Google Shape;1586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1f4eb33fe2d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592" name="Google Shape;1592;g1f4eb33fe2d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593" name="Google Shape;1593;g1f4eb33fe2d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594" name="Google Shape;1594;g1f4eb33fe2d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2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請給我們反饋</a:t>
            </a:r>
            <a:endParaRPr/>
          </a:p>
        </p:txBody>
      </p:sp>
      <p:pic>
        <p:nvPicPr>
          <p:cNvPr id="1600" name="Google Shape;1600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2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zh-TW"/>
              <a:t>您的意見能改善我們合作的成效！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02" name="Google Shape;1602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zh-TW" sz="4400"/>
              <a:t>您學到了什麼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歡迎</a:t>
            </a:r>
            <a:endParaRPr/>
          </a:p>
        </p:txBody>
      </p:sp>
      <p:sp>
        <p:nvSpPr>
          <p:cNvPr id="1459" name="Google Shape;1459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閱讀提示</a:t>
            </a:r>
            <a:endParaRPr/>
          </a:p>
        </p:txBody>
      </p:sp>
      <p:sp>
        <p:nvSpPr>
          <p:cNvPr id="1460" name="Google Shape;1460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461" name="Google Shape;1461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議程</a:t>
            </a:r>
            <a:endParaRPr/>
          </a:p>
        </p:txBody>
      </p:sp>
      <p:sp>
        <p:nvSpPr>
          <p:cNvPr id="1462" name="Google Shape;1462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反思與更新</a:t>
            </a:r>
            <a:endParaRPr/>
          </a:p>
        </p:txBody>
      </p:sp>
      <p:pic>
        <p:nvPicPr>
          <p:cNvPr id="1463" name="Google Shape;1463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67" name="Google Shape;1467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8" name="Google Shape;1468;p5"/>
          <p:cNvSpPr txBox="1"/>
          <p:nvPr/>
        </p:nvSpPr>
        <p:spPr>
          <a:xfrm>
            <a:off x="9603910" y="3560980"/>
            <a:ext cx="1666070" cy="793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5"/>
          <p:cNvSpPr txBox="1"/>
          <p:nvPr/>
        </p:nvSpPr>
        <p:spPr>
          <a:xfrm>
            <a:off x="9745429" y="3392389"/>
            <a:ext cx="1383031" cy="10259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「我學會了怎麼樣在語句中加上難詞！」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5" name="Google Shape;1475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6" name="Google Shape;1476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7" name="Google Shape;1477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8" name="Google Shape;1478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做好準備。</a:t>
            </a:r>
            <a:endParaRPr/>
          </a:p>
        </p:txBody>
      </p:sp>
      <p:sp>
        <p:nvSpPr>
          <p:cNvPr id="1479" name="Google Shape;1479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保持專注。</a:t>
            </a:r>
            <a:endParaRPr/>
          </a:p>
        </p:txBody>
      </p:sp>
      <p:sp>
        <p:nvSpPr>
          <p:cNvPr id="1480" name="Google Shape;1480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保持禮貌。</a:t>
            </a:r>
            <a:endParaRPr/>
          </a:p>
        </p:txBody>
      </p:sp>
      <p:sp>
        <p:nvSpPr>
          <p:cNvPr id="1481" name="Google Shape;1481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提出問題。</a:t>
            </a:r>
            <a:endParaRPr/>
          </a:p>
        </p:txBody>
      </p:sp>
      <p:sp>
        <p:nvSpPr>
          <p:cNvPr id="1482" name="Google Shape;1482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工作坊指引</a:t>
            </a:r>
            <a:endParaRPr/>
          </a:p>
        </p:txBody>
      </p:sp>
      <p:pic>
        <p:nvPicPr>
          <p:cNvPr descr="Icon&#10;&#10;Description automatically generated" id="1483" name="Google Shape;14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4" name="Google Shape;14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5" name="Google Shape;148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6" name="Google Shape;148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您學到了什麼？</a:t>
            </a:r>
            <a:endParaRPr/>
          </a:p>
        </p:txBody>
      </p:sp>
      <p:sp>
        <p:nvSpPr>
          <p:cNvPr id="1492" name="Google Shape;1492;p11"/>
          <p:cNvSpPr txBox="1"/>
          <p:nvPr>
            <p:ph idx="1" type="body"/>
          </p:nvPr>
        </p:nvSpPr>
        <p:spPr>
          <a:xfrm>
            <a:off x="9222913" y="2793189"/>
            <a:ext cx="2497200" cy="4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zh-TW" sz="2600"/>
              <a:t>非小說類書籍與小說類書籍不同。小說類書籍講述故事。非小說類書籍提供資訊並教給我們各種主題。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93" name="Google Shape;149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875" y="1131925"/>
            <a:ext cx="1223300" cy="14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495" name="Google Shape;1495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496" name="Google Shape;1496;p11"/>
          <p:cNvSpPr txBox="1"/>
          <p:nvPr>
            <p:ph idx="6" type="body"/>
          </p:nvPr>
        </p:nvSpPr>
        <p:spPr>
          <a:xfrm>
            <a:off x="12646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說出主題。</a:t>
            </a:r>
            <a:endParaRPr/>
          </a:p>
        </p:txBody>
      </p:sp>
      <p:sp>
        <p:nvSpPr>
          <p:cNvPr id="1497" name="Google Shape;1497;p11"/>
          <p:cNvSpPr txBox="1"/>
          <p:nvPr>
            <p:ph idx="7" type="body"/>
          </p:nvPr>
        </p:nvSpPr>
        <p:spPr>
          <a:xfrm>
            <a:off x="1264650" y="23202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說出最重要的事實。</a:t>
            </a:r>
            <a:endParaRPr/>
          </a:p>
        </p:txBody>
      </p:sp>
      <p:sp>
        <p:nvSpPr>
          <p:cNvPr id="1498" name="Google Shape;1498;p11"/>
          <p:cNvSpPr txBox="1"/>
          <p:nvPr>
            <p:ph idx="8" type="body"/>
          </p:nvPr>
        </p:nvSpPr>
        <p:spPr>
          <a:xfrm>
            <a:off x="1264920" y="3700780"/>
            <a:ext cx="5385435" cy="10229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講述一個好玩或有趣的事實。 </a:t>
            </a:r>
            <a:endParaRPr/>
          </a:p>
        </p:txBody>
      </p:sp>
      <p:sp>
        <p:nvSpPr>
          <p:cNvPr id="1499" name="Google Shape;1499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文字的主體</a:t>
            </a:r>
            <a:endParaRPr sz="2800">
              <a:solidFill>
                <a:srgbClr val="006FB6"/>
              </a:solidFill>
            </a:endParaRPr>
          </a:p>
        </p:txBody>
      </p:sp>
      <p:sp>
        <p:nvSpPr>
          <p:cNvPr id="1505" name="Google Shape;1505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作者試圖教我們的一個主題</a:t>
            </a:r>
            <a:endParaRPr sz="2800">
              <a:solidFill>
                <a:srgbClr val="006FB6"/>
              </a:solidFill>
            </a:endParaRPr>
          </a:p>
        </p:txBody>
      </p:sp>
      <p:sp>
        <p:nvSpPr>
          <p:cNvPr id="1506" name="Google Shape;1506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吸引你注意的東西</a:t>
            </a:r>
            <a:endParaRPr sz="2800">
              <a:solidFill>
                <a:srgbClr val="006FB6"/>
              </a:solidFill>
            </a:endParaRPr>
          </a:p>
        </p:txBody>
      </p:sp>
      <p:sp>
        <p:nvSpPr>
          <p:cNvPr id="1507" name="Google Shape;1507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事實證明是真的</a:t>
            </a:r>
            <a:endParaRPr sz="2800">
              <a:solidFill>
                <a:srgbClr val="006FB6"/>
              </a:solidFill>
            </a:endParaRPr>
          </a:p>
        </p:txBody>
      </p:sp>
      <p:sp>
        <p:nvSpPr>
          <p:cNvPr id="1508" name="Google Shape;1508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/>
              <a:t>主題</a:t>
            </a:r>
            <a:endParaRPr/>
          </a:p>
        </p:txBody>
      </p:sp>
      <p:sp>
        <p:nvSpPr>
          <p:cNvPr id="1509" name="Google Shape;1509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 sz="30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主旨</a:t>
            </a:r>
            <a:endParaRPr b="1" sz="3000">
              <a:solidFill>
                <a:srgbClr val="006FB6"/>
              </a:solidFill>
            </a:endParaRPr>
          </a:p>
        </p:txBody>
      </p:sp>
      <p:sp>
        <p:nvSpPr>
          <p:cNvPr id="1510" name="Google Shape;1510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 sz="30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有趣</a:t>
            </a:r>
            <a:endParaRPr b="1" sz="3000">
              <a:solidFill>
                <a:srgbClr val="006FB6"/>
              </a:solidFill>
            </a:endParaRPr>
          </a:p>
        </p:txBody>
      </p:sp>
      <p:sp>
        <p:nvSpPr>
          <p:cNvPr id="1511" name="Google Shape;1511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zh-TW"/>
              <a:t>事實</a:t>
            </a:r>
            <a:endParaRPr/>
          </a:p>
        </p:txBody>
      </p:sp>
      <p:sp>
        <p:nvSpPr>
          <p:cNvPr id="1512" name="Google Shape;1512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查看文學術語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3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zh-TW" sz="3200"/>
              <a:t>您剛剛讀的那本書的主題是什麼？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18" name="Google Shape;1518;p13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zh-TW" sz="3200"/>
              <a:t>作者想讓我們知道的一件事是什麼？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19" name="Google Shape;1519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說出主題 </a:t>
            </a:r>
            <a:endParaRPr/>
          </a:p>
        </p:txBody>
      </p:sp>
      <p:pic>
        <p:nvPicPr>
          <p:cNvPr id="1520" name="Google Shape;1520;p13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11311" l="14193" r="50000" t="37227"/>
          <a:stretch/>
        </p:blipFill>
        <p:spPr>
          <a:xfrm>
            <a:off x="344488" y="2168998"/>
            <a:ext cx="2911500" cy="2223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1" name="Google Shape;1521;p13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34974" l="17456" r="69147" t="34386"/>
          <a:stretch/>
        </p:blipFill>
        <p:spPr>
          <a:xfrm>
            <a:off x="6870849" y="2317694"/>
            <a:ext cx="1633200" cy="198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說出最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重要的事實 </a:t>
            </a:r>
            <a:endParaRPr/>
          </a:p>
        </p:txBody>
      </p:sp>
      <p:sp>
        <p:nvSpPr>
          <p:cNvPr id="1527" name="Google Shape;1527;p14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 sz="4000">
                <a:solidFill>
                  <a:srgbClr val="2E75B5"/>
                </a:solidFill>
              </a:rPr>
              <a:t>現在拿上您的</a:t>
            </a:r>
            <a:r>
              <a:rPr lang="zh-TW" sz="4000">
                <a:solidFill>
                  <a:srgbClr val="006FB6"/>
                </a:solidFill>
              </a:rPr>
              <a:t>書試試看吧！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</p:txBody>
      </p:sp>
      <p:sp>
        <p:nvSpPr>
          <p:cNvPr id="1528" name="Google Shape;1528;p14"/>
          <p:cNvSpPr txBox="1"/>
          <p:nvPr>
            <p:ph idx="2" type="body"/>
          </p:nvPr>
        </p:nvSpPr>
        <p:spPr>
          <a:xfrm>
            <a:off x="265470" y="2211184"/>
            <a:ext cx="3271499" cy="357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zh-TW">
                <a:solidFill>
                  <a:srgbClr val="006FB6"/>
                </a:solidFill>
              </a:rPr>
              <a:t>拿起一本書，開始閱讀。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zh-TW">
                <a:solidFill>
                  <a:srgbClr val="006FB6"/>
                </a:solidFill>
              </a:rPr>
              <a:t>1-2 分鐘後暫停，聊一聊</a:t>
            </a:r>
            <a:r>
              <a:rPr lang="zh-TW">
                <a:solidFill>
                  <a:srgbClr val="2E75B5"/>
                </a:solidFill>
              </a:rPr>
              <a:t>到</a:t>
            </a:r>
            <a:r>
              <a:rPr lang="zh-TW">
                <a:solidFill>
                  <a:srgbClr val="006FB6"/>
                </a:solidFill>
              </a:rPr>
              <a:t>目前為止在文中最重要的事實。 </a:t>
            </a:r>
            <a:endParaRPr/>
          </a:p>
        </p:txBody>
      </p:sp>
      <p:pic>
        <p:nvPicPr>
          <p:cNvPr descr="A picture containing can&#10;&#10;Description automatically generated" id="1529" name="Google Shape;1529;p14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688" y="1895231"/>
            <a:ext cx="2660100" cy="3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p14"/>
          <p:cNvSpPr txBox="1"/>
          <p:nvPr>
            <p:ph idx="5" type="body"/>
          </p:nvPr>
        </p:nvSpPr>
        <p:spPr>
          <a:xfrm>
            <a:off x="6872748" y="1893094"/>
            <a:ext cx="4985100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zh-TW" sz="3000"/>
              <a:t>這本書教了您什麼？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zh-TW" sz="3000"/>
              <a:t>什麼事實在文本中出現了多次？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zh-TW" sz="3000">
                <a:solidFill>
                  <a:srgbClr val="2E75B5"/>
                </a:solidFill>
              </a:rPr>
              <a:t>哪兩三件事是作者想讓我們瞭解關於</a:t>
            </a:r>
            <a:r>
              <a:rPr lang="zh-TW" sz="3000"/>
              <a:t>鯊魚的？告訴我您從哪裡學到的。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000"/>
          </a:p>
        </p:txBody>
      </p:sp>
      <p:sp>
        <p:nvSpPr>
          <p:cNvPr id="1531" name="Google Shape;1531;p14"/>
          <p:cNvSpPr txBox="1"/>
          <p:nvPr/>
        </p:nvSpPr>
        <p:spPr>
          <a:xfrm>
            <a:off x="9488853" y="5549220"/>
            <a:ext cx="270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2" name="Google Shape;1532;p14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7883975" y="693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5"/>
          <p:cNvSpPr txBox="1"/>
          <p:nvPr>
            <p:ph type="title"/>
          </p:nvPr>
        </p:nvSpPr>
        <p:spPr>
          <a:xfrm>
            <a:off x="3458095" y="-349135"/>
            <a:ext cx="5406588" cy="1926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zh-TW" sz="3600">
                <a:solidFill>
                  <a:srgbClr val="006FB6"/>
                </a:solidFill>
              </a:rPr>
              <a:t>講述一個好玩或有趣的事實</a:t>
            </a:r>
            <a:endParaRPr/>
          </a:p>
        </p:txBody>
      </p:sp>
      <p:sp>
        <p:nvSpPr>
          <p:cNvPr id="1538" name="Google Shape;1538;p15"/>
          <p:cNvSpPr txBox="1"/>
          <p:nvPr>
            <p:ph idx="1" type="body"/>
          </p:nvPr>
        </p:nvSpPr>
        <p:spPr>
          <a:xfrm>
            <a:off x="-228600" y="239400"/>
            <a:ext cx="3467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列出您孩子現在感興趣的主題。 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39" name="Google Shape;1539;p15"/>
          <p:cNvSpPr txBox="1"/>
          <p:nvPr>
            <p:ph idx="2" type="body"/>
          </p:nvPr>
        </p:nvSpPr>
        <p:spPr>
          <a:xfrm>
            <a:off x="213742" y="1732152"/>
            <a:ext cx="3040200" cy="3424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zh-TW">
                <a:solidFill>
                  <a:srgbClr val="2E75B5"/>
                </a:solidFill>
              </a:rPr>
              <a:t>當閱讀您感興趣的書籍時，說出有趣的事實會更加容易。如果您需要幫助查找有關這些主題的書籍，問我</a:t>
            </a:r>
            <a:r>
              <a:rPr lang="zh-TW">
                <a:solidFill>
                  <a:srgbClr val="006FB6"/>
                </a:solidFill>
              </a:rPr>
              <a:t>！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40" name="Google Shape;1540;p15"/>
          <p:cNvSpPr txBox="1"/>
          <p:nvPr>
            <p:ph idx="4" type="body"/>
          </p:nvPr>
        </p:nvSpPr>
        <p:spPr>
          <a:xfrm>
            <a:off x="3790950" y="1944700"/>
            <a:ext cx="4178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zh-TW" sz="3200"/>
              <a:t>您在這本書中學到的最了不起的事情是什麼？哪裡寫到了？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zh-TW" sz="3200"/>
              <a:t>什麼是您已經知道的內容？作者是怎麼說的？ 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541" name="Google Shape;1541;p15"/>
          <p:cNvSpPr txBox="1"/>
          <p:nvPr>
            <p:ph idx="5" type="body"/>
          </p:nvPr>
        </p:nvSpPr>
        <p:spPr>
          <a:xfrm>
            <a:off x="7620000" y="1949740"/>
            <a:ext cx="4073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zh-TW" sz="3200"/>
              <a:t>有什麼事情讓您感到驚訝？給我看看。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zh-TW" sz="3200"/>
              <a:t>您想與朋友分享的事實是什麼？告訴我您是怎麼知道的。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1542" name="Google Shape;1542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706225" y="5731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2022-03-24T11:36:02Z</dcterms:created>
  <dc:creator>Ying 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CABEED4FDE0D471C9F22299A2386ED49</vt:lpwstr>
  </property>
  <property fmtid="{D5CDD505-2E9C-101B-9397-08002B2CF9AE}" pid="3" name="KSOProductBuildVer">
    <vt:lpwstr>2052-11.1.0.11365</vt:lpwstr>
  </property>
</Properties>
</file>