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7" r:id="rId6"/>
    <p:sldMasterId id="2147483663" r:id="rId7"/>
    <p:sldMasterId id="2147483682" r:id="rId8"/>
    <p:sldMasterId id="2147483695" r:id="rId9"/>
    <p:sldMasterId id="2147483708" r:id="rId10"/>
    <p:sldMasterId id="2147483713" r:id="rId11"/>
    <p:sldMasterId id="2147483732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Ex8wi9JxQ/IMq+MOl6GgGP34f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0" name="Google Shape;151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0" name="Google Shape;1610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0" name="Google Shape;1620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ddb81fff18_0_152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ddb81fff18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0" name="Google Shape;1640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f4eb0ca638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4" name="Google Shape;1654;g1f4eb0ca638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2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2" name="Google Shape;1662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7" name="Google Shape;151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2" name="Google Shape;152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7" name="Google Shape;153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7" name="Google Shape;156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0" name="Google Shape;1580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9" name="Google Shape;158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0" name="Google Shape;160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jpg"/><Relationship Id="rId3" Type="http://schemas.openxmlformats.org/officeDocument/2006/relationships/image" Target="../media/image3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30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3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2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3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45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4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5.jp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6.jp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26.jp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23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4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45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4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3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5.jp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jpg"/><Relationship Id="rId3" Type="http://schemas.openxmlformats.org/officeDocument/2006/relationships/image" Target="../media/image3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26.jp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46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4" name="Google Shape;14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7" name="Google Shape;147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" name="Google Shape;14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1f4eb0ca638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89" name="Google Shape;1489;g1f4eb0ca638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1f4eb0ca638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1f4eb0ca638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g1f4eb0ca638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3" name="Google Shape;1493;g1f4eb0ca638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4" name="Google Shape;1494;g1f4eb0ca638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g1f4eb0ca638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1f4eb0ca638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8" name="Google Shape;1498;g1f4eb0ca638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1f4eb0ca638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1f4eb0ca638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1" name="Google Shape;1501;g1f4eb0ca638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2" name="Google Shape;1502;g1f4eb0ca638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3" name="Google Shape;1503;g1f4eb0ca638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1f4eb0ca638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g1f4eb0ca638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g1f4eb0ca638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07" name="Google Shape;1507;g1f4eb0ca638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3" name="Google Shape;15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" name="Google Shape;15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" name="Google Shape;15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6" name="Google Shape;15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7" name="Google Shape;1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63"/>
          <p:cNvCxnSpPr>
            <a:endCxn id="160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3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0" name="Google Shape;18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8" name="Google Shape;18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3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7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3" name="Google Shape;20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06" name="Google Shape;206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6" name="Google Shape;21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5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1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11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11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5" name="Google Shape;22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3" name="Google Shape;23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1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6" name="Google Shape;236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1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1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1" name="Google Shape;241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7" name="Google Shape;24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9" name="Google Shape;249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9" name="Google Shape;25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1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11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1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11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11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11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11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11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1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119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1" name="Google Shape;271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2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2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2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20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20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20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0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3" name="Google Shape;283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1" name="Google Shape;291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2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12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8" name="Google Shape;298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4" name="Google Shape;304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6" name="Google Shape;306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2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12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12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6" name="Google Shape;316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4" name="Google Shape;324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2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12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12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12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12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12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8" name="Google Shape;338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4" name="Google Shape;344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6" name="Google Shape;346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6" name="Google Shape;356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12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2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12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12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12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12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12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12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6" name="Google Shape;366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Google Shape;374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6" name="Google Shape;376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12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12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125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7" name="Google Shape;387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8" name="Google Shape;388;p125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25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25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8" name="Google Shape;398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0" name="Google Shape;400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2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126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6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9" name="Google Shape;409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3" name="Google Shape;41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127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127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1" name="Google Shape;421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2" name="Google Shape;422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6" name="Google Shape;426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128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128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128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128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128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128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128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" name="Google Shape;443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4" name="Google Shape;444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129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5" name="Google Shape;455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6" name="Google Shape;456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13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13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1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31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1" name="Google Shape;47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5" name="Google Shape;4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3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3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3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5" name="Google Shape;485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8" name="Google Shape;48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9" name="Google Shape;48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5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5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5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5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5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5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5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58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5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04" name="Google Shape;504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8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9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59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9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7" name="Google Shape;517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0" name="Google Shape;52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1" name="Google Shape;52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7" name="Google Shape;527;p13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13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p13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0" name="Google Shape;530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1" name="Google Shape;531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2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132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3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3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3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3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13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13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13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13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3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3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3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3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133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133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8" name="Google Shape;558;p13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13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13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1" name="Google Shape;561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2" name="Google Shape;562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3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13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3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3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35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135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35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135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9" name="Google Shape;579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2" name="Google Shape;582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3" name="Google Shape;583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37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p137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37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137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137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3" name="Google Shape;593;p1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1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1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7" name="Google Shape;597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38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138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Google Shape;602;p138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p138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138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138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138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38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139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11" name="Google Shape;611;p1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1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39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139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139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39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39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39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39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39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3" name="Google Shape;63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6" name="Google Shape;63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7" name="Google Shape;6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52" name="Google Shape;65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3" name="Google Shape;653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6" name="Google Shape;6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8" name="Google Shape;65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8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8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8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8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8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66" name="Google Shape;666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75" name="Google Shape;675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8" name="Google Shape;678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1" name="Google Shape;68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2" name="Google Shape;68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696" name="Google Shape;696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7" name="Google Shape;697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10" name="Google Shape;710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0" name="Google Shape;72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4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4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4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4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4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4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4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4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1" name="Google Shape;741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49" name="Google Shape;749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5" name="Google Shape;755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3" name="Google Shape;763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73" name="Google Shape;773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6" name="Google Shape;77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4" name="Google Shape;79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Google Shape;795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2" name="Google Shape;80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14" name="Google Shape;81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0" name="Google Shape;820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1" name="Google Shape;82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4" name="Google Shape;824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4" name="Google Shape;8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43" name="Google Shape;843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1" name="Google Shape;851;p9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9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53" name="Google Shape;853;p9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54" name="Google Shape;854;p9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5" name="Google Shape;855;p9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5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45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45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45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4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7" name="Google Shape;86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8" name="Google Shape;868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3" name="Google Shape;87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5" name="Google Shape;87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5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5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5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5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5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5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8" name="Google Shape;878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1" name="Google Shape;8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7" name="Google Shape;887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96" name="Google Shape;896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0" name="Google Shape;900;p6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4" name="Google Shape;904;p6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5" name="Google Shape;90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6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6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6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6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6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3" name="Google Shape;92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6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4" name="Google Shape;934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7" name="Google Shape;93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66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5" name="Google Shape;94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6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6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48" name="Google Shape;94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3" name="Google Shape;9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1" name="Google Shape;96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2" name="Google Shape;97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0" name="Google Shape;98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6" name="Google Shape;986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7" name="Google Shape;98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1" name="Google Shape;1001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5" name="Google Shape;100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3" name="Google Shape;101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7" name="Google Shape;102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5" name="Google Shape;1035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Google Shape;103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8" name="Google Shape;1038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3" name="Google Shape;1043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7" name="Google Shape;1047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55" name="Google Shape;1055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6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1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8" name="Google Shape;105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3" name="Google Shape;1063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5" name="Google Shape;106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76" name="Google Shape;107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77" name="Google Shape;1077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oogle Shape;108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9" name="Google Shape;108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Google Shape;109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5" name="Google Shape;1095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8" name="Google Shape;109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2" name="Google Shape;110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4" name="Google Shape;1104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8" name="Google Shape;1108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1" name="Google Shape;111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3" name="Google Shape;1113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7" name="Google Shape;1117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6" name="Google Shape;1126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0" name="Google Shape;1130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5" name="Google Shape;1135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113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8" name="Google Shape;1138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2" name="Google Shape;114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7" name="Google Shape;1147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1" name="Google Shape;1151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47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47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47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47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47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65" name="Google Shape;1165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8" name="Google Shape;116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9" name="Google Shape;116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4" name="Google Shape;1174;p4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p4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48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48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8" name="Google Shape;1178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1" name="Google Shape;118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2" name="Google Shape;118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48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8" name="Google Shape;1188;p91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91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0" name="Google Shape;1190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1" name="Google Shape;1191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3" name="Google Shape;119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4" name="Google Shape;119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97" name="Google Shape;1197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98" name="Google Shape;1198;p91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91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91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91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91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26" name="Google Shape;126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7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9" name="Google Shape;129;p3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p92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92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92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8" name="Google Shape;1208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1" name="Google Shape;121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2" name="Google Shape;121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92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92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92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92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9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1" name="Google Shape;122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4" name="Google Shape;122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6" name="Google Shape;122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9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9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230" name="Google Shape;1230;p9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3" name="Google Shape;1233;p9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9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9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9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37" name="Google Shape;1237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0" name="Google Shape;124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1" name="Google Shape;124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6" name="Google Shape;12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7" name="Google Shape;1247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2" name="Google Shape;12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5" name="Google Shape;1255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9" name="Google Shape;125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4" name="Google Shape;1264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6" name="Google Shape;1266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8" name="Google Shape;1268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9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3" name="Google Shape;1273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6" name="Google Shape;127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7" name="Google Shape;1277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8" name="Google Shape;127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9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9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282" name="Google Shape;1282;p9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ddb81fff18_0_16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9" name="Google Shape;1289;g1ddb81fff18_0_16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1ddb81fff18_0_16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g1ddb81fff18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2" name="Google Shape;1292;g1ddb81fff18_0_16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3" name="Google Shape;1293;g1ddb81fff18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4" name="Google Shape;1294;g1ddb81fff18_0_1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1ddb81fff18_0_1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g1ddb81fff18_0_1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1ddb81fff18_0_1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g1ddb81fff18_0_1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g1ddb81fff18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g1ddb81fff18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1" name="Google Shape;1301;g1ddb81fff18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1ddb81fff18_0_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g1ddb81fff18_0_1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g1ddb81fff18_0_1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db81fff18_0_18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ddb81fff18_0_18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1ddb81fff18_0_1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9" name="Google Shape;1309;g1ddb81fff18_0_18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0" name="Google Shape;1310;g1ddb81fff18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1" name="Google Shape;1311;g1ddb81fff18_0_1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ddb81fff18_0_1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1ddb81fff18_0_1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g1ddb81fff18_0_1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g1ddb81fff18_0_1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6" name="Google Shape;1316;g1ddb81fff18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g1ddb81fff18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8" name="Google Shape;1318;g1ddb81fff18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1ddb81fff18_0_1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g1ddb81fff18_0_1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1ddb81fff18_0_1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22" name="Google Shape;1322;g1ddb81fff18_0_1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ddb81fff18_0_2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g1ddb81fff18_0_2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1ddb81fff18_0_2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b81fff18_0_2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1ddb81fff18_0_2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1ddb81fff18_0_2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g1ddb81fff18_0_2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1ddb81fff18_0_2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db81fff18_0_2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33" name="Google Shape;1333;g1ddb81fff18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4" name="Google Shape;1334;g1ddb81fff18_0_2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1ddb81fff18_0_2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1ddb81fff18_0_2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1ddb81fff18_0_2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g1ddb81fff18_0_2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9" name="Google Shape;1339;g1ddb81fff18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b81fff18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1" name="Google Shape;1341;g1ddb81fff18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5" name="Google Shape;135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" name="Google Shape;13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8" name="Google Shape;138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ddb81fff18_0_2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4" name="Google Shape;1344;g1ddb81fff18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45" name="Google Shape;1345;g1ddb81fff18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6" name="Google Shape;1346;g1ddb81fff18_0_2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g1ddb81fff18_0_2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1ddb81fff18_0_2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b81fff18_0_2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b81fff18_0_2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1" name="Google Shape;1351;g1ddb81fff18_0_22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2" name="Google Shape;1352;g1ddb81fff18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ddb81fff18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g1ddb81fff18_0_22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55" name="Google Shape;1355;g1ddb81fff18_0_2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g1ddb81fff18_0_22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1ddb81fff18_0_22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ddb81fff18_0_22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g1ddb81fff18_0_22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ddb81fff18_0_22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db81fff18_0_22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Google Shape;1363;g1ddb81fff18_0_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g1ddb81fff18_0_2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65" name="Google Shape;1365;g1ddb81fff18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6" name="Google Shape;1366;g1ddb81fff18_0_24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g1ddb81fff18_0_2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8" name="Google Shape;1368;g1ddb81fff18_0_2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g1ddb81fff18_0_2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g1ddb81fff18_0_2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g1ddb81fff18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g1ddb81fff18_0_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g1ddb81fff18_0_24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74" name="Google Shape;1374;g1ddb81fff18_0_2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g1ddb81fff18_0_24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g1ddb81fff18_0_24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g1ddb81fff18_0_24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1ddb81fff18_0_24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1ddb81fff18_0_24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1ddb81fff18_0_25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g1ddb81fff18_0_25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g1ddb81fff18_0_25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84" name="Google Shape;1384;g1ddb81fff18_0_25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85" name="Google Shape;1385;g1ddb81fff18_0_2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6" name="Google Shape;1386;g1ddb81fff18_0_2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ddb81fff18_0_2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9" name="Google Shape;1389;g1ddb81fff18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0" name="Google Shape;1390;g1ddb81fff18_0_2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g1ddb81fff18_0_2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ddb81fff18_0_2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ddb81fff18_0_2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ddb81fff18_0_2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5" name="Google Shape;1395;g1ddb81fff18_0_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ddb81fff18_0_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7" name="Google Shape;1397;g1ddb81fff18_0_2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g1ddb81fff18_0_26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g1ddb81fff18_0_26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db81fff18_0_26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db81fff18_0_26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ddb81fff18_0_2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g1ddb81fff18_0_2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ddb81fff18_0_26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ddb81fff18_0_2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1f4eb0ca638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3" name="Google Shape;1413;g1f4eb0ca638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1f4eb0ca638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5" name="Google Shape;1415;g1f4eb0ca638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6" name="Google Shape;1416;g1f4eb0ca638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7" name="Google Shape;1417;g1f4eb0ca638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1f4eb0ca638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4eb0ca638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g1f4eb0ca638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g1f4eb0ca638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22" name="Google Shape;1422;g1f4eb0ca638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1f4eb0ca638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5" name="Google Shape;1425;g1f4eb0ca638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6" name="Google Shape;1426;g1f4eb0ca638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27" name="Google Shape;1427;g1f4eb0ca638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g1f4eb0ca638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g1f4eb0ca638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0" name="Google Shape;1430;g1f4eb0ca638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1" name="Google Shape;1431;g1f4eb0ca638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g1f4eb0ca638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g1f4eb0ca638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34" name="Google Shape;1434;g1f4eb0ca638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35" name="Google Shape;1435;g1f4eb0ca638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g1f4eb0ca638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g1f4eb0ca638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f4eb0ca638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f4eb0ca638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1f4eb0ca638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g1f4eb0ca638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g1f4eb0ca638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1f4eb0ca638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5" name="Google Shape;1445;g1f4eb0ca638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1f4eb0ca638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1f4eb0ca638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8" name="Google Shape;1448;g1f4eb0ca63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9" name="Google Shape;1449;g1f4eb0ca63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1f4eb0ca63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1f4eb0ca63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g1f4eb0ca638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g1f4eb0ca638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g1f4eb0ca638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1f4eb0ca638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1f4eb0ca638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8" name="Google Shape;1458;g1f4eb0ca638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g1f4eb0ca638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1f4eb0ca638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1f4eb0ca638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2" name="Google Shape;1462;g1f4eb0ca638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3" name="Google Shape;1463;g1f4eb0ca638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1f4eb0ca638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5" name="Google Shape;1465;g1f4eb0ca638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6" name="Google Shape;1466;g1f4eb0ca638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1f4eb0ca638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1f4eb0ca638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f4eb0ca638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71" name="Google Shape;1471;g1f4eb0ca638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2" name="Google Shape;1472;g1f4eb0ca638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3" name="Google Shape;1473;g1f4eb0ca638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4" name="Google Shape;1474;g1f4eb0ca638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5" name="Google Shape;1475;g1f4eb0ca638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g1f4eb0ca638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7" name="Google Shape;1477;g1f4eb0ca638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1f4eb0ca638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80" name="Google Shape;1480;g1f4eb0ca638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1f4eb0ca638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1f4eb0ca638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1f4eb0ca638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4" name="Google Shape;1484;g1f4eb0ca638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1f4eb0ca638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g1f4eb0ca638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2" Type="http://schemas.openxmlformats.org/officeDocument/2006/relationships/theme" Target="../theme/theme1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ddb81fff18_0_16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5" name="Google Shape;1285;g1ddb81fff18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g1ddb81fff18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1f4eb0ca638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8" name="Google Shape;1408;g1f4eb0ca638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f4eb0ca638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g1f4eb0ca638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20" name="Google Shape;120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" name="Google Shape;121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2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7" name="Google Shape;467;p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8" name="Google Shape;468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8" name="Google Shape;628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9" name="Google Shape;629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0" name="Google Shape;630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0" name="Google Shape;790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8" name="Google Shape;858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9" name="Google Shape;859;p4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0" name="Google Shape;860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5" name="Google Shape;1155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6" name="Google Shape;1156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9.png"/><Relationship Id="rId4" Type="http://schemas.openxmlformats.org/officeDocument/2006/relationships/image" Target="../media/image102.png"/><Relationship Id="rId5" Type="http://schemas.openxmlformats.org/officeDocument/2006/relationships/image" Target="../media/image9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6.png"/><Relationship Id="rId4" Type="http://schemas.openxmlformats.org/officeDocument/2006/relationships/image" Target="../media/image1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0.jpg"/><Relationship Id="rId4" Type="http://schemas.openxmlformats.org/officeDocument/2006/relationships/image" Target="../media/image93.jpg"/><Relationship Id="rId5" Type="http://schemas.openxmlformats.org/officeDocument/2006/relationships/image" Target="../media/image88.jpg"/><Relationship Id="rId6" Type="http://schemas.openxmlformats.org/officeDocument/2006/relationships/image" Target="../media/image76.jpg"/><Relationship Id="rId7" Type="http://schemas.openxmlformats.org/officeDocument/2006/relationships/image" Target="../media/image8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4.png"/><Relationship Id="rId4" Type="http://schemas.openxmlformats.org/officeDocument/2006/relationships/image" Target="../media/image104.png"/><Relationship Id="rId5" Type="http://schemas.openxmlformats.org/officeDocument/2006/relationships/image" Target="../media/image91.png"/><Relationship Id="rId6" Type="http://schemas.openxmlformats.org/officeDocument/2006/relationships/image" Target="../media/image8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5.png"/><Relationship Id="rId4" Type="http://schemas.openxmlformats.org/officeDocument/2006/relationships/image" Target="../media/image9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5.jpg"/><Relationship Id="rId4" Type="http://schemas.openxmlformats.org/officeDocument/2006/relationships/image" Target="../media/image8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13" name="Google Shape;151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What did you learn?</a:t>
            </a:r>
            <a:endParaRPr/>
          </a:p>
        </p:txBody>
      </p:sp>
      <p:sp>
        <p:nvSpPr>
          <p:cNvPr id="1514" name="Google Shape;151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পড়া = কথোপকথন (K-1)</a:t>
            </a:r>
            <a:endParaRPr/>
          </a:p>
        </p:txBody>
      </p:sp>
      <p:sp>
        <p:nvSpPr>
          <p:cNvPr id="1613" name="Google Shape;1613;p16"/>
          <p:cNvSpPr txBox="1"/>
          <p:nvPr>
            <p:ph idx="1" type="body"/>
          </p:nvPr>
        </p:nvSpPr>
        <p:spPr>
          <a:xfrm>
            <a:off x="1796550" y="3007010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আপনার কাছে সবচেয়ে আকর্ষণীয় কী ছিল? কেন? শব্দ বা বাক্যাংশ নির্দেশ করুন।</a:t>
            </a:r>
            <a:endParaRPr/>
          </a:p>
        </p:txBody>
      </p:sp>
      <p:sp>
        <p:nvSpPr>
          <p:cNvPr id="1614" name="Google Shape;1614;p16"/>
          <p:cNvSpPr txBox="1"/>
          <p:nvPr>
            <p:ph idx="2" type="body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আপনি আগে থেকেইজানতেন এমন কিছু কি ছিল? লেখক এটা কীভাবে বলেন?</a:t>
            </a:r>
            <a:endParaRPr/>
          </a:p>
        </p:txBody>
      </p:sp>
      <p:sp>
        <p:nvSpPr>
          <p:cNvPr id="1615" name="Google Shape;1615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এই বইটি কি সম্পর্কে ছিল? বেশিরভাগই কী সম্পর্কে?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16" name="Google Shape;1616;p16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এমন কিছু কী ছিল যা আপনাকে অবাক করেছিল? আমাকে দেখান।</a:t>
            </a:r>
            <a:endParaRPr/>
          </a:p>
        </p:txBody>
      </p:sp>
      <p:pic>
        <p:nvPicPr>
          <p:cNvPr id="1617" name="Google Shape;1617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পড়া = কথোপকথন (2-3)</a:t>
            </a:r>
            <a:endParaRPr/>
          </a:p>
        </p:txBody>
      </p:sp>
      <p:sp>
        <p:nvSpPr>
          <p:cNvPr id="1623" name="Google Shape;1623;p17"/>
          <p:cNvSpPr txBox="1"/>
          <p:nvPr>
            <p:ph idx="1" type="body"/>
          </p:nvPr>
        </p:nvSpPr>
        <p:spPr>
          <a:xfrm>
            <a:off x="8305750" y="316542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আপনি পরবর্তীতে কি ধরনের বই পড়তে চান? আপনি কি সম্পর্কে আরো জানতে চান? 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24" name="Google Shape;1624;p17"/>
          <p:cNvSpPr txBox="1"/>
          <p:nvPr>
            <p:ph idx="2" type="body"/>
          </p:nvPr>
        </p:nvSpPr>
        <p:spPr>
          <a:xfrm>
            <a:off x="5816500" y="15885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এই বিষয়ের কী সম্পর্কে আপনি এখনও বিষ্মিত হচ্ছেন? সেই তথ্য কোথায় মিলবে?</a:t>
            </a:r>
            <a:endParaRPr/>
          </a:p>
        </p:txBody>
      </p:sp>
      <p:sp>
        <p:nvSpPr>
          <p:cNvPr id="1625" name="Google Shape;1625;p17"/>
          <p:cNvSpPr txBox="1"/>
          <p:nvPr>
            <p:ph idx="3" type="body"/>
          </p:nvPr>
        </p:nvSpPr>
        <p:spPr>
          <a:xfrm>
            <a:off x="6003646" y="4660596"/>
            <a:ext cx="549747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আপনি যদি এই বইটি সম্পর্কে একজন বন্ধুকে বলতেন, তাহলে আপনি সবচেয়ে বড় কী জিনিস শেয়ার করতেন? লেখক এই পয়েন্টটি কীভাবে ব্যাখ্যা করেছেন?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626" name="Google Shape;16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ddb81fff18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বহুভাষিক পরিবার</a:t>
            </a:r>
            <a:endParaRPr/>
          </a:p>
        </p:txBody>
      </p:sp>
      <p:sp>
        <p:nvSpPr>
          <p:cNvPr id="1632" name="Google Shape;1632;g1ddb81fff18_0_152"/>
          <p:cNvSpPr txBox="1"/>
          <p:nvPr>
            <p:ph idx="1" type="body"/>
          </p:nvPr>
        </p:nvSpPr>
        <p:spPr>
          <a:xfrm>
            <a:off x="4588042" y="2034827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6FB6"/>
                </a:solidFill>
              </a:rPr>
              <a:t>প্রথমে বইয়ের বিষয় সম্পর্কে আলোচনা করুন।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g1ddb81fff18_0_152"/>
          <p:cNvSpPr txBox="1"/>
          <p:nvPr>
            <p:ph idx="2" type="body"/>
          </p:nvPr>
        </p:nvSpPr>
        <p:spPr>
          <a:xfrm>
            <a:off x="4588042" y="3184490"/>
            <a:ext cx="72054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06FB6"/>
                </a:solidFill>
              </a:rPr>
              <a:t>অন্য যেকোনও ভাষার বইয়ের সাথে এটি মিলিয়ে দেখুন।</a:t>
            </a:r>
            <a:endParaRPr/>
          </a:p>
        </p:txBody>
      </p:sp>
      <p:sp>
        <p:nvSpPr>
          <p:cNvPr id="1634" name="Google Shape;1634;g1ddb81fff18_0_152"/>
          <p:cNvSpPr txBox="1"/>
          <p:nvPr>
            <p:ph idx="3" type="body"/>
          </p:nvPr>
        </p:nvSpPr>
        <p:spPr>
          <a:xfrm>
            <a:off x="4588050" y="4334175"/>
            <a:ext cx="7205400" cy="166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6FB6"/>
                </a:solidFill>
              </a:rPr>
              <a:t>প্রশ্ন জিজ্ঞাসা করুন এবং অন্য যেকোনও ভাষায় বই নিয়ে আলোচনা করুন।</a:t>
            </a:r>
            <a:endParaRPr/>
          </a:p>
        </p:txBody>
      </p:sp>
      <p:pic>
        <p:nvPicPr>
          <p:cNvPr id="1635" name="Google Shape;1635;g1ddb81fff18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575" y="1576275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g1ddb81fff18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575" y="46554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g1ddb81fff18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4300" y="3115839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অনুশীলনের সময়</a:t>
            </a:r>
            <a:endParaRPr/>
          </a:p>
        </p:txBody>
      </p:sp>
      <p:sp>
        <p:nvSpPr>
          <p:cNvPr id="1643" name="Google Shape;1643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বিষয়টি বলুন।</a:t>
            </a:r>
            <a:endParaRPr/>
          </a:p>
        </p:txBody>
      </p:sp>
      <p:sp>
        <p:nvSpPr>
          <p:cNvPr id="1644" name="Google Shape;1644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সবচেয়ে গুরুত্বপূর্ণ তথ্য বলুন।</a:t>
            </a:r>
            <a:endParaRPr/>
          </a:p>
        </p:txBody>
      </p:sp>
      <p:sp>
        <p:nvSpPr>
          <p:cNvPr id="1645" name="Google Shape;1645;p18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একটি মজার বা আকর্ষণীয় ঘটনা বলুন।</a:t>
            </a:r>
            <a:endParaRPr sz="3200"/>
          </a:p>
        </p:txBody>
      </p:sp>
      <p:sp>
        <p:nvSpPr>
          <p:cNvPr id="1646" name="Google Shape;1646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1</a:t>
            </a:r>
            <a:endParaRPr/>
          </a:p>
        </p:txBody>
      </p:sp>
      <p:sp>
        <p:nvSpPr>
          <p:cNvPr id="1647" name="Google Shape;1647;p18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3</a:t>
            </a:r>
            <a:endParaRPr/>
          </a:p>
        </p:txBody>
      </p:sp>
      <p:sp>
        <p:nvSpPr>
          <p:cNvPr id="1648" name="Google Shape;1648;p18"/>
          <p:cNvSpPr txBox="1"/>
          <p:nvPr/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18"/>
          <p:cNvSpPr txBox="1"/>
          <p:nvPr/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আপনার যখন কোন প্রশ্ন থাকে আমাকে ডাকুন!</a:t>
            </a:r>
            <a:endParaRPr b="0" i="0" sz="3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51" name="Google Shape;1651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1f4eb0ca638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চিন্তা করুন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g1f4eb0ca638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রিডিং টিপ সম্পর্কে কোন প্রশ্ন আছে?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ঘুরুন এবং আপনার শিশুর সঙ্গে কথা বলুন: আপনি কি বাড়িতে এই রিডিং টিপ চেষ্টা করার জন্য প্রস্তুত অনুভব করছেন?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আপনি বাড়িতে এটা কীভাবে ব্যবহার করবেন তা শেয়ার করুন।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g1f4eb0ca638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আপনার প্রশ্ন রুমে অন্য কাউকে সহায়তা করবে!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659" name="Google Shape;1659;g1f4eb0ca638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দয়া করে ফিডব্যাক দিন</a:t>
            </a:r>
            <a:endParaRPr/>
          </a:p>
        </p:txBody>
      </p:sp>
      <p:pic>
        <p:nvPicPr>
          <p:cNvPr id="1665" name="Google Shape;166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66" name="Google Shape;1666;p2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 sz="3200"/>
              <a:t>আপনার তথ্য আমাদের সময়কে একত্রে উন্নত করে!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67" name="Google Shape;1667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আপনি কি শিখলেন?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স্বাগতম</a:t>
            </a:r>
            <a:endParaRPr/>
          </a:p>
        </p:txBody>
      </p:sp>
      <p:sp>
        <p:nvSpPr>
          <p:cNvPr id="1525" name="Google Shape;1525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পড়ার কৌশল </a:t>
            </a:r>
            <a:endParaRPr/>
          </a:p>
        </p:txBody>
      </p:sp>
      <p:sp>
        <p:nvSpPr>
          <p:cNvPr id="1526" name="Google Shape;1526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অনুশীলনের সময় </a:t>
            </a:r>
            <a:endParaRPr/>
          </a:p>
        </p:txBody>
      </p:sp>
      <p:sp>
        <p:nvSpPr>
          <p:cNvPr id="1527" name="Google Shape;1527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আলোচ্যসূচি</a:t>
            </a:r>
            <a:endParaRPr/>
          </a:p>
        </p:txBody>
      </p:sp>
      <p:sp>
        <p:nvSpPr>
          <p:cNvPr id="1528" name="Google Shape;1528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প্রতিফলন এবং আপডেট</a:t>
            </a:r>
            <a:endParaRPr/>
          </a:p>
        </p:txBody>
      </p:sp>
      <p:pic>
        <p:nvPicPr>
          <p:cNvPr id="1529" name="Google Shape;152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33" name="Google Shape;153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4" name="Google Shape;1534;p5"/>
          <p:cNvSpPr/>
          <p:nvPr/>
        </p:nvSpPr>
        <p:spPr>
          <a:xfrm>
            <a:off x="9527206" y="3176994"/>
            <a:ext cx="1844431" cy="14067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“আমি শিখেছি কীভাবে শক্ত শব্দকে প্রতিহত করতে হয়”</a:t>
            </a:r>
            <a:endParaRPr b="0" i="0" sz="14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40" name="Google Shape;1540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41" name="Google Shape;1541;p6"/>
          <p:cNvSpPr txBox="1"/>
          <p:nvPr>
            <p:ph idx="3" type="body"/>
          </p:nvPr>
        </p:nvSpPr>
        <p:spPr>
          <a:xfrm>
            <a:off x="4095676" y="404568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2" name="Google Shape;1542;p6"/>
          <p:cNvSpPr txBox="1"/>
          <p:nvPr>
            <p:ph idx="4" type="body"/>
          </p:nvPr>
        </p:nvSpPr>
        <p:spPr>
          <a:xfrm>
            <a:off x="4412192" y="497449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3" name="Google Shape;1543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প্রস্তুত হন। </a:t>
            </a:r>
            <a:endParaRPr/>
          </a:p>
        </p:txBody>
      </p:sp>
      <p:sp>
        <p:nvSpPr>
          <p:cNvPr id="1544" name="Google Shape;1544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উপস্থিত থাকুন। </a:t>
            </a:r>
            <a:endParaRPr/>
          </a:p>
        </p:txBody>
      </p:sp>
      <p:sp>
        <p:nvSpPr>
          <p:cNvPr id="1545" name="Google Shape;1545;p6"/>
          <p:cNvSpPr txBox="1"/>
          <p:nvPr>
            <p:ph idx="7" type="body"/>
          </p:nvPr>
        </p:nvSpPr>
        <p:spPr>
          <a:xfrm>
            <a:off x="851004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বিনয়ী হন।</a:t>
            </a:r>
            <a:endParaRPr/>
          </a:p>
        </p:txBody>
      </p:sp>
      <p:sp>
        <p:nvSpPr>
          <p:cNvPr id="1546" name="Google Shape;1546;p6"/>
          <p:cNvSpPr txBox="1"/>
          <p:nvPr>
            <p:ph idx="8" type="body"/>
          </p:nvPr>
        </p:nvSpPr>
        <p:spPr>
          <a:xfrm>
            <a:off x="83341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প্রশ্ন জিজ্ঞাসা করুন</a:t>
            </a:r>
            <a:endParaRPr/>
          </a:p>
        </p:txBody>
      </p:sp>
      <p:sp>
        <p:nvSpPr>
          <p:cNvPr id="1547" name="Google Shape;1547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800"/>
              <a:t>ওয়ার্কশপের নির্দেশনা</a:t>
            </a:r>
            <a:endParaRPr sz="4800"/>
          </a:p>
        </p:txBody>
      </p:sp>
      <p:pic>
        <p:nvPicPr>
          <p:cNvPr descr="Icon&#10;&#10;Description automatically generated" id="1548" name="Google Shape;15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9" name="Google Shape;15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0" name="Google Shape;15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1" name="Google Shape;15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আপনি কি শিখলেন?</a:t>
            </a:r>
            <a:endParaRPr/>
          </a:p>
        </p:txBody>
      </p:sp>
      <p:sp>
        <p:nvSpPr>
          <p:cNvPr id="1557" name="Google Shape;1557;p11"/>
          <p:cNvSpPr txBox="1"/>
          <p:nvPr>
            <p:ph idx="1" type="body"/>
          </p:nvPr>
        </p:nvSpPr>
        <p:spPr>
          <a:xfrm>
            <a:off x="9222913" y="2793189"/>
            <a:ext cx="2497200" cy="4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sz="2400" u="none"/>
              <a:t>কথা সাহিত্য নয় এমন বই ফিকশন বইয়ের থেকে আলাদা। কথাসাহিত্যের বই গল্প বলে। কথাসাহিত্য নয় এমন বই তথ্যবহুল এবং আমাদের বিষয়ভিত্তিক শিক্ষা দেয়।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558" name="Google Shape;155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9" name="Google Shape;1559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560" name="Google Shape;1560;p11"/>
          <p:cNvSpPr txBox="1"/>
          <p:nvPr/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61" name="Google Shape;1561;p11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বিষয়টি বলুন।</a:t>
            </a:r>
            <a:endParaRPr/>
          </a:p>
        </p:txBody>
      </p:sp>
      <p:sp>
        <p:nvSpPr>
          <p:cNvPr id="1562" name="Google Shape;1562;p11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সবচেয়ে গুরুত্বপূর্ণ তথ্য বলুন।</a:t>
            </a:r>
            <a:endParaRPr/>
          </a:p>
        </p:txBody>
      </p:sp>
      <p:sp>
        <p:nvSpPr>
          <p:cNvPr id="1563" name="Google Shape;1563;p11"/>
          <p:cNvSpPr txBox="1"/>
          <p:nvPr>
            <p:ph idx="8" type="body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একটি মজার বা আকর্ষণীয় ঘটনা বলুন। </a:t>
            </a:r>
            <a:endParaRPr/>
          </a:p>
        </p:txBody>
      </p:sp>
      <p:sp>
        <p:nvSpPr>
          <p:cNvPr id="1564" name="Google Shape;1564;p11"/>
          <p:cNvSpPr txBox="1"/>
          <p:nvPr/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লেখার বিষয়</a:t>
            </a:r>
            <a:endParaRPr/>
          </a:p>
        </p:txBody>
      </p:sp>
      <p:sp>
        <p:nvSpPr>
          <p:cNvPr id="1570" name="Google Shape;1570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লেখক বিষয় সম্পর্কে আমাদের কী শেখানোর চেষ্টা করছেন</a:t>
            </a:r>
            <a:endParaRPr/>
          </a:p>
        </p:txBody>
      </p:sp>
      <p:sp>
        <p:nvSpPr>
          <p:cNvPr id="1571" name="Google Shape;1571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এমন কিছু যা আপনার মনোযোগ ধরে রাখে</a:t>
            </a:r>
            <a:endParaRPr sz="3000"/>
          </a:p>
        </p:txBody>
      </p:sp>
      <p:sp>
        <p:nvSpPr>
          <p:cNvPr id="1572" name="Google Shape;1572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/>
              <a:t>এমন কিছু যা সত্য বলে প্রমাণিত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3" name="Google Shape;1573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বিষয় </a:t>
            </a:r>
            <a:endParaRPr b="1"/>
          </a:p>
        </p:txBody>
      </p:sp>
      <p:sp>
        <p:nvSpPr>
          <p:cNvPr id="1574" name="Google Shape;1574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প্রধান ধারণা</a:t>
            </a:r>
            <a:endParaRPr b="1"/>
          </a:p>
        </p:txBody>
      </p:sp>
      <p:sp>
        <p:nvSpPr>
          <p:cNvPr id="1575" name="Google Shape;1575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চমৎকার</a:t>
            </a:r>
            <a:endParaRPr b="1"/>
          </a:p>
        </p:txBody>
      </p:sp>
      <p:sp>
        <p:nvSpPr>
          <p:cNvPr id="1576" name="Google Shape;1576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u="none"/>
              <a:t>ঘটনা</a:t>
            </a:r>
            <a:endParaRPr/>
          </a:p>
        </p:txBody>
      </p:sp>
      <p:sp>
        <p:nvSpPr>
          <p:cNvPr id="1577" name="Google Shape;1577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সাহিত্যিক টার্ম দেখুন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3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3200" u="none"/>
              <a:t>আপনি এইমাত্র যে বইটি পড়েছেন তার বিষয় কী ছিল?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83" name="Google Shape;1583;p13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3200" u="none"/>
              <a:t>লেখক আমাদের জানাতে চান সে জিনিসটা কি?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84" name="Google Shape;1584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বিষয়টি বলুন </a:t>
            </a:r>
            <a:endParaRPr/>
          </a:p>
        </p:txBody>
      </p:sp>
      <p:pic>
        <p:nvPicPr>
          <p:cNvPr id="1585" name="Google Shape;1585;p1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6" name="Google Shape;1586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বলুন সবচেয়ে 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গুরুত্বপূর্ণ ঘটনা </a:t>
            </a:r>
            <a:endParaRPr/>
          </a:p>
        </p:txBody>
      </p:sp>
      <p:sp>
        <p:nvSpPr>
          <p:cNvPr id="1592" name="Google Shape;1592;p14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4000" u="none">
                <a:solidFill>
                  <a:srgbClr val="006FB6"/>
                </a:solidFill>
              </a:rPr>
              <a:t>একটি বই দিয়ে এটি এখন চেষ্টা করুন!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93" name="Google Shape;1593;p14"/>
          <p:cNvSpPr txBox="1"/>
          <p:nvPr>
            <p:ph idx="2" type="body"/>
          </p:nvPr>
        </p:nvSpPr>
        <p:spPr>
          <a:xfrm>
            <a:off x="265471" y="2159587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en-US" u="none">
                <a:solidFill>
                  <a:srgbClr val="006FB6"/>
                </a:solidFill>
              </a:rPr>
              <a:t>একটি বই ধরুন এবং পড়া শুরু করুন।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en-US" u="none">
                <a:solidFill>
                  <a:srgbClr val="006FB6"/>
                </a:solidFill>
              </a:rPr>
              <a:t>১-২ মিনিটের পরে বিরতি দিন এবং পাঠ্যটিতে এখন পর্যন্ত সবচেয়ে গুরুত্বপূর্ণ তথ্য সম্পর্কে কথা বলুন। </a:t>
            </a:r>
            <a:endParaRPr/>
          </a:p>
        </p:txBody>
      </p:sp>
      <p:pic>
        <p:nvPicPr>
          <p:cNvPr descr="A picture containing can&#10;&#10;Description automatically generated" id="1594" name="Google Shape;15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5" name="Google Shape;1595;p14"/>
          <p:cNvSpPr txBox="1"/>
          <p:nvPr/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এই বই আপনাকে কি শেখায়?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লেখায় কোন বিষয় কয়েকবার এসেছে? 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লেখক আমাদের হাঙ্গর সম্পর্কে কোন ২ বা ৩ জিনিস জানাতে চান? আপনি এটা কোথায় শিখেছেন আমাকে দেখান।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7" name="Google Shape;1597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5"/>
          <p:cNvSpPr txBox="1"/>
          <p:nvPr>
            <p:ph type="title"/>
          </p:nvPr>
        </p:nvSpPr>
        <p:spPr>
          <a:xfrm>
            <a:off x="3536683" y="0"/>
            <a:ext cx="4415826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একটি মজার বা আকর্ষণীয় ঘটনা বলুন।</a:t>
            </a:r>
            <a:endParaRPr/>
          </a:p>
        </p:txBody>
      </p:sp>
      <p:sp>
        <p:nvSpPr>
          <p:cNvPr id="1603" name="Google Shape;1603;p15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u="none">
                <a:solidFill>
                  <a:srgbClr val="006FB6"/>
                </a:solidFill>
              </a:rPr>
              <a:t>এখন আপনার সন্তানের আগ্রহের বিষয়গুলির একটি তালিকা তৈরি করুন। 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4" name="Google Shape;1604;p15"/>
          <p:cNvSpPr txBox="1"/>
          <p:nvPr>
            <p:ph idx="2" type="body"/>
          </p:nvPr>
        </p:nvSpPr>
        <p:spPr>
          <a:xfrm>
            <a:off x="198900" y="262303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>
                <a:solidFill>
                  <a:srgbClr val="006FB6"/>
                </a:solidFill>
              </a:rPr>
              <a:t>আপনার আগ্রহের বই পড়ার সময় আকর্ষণীয় তথ্যের নাম দেওয়া সহজ। আপনার যদি এই বিষয়ে বই খুঁজে পেতে সাহায্যের প্রয়োজন হয়, আমাকে জিজ্ঞাসা করুন!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5" name="Google Shape;1605;p15"/>
          <p:cNvSpPr txBox="1"/>
          <p:nvPr/>
        </p:nvSpPr>
        <p:spPr>
          <a:xfrm>
            <a:off x="3790950" y="1944700"/>
            <a:ext cx="4161559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আপনি এই বইয়ে শিখেছেন এমন সবচেয়ে আশ্চর্যজনক জিনিস কি ছিল? এটা কোথায় লেখা আছে?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আপনি আগে থেকেইজানতেন এমন কিছু কি ছিল? লেখক এটা কীভাবে বলেন?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15"/>
          <p:cNvSpPr txBox="1"/>
          <p:nvPr/>
        </p:nvSpPr>
        <p:spPr>
          <a:xfrm>
            <a:off x="7952509" y="1951068"/>
            <a:ext cx="3837573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এমন কিছু কী ছিল যা আপনাকে অবাক করেছিল? আমাকে দেখান।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আপনি আপনার বন্ধুর সাথে শেয়ার করতে চান এমন একটি বিষয় কী? আপনি কীভাবে জানেন সেটা আমাকে দেখান।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7" name="Google Shape;1607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706225" y="5731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