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60" r:id="rId3"/>
    <p:sldMasterId id="2147483678" r:id="rId4"/>
    <p:sldMasterId id="2147483697" r:id="rId5"/>
    <p:sldMasterId id="2147483712" r:id="rId6"/>
    <p:sldMasterId id="2147483723" r:id="rId7"/>
    <p:sldMasterId id="2147483730" r:id="rId8"/>
  </p:sldMasterIdLst>
  <p:notesMasterIdLst>
    <p:notesMasterId r:id="rId25"/>
  </p:notesMasterIdLst>
  <p:sldIdLst>
    <p:sldId id="256" r:id="rId9"/>
    <p:sldId id="257" r:id="rId10"/>
    <p:sldId id="258" r:id="rId11"/>
    <p:sldId id="271"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dKGj9Er1eobqDLNlivbwlH6vT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customschemas.google.com/relationships/presentationmetadata" Target="meta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48" name="Google Shape;1348;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p15:notes"/>
          <p:cNvSpPr>
            <a:spLocks noGrp="1" noRot="1" noChangeAspect="1"/>
          </p:cNvSpPr>
          <p:nvPr>
            <p:ph type="sldImg" idx="2"/>
          </p:nvPr>
        </p:nvSpPr>
        <p:spPr>
          <a:xfrm>
            <a:off x="35337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p1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447" name="Google Shape;1447;p1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p17: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457" name="Google Shape;1457;p1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1dc97b2dddd_0_147:notes"/>
          <p:cNvSpPr>
            <a:spLocks noGrp="1" noRot="1" noChangeAspect="1"/>
          </p:cNvSpPr>
          <p:nvPr>
            <p:ph type="sldImg" idx="2"/>
          </p:nvPr>
        </p:nvSpPr>
        <p:spPr>
          <a:xfrm>
            <a:off x="128588" y="104775"/>
            <a:ext cx="2079600" cy="117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6" name="Google Shape;1466;g1dc97b2dddd_0_14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p18: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7" name="Google Shape;1477;p18: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g26d0a2f72f2_0_16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490" name="Google Shape;1490;g26d0a2f72f2_0_164: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23: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498" name="Google Shape;1498;p23: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p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55" name="Google Shape;1355;p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60" name="Google Shape;1360;p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74" name="Google Shape;1374;p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22860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91" name="Google Shape;1391;p11: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p12: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4" name="Google Shape;1404;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228600" algn="r" rtl="1">
              <a:lnSpc>
                <a:spcPct val="100000"/>
              </a:lnSpc>
              <a:spcBef>
                <a:spcPts val="0"/>
              </a:spcBef>
              <a:spcAft>
                <a:spcPts val="0"/>
              </a:spcAft>
              <a:buSzPts val="800"/>
              <a:buFont typeface="Calibri"/>
              <a:buNone/>
            </a:pP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2c9549c037a_0_0:notes"/>
          <p:cNvSpPr>
            <a:spLocks noGrp="1" noRot="1" noChangeAspect="1"/>
          </p:cNvSpPr>
          <p:nvPr>
            <p:ph type="sldImg" idx="2"/>
          </p:nvPr>
        </p:nvSpPr>
        <p:spPr>
          <a:xfrm>
            <a:off x="130629" y="105565"/>
            <a:ext cx="2076600" cy="1168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2c9549c037a_0_0:notes"/>
          <p:cNvSpPr txBox="1">
            <a:spLocks noGrp="1"/>
          </p:cNvSpPr>
          <p:nvPr>
            <p:ph type="body" idx="1"/>
          </p:nvPr>
        </p:nvSpPr>
        <p:spPr>
          <a:xfrm>
            <a:off x="130629" y="1395523"/>
            <a:ext cx="8882700" cy="523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p14:notes"/>
          <p:cNvSpPr>
            <a:spLocks noGrp="1" noRot="1" noChangeAspect="1"/>
          </p:cNvSpPr>
          <p:nvPr>
            <p:ph type="sldImg" idx="2"/>
          </p:nvPr>
        </p:nvSpPr>
        <p:spPr>
          <a:xfrm>
            <a:off x="3533775" y="115888"/>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6" name="Google Shape;1426;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8.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4.png"/><Relationship Id="rId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4.pn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2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2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18.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22.jpg"/><Relationship Id="rId5" Type="http://schemas.openxmlformats.org/officeDocument/2006/relationships/image" Target="../media/image4.png"/><Relationship Id="rId4"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22.jpg"/><Relationship Id="rId5" Type="http://schemas.openxmlformats.org/officeDocument/2006/relationships/image" Target="../media/image4.png"/><Relationship Id="rId4" Type="http://schemas.openxmlformats.org/officeDocument/2006/relationships/image" Target="../media/image2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23.jpg"/><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21.png"/><Relationship Id="rId4"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5.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15.png"/></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Master" Target="../slideMasters/slideMaster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5.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6"/>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6"/>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6"/>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Times New Roman"/>
                <a:ea typeface="Times New Roman"/>
                <a:cs typeface="Times New Roman"/>
                <a:sym typeface="Times New Roman"/>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6"/>
          <p:cNvGrpSpPr/>
          <p:nvPr/>
        </p:nvGrpSpPr>
        <p:grpSpPr>
          <a:xfrm>
            <a:off x="-12180" y="5607273"/>
            <a:ext cx="12219900" cy="83414"/>
            <a:chOff x="-12180" y="5607273"/>
            <a:chExt cx="12219900" cy="83414"/>
          </a:xfrm>
        </p:grpSpPr>
        <p:cxnSp>
          <p:nvCxnSpPr>
            <p:cNvPr id="12" name="Google Shape;12;p26"/>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6"/>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41"/>
        <p:cNvGrpSpPr/>
        <p:nvPr/>
      </p:nvGrpSpPr>
      <p:grpSpPr>
        <a:xfrm>
          <a:off x="0" y="0"/>
          <a:ext cx="0" cy="0"/>
          <a:chOff x="0" y="0"/>
          <a:chExt cx="0" cy="0"/>
        </a:xfrm>
      </p:grpSpPr>
      <p:pic>
        <p:nvPicPr>
          <p:cNvPr id="142" name="Google Shape;142;p46"/>
          <p:cNvPicPr preferRelativeResize="0"/>
          <p:nvPr/>
        </p:nvPicPr>
        <p:blipFill rotWithShape="1">
          <a:blip r:embed="rId2">
            <a:alphaModFix/>
          </a:blip>
          <a:srcRect/>
          <a:stretch/>
        </p:blipFill>
        <p:spPr>
          <a:xfrm flipH="1">
            <a:off x="6432966" y="1760539"/>
            <a:ext cx="5505627" cy="4256743"/>
          </a:xfrm>
          <a:prstGeom prst="rect">
            <a:avLst/>
          </a:prstGeom>
          <a:noFill/>
          <a:ln>
            <a:noFill/>
          </a:ln>
        </p:spPr>
      </p:pic>
      <p:sp>
        <p:nvSpPr>
          <p:cNvPr id="143" name="Google Shape;143;p4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46"/>
          <p:cNvSpPr/>
          <p:nvPr/>
        </p:nvSpPr>
        <p:spPr>
          <a:xfrm flipH="1">
            <a:off x="264033" y="3054772"/>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145" name="Google Shape;145;p46"/>
          <p:cNvGrpSpPr/>
          <p:nvPr/>
        </p:nvGrpSpPr>
        <p:grpSpPr>
          <a:xfrm flipH="1">
            <a:off x="-30396" y="6196177"/>
            <a:ext cx="12233029" cy="626185"/>
            <a:chOff x="-30396" y="6196177"/>
            <a:chExt cx="12233029" cy="626185"/>
          </a:xfrm>
        </p:grpSpPr>
        <p:pic>
          <p:nvPicPr>
            <p:cNvPr id="146" name="Google Shape;146;p46"/>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147" name="Google Shape;147;p4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8" name="Google Shape;148;p4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9" name="Google Shape;149;p4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50" name="Google Shape;150;p4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1" name="Google Shape;151;p4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52" name="Google Shape;152;p46"/>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53" name="Google Shape;153;p46"/>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154" name="Google Shape;154;p46"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155" name="Google Shape;155;p46"/>
          <p:cNvSpPr/>
          <p:nvPr/>
        </p:nvSpPr>
        <p:spPr>
          <a:xfrm flipH="1">
            <a:off x="2097147" y="1411024"/>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56" name="Google Shape;156;p46"/>
          <p:cNvSpPr/>
          <p:nvPr/>
        </p:nvSpPr>
        <p:spPr>
          <a:xfrm flipH="1">
            <a:off x="429267" y="4682676"/>
            <a:ext cx="5789039" cy="1571145"/>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57" name="Google Shape;157;p46"/>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46"/>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46"/>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60"/>
        <p:cNvGrpSpPr/>
        <p:nvPr/>
      </p:nvGrpSpPr>
      <p:grpSpPr>
        <a:xfrm>
          <a:off x="0" y="0"/>
          <a:ext cx="0" cy="0"/>
          <a:chOff x="0" y="0"/>
          <a:chExt cx="0" cy="0"/>
        </a:xfrm>
      </p:grpSpPr>
      <p:sp>
        <p:nvSpPr>
          <p:cNvPr id="161" name="Google Shape;161;p53"/>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2" name="Google Shape;162;p53"/>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53"/>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Times New Roman"/>
                <a:ea typeface="Times New Roman"/>
                <a:cs typeface="Times New Roman"/>
                <a:sym typeface="Times New Roman"/>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4" name="Google Shape;164;p53"/>
          <p:cNvGrpSpPr/>
          <p:nvPr/>
        </p:nvGrpSpPr>
        <p:grpSpPr>
          <a:xfrm>
            <a:off x="0" y="5607273"/>
            <a:ext cx="12196432" cy="83414"/>
            <a:chOff x="-33239" y="5603791"/>
            <a:chExt cx="9147324" cy="83414"/>
          </a:xfrm>
        </p:grpSpPr>
        <p:cxnSp>
          <p:nvCxnSpPr>
            <p:cNvPr id="165" name="Google Shape;165;p5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66" name="Google Shape;166;p5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172"/>
        <p:cNvGrpSpPr/>
        <p:nvPr/>
      </p:nvGrpSpPr>
      <p:grpSpPr>
        <a:xfrm>
          <a:off x="0" y="0"/>
          <a:ext cx="0" cy="0"/>
          <a:chOff x="0" y="0"/>
          <a:chExt cx="0" cy="0"/>
        </a:xfrm>
      </p:grpSpPr>
      <p:sp>
        <p:nvSpPr>
          <p:cNvPr id="173" name="Google Shape;173;p32"/>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174" name="Google Shape;174;p3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32"/>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32"/>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3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8" name="Google Shape;178;p32"/>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9" name="Google Shape;179;p32"/>
          <p:cNvGrpSpPr/>
          <p:nvPr/>
        </p:nvGrpSpPr>
        <p:grpSpPr>
          <a:xfrm flipH="1">
            <a:off x="-30396" y="6196177"/>
            <a:ext cx="12233029" cy="626186"/>
            <a:chOff x="-30396" y="6196177"/>
            <a:chExt cx="12233029" cy="626186"/>
          </a:xfrm>
        </p:grpSpPr>
        <p:pic>
          <p:nvPicPr>
            <p:cNvPr id="180" name="Google Shape;180;p3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81" name="Google Shape;181;p3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82" name="Google Shape;182;p3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83" name="Google Shape;183;p3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84" name="Google Shape;184;p3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85" name="Google Shape;185;p3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86" name="Google Shape;186;p3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7" name="Google Shape;187;p3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8" name="Google Shape;188;p3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189" name="Google Shape;189;p32"/>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32"/>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32"/>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Google Shape;192;p32"/>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93"/>
        <p:cNvGrpSpPr/>
        <p:nvPr/>
      </p:nvGrpSpPr>
      <p:grpSpPr>
        <a:xfrm>
          <a:off x="0" y="0"/>
          <a:ext cx="0" cy="0"/>
          <a:chOff x="0" y="0"/>
          <a:chExt cx="0" cy="0"/>
        </a:xfrm>
      </p:grpSpPr>
      <p:sp>
        <p:nvSpPr>
          <p:cNvPr id="194" name="Google Shape;194;p3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95" name="Google Shape;195;p36"/>
          <p:cNvGrpSpPr/>
          <p:nvPr/>
        </p:nvGrpSpPr>
        <p:grpSpPr>
          <a:xfrm flipH="1">
            <a:off x="-46438" y="6196177"/>
            <a:ext cx="12249071" cy="626186"/>
            <a:chOff x="-46438" y="6196177"/>
            <a:chExt cx="12249071" cy="626186"/>
          </a:xfrm>
        </p:grpSpPr>
        <p:pic>
          <p:nvPicPr>
            <p:cNvPr id="196" name="Google Shape;196;p3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97" name="Google Shape;197;p36"/>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98" name="Google Shape;198;p3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99" name="Google Shape;199;p3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0" name="Google Shape;200;p3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1" name="Google Shape;201;p3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02" name="Google Shape;202;p3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3" name="Google Shape;203;p3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4" name="Google Shape;204;p3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205" name="Google Shape;205;p36"/>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36"/>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07" name="Google Shape;207;p36" descr="A picture containing person, indoor&#10;&#10;Description automatically generated"/>
          <p:cNvPicPr preferRelativeResize="0"/>
          <p:nvPr/>
        </p:nvPicPr>
        <p:blipFill rotWithShape="1">
          <a:blip r:embed="rId6">
            <a:alphaModFix/>
          </a:blip>
          <a:srcRect/>
          <a:stretch/>
        </p:blipFill>
        <p:spPr>
          <a:xfrm>
            <a:off x="75805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208"/>
        <p:cNvGrpSpPr/>
        <p:nvPr/>
      </p:nvGrpSpPr>
      <p:grpSpPr>
        <a:xfrm>
          <a:off x="0" y="0"/>
          <a:ext cx="0" cy="0"/>
          <a:chOff x="0" y="0"/>
          <a:chExt cx="0" cy="0"/>
        </a:xfrm>
      </p:grpSpPr>
      <p:grpSp>
        <p:nvGrpSpPr>
          <p:cNvPr id="209" name="Google Shape;209;p49"/>
          <p:cNvGrpSpPr/>
          <p:nvPr/>
        </p:nvGrpSpPr>
        <p:grpSpPr>
          <a:xfrm flipH="1">
            <a:off x="-30396" y="6196177"/>
            <a:ext cx="12233029" cy="626186"/>
            <a:chOff x="-30396" y="6196177"/>
            <a:chExt cx="12233029" cy="626186"/>
          </a:xfrm>
        </p:grpSpPr>
        <p:pic>
          <p:nvPicPr>
            <p:cNvPr id="210" name="Google Shape;210;p4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11" name="Google Shape;211;p4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2" name="Google Shape;212;p4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4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14" name="Google Shape;214;p4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215" name="Google Shape;215;p4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4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4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8" name="Google Shape;218;p4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219" name="Google Shape;219;p4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0" name="Google Shape;220;p4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1" name="Google Shape;221;p4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22"/>
        <p:cNvGrpSpPr/>
        <p:nvPr/>
      </p:nvGrpSpPr>
      <p:grpSpPr>
        <a:xfrm>
          <a:off x="0" y="0"/>
          <a:ext cx="0" cy="0"/>
          <a:chOff x="0" y="0"/>
          <a:chExt cx="0" cy="0"/>
        </a:xfrm>
      </p:grpSpPr>
      <p:sp>
        <p:nvSpPr>
          <p:cNvPr id="223" name="Google Shape;223;p54"/>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Google Shape;224;p54"/>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54"/>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54"/>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27" name="Google Shape;227;p5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28" name="Google Shape;228;p5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29" name="Google Shape;229;p5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0" name="Google Shape;230;p5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1" name="Google Shape;231;p5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2" name="Google Shape;232;p5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3" name="Google Shape;233;p5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34" name="Google Shape;234;p5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35" name="Google Shape;235;p5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36" name="Google Shape;236;p54"/>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 name="Google Shape;237;p54"/>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8" name="Google Shape;238;p54"/>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239"/>
        <p:cNvGrpSpPr/>
        <p:nvPr/>
      </p:nvGrpSpPr>
      <p:grpSpPr>
        <a:xfrm>
          <a:off x="0" y="0"/>
          <a:ext cx="0" cy="0"/>
          <a:chOff x="0" y="0"/>
          <a:chExt cx="0" cy="0"/>
        </a:xfrm>
      </p:grpSpPr>
      <p:sp>
        <p:nvSpPr>
          <p:cNvPr id="240" name="Google Shape;240;p5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1" name="Google Shape;241;p55"/>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 name="Google Shape;242;p55"/>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3" name="Google Shape;243;p5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44" name="Google Shape;244;p5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5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5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47" name="Google Shape;247;p5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48" name="Google Shape;248;p5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49" name="Google Shape;249;p5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50" name="Google Shape;250;p5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51" name="Google Shape;251;p5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2"/>
        <p:cNvGrpSpPr/>
        <p:nvPr/>
      </p:nvGrpSpPr>
      <p:grpSpPr>
        <a:xfrm>
          <a:off x="0" y="0"/>
          <a:ext cx="0" cy="0"/>
          <a:chOff x="0" y="0"/>
          <a:chExt cx="0" cy="0"/>
        </a:xfrm>
      </p:grpSpPr>
      <p:sp>
        <p:nvSpPr>
          <p:cNvPr id="253" name="Google Shape;253;p5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5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5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5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56"/>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56"/>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56"/>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56"/>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1" name="Google Shape;261;p56"/>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2" name="Google Shape;262;p5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63" name="Google Shape;263;p56"/>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4" name="Google Shape;264;p5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5" name="Google Shape;265;p5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6" name="Google Shape;266;p5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7" name="Google Shape;267;p5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68" name="Google Shape;268;p5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9" name="Google Shape;269;p5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70" name="Google Shape;270;p5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271"/>
        <p:cNvGrpSpPr/>
        <p:nvPr/>
      </p:nvGrpSpPr>
      <p:grpSpPr>
        <a:xfrm>
          <a:off x="0" y="0"/>
          <a:ext cx="0" cy="0"/>
          <a:chOff x="0" y="0"/>
          <a:chExt cx="0" cy="0"/>
        </a:xfrm>
      </p:grpSpPr>
      <p:sp>
        <p:nvSpPr>
          <p:cNvPr id="272" name="Google Shape;272;p57"/>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73" name="Google Shape;273;p5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57"/>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5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6" name="Google Shape;276;p57"/>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77" name="Google Shape;277;p5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78" name="Google Shape;278;p5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9" name="Google Shape;279;p5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80" name="Google Shape;280;p5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81" name="Google Shape;281;p5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82" name="Google Shape;282;p5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83" name="Google Shape;283;p5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84" name="Google Shape;284;p5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85" name="Google Shape;285;p5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86" name="Google Shape;286;p5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87" name="Google Shape;287;p5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88" name="Google Shape;288;p5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289"/>
        <p:cNvGrpSpPr/>
        <p:nvPr/>
      </p:nvGrpSpPr>
      <p:grpSpPr>
        <a:xfrm>
          <a:off x="0" y="0"/>
          <a:ext cx="0" cy="0"/>
          <a:chOff x="0" y="0"/>
          <a:chExt cx="0" cy="0"/>
        </a:xfrm>
      </p:grpSpPr>
      <p:sp>
        <p:nvSpPr>
          <p:cNvPr id="290" name="Google Shape;290;p58"/>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91" name="Google Shape;291;p58"/>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2" name="Google Shape;292;p58"/>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3" name="Google Shape;293;p5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4" name="Google Shape;294;p58"/>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5" name="Google Shape;295;p5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96" name="Google Shape;296;p5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97" name="Google Shape;297;p5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98" name="Google Shape;298;p5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9" name="Google Shape;299;p5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0" name="Google Shape;300;p5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01" name="Google Shape;301;p5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2" name="Google Shape;302;p5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03" name="Google Shape;303;p5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304" name="Google Shape;304;p5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305" name="Google Shape;305;p5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306" name="Google Shape;306;p5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2164852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07"/>
        <p:cNvGrpSpPr/>
        <p:nvPr/>
      </p:nvGrpSpPr>
      <p:grpSpPr>
        <a:xfrm>
          <a:off x="0" y="0"/>
          <a:ext cx="0" cy="0"/>
          <a:chOff x="0" y="0"/>
          <a:chExt cx="0" cy="0"/>
        </a:xfrm>
      </p:grpSpPr>
      <p:sp>
        <p:nvSpPr>
          <p:cNvPr id="308" name="Google Shape;308;p59"/>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9" name="Google Shape;309;p59"/>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p59"/>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59"/>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59"/>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3" name="Google Shape;313;p59"/>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4" name="Google Shape;314;p59"/>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5" name="Google Shape;315;p59"/>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6" name="Google Shape;316;p59"/>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17" name="Google Shape;317;p5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18" name="Google Shape;318;p5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19" name="Google Shape;319;p5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20" name="Google Shape;320;p5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1" name="Google Shape;321;p5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2" name="Google Shape;322;p5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23" name="Google Shape;323;p5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24" name="Google Shape;324;p5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25" name="Google Shape;325;p5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326"/>
        <p:cNvGrpSpPr/>
        <p:nvPr/>
      </p:nvGrpSpPr>
      <p:grpSpPr>
        <a:xfrm>
          <a:off x="0" y="0"/>
          <a:ext cx="0" cy="0"/>
          <a:chOff x="0" y="0"/>
          <a:chExt cx="0" cy="0"/>
        </a:xfrm>
      </p:grpSpPr>
      <p:pic>
        <p:nvPicPr>
          <p:cNvPr id="327" name="Google Shape;327;p6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28" name="Google Shape;328;p6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9" name="Google Shape;329;p6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30" name="Google Shape;330;p6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31" name="Google Shape;331;p6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32" name="Google Shape;332;p6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33" name="Google Shape;333;p6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34" name="Google Shape;334;p6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6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36" name="Google Shape;336;p6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7" name="Google Shape;337;p60"/>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8" name="Google Shape;338;p60"/>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9" name="Google Shape;339;p60"/>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0" name="Google Shape;340;p60"/>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1" name="Google Shape;341;p60"/>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2" name="Google Shape;342;p60"/>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3" name="Google Shape;343;p60"/>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4" name="Google Shape;344;p60"/>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45" name="Google Shape;345;p60"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346"/>
        <p:cNvGrpSpPr/>
        <p:nvPr/>
      </p:nvGrpSpPr>
      <p:grpSpPr>
        <a:xfrm>
          <a:off x="0" y="0"/>
          <a:ext cx="0" cy="0"/>
          <a:chOff x="0" y="0"/>
          <a:chExt cx="0" cy="0"/>
        </a:xfrm>
      </p:grpSpPr>
      <p:pic>
        <p:nvPicPr>
          <p:cNvPr id="347" name="Google Shape;347;p6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48" name="Google Shape;348;p6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6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50" name="Google Shape;350;p6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51" name="Google Shape;351;p6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52" name="Google Shape;352;p6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53" name="Google Shape;353;p6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54" name="Google Shape;354;p6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55" name="Google Shape;355;p6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56" name="Google Shape;356;p6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7" name="Google Shape;357;p61"/>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61"/>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p61"/>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0" name="Google Shape;360;p6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1" name="Google Shape;361;p61"/>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2" name="Google Shape;362;p61"/>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3" name="Google Shape;363;p6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4" name="Google Shape;364;p61"/>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5" name="Google Shape;365;p61"/>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66" name="Google Shape;366;p61"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367" name="Google Shape;367;p61"/>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368" name="Google Shape;368;p61"/>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369" name="Google Shape;369;p61"/>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70"/>
        <p:cNvGrpSpPr/>
        <p:nvPr/>
      </p:nvGrpSpPr>
      <p:grpSpPr>
        <a:xfrm>
          <a:off x="0" y="0"/>
          <a:ext cx="0" cy="0"/>
          <a:chOff x="0" y="0"/>
          <a:chExt cx="0" cy="0"/>
        </a:xfrm>
      </p:grpSpPr>
      <p:pic>
        <p:nvPicPr>
          <p:cNvPr id="371" name="Google Shape;371;p6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72" name="Google Shape;372;p6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73" name="Google Shape;373;p6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74" name="Google Shape;374;p6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75" name="Google Shape;375;p6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76" name="Google Shape;376;p6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77" name="Google Shape;377;p6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78" name="Google Shape;378;p6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379" name="Google Shape;379;p6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80" name="Google Shape;380;p6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1" name="Google Shape;381;p62"/>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2" name="Google Shape;382;p62"/>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383"/>
        <p:cNvGrpSpPr/>
        <p:nvPr/>
      </p:nvGrpSpPr>
      <p:grpSpPr>
        <a:xfrm>
          <a:off x="0" y="0"/>
          <a:ext cx="0" cy="0"/>
          <a:chOff x="0" y="0"/>
          <a:chExt cx="0" cy="0"/>
        </a:xfrm>
      </p:grpSpPr>
      <p:pic>
        <p:nvPicPr>
          <p:cNvPr id="384" name="Google Shape;384;p6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85" name="Google Shape;385;p6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86" name="Google Shape;386;p6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87" name="Google Shape;387;p6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88" name="Google Shape;388;p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89" name="Google Shape;389;p6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90" name="Google Shape;390;p6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91" name="Google Shape;391;p6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92" name="Google Shape;392;p6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93" name="Google Shape;393;p6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4" name="Google Shape;394;p63"/>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5" name="Google Shape;395;p63"/>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96"/>
        <p:cNvGrpSpPr/>
        <p:nvPr/>
      </p:nvGrpSpPr>
      <p:grpSpPr>
        <a:xfrm>
          <a:off x="0" y="0"/>
          <a:ext cx="0" cy="0"/>
          <a:chOff x="0" y="0"/>
          <a:chExt cx="0" cy="0"/>
        </a:xfrm>
      </p:grpSpPr>
      <p:pic>
        <p:nvPicPr>
          <p:cNvPr id="397" name="Google Shape;397;p6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98" name="Google Shape;398;p6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99" name="Google Shape;399;p6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00" name="Google Shape;400;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01" name="Google Shape;401;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02" name="Google Shape;402;p6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403" name="Google Shape;403;p6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04" name="Google Shape;404;p6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05" name="Google Shape;405;p6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406" name="Google Shape;406;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7" name="Google Shape;407;p64"/>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8" name="Google Shape;408;p64"/>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9" name="Google Shape;409;p64"/>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0" name="Google Shape;410;p64"/>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1" name="Google Shape;411;p64"/>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2" name="Google Shape;412;p64"/>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64"/>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14"/>
        <p:cNvGrpSpPr/>
        <p:nvPr/>
      </p:nvGrpSpPr>
      <p:grpSpPr>
        <a:xfrm>
          <a:off x="0" y="0"/>
          <a:ext cx="0" cy="0"/>
          <a:chOff x="0" y="0"/>
          <a:chExt cx="0" cy="0"/>
        </a:xfrm>
      </p:grpSpPr>
      <p:pic>
        <p:nvPicPr>
          <p:cNvPr id="415" name="Google Shape;415;p6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16" name="Google Shape;416;p6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7" name="Google Shape;417;p6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18" name="Google Shape;418;p65"/>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19" name="Google Shape;419;p6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420" name="Google Shape;420;p6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1" name="Google Shape;421;p6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22" name="Google Shape;422;p6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3" name="Google Shape;423;p6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24" name="Google Shape;424;p6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5" name="Google Shape;425;p65"/>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26"/>
        <p:cNvGrpSpPr/>
        <p:nvPr/>
      </p:nvGrpSpPr>
      <p:grpSpPr>
        <a:xfrm>
          <a:off x="0" y="0"/>
          <a:ext cx="0" cy="0"/>
          <a:chOff x="0" y="0"/>
          <a:chExt cx="0" cy="0"/>
        </a:xfrm>
      </p:grpSpPr>
      <p:pic>
        <p:nvPicPr>
          <p:cNvPr id="427" name="Google Shape;427;p6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28" name="Google Shape;428;p6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9" name="Google Shape;429;p6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30" name="Google Shape;430;p66"/>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31" name="Google Shape;431;p6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432" name="Google Shape;432;p6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33" name="Google Shape;433;p6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34" name="Google Shape;434;p6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35" name="Google Shape;435;p6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36" name="Google Shape;436;p6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7" name="Google Shape;437;p66"/>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8" name="Google Shape;438;p66"/>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439"/>
        <p:cNvGrpSpPr/>
        <p:nvPr/>
      </p:nvGrpSpPr>
      <p:grpSpPr>
        <a:xfrm>
          <a:off x="0" y="0"/>
          <a:ext cx="0" cy="0"/>
          <a:chOff x="0" y="0"/>
          <a:chExt cx="0" cy="0"/>
        </a:xfrm>
      </p:grpSpPr>
      <p:sp>
        <p:nvSpPr>
          <p:cNvPr id="440" name="Google Shape;440;p67"/>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441" name="Google Shape;441;p67"/>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2" name="Google Shape;442;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448"/>
        <p:cNvGrpSpPr/>
        <p:nvPr/>
      </p:nvGrpSpPr>
      <p:grpSpPr>
        <a:xfrm>
          <a:off x="0" y="0"/>
          <a:ext cx="0" cy="0"/>
          <a:chOff x="0" y="0"/>
          <a:chExt cx="0" cy="0"/>
        </a:xfrm>
      </p:grpSpPr>
      <p:sp>
        <p:nvSpPr>
          <p:cNvPr id="449" name="Google Shape;449;p35"/>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0" name="Google Shape;450;p35"/>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Google Shape;451;p35"/>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2" name="Google Shape;452;p3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453" name="Google Shape;453;p35"/>
          <p:cNvGrpSpPr/>
          <p:nvPr/>
        </p:nvGrpSpPr>
        <p:grpSpPr>
          <a:xfrm flipH="1">
            <a:off x="-30396" y="6196177"/>
            <a:ext cx="12233149" cy="626186"/>
            <a:chOff x="-30396" y="6196177"/>
            <a:chExt cx="12233149" cy="626186"/>
          </a:xfrm>
        </p:grpSpPr>
        <p:pic>
          <p:nvPicPr>
            <p:cNvPr id="454" name="Google Shape;454;p3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55" name="Google Shape;455;p3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3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7" name="Google Shape;457;p3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8" name="Google Shape;458;p3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9" name="Google Shape;459;p3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60" name="Google Shape;460;p3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61" name="Google Shape;461;p3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62" name="Google Shape;462;p3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463" name="Google Shape;463;p35"/>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4" name="Google Shape;464;p35"/>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65" name="Google Shape;465;p35"/>
          <p:cNvPicPr preferRelativeResize="0"/>
          <p:nvPr/>
        </p:nvPicPr>
        <p:blipFill rotWithShape="1">
          <a:blip r:embed="rId6">
            <a:alphaModFix/>
          </a:blip>
          <a:srcRect/>
          <a:stretch/>
        </p:blipFill>
        <p:spPr>
          <a:xfrm flipH="1">
            <a:off x="3265450" y="1494950"/>
            <a:ext cx="5661102" cy="47433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8"/>
        <p:cNvGrpSpPr/>
        <p:nvPr/>
      </p:nvGrpSpPr>
      <p:grpSpPr>
        <a:xfrm>
          <a:off x="0" y="0"/>
          <a:ext cx="0" cy="0"/>
          <a:chOff x="0" y="0"/>
          <a:chExt cx="0" cy="0"/>
        </a:xfrm>
      </p:grpSpPr>
      <p:sp>
        <p:nvSpPr>
          <p:cNvPr id="19" name="Google Shape;19;p28"/>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0" name="Google Shape;20;p28"/>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28"/>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2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28"/>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4" name="Google Shape;24;p28"/>
          <p:cNvGrpSpPr/>
          <p:nvPr/>
        </p:nvGrpSpPr>
        <p:grpSpPr>
          <a:xfrm flipH="1">
            <a:off x="-30396" y="6196177"/>
            <a:ext cx="12233029" cy="626186"/>
            <a:chOff x="-30396" y="6196177"/>
            <a:chExt cx="12233029" cy="626186"/>
          </a:xfrm>
        </p:grpSpPr>
        <p:pic>
          <p:nvPicPr>
            <p:cNvPr id="25" name="Google Shape;25;p2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6" name="Google Shape;26;p2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 name="Google Shape;27;p2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8" name="Google Shape;28;p2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 name="Google Shape;29;p2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 name="Google Shape;30;p2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1" name="Google Shape;31;p2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2" name="Google Shape;32;p2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 name="Google Shape;33;p2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pic>
        <p:nvPicPr>
          <p:cNvPr id="34" name="Google Shape;34;p28"/>
          <p:cNvPicPr preferRelativeResize="0"/>
          <p:nvPr/>
        </p:nvPicPr>
        <p:blipFill rotWithShape="1">
          <a:blip r:embed="rId6">
            <a:alphaModFix/>
          </a:blip>
          <a:srcRect/>
          <a:stretch/>
        </p:blipFill>
        <p:spPr>
          <a:xfrm>
            <a:off x="10623374" y="1666754"/>
            <a:ext cx="768146" cy="762970"/>
          </a:xfrm>
          <a:prstGeom prst="rect">
            <a:avLst/>
          </a:prstGeom>
          <a:noFill/>
          <a:ln>
            <a:noFill/>
          </a:ln>
        </p:spPr>
      </p:pic>
      <p:pic>
        <p:nvPicPr>
          <p:cNvPr id="35" name="Google Shape;35;p28"/>
          <p:cNvPicPr preferRelativeResize="0"/>
          <p:nvPr/>
        </p:nvPicPr>
        <p:blipFill rotWithShape="1">
          <a:blip r:embed="rId7">
            <a:alphaModFix/>
          </a:blip>
          <a:srcRect/>
          <a:stretch/>
        </p:blipFill>
        <p:spPr>
          <a:xfrm>
            <a:off x="10590398" y="3130840"/>
            <a:ext cx="834098" cy="884000"/>
          </a:xfrm>
          <a:prstGeom prst="rect">
            <a:avLst/>
          </a:prstGeom>
          <a:noFill/>
          <a:ln>
            <a:noFill/>
          </a:ln>
        </p:spPr>
      </p:pic>
      <p:pic>
        <p:nvPicPr>
          <p:cNvPr id="36" name="Google Shape;36;p28"/>
          <p:cNvPicPr preferRelativeResize="0"/>
          <p:nvPr/>
        </p:nvPicPr>
        <p:blipFill rotWithShape="1">
          <a:blip r:embed="rId8">
            <a:alphaModFix/>
          </a:blip>
          <a:srcRect/>
          <a:stretch/>
        </p:blipFill>
        <p:spPr>
          <a:xfrm>
            <a:off x="10590398" y="4872764"/>
            <a:ext cx="834098" cy="9144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466"/>
        <p:cNvGrpSpPr/>
        <p:nvPr/>
      </p:nvGrpSpPr>
      <p:grpSpPr>
        <a:xfrm>
          <a:off x="0" y="0"/>
          <a:ext cx="0" cy="0"/>
          <a:chOff x="0" y="0"/>
          <a:chExt cx="0" cy="0"/>
        </a:xfrm>
      </p:grpSpPr>
      <p:grpSp>
        <p:nvGrpSpPr>
          <p:cNvPr id="467" name="Google Shape;467;p47"/>
          <p:cNvGrpSpPr/>
          <p:nvPr/>
        </p:nvGrpSpPr>
        <p:grpSpPr>
          <a:xfrm flipH="1">
            <a:off x="-30396" y="6196177"/>
            <a:ext cx="12233149" cy="626186"/>
            <a:chOff x="-30396" y="6196177"/>
            <a:chExt cx="12233149" cy="626186"/>
          </a:xfrm>
        </p:grpSpPr>
        <p:pic>
          <p:nvPicPr>
            <p:cNvPr id="468" name="Google Shape;468;p47"/>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469" name="Google Shape;469;p4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0" name="Google Shape;470;p47"/>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1" name="Google Shape;471;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2" name="Google Shape;472;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73" name="Google Shape;473;p4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474" name="Google Shape;474;p47"/>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5" name="Google Shape;475;p4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476" name="Google Shape;476;p47"/>
            <p:cNvPicPr preferRelativeResize="0"/>
            <p:nvPr/>
          </p:nvPicPr>
          <p:blipFill rotWithShape="1">
            <a:blip r:embed="rId5">
              <a:alphaModFix/>
            </a:blip>
            <a:srcRect/>
            <a:stretch/>
          </p:blipFill>
          <p:spPr>
            <a:xfrm>
              <a:off x="4458273" y="6324412"/>
              <a:ext cx="529889" cy="497951"/>
            </a:xfrm>
            <a:prstGeom prst="rect">
              <a:avLst/>
            </a:prstGeom>
            <a:noFill/>
            <a:ln>
              <a:noFill/>
            </a:ln>
          </p:spPr>
        </p:pic>
      </p:grpSp>
      <p:sp>
        <p:nvSpPr>
          <p:cNvPr id="477" name="Google Shape;477;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8" name="Google Shape;478;p47"/>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9" name="Google Shape;479;p47"/>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0" name="Google Shape;480;p47"/>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1" name="Google Shape;481;p47"/>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2" name="Google Shape;482;p47"/>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3" name="Google Shape;483;p47"/>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4" name="Google Shape;484;p47"/>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7"/>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7"/>
          <p:cNvSpPr>
            <a:spLocks noGrp="1"/>
          </p:cNvSpPr>
          <p:nvPr>
            <p:ph type="pic" idx="9"/>
          </p:nvPr>
        </p:nvSpPr>
        <p:spPr>
          <a:xfrm>
            <a:off x="7967502" y="1420398"/>
            <a:ext cx="3962100" cy="3122700"/>
          </a:xfrm>
          <a:prstGeom prst="rect">
            <a:avLst/>
          </a:prstGeom>
          <a:noFill/>
          <a:ln>
            <a:noFill/>
          </a:ln>
        </p:spPr>
      </p:sp>
      <p:sp>
        <p:nvSpPr>
          <p:cNvPr id="487" name="Google Shape;487;p47"/>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8" name="Google Shape;488;p47"/>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489"/>
        <p:cNvGrpSpPr/>
        <p:nvPr/>
      </p:nvGrpSpPr>
      <p:grpSpPr>
        <a:xfrm>
          <a:off x="0" y="0"/>
          <a:ext cx="0" cy="0"/>
          <a:chOff x="0" y="0"/>
          <a:chExt cx="0" cy="0"/>
        </a:xfrm>
      </p:grpSpPr>
      <p:sp>
        <p:nvSpPr>
          <p:cNvPr id="490" name="Google Shape;490;p68"/>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491" name="Google Shape;491;p6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2" name="Google Shape;492;p68"/>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3" name="Google Shape;493;p68"/>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4" name="Google Shape;494;p6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5" name="Google Shape;495;p68"/>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6" name="Google Shape;496;p6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7" name="Google Shape;497;p6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8" name="Google Shape;498;p6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9" name="Google Shape;499;p6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00" name="Google Shape;500;p6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01" name="Google Shape;501;p6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02" name="Google Shape;502;p6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3" name="Google Shape;503;p6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4" name="Google Shape;504;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05" name="Google Shape;505;p68"/>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6" name="Google Shape;506;p68"/>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68"/>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68"/>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509"/>
        <p:cNvGrpSpPr/>
        <p:nvPr/>
      </p:nvGrpSpPr>
      <p:grpSpPr>
        <a:xfrm>
          <a:off x="0" y="0"/>
          <a:ext cx="0" cy="0"/>
          <a:chOff x="0" y="0"/>
          <a:chExt cx="0" cy="0"/>
        </a:xfrm>
      </p:grpSpPr>
      <p:sp>
        <p:nvSpPr>
          <p:cNvPr id="510" name="Google Shape;510;p6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11" name="Google Shape;511;p6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2" name="Google Shape;512;p69"/>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6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4" name="Google Shape;514;p6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6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6" name="Google Shape;516;p6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7" name="Google Shape;517;p6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8" name="Google Shape;518;p6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9" name="Google Shape;519;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20" name="Google Shape;520;p69"/>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1" name="Google Shape;521;p69"/>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22" name="Google Shape;522;p69"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523"/>
        <p:cNvGrpSpPr/>
        <p:nvPr/>
      </p:nvGrpSpPr>
      <p:grpSpPr>
        <a:xfrm>
          <a:off x="0" y="0"/>
          <a:ext cx="0" cy="0"/>
          <a:chOff x="0" y="0"/>
          <a:chExt cx="0" cy="0"/>
        </a:xfrm>
      </p:grpSpPr>
      <p:sp>
        <p:nvSpPr>
          <p:cNvPr id="524" name="Google Shape;524;p7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70"/>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70"/>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27" name="Google Shape;527;p7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528" name="Google Shape;528;p7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29" name="Google Shape;529;p7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30" name="Google Shape;530;p7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31" name="Google Shape;531;p7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32" name="Google Shape;532;p7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33" name="Google Shape;533;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34" name="Google Shape;534;p70"/>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535" name="Google Shape;535;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536"/>
        <p:cNvGrpSpPr/>
        <p:nvPr/>
      </p:nvGrpSpPr>
      <p:grpSpPr>
        <a:xfrm>
          <a:off x="0" y="0"/>
          <a:ext cx="0" cy="0"/>
          <a:chOff x="0" y="0"/>
          <a:chExt cx="0" cy="0"/>
        </a:xfrm>
      </p:grpSpPr>
      <p:pic>
        <p:nvPicPr>
          <p:cNvPr id="537" name="Google Shape;537;p7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538" name="Google Shape;538;p7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39" name="Google Shape;539;p7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0" name="Google Shape;540;p71"/>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541" name="Google Shape;541;p7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542" name="Google Shape;542;p7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43" name="Google Shape;543;p7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44" name="Google Shape;544;p7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45" name="Google Shape;545;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46" name="Google Shape;546;p7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7" name="Google Shape;547;p71"/>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8" name="Google Shape;548;p71"/>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49"/>
        <p:cNvGrpSpPr/>
        <p:nvPr/>
      </p:nvGrpSpPr>
      <p:grpSpPr>
        <a:xfrm>
          <a:off x="0" y="0"/>
          <a:ext cx="0" cy="0"/>
          <a:chOff x="0" y="0"/>
          <a:chExt cx="0" cy="0"/>
        </a:xfrm>
      </p:grpSpPr>
      <p:sp>
        <p:nvSpPr>
          <p:cNvPr id="550" name="Google Shape;550;p72"/>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1" name="Google Shape;551;p72"/>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2" name="Google Shape;552;p72"/>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3" name="Google Shape;553;p72"/>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4" name="Google Shape;554;p72"/>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5" name="Google Shape;555;p72"/>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6" name="Google Shape;556;p72"/>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7" name="Google Shape;557;p72"/>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8" name="Google Shape;558;p7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59" name="Google Shape;559;p7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60" name="Google Shape;560;p7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61" name="Google Shape;561;p7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62" name="Google Shape;562;p7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63" name="Google Shape;563;p7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64" name="Google Shape;564;p7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65" name="Google Shape;565;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66" name="Google Shape;566;p7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67" name="Google Shape;567;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568"/>
        <p:cNvGrpSpPr/>
        <p:nvPr/>
      </p:nvGrpSpPr>
      <p:grpSpPr>
        <a:xfrm>
          <a:off x="0" y="0"/>
          <a:ext cx="0" cy="0"/>
          <a:chOff x="0" y="0"/>
          <a:chExt cx="0" cy="0"/>
        </a:xfrm>
      </p:grpSpPr>
      <p:sp>
        <p:nvSpPr>
          <p:cNvPr id="569" name="Google Shape;569;p73"/>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570" name="Google Shape;570;p73"/>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1" name="Google Shape;571;p73"/>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2" name="Google Shape;572;p7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3" name="Google Shape;573;p73"/>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74" name="Google Shape;574;p7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75" name="Google Shape;575;p73"/>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76" name="Google Shape;576;p7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77" name="Google Shape;577;p7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78" name="Google Shape;578;p7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79" name="Google Shape;579;p7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80" name="Google Shape;580;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81" name="Google Shape;581;p7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82" name="Google Shape;582;p7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83" name="Google Shape;583;p73"/>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84" name="Google Shape;584;p73"/>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85" name="Google Shape;585;p73"/>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586"/>
        <p:cNvGrpSpPr/>
        <p:nvPr/>
      </p:nvGrpSpPr>
      <p:grpSpPr>
        <a:xfrm>
          <a:off x="0" y="0"/>
          <a:ext cx="0" cy="0"/>
          <a:chOff x="0" y="0"/>
          <a:chExt cx="0" cy="0"/>
        </a:xfrm>
      </p:grpSpPr>
      <p:sp>
        <p:nvSpPr>
          <p:cNvPr id="587" name="Google Shape;587;p74"/>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588" name="Google Shape;588;p74"/>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9" name="Google Shape;589;p74"/>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0" name="Google Shape;590;p7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1" name="Google Shape;591;p74"/>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92" name="Google Shape;592;p7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93" name="Google Shape;593;p7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94" name="Google Shape;594;p7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95" name="Google Shape;595;p7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96" name="Google Shape;596;p7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97" name="Google Shape;597;p7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98" name="Google Shape;598;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99" name="Google Shape;599;p7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00" name="Google Shape;600;p7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601" name="Google Shape;601;p74"/>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602" name="Google Shape;602;p74"/>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603" name="Google Shape;603;p74"/>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04"/>
        <p:cNvGrpSpPr/>
        <p:nvPr/>
      </p:nvGrpSpPr>
      <p:grpSpPr>
        <a:xfrm>
          <a:off x="0" y="0"/>
          <a:ext cx="0" cy="0"/>
          <a:chOff x="0" y="0"/>
          <a:chExt cx="0" cy="0"/>
        </a:xfrm>
      </p:grpSpPr>
      <p:sp>
        <p:nvSpPr>
          <p:cNvPr id="605" name="Google Shape;605;p7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6" name="Google Shape;606;p7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7" name="Google Shape;607;p7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8" name="Google Shape;608;p7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9" name="Google Shape;609;p7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0" name="Google Shape;610;p7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1" name="Google Shape;611;p7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2" name="Google Shape;612;p7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3" name="Google Shape;613;p7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14" name="Google Shape;614;p7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615" name="Google Shape;615;p7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16" name="Google Shape;616;p7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17" name="Google Shape;617;p7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18" name="Google Shape;618;p7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19" name="Google Shape;619;p7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20" name="Google Shape;620;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21" name="Google Shape;621;p7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22" name="Google Shape;622;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623"/>
        <p:cNvGrpSpPr/>
        <p:nvPr/>
      </p:nvGrpSpPr>
      <p:grpSpPr>
        <a:xfrm>
          <a:off x="0" y="0"/>
          <a:ext cx="0" cy="0"/>
          <a:chOff x="0" y="0"/>
          <a:chExt cx="0" cy="0"/>
        </a:xfrm>
      </p:grpSpPr>
      <p:pic>
        <p:nvPicPr>
          <p:cNvPr id="624" name="Google Shape;624;p7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25" name="Google Shape;625;p7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26" name="Google Shape;626;p7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27" name="Google Shape;627;p7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28" name="Google Shape;628;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29" name="Google Shape;629;p7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630" name="Google Shape;630;p7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31" name="Google Shape;631;p7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632" name="Google Shape;632;p7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633" name="Google Shape;633;p7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4" name="Google Shape;634;p76"/>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5" name="Google Shape;635;p76"/>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6" name="Google Shape;636;p76"/>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7" name="Google Shape;637;p76"/>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76"/>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9" name="Google Shape;639;p76"/>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0" name="Google Shape;640;p76"/>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1" name="Google Shape;641;p76"/>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42" name="Google Shape;642;p76"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7"/>
        <p:cNvGrpSpPr/>
        <p:nvPr/>
      </p:nvGrpSpPr>
      <p:grpSpPr>
        <a:xfrm>
          <a:off x="0" y="0"/>
          <a:ext cx="0" cy="0"/>
          <a:chOff x="0" y="0"/>
          <a:chExt cx="0" cy="0"/>
        </a:xfrm>
      </p:grpSpPr>
      <p:sp>
        <p:nvSpPr>
          <p:cNvPr id="38" name="Google Shape;38;p2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29"/>
          <p:cNvSpPr txBox="1">
            <a:spLocks noGrp="1"/>
          </p:cNvSpPr>
          <p:nvPr>
            <p:ph type="body" idx="2"/>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2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29"/>
          <p:cNvSpPr txBox="1">
            <a:spLocks noGrp="1"/>
          </p:cNvSpPr>
          <p:nvPr>
            <p:ph type="body" idx="3"/>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2" name="Google Shape;42;p29"/>
          <p:cNvGrpSpPr/>
          <p:nvPr/>
        </p:nvGrpSpPr>
        <p:grpSpPr>
          <a:xfrm flipH="1">
            <a:off x="-30396" y="6196177"/>
            <a:ext cx="12233029" cy="626186"/>
            <a:chOff x="-30396" y="6196177"/>
            <a:chExt cx="12233029" cy="626186"/>
          </a:xfrm>
        </p:grpSpPr>
        <p:pic>
          <p:nvPicPr>
            <p:cNvPr id="43" name="Google Shape;43;p2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44" name="Google Shape;44;p2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5" name="Google Shape;45;p2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6" name="Google Shape;46;p2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7" name="Google Shape;47;p2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8" name="Google Shape;48;p2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9" name="Google Shape;49;p2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 name="Google Shape;50;p2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 name="Google Shape;51;p2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pic>
        <p:nvPicPr>
          <p:cNvPr id="52" name="Google Shape;52;p29"/>
          <p:cNvPicPr preferRelativeResize="0"/>
          <p:nvPr/>
        </p:nvPicPr>
        <p:blipFill rotWithShape="1">
          <a:blip r:embed="rId6">
            <a:alphaModFix/>
          </a:blip>
          <a:srcRect/>
          <a:stretch/>
        </p:blipFill>
        <p:spPr>
          <a:xfrm>
            <a:off x="10818600" y="1630111"/>
            <a:ext cx="735594" cy="836256"/>
          </a:xfrm>
          <a:prstGeom prst="rect">
            <a:avLst/>
          </a:prstGeom>
          <a:noFill/>
          <a:ln>
            <a:noFill/>
          </a:ln>
        </p:spPr>
      </p:pic>
      <p:pic>
        <p:nvPicPr>
          <p:cNvPr id="53" name="Google Shape;53;p29"/>
          <p:cNvPicPr preferRelativeResize="0"/>
          <p:nvPr/>
        </p:nvPicPr>
        <p:blipFill rotWithShape="1">
          <a:blip r:embed="rId7">
            <a:alphaModFix/>
          </a:blip>
          <a:srcRect/>
          <a:stretch/>
        </p:blipFill>
        <p:spPr>
          <a:xfrm>
            <a:off x="10818600" y="3183039"/>
            <a:ext cx="735594" cy="779602"/>
          </a:xfrm>
          <a:prstGeom prst="rect">
            <a:avLst/>
          </a:prstGeom>
          <a:noFill/>
          <a:ln>
            <a:noFill/>
          </a:ln>
        </p:spPr>
      </p:pic>
      <p:pic>
        <p:nvPicPr>
          <p:cNvPr id="54" name="Google Shape;54;p29"/>
          <p:cNvPicPr preferRelativeResize="0"/>
          <p:nvPr/>
        </p:nvPicPr>
        <p:blipFill rotWithShape="1">
          <a:blip r:embed="rId8">
            <a:alphaModFix/>
          </a:blip>
          <a:srcRect/>
          <a:stretch/>
        </p:blipFill>
        <p:spPr>
          <a:xfrm>
            <a:off x="10769348" y="4977591"/>
            <a:ext cx="834098" cy="704745"/>
          </a:xfrm>
          <a:prstGeom prst="rect">
            <a:avLst/>
          </a:prstGeom>
          <a:noFill/>
          <a:ln>
            <a:noFill/>
          </a:ln>
        </p:spPr>
      </p:pic>
      <p:pic>
        <p:nvPicPr>
          <p:cNvPr id="55" name="Google Shape;55;p29" descr="A group of people in a room&#10;&#10;Description automatically generated with low confidence"/>
          <p:cNvPicPr preferRelativeResize="0"/>
          <p:nvPr/>
        </p:nvPicPr>
        <p:blipFill rotWithShape="1">
          <a:blip r:embed="rId9">
            <a:alphaModFix/>
          </a:blip>
          <a:srcRect/>
          <a:stretch/>
        </p:blipFill>
        <p:spPr>
          <a:xfrm>
            <a:off x="1010844" y="1890885"/>
            <a:ext cx="4792050" cy="26655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643"/>
        <p:cNvGrpSpPr/>
        <p:nvPr/>
      </p:nvGrpSpPr>
      <p:grpSpPr>
        <a:xfrm>
          <a:off x="0" y="0"/>
          <a:ext cx="0" cy="0"/>
          <a:chOff x="0" y="0"/>
          <a:chExt cx="0" cy="0"/>
        </a:xfrm>
      </p:grpSpPr>
      <p:pic>
        <p:nvPicPr>
          <p:cNvPr id="644" name="Google Shape;644;p77"/>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45" name="Google Shape;645;p7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46" name="Google Shape;646;p77"/>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47" name="Google Shape;647;p7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48" name="Google Shape;648;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49" name="Google Shape;649;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650" name="Google Shape;650;p77"/>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51" name="Google Shape;651;p7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652" name="Google Shape;652;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653" name="Google Shape;653;p7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4" name="Google Shape;654;p77"/>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77"/>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77"/>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7" name="Google Shape;657;p77"/>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8" name="Google Shape;658;p77"/>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9" name="Google Shape;659;p77"/>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0" name="Google Shape;660;p77"/>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1" name="Google Shape;661;p77"/>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2" name="Google Shape;662;p77"/>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63" name="Google Shape;663;p77"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664" name="Google Shape;664;p77"/>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665" name="Google Shape;665;p77"/>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666" name="Google Shape;666;p77"/>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67"/>
        <p:cNvGrpSpPr/>
        <p:nvPr/>
      </p:nvGrpSpPr>
      <p:grpSpPr>
        <a:xfrm>
          <a:off x="0" y="0"/>
          <a:ext cx="0" cy="0"/>
          <a:chOff x="0" y="0"/>
          <a:chExt cx="0" cy="0"/>
        </a:xfrm>
      </p:grpSpPr>
      <p:pic>
        <p:nvPicPr>
          <p:cNvPr id="668" name="Google Shape;668;p78"/>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69" name="Google Shape;669;p7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70" name="Google Shape;670;p7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71" name="Google Shape;671;p7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72" name="Google Shape;672;p7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73" name="Google Shape;673;p7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74" name="Google Shape;674;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75" name="Google Shape;675;p7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676" name="Google Shape;676;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77" name="Google Shape;677;p7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8" name="Google Shape;678;p78"/>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9" name="Google Shape;679;p78"/>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680"/>
        <p:cNvGrpSpPr/>
        <p:nvPr/>
      </p:nvGrpSpPr>
      <p:grpSpPr>
        <a:xfrm>
          <a:off x="0" y="0"/>
          <a:ext cx="0" cy="0"/>
          <a:chOff x="0" y="0"/>
          <a:chExt cx="0" cy="0"/>
        </a:xfrm>
      </p:grpSpPr>
      <p:pic>
        <p:nvPicPr>
          <p:cNvPr id="681" name="Google Shape;681;p79"/>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82" name="Google Shape;682;p7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83" name="Google Shape;683;p79"/>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84" name="Google Shape;684;p7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85" name="Google Shape;685;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86" name="Google Shape;686;p7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687" name="Google Shape;687;p79"/>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88" name="Google Shape;688;p7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689" name="Google Shape;689;p7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690" name="Google Shape;690;p7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1" name="Google Shape;691;p79"/>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2" name="Google Shape;692;p79"/>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693"/>
        <p:cNvGrpSpPr/>
        <p:nvPr/>
      </p:nvGrpSpPr>
      <p:grpSpPr>
        <a:xfrm>
          <a:off x="0" y="0"/>
          <a:ext cx="0" cy="0"/>
          <a:chOff x="0" y="0"/>
          <a:chExt cx="0" cy="0"/>
        </a:xfrm>
      </p:grpSpPr>
      <p:pic>
        <p:nvPicPr>
          <p:cNvPr id="694" name="Google Shape;694;p8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95" name="Google Shape;695;p8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96" name="Google Shape;696;p8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97" name="Google Shape;697;p8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98" name="Google Shape;698;p8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99" name="Google Shape;699;p8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00" name="Google Shape;700;p8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01" name="Google Shape;701;p8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702" name="Google Shape;702;p8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03" name="Google Shape;703;p8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4" name="Google Shape;704;p80"/>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5" name="Google Shape;705;p80"/>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6" name="Google Shape;706;p80"/>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7" name="Google Shape;707;p80"/>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8" name="Google Shape;708;p80"/>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9" name="Google Shape;709;p80"/>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0" name="Google Shape;710;p80"/>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11"/>
        <p:cNvGrpSpPr/>
        <p:nvPr/>
      </p:nvGrpSpPr>
      <p:grpSpPr>
        <a:xfrm>
          <a:off x="0" y="0"/>
          <a:ext cx="0" cy="0"/>
          <a:chOff x="0" y="0"/>
          <a:chExt cx="0" cy="0"/>
        </a:xfrm>
      </p:grpSpPr>
      <p:pic>
        <p:nvPicPr>
          <p:cNvPr id="712" name="Google Shape;712;p8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713" name="Google Shape;713;p8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14" name="Google Shape;714;p8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15" name="Google Shape;715;p81"/>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716" name="Google Shape;716;p8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717" name="Google Shape;717;p8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18" name="Google Shape;718;p8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19" name="Google Shape;719;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20" name="Google Shape;720;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21" name="Google Shape;721;p8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2" name="Google Shape;722;p81"/>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723"/>
        <p:cNvGrpSpPr/>
        <p:nvPr/>
      </p:nvGrpSpPr>
      <p:grpSpPr>
        <a:xfrm>
          <a:off x="0" y="0"/>
          <a:ext cx="0" cy="0"/>
          <a:chOff x="0" y="0"/>
          <a:chExt cx="0" cy="0"/>
        </a:xfrm>
      </p:grpSpPr>
      <p:pic>
        <p:nvPicPr>
          <p:cNvPr id="724" name="Google Shape;724;p8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725" name="Google Shape;725;p8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26" name="Google Shape;726;p82"/>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27" name="Google Shape;727;p82"/>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728" name="Google Shape;728;p82"/>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729" name="Google Shape;729;p82"/>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30" name="Google Shape;730;p8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31" name="Google Shape;731;p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32" name="Google Shape;732;p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33" name="Google Shape;733;p8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4" name="Google Shape;734;p82"/>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5" name="Google Shape;735;p82"/>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736"/>
        <p:cNvGrpSpPr/>
        <p:nvPr/>
      </p:nvGrpSpPr>
      <p:grpSpPr>
        <a:xfrm>
          <a:off x="0" y="0"/>
          <a:ext cx="0" cy="0"/>
          <a:chOff x="0" y="0"/>
          <a:chExt cx="0" cy="0"/>
        </a:xfrm>
      </p:grpSpPr>
      <p:sp>
        <p:nvSpPr>
          <p:cNvPr id="737" name="Google Shape;737;p83"/>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738" name="Google Shape;738;p83"/>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9" name="Google Shape;739;p8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Find Your Materials">
  <p:cSld name="1_Find Your Materials">
    <p:spTree>
      <p:nvGrpSpPr>
        <p:cNvPr id="1" name="Shape 745"/>
        <p:cNvGrpSpPr/>
        <p:nvPr/>
      </p:nvGrpSpPr>
      <p:grpSpPr>
        <a:xfrm>
          <a:off x="0" y="0"/>
          <a:ext cx="0" cy="0"/>
          <a:chOff x="0" y="0"/>
          <a:chExt cx="0" cy="0"/>
        </a:xfrm>
      </p:grpSpPr>
      <p:sp>
        <p:nvSpPr>
          <p:cNvPr id="746" name="Google Shape;746;p38"/>
          <p:cNvSpPr txBox="1">
            <a:spLocks noGrp="1"/>
          </p:cNvSpPr>
          <p:nvPr>
            <p:ph type="title"/>
          </p:nvPr>
        </p:nvSpPr>
        <p:spPr>
          <a:xfrm>
            <a:off x="332740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47" name="Google Shape;747;p38"/>
          <p:cNvGrpSpPr/>
          <p:nvPr/>
        </p:nvGrpSpPr>
        <p:grpSpPr>
          <a:xfrm flipH="1">
            <a:off x="3757659" y="6196177"/>
            <a:ext cx="8097437" cy="626186"/>
            <a:chOff x="179447" y="6196177"/>
            <a:chExt cx="8097437" cy="626186"/>
          </a:xfrm>
        </p:grpSpPr>
        <p:pic>
          <p:nvPicPr>
            <p:cNvPr id="748" name="Google Shape;748;p38"/>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749" name="Google Shape;749;p38"/>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50" name="Google Shape;750;p3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51" name="Google Shape;751;p3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52" name="Google Shape;752;p38"/>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753" name="Google Shape;753;p38"/>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754" name="Google Shape;754;p38"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grpSp>
      <p:sp>
        <p:nvSpPr>
          <p:cNvPr id="755" name="Google Shape;755;p38"/>
          <p:cNvSpPr txBox="1">
            <a:spLocks noGrp="1"/>
          </p:cNvSpPr>
          <p:nvPr>
            <p:ph type="body" idx="1"/>
          </p:nvPr>
        </p:nvSpPr>
        <p:spPr>
          <a:xfrm>
            <a:off x="8967862"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p38"/>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7" name="Google Shape;757;p38"/>
          <p:cNvSpPr txBox="1">
            <a:spLocks noGrp="1"/>
          </p:cNvSpPr>
          <p:nvPr>
            <p:ph type="body" idx="3"/>
          </p:nvPr>
        </p:nvSpPr>
        <p:spPr>
          <a:xfrm>
            <a:off x="142610" y="1454588"/>
            <a:ext cx="3258591"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8" name="Google Shape;758;p38"/>
          <p:cNvSpPr txBox="1">
            <a:spLocks noGrp="1"/>
          </p:cNvSpPr>
          <p:nvPr>
            <p:ph type="body" idx="4"/>
          </p:nvPr>
        </p:nvSpPr>
        <p:spPr>
          <a:xfrm>
            <a:off x="142609" y="2645354"/>
            <a:ext cx="3258592"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9" name="Google Shape;759;p38"/>
          <p:cNvSpPr>
            <a:spLocks noGrp="1"/>
          </p:cNvSpPr>
          <p:nvPr>
            <p:ph type="pic" idx="5"/>
          </p:nvPr>
        </p:nvSpPr>
        <p:spPr>
          <a:xfrm>
            <a:off x="336904" y="4407656"/>
            <a:ext cx="2926080" cy="1947672"/>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Reading tip introduction">
  <p:cSld name="2_Reading tip introduction">
    <p:spTree>
      <p:nvGrpSpPr>
        <p:cNvPr id="1" name="Shape 760"/>
        <p:cNvGrpSpPr/>
        <p:nvPr/>
      </p:nvGrpSpPr>
      <p:grpSpPr>
        <a:xfrm>
          <a:off x="0" y="0"/>
          <a:ext cx="0" cy="0"/>
          <a:chOff x="0" y="0"/>
          <a:chExt cx="0" cy="0"/>
        </a:xfrm>
      </p:grpSpPr>
      <p:sp>
        <p:nvSpPr>
          <p:cNvPr id="761" name="Google Shape;761;p3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62" name="Google Shape;762;p39"/>
          <p:cNvGrpSpPr/>
          <p:nvPr/>
        </p:nvGrpSpPr>
        <p:grpSpPr>
          <a:xfrm>
            <a:off x="3598397" y="6190158"/>
            <a:ext cx="8441706" cy="621572"/>
            <a:chOff x="3598397" y="6190158"/>
            <a:chExt cx="8441706" cy="621572"/>
          </a:xfrm>
        </p:grpSpPr>
        <p:cxnSp>
          <p:nvCxnSpPr>
            <p:cNvPr id="763" name="Google Shape;763;p39"/>
            <p:cNvCxnSpPr/>
            <p:nvPr/>
          </p:nvCxnSpPr>
          <p:spPr>
            <a:xfrm>
              <a:off x="9634993" y="6560687"/>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4" name="Google Shape;764;p39"/>
            <p:cNvCxnSpPr/>
            <p:nvPr/>
          </p:nvCxnSpPr>
          <p:spPr>
            <a:xfrm>
              <a:off x="6900226" y="6562755"/>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65" name="Google Shape;765;p39"/>
            <p:cNvCxnSpPr/>
            <p:nvPr/>
          </p:nvCxnSpPr>
          <p:spPr>
            <a:xfrm>
              <a:off x="4077699" y="6573387"/>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6" name="Google Shape;766;p39"/>
            <p:cNvPicPr preferRelativeResize="0"/>
            <p:nvPr/>
          </p:nvPicPr>
          <p:blipFill rotWithShape="1">
            <a:blip r:embed="rId2">
              <a:alphaModFix/>
            </a:blip>
            <a:srcRect/>
            <a:stretch/>
          </p:blipFill>
          <p:spPr>
            <a:xfrm>
              <a:off x="3598397" y="6229847"/>
              <a:ext cx="491969" cy="536174"/>
            </a:xfrm>
            <a:prstGeom prst="rect">
              <a:avLst/>
            </a:prstGeom>
            <a:noFill/>
            <a:ln>
              <a:noFill/>
            </a:ln>
          </p:spPr>
        </p:pic>
        <p:pic>
          <p:nvPicPr>
            <p:cNvPr id="767" name="Google Shape;767;p39" descr="A picture containing vector graphics&#10;&#10;Description automatically generated"/>
            <p:cNvPicPr preferRelativeResize="0"/>
            <p:nvPr/>
          </p:nvPicPr>
          <p:blipFill rotWithShape="1">
            <a:blip r:embed="rId3">
              <a:alphaModFix/>
            </a:blip>
            <a:srcRect/>
            <a:stretch/>
          </p:blipFill>
          <p:spPr>
            <a:xfrm>
              <a:off x="6170222" y="6190158"/>
              <a:ext cx="687747" cy="615553"/>
            </a:xfrm>
            <a:prstGeom prst="rect">
              <a:avLst/>
            </a:prstGeom>
            <a:noFill/>
            <a:ln>
              <a:noFill/>
            </a:ln>
          </p:spPr>
        </p:pic>
        <p:pic>
          <p:nvPicPr>
            <p:cNvPr id="768" name="Google Shape;768;p39"/>
            <p:cNvPicPr preferRelativeResize="0"/>
            <p:nvPr/>
          </p:nvPicPr>
          <p:blipFill rotWithShape="1">
            <a:blip r:embed="rId4">
              <a:alphaModFix/>
            </a:blip>
            <a:srcRect/>
            <a:stretch/>
          </p:blipFill>
          <p:spPr>
            <a:xfrm>
              <a:off x="9033506" y="6313780"/>
              <a:ext cx="529889" cy="497950"/>
            </a:xfrm>
            <a:prstGeom prst="rect">
              <a:avLst/>
            </a:prstGeom>
            <a:noFill/>
            <a:ln>
              <a:noFill/>
            </a:ln>
          </p:spPr>
        </p:pic>
        <p:pic>
          <p:nvPicPr>
            <p:cNvPr id="769" name="Google Shape;769;p39"/>
            <p:cNvPicPr preferRelativeResize="0"/>
            <p:nvPr/>
          </p:nvPicPr>
          <p:blipFill rotWithShape="1">
            <a:blip r:embed="rId5">
              <a:alphaModFix/>
            </a:blip>
            <a:srcRect/>
            <a:stretch/>
          </p:blipFill>
          <p:spPr>
            <a:xfrm>
              <a:off x="11730173" y="6238372"/>
              <a:ext cx="309930" cy="493979"/>
            </a:xfrm>
            <a:prstGeom prst="rect">
              <a:avLst/>
            </a:prstGeom>
            <a:noFill/>
            <a:ln>
              <a:noFill/>
            </a:ln>
          </p:spPr>
        </p:pic>
      </p:grpSp>
      <p:sp>
        <p:nvSpPr>
          <p:cNvPr id="770" name="Google Shape;770;p39"/>
          <p:cNvSpPr>
            <a:spLocks noGrp="1"/>
          </p:cNvSpPr>
          <p:nvPr>
            <p:ph type="pic" idx="2"/>
          </p:nvPr>
        </p:nvSpPr>
        <p:spPr>
          <a:xfrm>
            <a:off x="9282749" y="1283634"/>
            <a:ext cx="2377440" cy="3172968"/>
          </a:xfrm>
          <a:prstGeom prst="rect">
            <a:avLst/>
          </a:prstGeom>
          <a:noFill/>
          <a:ln>
            <a:noFill/>
          </a:ln>
        </p:spPr>
      </p:sp>
      <p:sp>
        <p:nvSpPr>
          <p:cNvPr id="771" name="Google Shape;771;p39"/>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2" name="Google Shape;772;p39"/>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3" name="Google Shape;773;p39"/>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4" name="Google Shape;774;p39"/>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5" name="Google Shape;775;p39"/>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76" name="Google Shape;776;p39"/>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77" name="Google Shape;777;p39"/>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78" name="Google Shape;778;p39"/>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79" name="Google Shape;779;p39"/>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780"/>
        <p:cNvGrpSpPr/>
        <p:nvPr/>
      </p:nvGrpSpPr>
      <p:grpSpPr>
        <a:xfrm>
          <a:off x="0" y="0"/>
          <a:ext cx="0" cy="0"/>
          <a:chOff x="0" y="0"/>
          <a:chExt cx="0" cy="0"/>
        </a:xfrm>
      </p:grpSpPr>
      <p:sp>
        <p:nvSpPr>
          <p:cNvPr id="781" name="Google Shape;781;p50"/>
          <p:cNvSpPr txBox="1">
            <a:spLocks noGrp="1"/>
          </p:cNvSpPr>
          <p:nvPr>
            <p:ph type="title"/>
          </p:nvPr>
        </p:nvSpPr>
        <p:spPr>
          <a:xfrm>
            <a:off x="3170727"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82" name="Google Shape;782;p50"/>
          <p:cNvGrpSpPr/>
          <p:nvPr/>
        </p:nvGrpSpPr>
        <p:grpSpPr>
          <a:xfrm flipH="1">
            <a:off x="3722198" y="6196177"/>
            <a:ext cx="8086608" cy="626186"/>
            <a:chOff x="190275" y="6196177"/>
            <a:chExt cx="8086608" cy="626186"/>
          </a:xfrm>
        </p:grpSpPr>
        <p:cxnSp>
          <p:nvCxnSpPr>
            <p:cNvPr id="783" name="Google Shape;783;p5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4" name="Google Shape;784;p5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5" name="Google Shape;785;p5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86" name="Google Shape;786;p5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787" name="Google Shape;787;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88" name="Google Shape;788;p5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789" name="Google Shape;789;p50"/>
            <p:cNvPicPr preferRelativeResize="0"/>
            <p:nvPr/>
          </p:nvPicPr>
          <p:blipFill rotWithShape="1">
            <a:blip r:embed="rId5">
              <a:alphaModFix/>
            </a:blip>
            <a:srcRect/>
            <a:stretch/>
          </p:blipFill>
          <p:spPr>
            <a:xfrm>
              <a:off x="7784915" y="6196177"/>
              <a:ext cx="491968" cy="536174"/>
            </a:xfrm>
            <a:prstGeom prst="rect">
              <a:avLst/>
            </a:prstGeom>
            <a:noFill/>
            <a:ln>
              <a:noFill/>
            </a:ln>
          </p:spPr>
        </p:pic>
      </p:grpSp>
      <p:sp>
        <p:nvSpPr>
          <p:cNvPr id="790" name="Google Shape;790;p50"/>
          <p:cNvSpPr>
            <a:spLocks noGrp="1"/>
          </p:cNvSpPr>
          <p:nvPr>
            <p:ph type="pic" idx="2"/>
          </p:nvPr>
        </p:nvSpPr>
        <p:spPr>
          <a:xfrm>
            <a:off x="9093038" y="1058781"/>
            <a:ext cx="2715768" cy="2715768"/>
          </a:xfrm>
          <a:prstGeom prst="rect">
            <a:avLst/>
          </a:prstGeom>
          <a:noFill/>
          <a:ln>
            <a:noFill/>
          </a:ln>
        </p:spPr>
      </p:sp>
      <p:sp>
        <p:nvSpPr>
          <p:cNvPr id="791" name="Google Shape;791;p50"/>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2" name="Google Shape;792;p50"/>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3" name="Google Shape;793;p50"/>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4" name="Google Shape;794;p50"/>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5" name="Google Shape;795;p50"/>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6" name="Google Shape;796;p50"/>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7" name="Google Shape;797;p50"/>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Understand the story">
  <p:cSld name="Title, Understand the story">
    <p:spTree>
      <p:nvGrpSpPr>
        <p:cNvPr id="1" name="Shape 56"/>
        <p:cNvGrpSpPr/>
        <p:nvPr/>
      </p:nvGrpSpPr>
      <p:grpSpPr>
        <a:xfrm>
          <a:off x="0" y="0"/>
          <a:ext cx="0" cy="0"/>
          <a:chOff x="0" y="0"/>
          <a:chExt cx="0" cy="0"/>
        </a:xfrm>
      </p:grpSpPr>
      <p:pic>
        <p:nvPicPr>
          <p:cNvPr id="57" name="Google Shape;57;p30"/>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58" name="Google Shape;58;p30"/>
          <p:cNvGrpSpPr/>
          <p:nvPr/>
        </p:nvGrpSpPr>
        <p:grpSpPr>
          <a:xfrm>
            <a:off x="1" y="5607273"/>
            <a:ext cx="12213728" cy="1252537"/>
            <a:chOff x="-33239" y="5603791"/>
            <a:chExt cx="9160525" cy="1252537"/>
          </a:xfrm>
        </p:grpSpPr>
        <p:sp>
          <p:nvSpPr>
            <p:cNvPr id="59" name="Google Shape;59;p30"/>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60" name="Google Shape;60;p30"/>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61" name="Google Shape;61;p30"/>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62" name="Google Shape;62;p30"/>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3" name="Google Shape;63;p30"/>
          <p:cNvPicPr preferRelativeResize="0"/>
          <p:nvPr/>
        </p:nvPicPr>
        <p:blipFill rotWithShape="1">
          <a:blip r:embed="rId3">
            <a:alphaModFix/>
          </a:blip>
          <a:srcRect/>
          <a:stretch/>
        </p:blipFill>
        <p:spPr>
          <a:xfrm>
            <a:off x="931502" y="5766865"/>
            <a:ext cx="2339650" cy="711925"/>
          </a:xfrm>
          <a:prstGeom prst="rect">
            <a:avLst/>
          </a:prstGeom>
          <a:noFill/>
          <a:ln>
            <a:noFill/>
          </a:ln>
        </p:spPr>
      </p:pic>
      <p:sp>
        <p:nvSpPr>
          <p:cNvPr id="64" name="Google Shape;64;p30"/>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798"/>
        <p:cNvGrpSpPr/>
        <p:nvPr/>
      </p:nvGrpSpPr>
      <p:grpSpPr>
        <a:xfrm>
          <a:off x="0" y="0"/>
          <a:ext cx="0" cy="0"/>
          <a:chOff x="0" y="0"/>
          <a:chExt cx="0" cy="0"/>
        </a:xfrm>
      </p:grpSpPr>
      <p:sp>
        <p:nvSpPr>
          <p:cNvPr id="799" name="Google Shape;799;p5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0" name="Google Shape;800;p51"/>
          <p:cNvSpPr>
            <a:spLocks noGrp="1"/>
          </p:cNvSpPr>
          <p:nvPr>
            <p:ph type="pic" idx="2"/>
          </p:nvPr>
        </p:nvSpPr>
        <p:spPr>
          <a:xfrm>
            <a:off x="8953152" y="1444919"/>
            <a:ext cx="2916936" cy="2596896"/>
          </a:xfrm>
          <a:prstGeom prst="rect">
            <a:avLst/>
          </a:prstGeom>
          <a:noFill/>
          <a:ln>
            <a:noFill/>
          </a:ln>
        </p:spPr>
      </p:sp>
      <p:sp>
        <p:nvSpPr>
          <p:cNvPr id="801" name="Google Shape;801;p51"/>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02" name="Google Shape;802;p51"/>
          <p:cNvGrpSpPr/>
          <p:nvPr/>
        </p:nvGrpSpPr>
        <p:grpSpPr>
          <a:xfrm flipH="1">
            <a:off x="3783480" y="6168314"/>
            <a:ext cx="8086608" cy="626186"/>
            <a:chOff x="190275" y="6196177"/>
            <a:chExt cx="8086608" cy="626186"/>
          </a:xfrm>
        </p:grpSpPr>
        <p:cxnSp>
          <p:nvCxnSpPr>
            <p:cNvPr id="803" name="Google Shape;803;p5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4" name="Google Shape;804;p5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5" name="Google Shape;805;p5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06" name="Google Shape;806;p5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807" name="Google Shape;807;p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08" name="Google Shape;808;p5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809" name="Google Shape;809;p51"/>
            <p:cNvPicPr preferRelativeResize="0"/>
            <p:nvPr/>
          </p:nvPicPr>
          <p:blipFill rotWithShape="1">
            <a:blip r:embed="rId5">
              <a:alphaModFix/>
            </a:blip>
            <a:srcRect/>
            <a:stretch/>
          </p:blipFill>
          <p:spPr>
            <a:xfrm>
              <a:off x="7784915" y="6196177"/>
              <a:ext cx="491968" cy="536174"/>
            </a:xfrm>
            <a:prstGeom prst="rect">
              <a:avLst/>
            </a:prstGeom>
            <a:noFill/>
            <a:ln>
              <a:noFill/>
            </a:ln>
          </p:spPr>
        </p:pic>
      </p:grpSp>
      <p:sp>
        <p:nvSpPr>
          <p:cNvPr id="810" name="Google Shape;810;p51"/>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811"/>
        <p:cNvGrpSpPr/>
        <p:nvPr/>
      </p:nvGrpSpPr>
      <p:grpSpPr>
        <a:xfrm>
          <a:off x="0" y="0"/>
          <a:ext cx="0" cy="0"/>
          <a:chOff x="0" y="0"/>
          <a:chExt cx="0" cy="0"/>
        </a:xfrm>
      </p:grpSpPr>
      <p:sp>
        <p:nvSpPr>
          <p:cNvPr id="812" name="Google Shape;812;p52"/>
          <p:cNvSpPr>
            <a:spLocks noGrp="1"/>
          </p:cNvSpPr>
          <p:nvPr>
            <p:ph type="pic" idx="2"/>
          </p:nvPr>
        </p:nvSpPr>
        <p:spPr>
          <a:xfrm>
            <a:off x="9810967" y="1562916"/>
            <a:ext cx="1152144" cy="1143000"/>
          </a:xfrm>
          <a:prstGeom prst="rect">
            <a:avLst/>
          </a:prstGeom>
          <a:noFill/>
          <a:ln>
            <a:noFill/>
          </a:ln>
        </p:spPr>
      </p:sp>
      <p:sp>
        <p:nvSpPr>
          <p:cNvPr id="813" name="Google Shape;813;p52"/>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4" name="Google Shape;814;p52"/>
          <p:cNvSpPr>
            <a:spLocks noGrp="1"/>
          </p:cNvSpPr>
          <p:nvPr>
            <p:ph type="pic" idx="3"/>
          </p:nvPr>
        </p:nvSpPr>
        <p:spPr>
          <a:xfrm>
            <a:off x="9757009" y="3260706"/>
            <a:ext cx="1216152" cy="987552"/>
          </a:xfrm>
          <a:prstGeom prst="rect">
            <a:avLst/>
          </a:prstGeom>
          <a:noFill/>
          <a:ln>
            <a:noFill/>
          </a:ln>
        </p:spPr>
      </p:sp>
      <p:sp>
        <p:nvSpPr>
          <p:cNvPr id="815" name="Google Shape;815;p52"/>
          <p:cNvSpPr>
            <a:spLocks noGrp="1"/>
          </p:cNvSpPr>
          <p:nvPr>
            <p:ph type="pic" idx="4"/>
          </p:nvPr>
        </p:nvSpPr>
        <p:spPr>
          <a:xfrm>
            <a:off x="9810967" y="4777725"/>
            <a:ext cx="1143000" cy="1143000"/>
          </a:xfrm>
          <a:prstGeom prst="rect">
            <a:avLst/>
          </a:prstGeom>
          <a:noFill/>
          <a:ln>
            <a:noFill/>
          </a:ln>
        </p:spPr>
      </p:sp>
      <p:grpSp>
        <p:nvGrpSpPr>
          <p:cNvPr id="816" name="Google Shape;816;p52"/>
          <p:cNvGrpSpPr/>
          <p:nvPr/>
        </p:nvGrpSpPr>
        <p:grpSpPr>
          <a:xfrm flipH="1">
            <a:off x="3835175" y="6137099"/>
            <a:ext cx="8086608" cy="626186"/>
            <a:chOff x="190275" y="6196177"/>
            <a:chExt cx="8086608" cy="626186"/>
          </a:xfrm>
        </p:grpSpPr>
        <p:cxnSp>
          <p:nvCxnSpPr>
            <p:cNvPr id="817" name="Google Shape;817;p5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8" name="Google Shape;818;p5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9" name="Google Shape;819;p5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20" name="Google Shape;820;p5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821" name="Google Shape;821;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22" name="Google Shape;822;p5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823" name="Google Shape;823;p52"/>
            <p:cNvPicPr preferRelativeResize="0"/>
            <p:nvPr/>
          </p:nvPicPr>
          <p:blipFill rotWithShape="1">
            <a:blip r:embed="rId5">
              <a:alphaModFix/>
            </a:blip>
            <a:srcRect/>
            <a:stretch/>
          </p:blipFill>
          <p:spPr>
            <a:xfrm>
              <a:off x="7784915" y="6196177"/>
              <a:ext cx="491968" cy="536174"/>
            </a:xfrm>
            <a:prstGeom prst="rect">
              <a:avLst/>
            </a:prstGeom>
            <a:noFill/>
            <a:ln>
              <a:noFill/>
            </a:ln>
          </p:spPr>
        </p:pic>
      </p:grpSp>
      <p:sp>
        <p:nvSpPr>
          <p:cNvPr id="824" name="Google Shape;824;p5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825"/>
        <p:cNvGrpSpPr/>
        <p:nvPr/>
      </p:nvGrpSpPr>
      <p:grpSpPr>
        <a:xfrm>
          <a:off x="0" y="0"/>
          <a:ext cx="0" cy="0"/>
          <a:chOff x="0" y="0"/>
          <a:chExt cx="0" cy="0"/>
        </a:xfrm>
      </p:grpSpPr>
      <p:sp>
        <p:nvSpPr>
          <p:cNvPr id="826" name="Google Shape;826;p84"/>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7" name="Google Shape;827;p84"/>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8" name="Google Shape;828;p84"/>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29" name="Google Shape;829;p84"/>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0" name="Google Shape;830;p84"/>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31" name="Google Shape;831;p84"/>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2" name="Google Shape;832;p8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33" name="Google Shape;833;p8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34" name="Google Shape;834;p8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35" name="Google Shape;835;p84"/>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836" name="Google Shape;836;p84"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837" name="Google Shape;837;p84"/>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838" name="Google Shape;838;p84"/>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839" name="Google Shape;839;p84"/>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0" name="Google Shape;840;p84"/>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1" name="Google Shape;841;p84"/>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842"/>
        <p:cNvGrpSpPr/>
        <p:nvPr/>
      </p:nvGrpSpPr>
      <p:grpSpPr>
        <a:xfrm>
          <a:off x="0" y="0"/>
          <a:ext cx="0" cy="0"/>
          <a:chOff x="0" y="0"/>
          <a:chExt cx="0" cy="0"/>
        </a:xfrm>
      </p:grpSpPr>
      <p:sp>
        <p:nvSpPr>
          <p:cNvPr id="843" name="Google Shape;843;p85"/>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4" name="Google Shape;844;p85"/>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5" name="Google Shape;845;p85"/>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6" name="Google Shape;846;p85"/>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47" name="Google Shape;847;p85"/>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8" name="Google Shape;848;p85"/>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49" name="Google Shape;849;p85"/>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50" name="Google Shape;850;p8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51" name="Google Shape;851;p8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52" name="Google Shape;852;p8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53" name="Google Shape;853;p85"/>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854" name="Google Shape;854;p85"/>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85"/>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6" name="Google Shape;856;p85"/>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7" name="Google Shape;857;p85"/>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58"/>
        <p:cNvGrpSpPr/>
        <p:nvPr/>
      </p:nvGrpSpPr>
      <p:grpSpPr>
        <a:xfrm>
          <a:off x="0" y="0"/>
          <a:ext cx="0" cy="0"/>
          <a:chOff x="0" y="0"/>
          <a:chExt cx="0" cy="0"/>
        </a:xfrm>
      </p:grpSpPr>
      <p:sp>
        <p:nvSpPr>
          <p:cNvPr id="859" name="Google Shape;859;p8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0" name="Google Shape;860;p86"/>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1" name="Google Shape;861;p86"/>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2" name="Google Shape;862;p86"/>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3" name="Google Shape;863;p86"/>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64" name="Google Shape;864;p8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5" name="Google Shape;865;p8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66" name="Google Shape;866;p8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67" name="Google Shape;867;p8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68" name="Google Shape;868;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69" name="Google Shape;869;p8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70" name="Google Shape;870;p86"/>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71"/>
        <p:cNvGrpSpPr/>
        <p:nvPr/>
      </p:nvGrpSpPr>
      <p:grpSpPr>
        <a:xfrm>
          <a:off x="0" y="0"/>
          <a:ext cx="0" cy="0"/>
          <a:chOff x="0" y="0"/>
          <a:chExt cx="0" cy="0"/>
        </a:xfrm>
      </p:grpSpPr>
      <p:sp>
        <p:nvSpPr>
          <p:cNvPr id="872" name="Google Shape;872;p8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73" name="Google Shape;873;p87"/>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874" name="Google Shape;874;p87"/>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5" name="Google Shape;875;p87"/>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6" name="Google Shape;876;p87"/>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7" name="Google Shape;877;p87"/>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878" name="Google Shape;878;p87"/>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879" name="Google Shape;879;p87"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80"/>
        <p:cNvGrpSpPr/>
        <p:nvPr/>
      </p:nvGrpSpPr>
      <p:grpSpPr>
        <a:xfrm>
          <a:off x="0" y="0"/>
          <a:ext cx="0" cy="0"/>
          <a:chOff x="0" y="0"/>
          <a:chExt cx="0" cy="0"/>
        </a:xfrm>
      </p:grpSpPr>
      <p:sp>
        <p:nvSpPr>
          <p:cNvPr id="881" name="Google Shape;881;p8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82" name="Google Shape;882;p8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3" name="Google Shape;883;p88"/>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84" name="Google Shape;884;p8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85" name="Google Shape;885;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86" name="Google Shape;886;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87" name="Google Shape;887;p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88" name="Google Shape;888;p88"/>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89"/>
        <p:cNvGrpSpPr/>
        <p:nvPr/>
      </p:nvGrpSpPr>
      <p:grpSpPr>
        <a:xfrm>
          <a:off x="0" y="0"/>
          <a:ext cx="0" cy="0"/>
          <a:chOff x="0" y="0"/>
          <a:chExt cx="0" cy="0"/>
        </a:xfrm>
      </p:grpSpPr>
      <p:sp>
        <p:nvSpPr>
          <p:cNvPr id="890" name="Google Shape;890;p8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91" name="Google Shape;891;p89"/>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92" name="Google Shape;892;p89"/>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93" name="Google Shape;893;p8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94" name="Google Shape;894;p89"/>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895" name="Google Shape;895;p89"/>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896" name="Google Shape;896;p89"/>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897" name="Google Shape;897;p89"/>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98"/>
        <p:cNvGrpSpPr/>
        <p:nvPr/>
      </p:nvGrpSpPr>
      <p:grpSpPr>
        <a:xfrm>
          <a:off x="0" y="0"/>
          <a:ext cx="0" cy="0"/>
          <a:chOff x="0" y="0"/>
          <a:chExt cx="0" cy="0"/>
        </a:xfrm>
      </p:grpSpPr>
      <p:sp>
        <p:nvSpPr>
          <p:cNvPr id="899" name="Google Shape;899;p90"/>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00" name="Google Shape;900;p90"/>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1" name="Google Shape;901;p90"/>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02" name="Google Shape;902;p90"/>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903" name="Google Shape;903;p9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904" name="Google Shape;904;p90"/>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905" name="Google Shape;905;p90"/>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906" name="Google Shape;906;p90"/>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907" name="Google Shape;907;p90"/>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8" name="Google Shape;908;p90"/>
          <p:cNvSpPr>
            <a:spLocks noGrp="1"/>
          </p:cNvSpPr>
          <p:nvPr>
            <p:ph type="pic" idx="2"/>
          </p:nvPr>
        </p:nvSpPr>
        <p:spPr>
          <a:xfrm>
            <a:off x="457146" y="524736"/>
            <a:ext cx="2514600" cy="2935224"/>
          </a:xfrm>
          <a:prstGeom prst="rect">
            <a:avLst/>
          </a:prstGeom>
          <a:noFill/>
          <a:ln>
            <a:noFill/>
          </a:ln>
        </p:spPr>
      </p:sp>
      <p:sp>
        <p:nvSpPr>
          <p:cNvPr id="909" name="Google Shape;909;p90"/>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910"/>
        <p:cNvGrpSpPr/>
        <p:nvPr/>
      </p:nvGrpSpPr>
      <p:grpSpPr>
        <a:xfrm>
          <a:off x="0" y="0"/>
          <a:ext cx="0" cy="0"/>
          <a:chOff x="0" y="0"/>
          <a:chExt cx="0" cy="0"/>
        </a:xfrm>
      </p:grpSpPr>
      <p:cxnSp>
        <p:nvCxnSpPr>
          <p:cNvPr id="911" name="Google Shape;911;p91"/>
          <p:cNvCxnSpPr/>
          <p:nvPr/>
        </p:nvCxnSpPr>
        <p:spPr>
          <a:xfrm>
            <a:off x="8741578" y="2917991"/>
            <a:ext cx="2604900" cy="1443300"/>
          </a:xfrm>
          <a:prstGeom prst="straightConnector1">
            <a:avLst/>
          </a:prstGeom>
          <a:noFill/>
          <a:ln w="19050" cap="flat" cmpd="sng">
            <a:solidFill>
              <a:schemeClr val="dk1"/>
            </a:solidFill>
            <a:prstDash val="solid"/>
            <a:miter lim="800000"/>
            <a:headEnd type="none" w="sm" len="sm"/>
            <a:tailEnd type="none" w="sm" len="sm"/>
          </a:ln>
        </p:spPr>
      </p:cxnSp>
      <p:cxnSp>
        <p:nvCxnSpPr>
          <p:cNvPr id="912" name="Google Shape;912;p91"/>
          <p:cNvCxnSpPr/>
          <p:nvPr/>
        </p:nvCxnSpPr>
        <p:spPr>
          <a:xfrm flipH="1">
            <a:off x="6455065" y="2990983"/>
            <a:ext cx="1046400" cy="411600"/>
          </a:xfrm>
          <a:prstGeom prst="straightConnector1">
            <a:avLst/>
          </a:prstGeom>
          <a:noFill/>
          <a:ln w="19050" cap="flat" cmpd="sng">
            <a:solidFill>
              <a:schemeClr val="dk1"/>
            </a:solidFill>
            <a:prstDash val="solid"/>
            <a:miter lim="800000"/>
            <a:headEnd type="none" w="sm" len="sm"/>
            <a:tailEnd type="none" w="sm" len="sm"/>
          </a:ln>
        </p:spPr>
      </p:cxnSp>
      <p:sp>
        <p:nvSpPr>
          <p:cNvPr id="913" name="Google Shape;913;p9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14" name="Google Shape;914;p91"/>
          <p:cNvCxnSpPr/>
          <p:nvPr/>
        </p:nvCxnSpPr>
        <p:spPr>
          <a:xfrm rot="10800000">
            <a:off x="9712000" y="6542053"/>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15" name="Google Shape;915;p91"/>
          <p:cNvCxnSpPr/>
          <p:nvPr/>
        </p:nvCxnSpPr>
        <p:spPr>
          <a:xfrm rot="10800000">
            <a:off x="7010611" y="6542053"/>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16" name="Google Shape;916;p91"/>
          <p:cNvCxnSpPr/>
          <p:nvPr/>
        </p:nvCxnSpPr>
        <p:spPr>
          <a:xfrm rot="10800000">
            <a:off x="4227564" y="6557036"/>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17" name="Google Shape;917;p91"/>
          <p:cNvPicPr preferRelativeResize="0"/>
          <p:nvPr/>
        </p:nvPicPr>
        <p:blipFill rotWithShape="1">
          <a:blip r:embed="rId2">
            <a:alphaModFix/>
          </a:blip>
          <a:srcRect/>
          <a:stretch/>
        </p:blipFill>
        <p:spPr>
          <a:xfrm flipH="1">
            <a:off x="3644056" y="6196177"/>
            <a:ext cx="491969" cy="536174"/>
          </a:xfrm>
          <a:prstGeom prst="rect">
            <a:avLst/>
          </a:prstGeom>
          <a:noFill/>
          <a:ln>
            <a:noFill/>
          </a:ln>
        </p:spPr>
      </p:pic>
      <p:pic>
        <p:nvPicPr>
          <p:cNvPr id="918" name="Google Shape;918;p91" descr="A picture containing vector graphics&#10;&#10;Description automatically generated"/>
          <p:cNvPicPr preferRelativeResize="0"/>
          <p:nvPr/>
        </p:nvPicPr>
        <p:blipFill rotWithShape="1">
          <a:blip r:embed="rId3">
            <a:alphaModFix/>
          </a:blip>
          <a:srcRect/>
          <a:stretch/>
        </p:blipFill>
        <p:spPr>
          <a:xfrm flipH="1">
            <a:off x="6335564" y="6135390"/>
            <a:ext cx="687747" cy="615553"/>
          </a:xfrm>
          <a:prstGeom prst="rect">
            <a:avLst/>
          </a:prstGeom>
          <a:noFill/>
          <a:ln>
            <a:noFill/>
          </a:ln>
        </p:spPr>
      </p:pic>
      <p:pic>
        <p:nvPicPr>
          <p:cNvPr id="919" name="Google Shape;919;p91"/>
          <p:cNvPicPr preferRelativeResize="0"/>
          <p:nvPr/>
        </p:nvPicPr>
        <p:blipFill rotWithShape="1">
          <a:blip r:embed="rId4">
            <a:alphaModFix/>
          </a:blip>
          <a:srcRect/>
          <a:stretch/>
        </p:blipFill>
        <p:spPr>
          <a:xfrm flipH="1">
            <a:off x="9131311" y="6328033"/>
            <a:ext cx="529889" cy="497950"/>
          </a:xfrm>
          <a:prstGeom prst="rect">
            <a:avLst/>
          </a:prstGeom>
          <a:noFill/>
          <a:ln>
            <a:noFill/>
          </a:ln>
        </p:spPr>
      </p:pic>
      <p:pic>
        <p:nvPicPr>
          <p:cNvPr id="920" name="Google Shape;920;p91"/>
          <p:cNvPicPr preferRelativeResize="0"/>
          <p:nvPr/>
        </p:nvPicPr>
        <p:blipFill rotWithShape="1">
          <a:blip r:embed="rId5">
            <a:alphaModFix/>
          </a:blip>
          <a:srcRect/>
          <a:stretch/>
        </p:blipFill>
        <p:spPr>
          <a:xfrm flipH="1">
            <a:off x="11680552" y="6196177"/>
            <a:ext cx="309931" cy="493980"/>
          </a:xfrm>
          <a:prstGeom prst="rect">
            <a:avLst/>
          </a:prstGeom>
          <a:noFill/>
          <a:ln>
            <a:noFill/>
          </a:ln>
        </p:spPr>
      </p:pic>
      <p:sp>
        <p:nvSpPr>
          <p:cNvPr id="921" name="Google Shape;921;p91"/>
          <p:cNvSpPr txBox="1">
            <a:spLocks noGrp="1"/>
          </p:cNvSpPr>
          <p:nvPr>
            <p:ph type="body" idx="1"/>
          </p:nvPr>
        </p:nvSpPr>
        <p:spPr>
          <a:xfrm>
            <a:off x="500204" y="1587499"/>
            <a:ext cx="23874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2" name="Google Shape;922;p91"/>
          <p:cNvSpPr>
            <a:spLocks noGrp="1"/>
          </p:cNvSpPr>
          <p:nvPr>
            <p:ph type="pic" idx="2"/>
          </p:nvPr>
        </p:nvSpPr>
        <p:spPr>
          <a:xfrm>
            <a:off x="-2140391" y="893700"/>
            <a:ext cx="3041400" cy="2786400"/>
          </a:xfrm>
          <a:prstGeom prst="rect">
            <a:avLst/>
          </a:prstGeom>
          <a:noFill/>
          <a:ln>
            <a:noFill/>
          </a:ln>
        </p:spPr>
      </p:sp>
      <p:sp>
        <p:nvSpPr>
          <p:cNvPr id="923" name="Google Shape;923;p91"/>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4" name="Google Shape;924;p91"/>
          <p:cNvSpPr/>
          <p:nvPr/>
        </p:nvSpPr>
        <p:spPr>
          <a:xfrm>
            <a:off x="7724295" y="4357531"/>
            <a:ext cx="41607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Times New Roman"/>
              <a:ea typeface="Times New Roman"/>
              <a:cs typeface="Times New Roman"/>
              <a:sym typeface="Times New Roman"/>
            </a:endParaRPr>
          </a:p>
        </p:txBody>
      </p:sp>
      <p:sp>
        <p:nvSpPr>
          <p:cNvPr id="925" name="Google Shape;925;p91"/>
          <p:cNvSpPr/>
          <p:nvPr/>
        </p:nvSpPr>
        <p:spPr>
          <a:xfrm>
            <a:off x="5164695" y="3321577"/>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926" name="Google Shape;926;p91"/>
          <p:cNvSpPr/>
          <p:nvPr/>
        </p:nvSpPr>
        <p:spPr>
          <a:xfrm>
            <a:off x="6988792" y="2195341"/>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927" name="Google Shape;927;p91"/>
          <p:cNvSpPr/>
          <p:nvPr/>
        </p:nvSpPr>
        <p:spPr>
          <a:xfrm>
            <a:off x="8923683" y="3315571"/>
            <a:ext cx="23439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Times New Roman"/>
              <a:ea typeface="Times New Roman"/>
              <a:cs typeface="Times New Roman"/>
              <a:sym typeface="Times New Roman"/>
            </a:endParaRPr>
          </a:p>
        </p:txBody>
      </p:sp>
      <p:sp>
        <p:nvSpPr>
          <p:cNvPr id="928" name="Google Shape;928;p91"/>
          <p:cNvSpPr txBox="1">
            <a:spLocks noGrp="1"/>
          </p:cNvSpPr>
          <p:nvPr>
            <p:ph type="body" idx="4"/>
          </p:nvPr>
        </p:nvSpPr>
        <p:spPr>
          <a:xfrm>
            <a:off x="3775964" y="2450171"/>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9" name="Google Shape;929;p91"/>
          <p:cNvSpPr txBox="1">
            <a:spLocks noGrp="1"/>
          </p:cNvSpPr>
          <p:nvPr>
            <p:ph type="body" idx="5"/>
          </p:nvPr>
        </p:nvSpPr>
        <p:spPr>
          <a:xfrm>
            <a:off x="3068857" y="4004175"/>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30" name="Google Shape;930;p91"/>
          <p:cNvSpPr txBox="1">
            <a:spLocks noGrp="1"/>
          </p:cNvSpPr>
          <p:nvPr>
            <p:ph type="body" idx="6"/>
          </p:nvPr>
        </p:nvSpPr>
        <p:spPr>
          <a:xfrm>
            <a:off x="6070742" y="4864394"/>
            <a:ext cx="23325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31" name="Google Shape;931;p91"/>
          <p:cNvSpPr txBox="1">
            <a:spLocks noGrp="1"/>
          </p:cNvSpPr>
          <p:nvPr>
            <p:ph type="body" idx="7"/>
          </p:nvPr>
        </p:nvSpPr>
        <p:spPr>
          <a:xfrm>
            <a:off x="2773532" y="4471443"/>
            <a:ext cx="39411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5"/>
        <p:cNvGrpSpPr/>
        <p:nvPr/>
      </p:nvGrpSpPr>
      <p:grpSpPr>
        <a:xfrm>
          <a:off x="0" y="0"/>
          <a:ext cx="0" cy="0"/>
          <a:chOff x="0" y="0"/>
          <a:chExt cx="0" cy="0"/>
        </a:xfrm>
      </p:grpSpPr>
      <p:sp>
        <p:nvSpPr>
          <p:cNvPr id="66" name="Google Shape;66;p33"/>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3"/>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33"/>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3"/>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33"/>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33"/>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33"/>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33"/>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3"/>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75" name="Google Shape;75;p33"/>
          <p:cNvGrpSpPr/>
          <p:nvPr/>
        </p:nvGrpSpPr>
        <p:grpSpPr>
          <a:xfrm flipH="1">
            <a:off x="-30396" y="6196177"/>
            <a:ext cx="12233029" cy="626186"/>
            <a:chOff x="-30396" y="6196177"/>
            <a:chExt cx="12233029" cy="626186"/>
          </a:xfrm>
        </p:grpSpPr>
        <p:pic>
          <p:nvPicPr>
            <p:cNvPr id="76" name="Google Shape;76;p3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7" name="Google Shape;77;p3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3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3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3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3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3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3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3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Reading tip 1">
  <p:cSld name="2_Reading tip 1">
    <p:spTree>
      <p:nvGrpSpPr>
        <p:cNvPr id="1" name="Shape 932"/>
        <p:cNvGrpSpPr/>
        <p:nvPr/>
      </p:nvGrpSpPr>
      <p:grpSpPr>
        <a:xfrm>
          <a:off x="0" y="0"/>
          <a:ext cx="0" cy="0"/>
          <a:chOff x="0" y="0"/>
          <a:chExt cx="0" cy="0"/>
        </a:xfrm>
      </p:grpSpPr>
      <p:sp>
        <p:nvSpPr>
          <p:cNvPr id="933" name="Google Shape;933;p9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34" name="Google Shape;934;p92"/>
          <p:cNvCxnSpPr/>
          <p:nvPr/>
        </p:nvCxnSpPr>
        <p:spPr>
          <a:xfrm>
            <a:off x="9648500" y="655316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35" name="Google Shape;935;p92"/>
          <p:cNvCxnSpPr/>
          <p:nvPr/>
        </p:nvCxnSpPr>
        <p:spPr>
          <a:xfrm>
            <a:off x="6966904" y="65786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36" name="Google Shape;936;p92"/>
          <p:cNvCxnSpPr/>
          <p:nvPr/>
        </p:nvCxnSpPr>
        <p:spPr>
          <a:xfrm>
            <a:off x="4128032" y="6567453"/>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37" name="Google Shape;937;p92"/>
          <p:cNvPicPr preferRelativeResize="0"/>
          <p:nvPr/>
        </p:nvPicPr>
        <p:blipFill rotWithShape="1">
          <a:blip r:embed="rId2">
            <a:alphaModFix/>
          </a:blip>
          <a:srcRect/>
          <a:stretch/>
        </p:blipFill>
        <p:spPr>
          <a:xfrm>
            <a:off x="3594542" y="6214830"/>
            <a:ext cx="491969" cy="536174"/>
          </a:xfrm>
          <a:prstGeom prst="rect">
            <a:avLst/>
          </a:prstGeom>
          <a:noFill/>
          <a:ln>
            <a:noFill/>
          </a:ln>
        </p:spPr>
      </p:pic>
      <p:pic>
        <p:nvPicPr>
          <p:cNvPr id="938" name="Google Shape;938;p92" descr="A picture containing vector graphics&#10;&#10;Description automatically generated"/>
          <p:cNvPicPr preferRelativeResize="0"/>
          <p:nvPr/>
        </p:nvPicPr>
        <p:blipFill rotWithShape="1">
          <a:blip r:embed="rId3">
            <a:alphaModFix/>
          </a:blip>
          <a:srcRect/>
          <a:stretch/>
        </p:blipFill>
        <p:spPr>
          <a:xfrm>
            <a:off x="6261432" y="6138496"/>
            <a:ext cx="687747" cy="615553"/>
          </a:xfrm>
          <a:prstGeom prst="rect">
            <a:avLst/>
          </a:prstGeom>
          <a:noFill/>
          <a:ln>
            <a:noFill/>
          </a:ln>
        </p:spPr>
      </p:pic>
      <p:pic>
        <p:nvPicPr>
          <p:cNvPr id="939" name="Google Shape;939;p92"/>
          <p:cNvPicPr preferRelativeResize="0"/>
          <p:nvPr/>
        </p:nvPicPr>
        <p:blipFill rotWithShape="1">
          <a:blip r:embed="rId4">
            <a:alphaModFix/>
          </a:blip>
          <a:srcRect/>
          <a:stretch/>
        </p:blipFill>
        <p:spPr>
          <a:xfrm>
            <a:off x="9089667" y="6316925"/>
            <a:ext cx="529889" cy="497950"/>
          </a:xfrm>
          <a:prstGeom prst="rect">
            <a:avLst/>
          </a:prstGeom>
          <a:noFill/>
          <a:ln>
            <a:noFill/>
          </a:ln>
        </p:spPr>
      </p:pic>
      <p:pic>
        <p:nvPicPr>
          <p:cNvPr id="940" name="Google Shape;940;p92"/>
          <p:cNvPicPr preferRelativeResize="0"/>
          <p:nvPr/>
        </p:nvPicPr>
        <p:blipFill rotWithShape="1">
          <a:blip r:embed="rId5">
            <a:alphaModFix/>
          </a:blip>
          <a:srcRect/>
          <a:stretch/>
        </p:blipFill>
        <p:spPr>
          <a:xfrm>
            <a:off x="11772744" y="6244263"/>
            <a:ext cx="309931" cy="493980"/>
          </a:xfrm>
          <a:prstGeom prst="rect">
            <a:avLst/>
          </a:prstGeom>
          <a:noFill/>
          <a:ln>
            <a:noFill/>
          </a:ln>
        </p:spPr>
      </p:pic>
      <p:sp>
        <p:nvSpPr>
          <p:cNvPr id="941" name="Google Shape;941;p92"/>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42" name="Google Shape;942;p92"/>
          <p:cNvSpPr>
            <a:spLocks noGrp="1"/>
          </p:cNvSpPr>
          <p:nvPr>
            <p:ph type="pic" idx="2"/>
          </p:nvPr>
        </p:nvSpPr>
        <p:spPr>
          <a:xfrm>
            <a:off x="8885583" y="1586830"/>
            <a:ext cx="3041400" cy="2786400"/>
          </a:xfrm>
          <a:prstGeom prst="rect">
            <a:avLst/>
          </a:prstGeom>
          <a:noFill/>
          <a:ln>
            <a:noFill/>
          </a:ln>
        </p:spPr>
      </p:sp>
      <p:sp>
        <p:nvSpPr>
          <p:cNvPr id="943" name="Google Shape;943;p92"/>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949"/>
        <p:cNvGrpSpPr/>
        <p:nvPr/>
      </p:nvGrpSpPr>
      <p:grpSpPr>
        <a:xfrm>
          <a:off x="0" y="0"/>
          <a:ext cx="0" cy="0"/>
          <a:chOff x="0" y="0"/>
          <a:chExt cx="0" cy="0"/>
        </a:xfrm>
      </p:grpSpPr>
      <p:sp>
        <p:nvSpPr>
          <p:cNvPr id="950" name="Google Shape;950;p4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1" name="Google Shape;951;p43"/>
          <p:cNvSpPr txBox="1">
            <a:spLocks noGrp="1"/>
          </p:cNvSpPr>
          <p:nvPr>
            <p:ph type="body" idx="1"/>
          </p:nvPr>
        </p:nvSpPr>
        <p:spPr>
          <a:xfrm>
            <a:off x="265471" y="254409"/>
            <a:ext cx="3231900" cy="600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2" name="Google Shape;952;p43"/>
          <p:cNvSpPr txBox="1">
            <a:spLocks noGrp="1"/>
          </p:cNvSpPr>
          <p:nvPr>
            <p:ph type="body" idx="2"/>
          </p:nvPr>
        </p:nvSpPr>
        <p:spPr>
          <a:xfrm>
            <a:off x="305158" y="1577975"/>
            <a:ext cx="32319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3" name="Google Shape;953;p43"/>
          <p:cNvSpPr txBox="1">
            <a:spLocks noGrp="1"/>
          </p:cNvSpPr>
          <p:nvPr>
            <p:ph type="body" idx="3"/>
          </p:nvPr>
        </p:nvSpPr>
        <p:spPr>
          <a:xfrm>
            <a:off x="305157" y="3992563"/>
            <a:ext cx="3192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4" name="Google Shape;954;p43"/>
          <p:cNvSpPr txBox="1">
            <a:spLocks noGrp="1"/>
          </p:cNvSpPr>
          <p:nvPr>
            <p:ph type="body" idx="4"/>
          </p:nvPr>
        </p:nvSpPr>
        <p:spPr>
          <a:xfrm>
            <a:off x="4089401" y="1893094"/>
            <a:ext cx="3275100" cy="3894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4pPr>
            <a:lvl5pPr marL="2286000" marR="0" lvl="4"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5" name="Google Shape;955;p43"/>
          <p:cNvSpPr txBox="1">
            <a:spLocks noGrp="1"/>
          </p:cNvSpPr>
          <p:nvPr>
            <p:ph type="body" idx="5"/>
          </p:nvPr>
        </p:nvSpPr>
        <p:spPr>
          <a:xfrm>
            <a:off x="7582747" y="1917290"/>
            <a:ext cx="4098000" cy="3963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56" name="Google Shape;956;p43"/>
          <p:cNvCxnSpPr/>
          <p:nvPr/>
        </p:nvCxnSpPr>
        <p:spPr>
          <a:xfrm>
            <a:off x="6064366" y="656859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57" name="Google Shape;957;p43"/>
          <p:cNvCxnSpPr/>
          <p:nvPr/>
        </p:nvCxnSpPr>
        <p:spPr>
          <a:xfrm>
            <a:off x="3278882" y="6561103"/>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58" name="Google Shape;958;p43"/>
          <p:cNvCxnSpPr/>
          <p:nvPr/>
        </p:nvCxnSpPr>
        <p:spPr>
          <a:xfrm>
            <a:off x="665506" y="656859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59" name="Google Shape;959;p43"/>
          <p:cNvPicPr preferRelativeResize="0"/>
          <p:nvPr/>
        </p:nvPicPr>
        <p:blipFill rotWithShape="1">
          <a:blip r:embed="rId2">
            <a:alphaModFix/>
          </a:blip>
          <a:srcRect/>
          <a:stretch/>
        </p:blipFill>
        <p:spPr>
          <a:xfrm>
            <a:off x="150908" y="6212019"/>
            <a:ext cx="491969" cy="536174"/>
          </a:xfrm>
          <a:prstGeom prst="rect">
            <a:avLst/>
          </a:prstGeom>
          <a:noFill/>
          <a:ln>
            <a:noFill/>
          </a:ln>
        </p:spPr>
      </p:pic>
      <p:pic>
        <p:nvPicPr>
          <p:cNvPr id="960" name="Google Shape;960;p43" descr="A picture containing vector graphics&#10;&#10;Description automatically generated"/>
          <p:cNvPicPr preferRelativeResize="0"/>
          <p:nvPr/>
        </p:nvPicPr>
        <p:blipFill rotWithShape="1">
          <a:blip r:embed="rId3">
            <a:alphaModFix/>
          </a:blip>
          <a:srcRect/>
          <a:stretch/>
        </p:blipFill>
        <p:spPr>
          <a:xfrm>
            <a:off x="2692536" y="6191380"/>
            <a:ext cx="687747" cy="615553"/>
          </a:xfrm>
          <a:prstGeom prst="rect">
            <a:avLst/>
          </a:prstGeom>
          <a:noFill/>
          <a:ln>
            <a:noFill/>
          </a:ln>
        </p:spPr>
      </p:pic>
      <p:pic>
        <p:nvPicPr>
          <p:cNvPr id="961" name="Google Shape;961;p43"/>
          <p:cNvPicPr preferRelativeResize="0"/>
          <p:nvPr/>
        </p:nvPicPr>
        <p:blipFill rotWithShape="1">
          <a:blip r:embed="rId4">
            <a:alphaModFix/>
          </a:blip>
          <a:srcRect/>
          <a:stretch/>
        </p:blipFill>
        <p:spPr>
          <a:xfrm>
            <a:off x="5496377" y="6326443"/>
            <a:ext cx="529889" cy="497950"/>
          </a:xfrm>
          <a:prstGeom prst="rect">
            <a:avLst/>
          </a:prstGeom>
          <a:noFill/>
          <a:ln>
            <a:noFill/>
          </a:ln>
        </p:spPr>
      </p:pic>
      <p:pic>
        <p:nvPicPr>
          <p:cNvPr id="962" name="Google Shape;962;p43"/>
          <p:cNvPicPr preferRelativeResize="0"/>
          <p:nvPr/>
        </p:nvPicPr>
        <p:blipFill rotWithShape="1">
          <a:blip r:embed="rId5">
            <a:alphaModFix/>
          </a:blip>
          <a:srcRect/>
          <a:stretch/>
        </p:blipFill>
        <p:spPr>
          <a:xfrm>
            <a:off x="8146966" y="6178652"/>
            <a:ext cx="309931" cy="49398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2 reading tip more options">
  <p:cSld name="1_2 reading tip more options">
    <p:spTree>
      <p:nvGrpSpPr>
        <p:cNvPr id="1" name="Shape 963"/>
        <p:cNvGrpSpPr/>
        <p:nvPr/>
      </p:nvGrpSpPr>
      <p:grpSpPr>
        <a:xfrm>
          <a:off x="0" y="0"/>
          <a:ext cx="0" cy="0"/>
          <a:chOff x="0" y="0"/>
          <a:chExt cx="0" cy="0"/>
        </a:xfrm>
      </p:grpSpPr>
      <p:sp>
        <p:nvSpPr>
          <p:cNvPr id="964" name="Google Shape;964;p4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5" name="Google Shape;965;p44"/>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6" name="Google Shape;966;p44"/>
          <p:cNvSpPr txBox="1">
            <a:spLocks noGrp="1"/>
          </p:cNvSpPr>
          <p:nvPr>
            <p:ph type="body" idx="2"/>
          </p:nvPr>
        </p:nvSpPr>
        <p:spPr>
          <a:xfrm>
            <a:off x="243874" y="1023994"/>
            <a:ext cx="3040200" cy="2993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7" name="Google Shape;967;p44"/>
          <p:cNvSpPr txBox="1">
            <a:spLocks noGrp="1"/>
          </p:cNvSpPr>
          <p:nvPr>
            <p:ph type="body" idx="3"/>
          </p:nvPr>
        </p:nvSpPr>
        <p:spPr>
          <a:xfrm>
            <a:off x="243875" y="4235887"/>
            <a:ext cx="3040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8" name="Google Shape;968;p44"/>
          <p:cNvSpPr txBox="1">
            <a:spLocks noGrp="1"/>
          </p:cNvSpPr>
          <p:nvPr>
            <p:ph type="body" idx="4"/>
          </p:nvPr>
        </p:nvSpPr>
        <p:spPr>
          <a:xfrm>
            <a:off x="3790950" y="1944688"/>
            <a:ext cx="30393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9" name="Google Shape;969;p44"/>
          <p:cNvSpPr txBox="1">
            <a:spLocks noGrp="1"/>
          </p:cNvSpPr>
          <p:nvPr>
            <p:ph type="body" idx="5"/>
          </p:nvPr>
        </p:nvSpPr>
        <p:spPr>
          <a:xfrm>
            <a:off x="7074477" y="1949740"/>
            <a:ext cx="4618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70" name="Google Shape;970;p44"/>
          <p:cNvCxnSpPr/>
          <p:nvPr/>
        </p:nvCxnSpPr>
        <p:spPr>
          <a:xfrm>
            <a:off x="6064366" y="656859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1" name="Google Shape;971;p44"/>
          <p:cNvCxnSpPr/>
          <p:nvPr/>
        </p:nvCxnSpPr>
        <p:spPr>
          <a:xfrm>
            <a:off x="3278882" y="6561103"/>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72" name="Google Shape;972;p44"/>
          <p:cNvCxnSpPr/>
          <p:nvPr/>
        </p:nvCxnSpPr>
        <p:spPr>
          <a:xfrm>
            <a:off x="665506" y="656859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73" name="Google Shape;973;p44"/>
          <p:cNvPicPr preferRelativeResize="0"/>
          <p:nvPr/>
        </p:nvPicPr>
        <p:blipFill rotWithShape="1">
          <a:blip r:embed="rId2">
            <a:alphaModFix/>
          </a:blip>
          <a:srcRect/>
          <a:stretch/>
        </p:blipFill>
        <p:spPr>
          <a:xfrm>
            <a:off x="150908" y="6212019"/>
            <a:ext cx="491969" cy="536174"/>
          </a:xfrm>
          <a:prstGeom prst="rect">
            <a:avLst/>
          </a:prstGeom>
          <a:noFill/>
          <a:ln>
            <a:noFill/>
          </a:ln>
        </p:spPr>
      </p:pic>
      <p:pic>
        <p:nvPicPr>
          <p:cNvPr id="974" name="Google Shape;974;p44" descr="A picture containing vector graphics&#10;&#10;Description automatically generated"/>
          <p:cNvPicPr preferRelativeResize="0"/>
          <p:nvPr/>
        </p:nvPicPr>
        <p:blipFill rotWithShape="1">
          <a:blip r:embed="rId3">
            <a:alphaModFix/>
          </a:blip>
          <a:srcRect/>
          <a:stretch/>
        </p:blipFill>
        <p:spPr>
          <a:xfrm>
            <a:off x="2692536" y="6191380"/>
            <a:ext cx="687747" cy="615553"/>
          </a:xfrm>
          <a:prstGeom prst="rect">
            <a:avLst/>
          </a:prstGeom>
          <a:noFill/>
          <a:ln>
            <a:noFill/>
          </a:ln>
        </p:spPr>
      </p:pic>
      <p:pic>
        <p:nvPicPr>
          <p:cNvPr id="975" name="Google Shape;975;p44"/>
          <p:cNvPicPr preferRelativeResize="0"/>
          <p:nvPr/>
        </p:nvPicPr>
        <p:blipFill rotWithShape="1">
          <a:blip r:embed="rId4">
            <a:alphaModFix/>
          </a:blip>
          <a:srcRect/>
          <a:stretch/>
        </p:blipFill>
        <p:spPr>
          <a:xfrm>
            <a:off x="5496377" y="6326443"/>
            <a:ext cx="529889" cy="497950"/>
          </a:xfrm>
          <a:prstGeom prst="rect">
            <a:avLst/>
          </a:prstGeom>
          <a:noFill/>
          <a:ln>
            <a:noFill/>
          </a:ln>
        </p:spPr>
      </p:pic>
      <p:pic>
        <p:nvPicPr>
          <p:cNvPr id="976" name="Google Shape;976;p44"/>
          <p:cNvPicPr preferRelativeResize="0"/>
          <p:nvPr/>
        </p:nvPicPr>
        <p:blipFill rotWithShape="1">
          <a:blip r:embed="rId5">
            <a:alphaModFix/>
          </a:blip>
          <a:srcRect/>
          <a:stretch/>
        </p:blipFill>
        <p:spPr>
          <a:xfrm>
            <a:off x="8146966" y="6178652"/>
            <a:ext cx="309931" cy="49398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977"/>
        <p:cNvGrpSpPr/>
        <p:nvPr/>
      </p:nvGrpSpPr>
      <p:grpSpPr>
        <a:xfrm>
          <a:off x="0" y="0"/>
          <a:ext cx="0" cy="0"/>
          <a:chOff x="0" y="0"/>
          <a:chExt cx="0" cy="0"/>
        </a:xfrm>
      </p:grpSpPr>
      <p:sp>
        <p:nvSpPr>
          <p:cNvPr id="978" name="Google Shape;978;p48"/>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79" name="Google Shape;979;p48"/>
          <p:cNvGrpSpPr/>
          <p:nvPr/>
        </p:nvGrpSpPr>
        <p:grpSpPr>
          <a:xfrm flipH="1">
            <a:off x="308142" y="6045571"/>
            <a:ext cx="8086606" cy="626186"/>
            <a:chOff x="3847875" y="6196177"/>
            <a:chExt cx="8086606" cy="626186"/>
          </a:xfrm>
        </p:grpSpPr>
        <p:cxnSp>
          <p:nvCxnSpPr>
            <p:cNvPr id="980" name="Google Shape;980;p48"/>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1" name="Google Shape;981;p48"/>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82" name="Google Shape;982;p48"/>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983" name="Google Shape;983;p4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984" name="Google Shape;984;p48"/>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985" name="Google Shape;985;p48"/>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986" name="Google Shape;986;p48"/>
            <p:cNvPicPr preferRelativeResize="0"/>
            <p:nvPr/>
          </p:nvPicPr>
          <p:blipFill rotWithShape="1">
            <a:blip r:embed="rId5">
              <a:alphaModFix/>
            </a:blip>
            <a:srcRect/>
            <a:stretch/>
          </p:blipFill>
          <p:spPr>
            <a:xfrm>
              <a:off x="11442513" y="6196177"/>
              <a:ext cx="491968" cy="536174"/>
            </a:xfrm>
            <a:prstGeom prst="rect">
              <a:avLst/>
            </a:prstGeom>
            <a:noFill/>
            <a:ln>
              <a:noFill/>
            </a:ln>
          </p:spPr>
        </p:pic>
      </p:grpSp>
      <p:sp>
        <p:nvSpPr>
          <p:cNvPr id="987" name="Google Shape;987;p48"/>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48"/>
          <p:cNvSpPr>
            <a:spLocks noGrp="1"/>
          </p:cNvSpPr>
          <p:nvPr>
            <p:ph type="pic" idx="2"/>
          </p:nvPr>
        </p:nvSpPr>
        <p:spPr>
          <a:xfrm>
            <a:off x="457146" y="524736"/>
            <a:ext cx="2514600" cy="2935224"/>
          </a:xfrm>
          <a:prstGeom prst="rect">
            <a:avLst/>
          </a:prstGeom>
          <a:noFill/>
          <a:ln>
            <a:noFill/>
          </a:ln>
        </p:spPr>
      </p:sp>
      <p:sp>
        <p:nvSpPr>
          <p:cNvPr id="989" name="Google Shape;989;p48"/>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990"/>
        <p:cNvGrpSpPr/>
        <p:nvPr/>
      </p:nvGrpSpPr>
      <p:grpSpPr>
        <a:xfrm>
          <a:off x="0" y="0"/>
          <a:ext cx="0" cy="0"/>
          <a:chOff x="0" y="0"/>
          <a:chExt cx="0" cy="0"/>
        </a:xfrm>
      </p:grpSpPr>
      <p:sp>
        <p:nvSpPr>
          <p:cNvPr id="991" name="Google Shape;991;p9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92" name="Google Shape;992;p93"/>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993" name="Google Shape;993;p93"/>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94" name="Google Shape;994;p9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5" name="Google Shape;995;p9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6" name="Google Shape;996;p93"/>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997" name="Google Shape;997;p93"/>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998" name="Google Shape;998;p93"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999" name="Google Shape;999;p93"/>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0" name="Google Shape;1000;p93"/>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1" name="Google Shape;1001;p93"/>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2" name="Google Shape;1002;p93"/>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3" name="Google Shape;1003;p93"/>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1004"/>
        <p:cNvGrpSpPr/>
        <p:nvPr/>
      </p:nvGrpSpPr>
      <p:grpSpPr>
        <a:xfrm>
          <a:off x="0" y="0"/>
          <a:ext cx="0" cy="0"/>
          <a:chOff x="0" y="0"/>
          <a:chExt cx="0" cy="0"/>
        </a:xfrm>
      </p:grpSpPr>
      <p:sp>
        <p:nvSpPr>
          <p:cNvPr id="1005" name="Google Shape;1005;p9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6" name="Google Shape;1006;p94"/>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7" name="Google Shape;1007;p94"/>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08" name="Google Shape;1008;p94"/>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09" name="Google Shape;1009;p9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010" name="Google Shape;1010;p9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11" name="Google Shape;1011;p9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012" name="Google Shape;1012;p94"/>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013" name="Google Shape;1013;p94"/>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4" name="Google Shape;1014;p94"/>
          <p:cNvSpPr>
            <a:spLocks noGrp="1"/>
          </p:cNvSpPr>
          <p:nvPr>
            <p:ph type="pic" idx="2"/>
          </p:nvPr>
        </p:nvSpPr>
        <p:spPr>
          <a:xfrm>
            <a:off x="8832388" y="1251284"/>
            <a:ext cx="3251581" cy="2498913"/>
          </a:xfrm>
          <a:prstGeom prst="rect">
            <a:avLst/>
          </a:prstGeom>
          <a:noFill/>
          <a:ln>
            <a:noFill/>
          </a:ln>
        </p:spPr>
      </p:sp>
      <p:sp>
        <p:nvSpPr>
          <p:cNvPr id="1015" name="Google Shape;1015;p94"/>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016"/>
        <p:cNvGrpSpPr/>
        <p:nvPr/>
      </p:nvGrpSpPr>
      <p:grpSpPr>
        <a:xfrm>
          <a:off x="0" y="0"/>
          <a:ext cx="0" cy="0"/>
          <a:chOff x="0" y="0"/>
          <a:chExt cx="0" cy="0"/>
        </a:xfrm>
      </p:grpSpPr>
      <p:sp>
        <p:nvSpPr>
          <p:cNvPr id="1017" name="Google Shape;1017;p9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18" name="Google Shape;1018;p95"/>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9" name="Google Shape;1019;p95"/>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20" name="Google Shape;1020;p95"/>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21" name="Google Shape;1021;p9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022" name="Google Shape;1022;p9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23" name="Google Shape;1023;p9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024" name="Google Shape;1024;p95"/>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025" name="Google Shape;1025;p95"/>
          <p:cNvSpPr>
            <a:spLocks noGrp="1"/>
          </p:cNvSpPr>
          <p:nvPr>
            <p:ph type="pic" idx="2"/>
          </p:nvPr>
        </p:nvSpPr>
        <p:spPr>
          <a:xfrm>
            <a:off x="9209369" y="1251283"/>
            <a:ext cx="2404501" cy="2950013"/>
          </a:xfrm>
          <a:prstGeom prst="rect">
            <a:avLst/>
          </a:prstGeom>
          <a:noFill/>
          <a:ln>
            <a:noFill/>
          </a:ln>
        </p:spPr>
      </p:sp>
      <p:sp>
        <p:nvSpPr>
          <p:cNvPr id="1026" name="Google Shape;1026;p95"/>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7" name="Google Shape;1027;p95"/>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8" name="Google Shape;1028;p95"/>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29"/>
        <p:cNvGrpSpPr/>
        <p:nvPr/>
      </p:nvGrpSpPr>
      <p:grpSpPr>
        <a:xfrm>
          <a:off x="0" y="0"/>
          <a:ext cx="0" cy="0"/>
          <a:chOff x="0" y="0"/>
          <a:chExt cx="0" cy="0"/>
        </a:xfrm>
      </p:grpSpPr>
      <p:sp>
        <p:nvSpPr>
          <p:cNvPr id="1030" name="Google Shape;1030;p96"/>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031"/>
        <p:cNvGrpSpPr/>
        <p:nvPr/>
      </p:nvGrpSpPr>
      <p:grpSpPr>
        <a:xfrm>
          <a:off x="0" y="0"/>
          <a:ext cx="0" cy="0"/>
          <a:chOff x="0" y="0"/>
          <a:chExt cx="0" cy="0"/>
        </a:xfrm>
      </p:grpSpPr>
      <p:sp>
        <p:nvSpPr>
          <p:cNvPr id="1032" name="Google Shape;1032;p9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33" name="Google Shape;1033;p97"/>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34" name="Google Shape;1034;p97"/>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35" name="Google Shape;1035;p97"/>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36" name="Google Shape;1036;p9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037" name="Google Shape;1037;p9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38" name="Google Shape;1038;p9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039" name="Google Shape;1039;p97"/>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040" name="Google Shape;1040;p97"/>
          <p:cNvSpPr>
            <a:spLocks noGrp="1"/>
          </p:cNvSpPr>
          <p:nvPr>
            <p:ph type="pic" idx="2"/>
          </p:nvPr>
        </p:nvSpPr>
        <p:spPr>
          <a:xfrm>
            <a:off x="8916576" y="1661249"/>
            <a:ext cx="2990088" cy="2715768"/>
          </a:xfrm>
          <a:prstGeom prst="rect">
            <a:avLst/>
          </a:prstGeom>
          <a:noFill/>
          <a:ln>
            <a:noFill/>
          </a:ln>
        </p:spPr>
      </p:sp>
      <p:sp>
        <p:nvSpPr>
          <p:cNvPr id="1041" name="Google Shape;1041;p97"/>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2" name="Google Shape;1042;p97"/>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3" name="Google Shape;1043;p97"/>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4" name="Google Shape;1044;p97"/>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045"/>
        <p:cNvGrpSpPr/>
        <p:nvPr/>
      </p:nvGrpSpPr>
      <p:grpSpPr>
        <a:xfrm>
          <a:off x="0" y="0"/>
          <a:ext cx="0" cy="0"/>
          <a:chOff x="0" y="0"/>
          <a:chExt cx="0" cy="0"/>
        </a:xfrm>
      </p:grpSpPr>
      <p:sp>
        <p:nvSpPr>
          <p:cNvPr id="1046" name="Google Shape;1046;p9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47" name="Google Shape;1047;p98"/>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8" name="Google Shape;1048;p9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9" name="Google Shape;1049;p98"/>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50" name="Google Shape;1050;p9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51" name="Google Shape;1051;p9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52" name="Google Shape;1052;p98"/>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53" name="Google Shape;1053;p9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54" name="Google Shape;1054;p98"/>
          <p:cNvSpPr>
            <a:spLocks noGrp="1"/>
          </p:cNvSpPr>
          <p:nvPr>
            <p:ph type="pic" idx="2"/>
          </p:nvPr>
        </p:nvSpPr>
        <p:spPr>
          <a:xfrm>
            <a:off x="9093038" y="1058781"/>
            <a:ext cx="2715768" cy="2715768"/>
          </a:xfrm>
          <a:prstGeom prst="rect">
            <a:avLst/>
          </a:prstGeom>
          <a:noFill/>
          <a:ln>
            <a:noFill/>
          </a:ln>
        </p:spPr>
      </p:sp>
      <p:sp>
        <p:nvSpPr>
          <p:cNvPr id="1055" name="Google Shape;1055;p98"/>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6" name="Google Shape;1056;p98"/>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98"/>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8" name="Google Shape;1058;p98"/>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9" name="Google Shape;1059;p98"/>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0" name="Google Shape;1060;p98"/>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1" name="Google Shape;1061;p98"/>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teracy terms">
  <p:cSld name="literacy terms">
    <p:spTree>
      <p:nvGrpSpPr>
        <p:cNvPr id="1" name="Shape 85"/>
        <p:cNvGrpSpPr/>
        <p:nvPr/>
      </p:nvGrpSpPr>
      <p:grpSpPr>
        <a:xfrm>
          <a:off x="0" y="0"/>
          <a:ext cx="0" cy="0"/>
          <a:chOff x="0" y="0"/>
          <a:chExt cx="0" cy="0"/>
        </a:xfrm>
      </p:grpSpPr>
      <p:sp>
        <p:nvSpPr>
          <p:cNvPr id="86" name="Google Shape;86;p4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87" name="Google Shape;87;p40"/>
          <p:cNvGrpSpPr/>
          <p:nvPr/>
        </p:nvGrpSpPr>
        <p:grpSpPr>
          <a:xfrm flipH="1">
            <a:off x="-30396" y="6196177"/>
            <a:ext cx="12233149" cy="626185"/>
            <a:chOff x="-30396" y="6196177"/>
            <a:chExt cx="12233149" cy="626185"/>
          </a:xfrm>
        </p:grpSpPr>
        <p:pic>
          <p:nvPicPr>
            <p:cNvPr id="88" name="Google Shape;88;p4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9" name="Google Shape;89;p4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0" name="Google Shape;90;p4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1" name="Google Shape;91;p4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2" name="Google Shape;92;p4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3" name="Google Shape;93;p4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4" name="Google Shape;94;p4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 name="Google Shape;95;p40"/>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6" name="Google Shape;96;p4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97" name="Google Shape;97;p40"/>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8" name="Google Shape;98;p40"/>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9" name="Google Shape;99;p40"/>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0" name="Google Shape;100;p40"/>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1" name="Google Shape;101;p40"/>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2" name="Google Shape;102;p40"/>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3" name="Google Shape;103;p40"/>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4" name="Google Shape;104;p40"/>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062"/>
        <p:cNvGrpSpPr/>
        <p:nvPr/>
      </p:nvGrpSpPr>
      <p:grpSpPr>
        <a:xfrm>
          <a:off x="0" y="0"/>
          <a:ext cx="0" cy="0"/>
          <a:chOff x="0" y="0"/>
          <a:chExt cx="0" cy="0"/>
        </a:xfrm>
      </p:grpSpPr>
      <p:sp>
        <p:nvSpPr>
          <p:cNvPr id="1063" name="Google Shape;1063;p9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4" name="Google Shape;1064;p99"/>
          <p:cNvSpPr>
            <a:spLocks noGrp="1"/>
          </p:cNvSpPr>
          <p:nvPr>
            <p:ph type="pic" idx="2"/>
          </p:nvPr>
        </p:nvSpPr>
        <p:spPr>
          <a:xfrm>
            <a:off x="9510134" y="1431036"/>
            <a:ext cx="1965960" cy="3995928"/>
          </a:xfrm>
          <a:prstGeom prst="rect">
            <a:avLst/>
          </a:prstGeom>
          <a:noFill/>
          <a:ln>
            <a:noFill/>
          </a:ln>
        </p:spPr>
      </p:sp>
      <p:cxnSp>
        <p:nvCxnSpPr>
          <p:cNvPr id="1065" name="Google Shape;1065;p99"/>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6" name="Google Shape;1066;p99"/>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7" name="Google Shape;1067;p99"/>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68" name="Google Shape;1068;p9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69" name="Google Shape;1069;p9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70" name="Google Shape;1070;p99"/>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71" name="Google Shape;1071;p9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72" name="Google Shape;1072;p99"/>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3" name="Google Shape;1073;p99"/>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4" name="Google Shape;1074;p99"/>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5" name="Google Shape;1075;p99"/>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6" name="Google Shape;1076;p99"/>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7" name="Google Shape;1077;p99"/>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8" name="Google Shape;1078;p99"/>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p99"/>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literacy terms">
  <p:cSld name="literacy terms">
    <p:spTree>
      <p:nvGrpSpPr>
        <p:cNvPr id="1" name="Shape 1084"/>
        <p:cNvGrpSpPr/>
        <p:nvPr/>
      </p:nvGrpSpPr>
      <p:grpSpPr>
        <a:xfrm>
          <a:off x="0" y="0"/>
          <a:ext cx="0" cy="0"/>
          <a:chOff x="0" y="0"/>
          <a:chExt cx="0" cy="0"/>
        </a:xfrm>
      </p:grpSpPr>
      <p:sp>
        <p:nvSpPr>
          <p:cNvPr id="1085" name="Google Shape;1085;g1dc97b2dddd_0_16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6" name="Google Shape;1086;g1dc97b2dddd_0_169"/>
          <p:cNvPicPr preferRelativeResize="0"/>
          <p:nvPr/>
        </p:nvPicPr>
        <p:blipFill rotWithShape="1">
          <a:blip r:embed="rId2">
            <a:alphaModFix/>
          </a:blip>
          <a:srcRect/>
          <a:stretch/>
        </p:blipFill>
        <p:spPr>
          <a:xfrm flipH="1">
            <a:off x="9808453" y="6206803"/>
            <a:ext cx="309931" cy="493980"/>
          </a:xfrm>
          <a:prstGeom prst="rect">
            <a:avLst/>
          </a:prstGeom>
          <a:noFill/>
          <a:ln>
            <a:noFill/>
          </a:ln>
        </p:spPr>
      </p:pic>
      <p:cxnSp>
        <p:nvCxnSpPr>
          <p:cNvPr id="1087" name="Google Shape;1087;g1dc97b2dddd_0_16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88" name="Google Shape;1088;g1dc97b2dddd_0_169"/>
          <p:cNvCxnSpPr/>
          <p:nvPr/>
        </p:nvCxnSpPr>
        <p:spPr>
          <a:xfrm>
            <a:off x="7859203" y="6589975"/>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89" name="Google Shape;1089;g1dc97b2dddd_0_169"/>
          <p:cNvCxnSpPr/>
          <p:nvPr/>
        </p:nvCxnSpPr>
        <p:spPr>
          <a:xfrm>
            <a:off x="51731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0" name="Google Shape;1090;g1dc97b2dddd_0_169"/>
          <p:cNvCxnSpPr/>
          <p:nvPr/>
        </p:nvCxnSpPr>
        <p:spPr>
          <a:xfrm>
            <a:off x="2421228"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1" name="Google Shape;1091;g1dc97b2dddd_0_16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92" name="Google Shape;1092;g1dc97b2dddd_0_169"/>
          <p:cNvPicPr preferRelativeResize="0"/>
          <p:nvPr/>
        </p:nvPicPr>
        <p:blipFill rotWithShape="1">
          <a:blip r:embed="rId3">
            <a:alphaModFix/>
          </a:blip>
          <a:srcRect/>
          <a:stretch/>
        </p:blipFill>
        <p:spPr>
          <a:xfrm>
            <a:off x="1967359" y="6221541"/>
            <a:ext cx="491969" cy="536174"/>
          </a:xfrm>
          <a:prstGeom prst="rect">
            <a:avLst/>
          </a:prstGeom>
          <a:noFill/>
          <a:ln>
            <a:noFill/>
          </a:ln>
        </p:spPr>
      </p:pic>
      <p:pic>
        <p:nvPicPr>
          <p:cNvPr id="1093" name="Google Shape;1093;g1dc97b2dddd_0_169"/>
          <p:cNvPicPr preferRelativeResize="0"/>
          <p:nvPr/>
        </p:nvPicPr>
        <p:blipFill rotWithShape="1">
          <a:blip r:embed="rId4">
            <a:alphaModFix/>
          </a:blip>
          <a:srcRect/>
          <a:stretch/>
        </p:blipFill>
        <p:spPr>
          <a:xfrm flipH="1">
            <a:off x="7253432" y="6321950"/>
            <a:ext cx="529889" cy="497950"/>
          </a:xfrm>
          <a:prstGeom prst="rect">
            <a:avLst/>
          </a:prstGeom>
          <a:noFill/>
          <a:ln>
            <a:noFill/>
          </a:ln>
        </p:spPr>
      </p:pic>
      <p:pic>
        <p:nvPicPr>
          <p:cNvPr id="1094" name="Google Shape;1094;g1dc97b2dddd_0_169" descr="A picture containing vector graphics&#10;&#10;Description automatically generated"/>
          <p:cNvPicPr preferRelativeResize="0"/>
          <p:nvPr/>
        </p:nvPicPr>
        <p:blipFill rotWithShape="1">
          <a:blip r:embed="rId5">
            <a:alphaModFix/>
          </a:blip>
          <a:srcRect/>
          <a:stretch/>
        </p:blipFill>
        <p:spPr>
          <a:xfrm flipH="1">
            <a:off x="4466402" y="6165066"/>
            <a:ext cx="687747" cy="615553"/>
          </a:xfrm>
          <a:prstGeom prst="rect">
            <a:avLst/>
          </a:prstGeom>
          <a:noFill/>
          <a:ln>
            <a:noFill/>
          </a:ln>
        </p:spPr>
      </p:pic>
      <p:sp>
        <p:nvSpPr>
          <p:cNvPr id="1095" name="Google Shape;1095;g1dc97b2dddd_0_16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96" name="Google Shape;1096;g1dc97b2dddd_0_16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97" name="Google Shape;1097;g1dc97b2dddd_0_16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98" name="Google Shape;1098;g1dc97b2dddd_0_16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99" name="Google Shape;1099;g1dc97b2dddd_0_16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00" name="Google Shape;1100;g1dc97b2dddd_0_16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01" name="Google Shape;1101;g1dc97b2dddd_0_16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02" name="Google Shape;1102;g1dc97b2dddd_0_16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03"/>
        <p:cNvGrpSpPr/>
        <p:nvPr/>
      </p:nvGrpSpPr>
      <p:grpSpPr>
        <a:xfrm>
          <a:off x="0" y="0"/>
          <a:ext cx="0" cy="0"/>
          <a:chOff x="0" y="0"/>
          <a:chExt cx="0" cy="0"/>
        </a:xfrm>
      </p:grpSpPr>
      <p:sp>
        <p:nvSpPr>
          <p:cNvPr id="1104" name="Google Shape;1104;g1dc97b2dddd_0_18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5" name="Google Shape;1105;g1dc97b2dddd_0_188"/>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6" name="Google Shape;1106;g1dc97b2dddd_0_18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7" name="Google Shape;1107;g1dc97b2dddd_0_188"/>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08" name="Google Shape;1108;g1dc97b2dddd_0_188"/>
          <p:cNvGrpSpPr/>
          <p:nvPr/>
        </p:nvGrpSpPr>
        <p:grpSpPr>
          <a:xfrm flipH="1">
            <a:off x="-30516" y="6196177"/>
            <a:ext cx="12233149" cy="626186"/>
            <a:chOff x="-30396" y="6196177"/>
            <a:chExt cx="12233149" cy="626186"/>
          </a:xfrm>
        </p:grpSpPr>
        <p:pic>
          <p:nvPicPr>
            <p:cNvPr id="1109" name="Google Shape;1109;g1dc97b2dddd_0_18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10" name="Google Shape;1110;g1dc97b2dddd_0_18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1" name="Google Shape;1111;g1dc97b2dddd_0_18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2" name="Google Shape;1112;g1dc97b2dddd_0_18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3" name="Google Shape;1113;g1dc97b2dddd_0_18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4" name="Google Shape;1114;g1dc97b2dddd_0_18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5" name="Google Shape;1115;g1dc97b2dddd_0_18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16" name="Google Shape;1116;g1dc97b2dddd_0_18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17" name="Google Shape;1117;g1dc97b2dddd_0_18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pic>
        <p:nvPicPr>
          <p:cNvPr id="1118" name="Google Shape;1118;g1dc97b2dddd_0_188"/>
          <p:cNvPicPr preferRelativeResize="0"/>
          <p:nvPr/>
        </p:nvPicPr>
        <p:blipFill rotWithShape="1">
          <a:blip r:embed="rId6">
            <a:alphaModFix/>
          </a:blip>
          <a:srcRect/>
          <a:stretch/>
        </p:blipFill>
        <p:spPr>
          <a:xfrm>
            <a:off x="10818600" y="1630111"/>
            <a:ext cx="735594" cy="836256"/>
          </a:xfrm>
          <a:prstGeom prst="rect">
            <a:avLst/>
          </a:prstGeom>
          <a:noFill/>
          <a:ln>
            <a:noFill/>
          </a:ln>
        </p:spPr>
      </p:pic>
      <p:pic>
        <p:nvPicPr>
          <p:cNvPr id="1119" name="Google Shape;1119;g1dc97b2dddd_0_188"/>
          <p:cNvPicPr preferRelativeResize="0"/>
          <p:nvPr/>
        </p:nvPicPr>
        <p:blipFill rotWithShape="1">
          <a:blip r:embed="rId7">
            <a:alphaModFix/>
          </a:blip>
          <a:srcRect/>
          <a:stretch/>
        </p:blipFill>
        <p:spPr>
          <a:xfrm>
            <a:off x="10818600" y="3183039"/>
            <a:ext cx="735594" cy="779602"/>
          </a:xfrm>
          <a:prstGeom prst="rect">
            <a:avLst/>
          </a:prstGeom>
          <a:noFill/>
          <a:ln>
            <a:noFill/>
          </a:ln>
        </p:spPr>
      </p:pic>
      <p:pic>
        <p:nvPicPr>
          <p:cNvPr id="1120" name="Google Shape;1120;g1dc97b2dddd_0_188"/>
          <p:cNvPicPr preferRelativeResize="0"/>
          <p:nvPr/>
        </p:nvPicPr>
        <p:blipFill rotWithShape="1">
          <a:blip r:embed="rId8">
            <a:alphaModFix/>
          </a:blip>
          <a:srcRect/>
          <a:stretch/>
        </p:blipFill>
        <p:spPr>
          <a:xfrm>
            <a:off x="10769348" y="4977591"/>
            <a:ext cx="834098" cy="704745"/>
          </a:xfrm>
          <a:prstGeom prst="rect">
            <a:avLst/>
          </a:prstGeom>
          <a:noFill/>
          <a:ln>
            <a:noFill/>
          </a:ln>
        </p:spPr>
      </p:pic>
      <p:pic>
        <p:nvPicPr>
          <p:cNvPr id="1121" name="Google Shape;1121;g1dc97b2dddd_0_188" descr="A group of people in a room&#10;&#10;Description automatically generated with low confidence"/>
          <p:cNvPicPr preferRelativeResize="0"/>
          <p:nvPr/>
        </p:nvPicPr>
        <p:blipFill rotWithShape="1">
          <a:blip r:embed="rId9">
            <a:alphaModFix/>
          </a:blip>
          <a:srcRect/>
          <a:stretch/>
        </p:blipFill>
        <p:spPr>
          <a:xfrm>
            <a:off x="1010844" y="1890885"/>
            <a:ext cx="4792050" cy="2665575"/>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22"/>
        <p:cNvGrpSpPr/>
        <p:nvPr/>
      </p:nvGrpSpPr>
      <p:grpSpPr>
        <a:xfrm>
          <a:off x="0" y="0"/>
          <a:ext cx="0" cy="0"/>
          <a:chOff x="0" y="0"/>
          <a:chExt cx="0" cy="0"/>
        </a:xfrm>
      </p:grpSpPr>
      <p:sp>
        <p:nvSpPr>
          <p:cNvPr id="1123" name="Google Shape;1123;g1dc97b2dddd_0_207"/>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4" name="Google Shape;1124;g1dc97b2dddd_0_207"/>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5" name="Google Shape;1125;g1dc97b2dddd_0_207"/>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6" name="Google Shape;1126;g1dc97b2dddd_0_207"/>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7" name="Google Shape;1127;g1dc97b2dddd_0_207"/>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8" name="Google Shape;1128;g1dc97b2dddd_0_207"/>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9" name="Google Shape;1129;g1dc97b2dddd_0_207"/>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0" name="Google Shape;1130;g1dc97b2dddd_0_207"/>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1" name="Google Shape;1131;g1dc97b2dddd_0_207"/>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132" name="Google Shape;1132;g1dc97b2dddd_0_207"/>
          <p:cNvGrpSpPr/>
          <p:nvPr/>
        </p:nvGrpSpPr>
        <p:grpSpPr>
          <a:xfrm flipH="1">
            <a:off x="-30516" y="6196177"/>
            <a:ext cx="12233149" cy="626186"/>
            <a:chOff x="-30396" y="6196177"/>
            <a:chExt cx="12233149" cy="626186"/>
          </a:xfrm>
        </p:grpSpPr>
        <p:pic>
          <p:nvPicPr>
            <p:cNvPr id="1133" name="Google Shape;1133;g1dc97b2dddd_0_20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34" name="Google Shape;1134;g1dc97b2dddd_0_20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35" name="Google Shape;1135;g1dc97b2dddd_0_20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36" name="Google Shape;1136;g1dc97b2dddd_0_20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7" name="Google Shape;1137;g1dc97b2dddd_0_20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8" name="Google Shape;1138;g1dc97b2dddd_0_20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39" name="Google Shape;1139;g1dc97b2dddd_0_20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40" name="Google Shape;1140;g1dc97b2dddd_0_20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41" name="Google Shape;1141;g1dc97b2dddd_0_20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42"/>
        <p:cNvGrpSpPr/>
        <p:nvPr/>
      </p:nvGrpSpPr>
      <p:grpSpPr>
        <a:xfrm>
          <a:off x="0" y="0"/>
          <a:ext cx="0" cy="0"/>
          <a:chOff x="0" y="0"/>
          <a:chExt cx="0" cy="0"/>
        </a:xfrm>
      </p:grpSpPr>
      <p:sp>
        <p:nvSpPr>
          <p:cNvPr id="1143" name="Google Shape;1143;g1dc97b2dddd_0_2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44" name="Google Shape;1144;g1dc97b2dddd_0_227" descr="A picture containing text, person, indoor, table&#10;&#10;Description automatically generated"/>
          <p:cNvPicPr preferRelativeResize="0"/>
          <p:nvPr/>
        </p:nvPicPr>
        <p:blipFill rotWithShape="1">
          <a:blip r:embed="rId2">
            <a:alphaModFix/>
          </a:blip>
          <a:srcRect/>
          <a:stretch/>
        </p:blipFill>
        <p:spPr>
          <a:xfrm flipH="1">
            <a:off x="230605" y="1668803"/>
            <a:ext cx="6486175" cy="4320879"/>
          </a:xfrm>
          <a:prstGeom prst="rect">
            <a:avLst/>
          </a:prstGeom>
          <a:noFill/>
          <a:ln>
            <a:noFill/>
          </a:ln>
        </p:spPr>
      </p:pic>
      <p:sp>
        <p:nvSpPr>
          <p:cNvPr id="1145" name="Google Shape;1145;g1dc97b2dddd_0_227"/>
          <p:cNvSpPr/>
          <p:nvPr/>
        </p:nvSpPr>
        <p:spPr>
          <a:xfrm flipH="1">
            <a:off x="3992013" y="4753267"/>
            <a:ext cx="3808200" cy="1571100"/>
          </a:xfrm>
          <a:prstGeom prst="wedgeRoundRectCallout">
            <a:avLst>
              <a:gd name="adj1" fmla="val 67022"/>
              <a:gd name="adj2" fmla="val -5369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46" name="Google Shape;1146;g1dc97b2dddd_0_227"/>
          <p:cNvSpPr/>
          <p:nvPr/>
        </p:nvSpPr>
        <p:spPr>
          <a:xfrm flipH="1">
            <a:off x="8160095" y="2966421"/>
            <a:ext cx="3801300" cy="1571100"/>
          </a:xfrm>
          <a:prstGeom prst="wedgeRoundRectCallout">
            <a:avLst>
              <a:gd name="adj1" fmla="val 106899"/>
              <a:gd name="adj2" fmla="val -4017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1147" name="Google Shape;1147;g1dc97b2dddd_0_227"/>
          <p:cNvGrpSpPr/>
          <p:nvPr/>
        </p:nvGrpSpPr>
        <p:grpSpPr>
          <a:xfrm flipH="1">
            <a:off x="-30516" y="6196177"/>
            <a:ext cx="12233149" cy="626185"/>
            <a:chOff x="-30396" y="6196177"/>
            <a:chExt cx="12233149" cy="626185"/>
          </a:xfrm>
        </p:grpSpPr>
        <p:pic>
          <p:nvPicPr>
            <p:cNvPr id="1148" name="Google Shape;1148;g1dc97b2dddd_0_227"/>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1149" name="Google Shape;1149;g1dc97b2dddd_0_22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0" name="Google Shape;1150;g1dc97b2dddd_0_22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1" name="Google Shape;1151;g1dc97b2dddd_0_22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2" name="Google Shape;1152;g1dc97b2dddd_0_22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3" name="Google Shape;1153;g1dc97b2dddd_0_22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4" name="Google Shape;1154;g1dc97b2dddd_0_227"/>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155" name="Google Shape;1155;g1dc97b2dddd_0_227"/>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1156" name="Google Shape;1156;g1dc97b2dddd_0_227"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1157" name="Google Shape;1157;g1dc97b2dddd_0_227"/>
          <p:cNvSpPr/>
          <p:nvPr/>
        </p:nvSpPr>
        <p:spPr>
          <a:xfrm flipH="1">
            <a:off x="7881150" y="4623894"/>
            <a:ext cx="3801300" cy="1571100"/>
          </a:xfrm>
          <a:prstGeom prst="wedgeRoundRectCallout">
            <a:avLst>
              <a:gd name="adj1" fmla="val 101797"/>
              <a:gd name="adj2" fmla="val -91940"/>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58" name="Google Shape;1158;g1dc97b2dddd_0_227"/>
          <p:cNvSpPr/>
          <p:nvPr/>
        </p:nvSpPr>
        <p:spPr>
          <a:xfrm flipH="1">
            <a:off x="7724396" y="1307808"/>
            <a:ext cx="3206700" cy="1571100"/>
          </a:xfrm>
          <a:prstGeom prst="wedgeRoundRectCallout">
            <a:avLst>
              <a:gd name="adj1" fmla="val 218023"/>
              <a:gd name="adj2" fmla="val 347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59" name="Google Shape;1159;g1dc97b2dddd_0_227"/>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0" name="Google Shape;1160;g1dc97b2dddd_0_227"/>
          <p:cNvSpPr txBox="1">
            <a:spLocks noGrp="1"/>
          </p:cNvSpPr>
          <p:nvPr>
            <p:ph type="body" idx="2"/>
          </p:nvPr>
        </p:nvSpPr>
        <p:spPr>
          <a:xfrm>
            <a:off x="3610286" y="4819504"/>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1" name="Google Shape;1161;g1dc97b2dddd_0_227"/>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g1dc97b2dddd_0_227"/>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163"/>
        <p:cNvGrpSpPr/>
        <p:nvPr/>
      </p:nvGrpSpPr>
      <p:grpSpPr>
        <a:xfrm>
          <a:off x="0" y="0"/>
          <a:ext cx="0" cy="0"/>
          <a:chOff x="0" y="0"/>
          <a:chExt cx="0" cy="0"/>
        </a:xfrm>
      </p:grpSpPr>
      <p:pic>
        <p:nvPicPr>
          <p:cNvPr id="1164" name="Google Shape;1164;g1dc97b2dddd_0_248"/>
          <p:cNvPicPr preferRelativeResize="0"/>
          <p:nvPr/>
        </p:nvPicPr>
        <p:blipFill rotWithShape="1">
          <a:blip r:embed="rId2">
            <a:alphaModFix/>
          </a:blip>
          <a:srcRect/>
          <a:stretch/>
        </p:blipFill>
        <p:spPr>
          <a:xfrm flipH="1">
            <a:off x="6432966" y="1760539"/>
            <a:ext cx="5505627" cy="4256743"/>
          </a:xfrm>
          <a:prstGeom prst="rect">
            <a:avLst/>
          </a:prstGeom>
          <a:noFill/>
          <a:ln>
            <a:noFill/>
          </a:ln>
        </p:spPr>
      </p:pic>
      <p:sp>
        <p:nvSpPr>
          <p:cNvPr id="1165" name="Google Shape;1165;g1dc97b2dddd_0_24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6" name="Google Shape;1166;g1dc97b2dddd_0_248"/>
          <p:cNvSpPr/>
          <p:nvPr/>
        </p:nvSpPr>
        <p:spPr>
          <a:xfrm flipH="1">
            <a:off x="264130" y="3054772"/>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1167" name="Google Shape;1167;g1dc97b2dddd_0_248"/>
          <p:cNvGrpSpPr/>
          <p:nvPr/>
        </p:nvGrpSpPr>
        <p:grpSpPr>
          <a:xfrm flipH="1">
            <a:off x="-30516" y="6196177"/>
            <a:ext cx="12233149" cy="626185"/>
            <a:chOff x="-30396" y="6196177"/>
            <a:chExt cx="12233149" cy="626185"/>
          </a:xfrm>
        </p:grpSpPr>
        <p:pic>
          <p:nvPicPr>
            <p:cNvPr id="1168" name="Google Shape;1168;g1dc97b2dddd_0_248"/>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1169" name="Google Shape;1169;g1dc97b2dddd_0_24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70" name="Google Shape;1170;g1dc97b2dddd_0_24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71" name="Google Shape;1171;g1dc97b2dddd_0_24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72" name="Google Shape;1172;g1dc97b2dddd_0_24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73" name="Google Shape;1173;g1dc97b2dddd_0_24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4" name="Google Shape;1174;g1dc97b2dddd_0_248"/>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175" name="Google Shape;1175;g1dc97b2dddd_0_248"/>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1176" name="Google Shape;1176;g1dc97b2dddd_0_248"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1177" name="Google Shape;1177;g1dc97b2dddd_0_248"/>
          <p:cNvSpPr/>
          <p:nvPr/>
        </p:nvSpPr>
        <p:spPr>
          <a:xfrm flipH="1">
            <a:off x="2097244" y="1411024"/>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78" name="Google Shape;1178;g1dc97b2dddd_0_248"/>
          <p:cNvSpPr/>
          <p:nvPr/>
        </p:nvSpPr>
        <p:spPr>
          <a:xfrm flipH="1">
            <a:off x="429205" y="4682677"/>
            <a:ext cx="5789100" cy="13932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79" name="Google Shape;1179;g1dc97b2dddd_0_248"/>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0" name="Google Shape;1180;g1dc97b2dddd_0_248"/>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1" name="Google Shape;1181;g1dc97b2dddd_0_248"/>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82"/>
        <p:cNvGrpSpPr/>
        <p:nvPr/>
      </p:nvGrpSpPr>
      <p:grpSpPr>
        <a:xfrm>
          <a:off x="0" y="0"/>
          <a:ext cx="0" cy="0"/>
          <a:chOff x="0" y="0"/>
          <a:chExt cx="0" cy="0"/>
        </a:xfrm>
      </p:grpSpPr>
      <p:sp>
        <p:nvSpPr>
          <p:cNvPr id="1183" name="Google Shape;1183;g1dc97b2dddd_0_267"/>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4" name="Google Shape;1184;g1dc97b2dddd_0_267"/>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5" name="Google Shape;1185;g1dc97b2dddd_0_267"/>
          <p:cNvSpPr txBox="1">
            <a:spLocks noGrp="1"/>
          </p:cNvSpPr>
          <p:nvPr>
            <p:ph type="body" idx="2"/>
          </p:nvPr>
        </p:nvSpPr>
        <p:spPr>
          <a:xfrm>
            <a:off x="0" y="1657350"/>
            <a:ext cx="12192000" cy="35244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Times New Roman"/>
                <a:ea typeface="Times New Roman"/>
                <a:cs typeface="Times New Roman"/>
                <a:sym typeface="Times New Roman"/>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86" name="Google Shape;1186;g1dc97b2dddd_0_267"/>
          <p:cNvGrpSpPr/>
          <p:nvPr/>
        </p:nvGrpSpPr>
        <p:grpSpPr>
          <a:xfrm>
            <a:off x="1" y="5607273"/>
            <a:ext cx="12196128" cy="83414"/>
            <a:chOff x="-33239" y="5603791"/>
            <a:chExt cx="9147325" cy="83414"/>
          </a:xfrm>
        </p:grpSpPr>
        <p:cxnSp>
          <p:nvCxnSpPr>
            <p:cNvPr id="1187" name="Google Shape;1187;g1dc97b2dddd_0_26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188" name="Google Shape;1188;g1dc97b2dddd_0_26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194"/>
        <p:cNvGrpSpPr/>
        <p:nvPr/>
      </p:nvGrpSpPr>
      <p:grpSpPr>
        <a:xfrm>
          <a:off x="0" y="0"/>
          <a:ext cx="0" cy="0"/>
          <a:chOff x="0" y="0"/>
          <a:chExt cx="0" cy="0"/>
        </a:xfrm>
      </p:grpSpPr>
      <p:sp>
        <p:nvSpPr>
          <p:cNvPr id="1195" name="Google Shape;1195;g26d0a2f72f2_0_17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6" name="Google Shape;1196;g26d0a2f72f2_0_17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7" name="Google Shape;1197;g26d0a2f72f2_0_176"/>
          <p:cNvSpPr txBox="1">
            <a:spLocks noGrp="1"/>
          </p:cNvSpPr>
          <p:nvPr>
            <p:ph type="body" idx="2"/>
          </p:nvPr>
        </p:nvSpPr>
        <p:spPr>
          <a:xfrm>
            <a:off x="260350" y="1577974"/>
            <a:ext cx="3088500" cy="4746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8" name="Google Shape;1198;g26d0a2f72f2_0_176"/>
          <p:cNvSpPr txBox="1">
            <a:spLocks noGrp="1"/>
          </p:cNvSpPr>
          <p:nvPr>
            <p:ph type="body" idx="3"/>
          </p:nvPr>
        </p:nvSpPr>
        <p:spPr>
          <a:xfrm>
            <a:off x="3847875" y="2733180"/>
            <a:ext cx="2873700" cy="1039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99" name="Google Shape;1199;g26d0a2f72f2_0_176"/>
          <p:cNvGrpSpPr/>
          <p:nvPr/>
        </p:nvGrpSpPr>
        <p:grpSpPr>
          <a:xfrm flipH="1">
            <a:off x="354867" y="6196177"/>
            <a:ext cx="8086609" cy="626185"/>
            <a:chOff x="3847875" y="6196177"/>
            <a:chExt cx="8086609" cy="626185"/>
          </a:xfrm>
        </p:grpSpPr>
        <p:cxnSp>
          <p:nvCxnSpPr>
            <p:cNvPr id="1200" name="Google Shape;1200;g26d0a2f72f2_0_17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1" name="Google Shape;1201;g26d0a2f72f2_0_17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02" name="Google Shape;1202;g26d0a2f72f2_0_17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3" name="Google Shape;1203;g26d0a2f72f2_0_17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04" name="Google Shape;1204;g26d0a2f72f2_0_17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05" name="Google Shape;1205;g26d0a2f72f2_0_17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06" name="Google Shape;1206;g26d0a2f72f2_0_176"/>
            <p:cNvPicPr preferRelativeResize="0"/>
            <p:nvPr/>
          </p:nvPicPr>
          <p:blipFill rotWithShape="1">
            <a:blip r:embed="rId5">
              <a:alphaModFix/>
            </a:blip>
            <a:srcRect/>
            <a:stretch/>
          </p:blipFill>
          <p:spPr>
            <a:xfrm>
              <a:off x="3847875" y="6251086"/>
              <a:ext cx="309931" cy="493980"/>
            </a:xfrm>
            <a:prstGeom prst="rect">
              <a:avLst/>
            </a:prstGeom>
            <a:noFill/>
            <a:ln>
              <a:noFill/>
            </a:ln>
          </p:spPr>
        </p:pic>
      </p:grpSp>
      <p:sp>
        <p:nvSpPr>
          <p:cNvPr id="1207" name="Google Shape;1207;g26d0a2f72f2_0_176"/>
          <p:cNvSpPr txBox="1">
            <a:spLocks noGrp="1"/>
          </p:cNvSpPr>
          <p:nvPr>
            <p:ph type="body" idx="4"/>
          </p:nvPr>
        </p:nvSpPr>
        <p:spPr>
          <a:xfrm>
            <a:off x="9058038" y="2733180"/>
            <a:ext cx="2873700" cy="1039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208"/>
        <p:cNvGrpSpPr/>
        <p:nvPr/>
      </p:nvGrpSpPr>
      <p:grpSpPr>
        <a:xfrm>
          <a:off x="0" y="0"/>
          <a:ext cx="0" cy="0"/>
          <a:chOff x="0" y="0"/>
          <a:chExt cx="0" cy="0"/>
        </a:xfrm>
      </p:grpSpPr>
      <p:sp>
        <p:nvSpPr>
          <p:cNvPr id="1209" name="Google Shape;1209;g26d0a2f72f2_0_190"/>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210" name="Google Shape;1210;g26d0a2f72f2_0_190"/>
          <p:cNvGrpSpPr/>
          <p:nvPr/>
        </p:nvGrpSpPr>
        <p:grpSpPr>
          <a:xfrm flipH="1">
            <a:off x="308142" y="6045571"/>
            <a:ext cx="8086606" cy="626186"/>
            <a:chOff x="3847875" y="6196177"/>
            <a:chExt cx="8086606" cy="626186"/>
          </a:xfrm>
        </p:grpSpPr>
        <p:cxnSp>
          <p:nvCxnSpPr>
            <p:cNvPr id="1211" name="Google Shape;1211;g26d0a2f72f2_0_19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12" name="Google Shape;1212;g26d0a2f72f2_0_190"/>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13" name="Google Shape;1213;g26d0a2f72f2_0_190"/>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14" name="Google Shape;1214;g26d0a2f72f2_0_19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15" name="Google Shape;1215;g26d0a2f72f2_0_190"/>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16" name="Google Shape;1216;g26d0a2f72f2_0_190"/>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17" name="Google Shape;1217;g26d0a2f72f2_0_190"/>
            <p:cNvPicPr preferRelativeResize="0"/>
            <p:nvPr/>
          </p:nvPicPr>
          <p:blipFill rotWithShape="1">
            <a:blip r:embed="rId5">
              <a:alphaModFix/>
            </a:blip>
            <a:srcRect/>
            <a:stretch/>
          </p:blipFill>
          <p:spPr>
            <a:xfrm>
              <a:off x="11442513" y="6196177"/>
              <a:ext cx="491968" cy="536174"/>
            </a:xfrm>
            <a:prstGeom prst="rect">
              <a:avLst/>
            </a:prstGeom>
            <a:noFill/>
            <a:ln>
              <a:noFill/>
            </a:ln>
          </p:spPr>
        </p:pic>
      </p:grpSp>
      <p:sp>
        <p:nvSpPr>
          <p:cNvPr id="1218" name="Google Shape;1218;g26d0a2f72f2_0_190"/>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9" name="Google Shape;1219;g26d0a2f72f2_0_190"/>
          <p:cNvSpPr>
            <a:spLocks noGrp="1"/>
          </p:cNvSpPr>
          <p:nvPr>
            <p:ph type="pic" idx="2"/>
          </p:nvPr>
        </p:nvSpPr>
        <p:spPr>
          <a:xfrm>
            <a:off x="457146" y="524736"/>
            <a:ext cx="2514600" cy="2935200"/>
          </a:xfrm>
          <a:prstGeom prst="rect">
            <a:avLst/>
          </a:prstGeom>
          <a:noFill/>
          <a:ln>
            <a:noFill/>
          </a:ln>
        </p:spPr>
      </p:sp>
      <p:sp>
        <p:nvSpPr>
          <p:cNvPr id="1220" name="Google Shape;1220;g26d0a2f72f2_0_190"/>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2 Reading tip with pic and conversation bubbles 1">
  <p:cSld name="2 Reading tip with pic and conversation bubbles 1">
    <p:spTree>
      <p:nvGrpSpPr>
        <p:cNvPr id="1" name="Shape 1221"/>
        <p:cNvGrpSpPr/>
        <p:nvPr/>
      </p:nvGrpSpPr>
      <p:grpSpPr>
        <a:xfrm>
          <a:off x="0" y="0"/>
          <a:ext cx="0" cy="0"/>
          <a:chOff x="0" y="0"/>
          <a:chExt cx="0" cy="0"/>
        </a:xfrm>
      </p:grpSpPr>
      <p:pic>
        <p:nvPicPr>
          <p:cNvPr id="1222" name="Google Shape;1222;g26d0a2f72f2_0_203" descr="A group of people sitting at a table&#10;&#10;Description automatically generated"/>
          <p:cNvPicPr preferRelativeResize="0"/>
          <p:nvPr/>
        </p:nvPicPr>
        <p:blipFill rotWithShape="1">
          <a:blip r:embed="rId2">
            <a:alphaModFix/>
          </a:blip>
          <a:srcRect l="13031" t="9822" r="20918" b="27809"/>
          <a:stretch/>
        </p:blipFill>
        <p:spPr>
          <a:xfrm>
            <a:off x="2066781" y="3289625"/>
            <a:ext cx="4293731" cy="2702860"/>
          </a:xfrm>
          <a:prstGeom prst="rect">
            <a:avLst/>
          </a:prstGeom>
          <a:noFill/>
          <a:ln w="22225" cap="flat" cmpd="sng">
            <a:solidFill>
              <a:srgbClr val="666666"/>
            </a:solidFill>
            <a:prstDash val="solid"/>
            <a:round/>
            <a:headEnd type="none" w="sm" len="sm"/>
            <a:tailEnd type="none" w="sm" len="sm"/>
          </a:ln>
        </p:spPr>
      </p:pic>
      <p:sp>
        <p:nvSpPr>
          <p:cNvPr id="1223" name="Google Shape;1223;g26d0a2f72f2_0_20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4" name="Google Shape;1224;g26d0a2f72f2_0_203"/>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5" name="Google Shape;1225;g26d0a2f72f2_0_203"/>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6" name="Google Shape;1226;g26d0a2f72f2_0_203"/>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27" name="Google Shape;1227;g26d0a2f72f2_0_203"/>
          <p:cNvGrpSpPr/>
          <p:nvPr/>
        </p:nvGrpSpPr>
        <p:grpSpPr>
          <a:xfrm flipH="1">
            <a:off x="245139" y="6196177"/>
            <a:ext cx="8086609" cy="626185"/>
            <a:chOff x="3847875" y="6196177"/>
            <a:chExt cx="8086609" cy="626185"/>
          </a:xfrm>
        </p:grpSpPr>
        <p:cxnSp>
          <p:nvCxnSpPr>
            <p:cNvPr id="1228" name="Google Shape;1228;g26d0a2f72f2_0_20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9" name="Google Shape;1229;g26d0a2f72f2_0_20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30" name="Google Shape;1230;g26d0a2f72f2_0_20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31" name="Google Shape;1231;g26d0a2f72f2_0_203"/>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232" name="Google Shape;1232;g26d0a2f72f2_0_203" descr="A picture containing vector graphics&#10;&#10;Description automatically generated"/>
            <p:cNvPicPr preferRelativeResize="0"/>
            <p:nvPr/>
          </p:nvPicPr>
          <p:blipFill rotWithShape="1">
            <a:blip r:embed="rId4">
              <a:alphaModFix/>
            </a:blip>
            <a:srcRect/>
            <a:stretch/>
          </p:blipFill>
          <p:spPr>
            <a:xfrm>
              <a:off x="8721174" y="6196177"/>
              <a:ext cx="687747" cy="615553"/>
            </a:xfrm>
            <a:prstGeom prst="rect">
              <a:avLst/>
            </a:prstGeom>
            <a:noFill/>
            <a:ln>
              <a:noFill/>
            </a:ln>
          </p:spPr>
        </p:pic>
        <p:pic>
          <p:nvPicPr>
            <p:cNvPr id="1233" name="Google Shape;1233;g26d0a2f72f2_0_203"/>
            <p:cNvPicPr preferRelativeResize="0"/>
            <p:nvPr/>
          </p:nvPicPr>
          <p:blipFill rotWithShape="1">
            <a:blip r:embed="rId5">
              <a:alphaModFix/>
            </a:blip>
            <a:srcRect/>
            <a:stretch/>
          </p:blipFill>
          <p:spPr>
            <a:xfrm>
              <a:off x="6134673" y="6324412"/>
              <a:ext cx="529889" cy="497950"/>
            </a:xfrm>
            <a:prstGeom prst="rect">
              <a:avLst/>
            </a:prstGeom>
            <a:noFill/>
            <a:ln>
              <a:noFill/>
            </a:ln>
          </p:spPr>
        </p:pic>
        <p:pic>
          <p:nvPicPr>
            <p:cNvPr id="1234" name="Google Shape;1234;g26d0a2f72f2_0_203"/>
            <p:cNvPicPr preferRelativeResize="0"/>
            <p:nvPr/>
          </p:nvPicPr>
          <p:blipFill rotWithShape="1">
            <a:blip r:embed="rId6">
              <a:alphaModFix/>
            </a:blip>
            <a:srcRect/>
            <a:stretch/>
          </p:blipFill>
          <p:spPr>
            <a:xfrm>
              <a:off x="3847875" y="6251086"/>
              <a:ext cx="309931" cy="493980"/>
            </a:xfrm>
            <a:prstGeom prst="rect">
              <a:avLst/>
            </a:prstGeom>
            <a:noFill/>
            <a:ln>
              <a:noFill/>
            </a:ln>
          </p:spPr>
        </p:pic>
      </p:grpSp>
      <p:sp>
        <p:nvSpPr>
          <p:cNvPr id="1235" name="Google Shape;1235;g26d0a2f72f2_0_203"/>
          <p:cNvSpPr txBox="1">
            <a:spLocks noGrp="1"/>
          </p:cNvSpPr>
          <p:nvPr>
            <p:ph type="body" idx="4"/>
          </p:nvPr>
        </p:nvSpPr>
        <p:spPr>
          <a:xfrm rot="-2153581">
            <a:off x="3698465" y="2197679"/>
            <a:ext cx="2558532" cy="1574988"/>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6" name="Google Shape;1236;g26d0a2f72f2_0_203"/>
          <p:cNvSpPr/>
          <p:nvPr/>
        </p:nvSpPr>
        <p:spPr>
          <a:xfrm rot="949913">
            <a:off x="4759794" y="1549933"/>
            <a:ext cx="3910333" cy="2463141"/>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237" name="Google Shape;1237;g26d0a2f72f2_0_203"/>
          <p:cNvSpPr txBox="1">
            <a:spLocks noGrp="1"/>
          </p:cNvSpPr>
          <p:nvPr>
            <p:ph type="body" idx="5"/>
          </p:nvPr>
        </p:nvSpPr>
        <p:spPr>
          <a:xfrm rot="860453">
            <a:off x="8789257" y="1869145"/>
            <a:ext cx="2887476" cy="1828793"/>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8" name="Google Shape;1238;g26d0a2f72f2_0_203"/>
          <p:cNvSpPr/>
          <p:nvPr/>
        </p:nvSpPr>
        <p:spPr>
          <a:xfrm rot="-2036101" flipH="1">
            <a:off x="-57472" y="1812681"/>
            <a:ext cx="3328065" cy="2381766"/>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1239" name="Google Shape;1239;g26d0a2f72f2_0_203"/>
          <p:cNvSpPr txBox="1">
            <a:spLocks noGrp="1"/>
          </p:cNvSpPr>
          <p:nvPr>
            <p:ph type="body" idx="6"/>
          </p:nvPr>
        </p:nvSpPr>
        <p:spPr>
          <a:xfrm>
            <a:off x="9641043" y="5445006"/>
            <a:ext cx="25509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105"/>
        <p:cNvGrpSpPr/>
        <p:nvPr/>
      </p:nvGrpSpPr>
      <p:grpSpPr>
        <a:xfrm>
          <a:off x="0" y="0"/>
          <a:ext cx="0" cy="0"/>
          <a:chOff x="0" y="0"/>
          <a:chExt cx="0" cy="0"/>
        </a:xfrm>
      </p:grpSpPr>
      <p:sp>
        <p:nvSpPr>
          <p:cNvPr id="106" name="Google Shape;106;p41"/>
          <p:cNvSpPr txBox="1">
            <a:spLocks noGrp="1"/>
          </p:cNvSpPr>
          <p:nvPr>
            <p:ph type="body" idx="1"/>
          </p:nvPr>
        </p:nvSpPr>
        <p:spPr>
          <a:xfrm>
            <a:off x="3445340" y="1710574"/>
            <a:ext cx="2514600" cy="31485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41"/>
          <p:cNvSpPr txBox="1">
            <a:spLocks noGrp="1"/>
          </p:cNvSpPr>
          <p:nvPr>
            <p:ph type="body" idx="2"/>
          </p:nvPr>
        </p:nvSpPr>
        <p:spPr>
          <a:xfrm>
            <a:off x="9332937" y="1735925"/>
            <a:ext cx="2514600" cy="31485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41"/>
          <p:cNvSpPr txBox="1">
            <a:spLocks noGrp="1"/>
          </p:cNvSpPr>
          <p:nvPr>
            <p:ph type="body" idx="3"/>
          </p:nvPr>
        </p:nvSpPr>
        <p:spPr>
          <a:xfrm>
            <a:off x="344463" y="1702233"/>
            <a:ext cx="2910900" cy="31569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41"/>
          <p:cNvSpPr txBox="1">
            <a:spLocks noGrp="1"/>
          </p:cNvSpPr>
          <p:nvPr>
            <p:ph type="body" idx="4"/>
          </p:nvPr>
        </p:nvSpPr>
        <p:spPr>
          <a:xfrm>
            <a:off x="6232061" y="1735926"/>
            <a:ext cx="2910900" cy="31485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4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1" name="Google Shape;111;p4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2" name="Google Shape;112;p4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4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 name="Google Shape;114;p4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 name="Google Shape;115;p4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 name="Google Shape;116;p4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 name="Google Shape;117;p4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8" name="Google Shape;118;p41"/>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19" name="Google Shape;119;p4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2 reading tip more options">
  <p:cSld name="1_2 reading tip more options">
    <p:spTree>
      <p:nvGrpSpPr>
        <p:cNvPr id="1" name="Shape 1240"/>
        <p:cNvGrpSpPr/>
        <p:nvPr/>
      </p:nvGrpSpPr>
      <p:grpSpPr>
        <a:xfrm>
          <a:off x="0" y="0"/>
          <a:ext cx="0" cy="0"/>
          <a:chOff x="0" y="0"/>
          <a:chExt cx="0" cy="0"/>
        </a:xfrm>
      </p:grpSpPr>
      <p:sp>
        <p:nvSpPr>
          <p:cNvPr id="1241" name="Google Shape;1241;g26d0a2f72f2_0_22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42" name="Google Shape;1242;g26d0a2f72f2_0_222"/>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3" name="Google Shape;1243;g26d0a2f72f2_0_222"/>
          <p:cNvSpPr txBox="1">
            <a:spLocks noGrp="1"/>
          </p:cNvSpPr>
          <p:nvPr>
            <p:ph type="body" idx="2"/>
          </p:nvPr>
        </p:nvSpPr>
        <p:spPr>
          <a:xfrm>
            <a:off x="243874" y="1023994"/>
            <a:ext cx="3040200" cy="2993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4" name="Google Shape;1244;g26d0a2f72f2_0_222"/>
          <p:cNvSpPr txBox="1">
            <a:spLocks noGrp="1"/>
          </p:cNvSpPr>
          <p:nvPr>
            <p:ph type="body" idx="3"/>
          </p:nvPr>
        </p:nvSpPr>
        <p:spPr>
          <a:xfrm>
            <a:off x="3790950" y="1944688"/>
            <a:ext cx="43614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45" name="Google Shape;1245;g26d0a2f72f2_0_222"/>
          <p:cNvGrpSpPr/>
          <p:nvPr/>
        </p:nvGrpSpPr>
        <p:grpSpPr>
          <a:xfrm flipH="1">
            <a:off x="245139" y="6196177"/>
            <a:ext cx="8086609" cy="626185"/>
            <a:chOff x="3847875" y="6196177"/>
            <a:chExt cx="8086609" cy="626185"/>
          </a:xfrm>
        </p:grpSpPr>
        <p:cxnSp>
          <p:nvCxnSpPr>
            <p:cNvPr id="1246" name="Google Shape;1246;g26d0a2f72f2_0_22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7" name="Google Shape;1247;g26d0a2f72f2_0_22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48" name="Google Shape;1248;g26d0a2f72f2_0_22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9" name="Google Shape;1249;g26d0a2f72f2_0_22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50" name="Google Shape;1250;g26d0a2f72f2_0_22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51" name="Google Shape;1251;g26d0a2f72f2_0_22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52" name="Google Shape;1252;g26d0a2f72f2_0_222"/>
            <p:cNvPicPr preferRelativeResize="0"/>
            <p:nvPr/>
          </p:nvPicPr>
          <p:blipFill rotWithShape="1">
            <a:blip r:embed="rId5">
              <a:alphaModFix/>
            </a:blip>
            <a:srcRect/>
            <a:stretch/>
          </p:blipFill>
          <p:spPr>
            <a:xfrm>
              <a:off x="3847875" y="6251086"/>
              <a:ext cx="309931" cy="493980"/>
            </a:xfrm>
            <a:prstGeom prst="rect">
              <a:avLst/>
            </a:prstGeom>
            <a:noFill/>
            <a:ln>
              <a:noFill/>
            </a:ln>
          </p:spPr>
        </p:pic>
      </p:grpSp>
      <p:sp>
        <p:nvSpPr>
          <p:cNvPr id="1253" name="Google Shape;1253;g26d0a2f72f2_0_222"/>
          <p:cNvSpPr txBox="1">
            <a:spLocks noGrp="1"/>
          </p:cNvSpPr>
          <p:nvPr>
            <p:ph type="body" idx="4"/>
          </p:nvPr>
        </p:nvSpPr>
        <p:spPr>
          <a:xfrm>
            <a:off x="8420151" y="1944688"/>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4" name="Google Shape;1254;g26d0a2f72f2_0_222"/>
          <p:cNvSpPr txBox="1">
            <a:spLocks noGrp="1"/>
          </p:cNvSpPr>
          <p:nvPr>
            <p:ph type="body" idx="5"/>
          </p:nvPr>
        </p:nvSpPr>
        <p:spPr>
          <a:xfrm>
            <a:off x="8433792" y="4255294"/>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5" name="Google Shape;1255;g26d0a2f72f2_0_222"/>
          <p:cNvSpPr>
            <a:spLocks noGrp="1"/>
          </p:cNvSpPr>
          <p:nvPr>
            <p:ph type="pic" idx="6"/>
          </p:nvPr>
        </p:nvSpPr>
        <p:spPr>
          <a:xfrm>
            <a:off x="328222" y="4123429"/>
            <a:ext cx="2871300" cy="2495100"/>
          </a:xfrm>
          <a:prstGeom prst="rect">
            <a:avLst/>
          </a:prstGeom>
          <a:no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56"/>
        <p:cNvGrpSpPr/>
        <p:nvPr/>
      </p:nvGrpSpPr>
      <p:grpSpPr>
        <a:xfrm>
          <a:off x="0" y="0"/>
          <a:ext cx="0" cy="0"/>
          <a:chOff x="0" y="0"/>
          <a:chExt cx="0" cy="0"/>
        </a:xfrm>
      </p:grpSpPr>
      <p:sp>
        <p:nvSpPr>
          <p:cNvPr id="1257" name="Google Shape;1257;g26d0a2f72f2_0_23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258" name="Google Shape;1258;g26d0a2f72f2_0_238"/>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59" name="Google Shape;1259;g26d0a2f72f2_0_238"/>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60" name="Google Shape;1260;g26d0a2f72f2_0_23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1" name="Google Shape;1261;g26d0a2f72f2_0_23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2" name="Google Shape;1262;g26d0a2f72f2_0_238"/>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63" name="Google Shape;1263;g26d0a2f72f2_0_238"/>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64" name="Google Shape;1264;g26d0a2f72f2_0_238"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65" name="Google Shape;1265;g26d0a2f72f2_0_238"/>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6" name="Google Shape;1266;g26d0a2f72f2_0_238"/>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7" name="Google Shape;1267;g26d0a2f72f2_0_238"/>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8" name="Google Shape;1268;g26d0a2f72f2_0_238"/>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9" name="Google Shape;1269;g26d0a2f72f2_0_238"/>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1270"/>
        <p:cNvGrpSpPr/>
        <p:nvPr/>
      </p:nvGrpSpPr>
      <p:grpSpPr>
        <a:xfrm>
          <a:off x="0" y="0"/>
          <a:ext cx="0" cy="0"/>
          <a:chOff x="0" y="0"/>
          <a:chExt cx="0" cy="0"/>
        </a:xfrm>
      </p:grpSpPr>
      <p:sp>
        <p:nvSpPr>
          <p:cNvPr id="1271" name="Google Shape;1271;g26d0a2f72f2_0_25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272" name="Google Shape;1272;g26d0a2f72f2_0_25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3" name="Google Shape;1273;g26d0a2f72f2_0_25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74" name="Google Shape;1274;g26d0a2f72f2_0_25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5" name="Google Shape;1275;g26d0a2f72f2_0_2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76" name="Google Shape;1276;g26d0a2f72f2_0_2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77" name="Google Shape;1277;g26d0a2f72f2_0_2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78" name="Google Shape;1278;g26d0a2f72f2_0_25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79" name="Google Shape;1279;g26d0a2f72f2_0_252"/>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0" name="Google Shape;1280;g26d0a2f72f2_0_252"/>
          <p:cNvSpPr>
            <a:spLocks noGrp="1"/>
          </p:cNvSpPr>
          <p:nvPr>
            <p:ph type="pic" idx="2"/>
          </p:nvPr>
        </p:nvSpPr>
        <p:spPr>
          <a:xfrm>
            <a:off x="8832388" y="1251284"/>
            <a:ext cx="3251700" cy="2499000"/>
          </a:xfrm>
          <a:prstGeom prst="rect">
            <a:avLst/>
          </a:prstGeom>
          <a:noFill/>
          <a:ln>
            <a:noFill/>
          </a:ln>
        </p:spPr>
      </p:sp>
      <p:sp>
        <p:nvSpPr>
          <p:cNvPr id="1281" name="Google Shape;1281;g26d0a2f72f2_0_252"/>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282"/>
        <p:cNvGrpSpPr/>
        <p:nvPr/>
      </p:nvGrpSpPr>
      <p:grpSpPr>
        <a:xfrm>
          <a:off x="0" y="0"/>
          <a:ext cx="0" cy="0"/>
          <a:chOff x="0" y="0"/>
          <a:chExt cx="0" cy="0"/>
        </a:xfrm>
      </p:grpSpPr>
      <p:sp>
        <p:nvSpPr>
          <p:cNvPr id="1283" name="Google Shape;1283;g26d0a2f72f2_0_26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284" name="Google Shape;1284;g26d0a2f72f2_0_26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5" name="Google Shape;1285;g26d0a2f72f2_0_26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86" name="Google Shape;1286;g26d0a2f72f2_0_26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87" name="Google Shape;1287;g26d0a2f72f2_0_26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88" name="Google Shape;1288;g26d0a2f72f2_0_26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89" name="Google Shape;1289;g26d0a2f72f2_0_26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90" name="Google Shape;1290;g26d0a2f72f2_0_264"/>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91" name="Google Shape;1291;g26d0a2f72f2_0_264"/>
          <p:cNvSpPr>
            <a:spLocks noGrp="1"/>
          </p:cNvSpPr>
          <p:nvPr>
            <p:ph type="pic" idx="2"/>
          </p:nvPr>
        </p:nvSpPr>
        <p:spPr>
          <a:xfrm>
            <a:off x="9209369" y="1251283"/>
            <a:ext cx="2404500" cy="2949900"/>
          </a:xfrm>
          <a:prstGeom prst="rect">
            <a:avLst/>
          </a:prstGeom>
          <a:noFill/>
          <a:ln>
            <a:noFill/>
          </a:ln>
        </p:spPr>
      </p:sp>
      <p:sp>
        <p:nvSpPr>
          <p:cNvPr id="1292" name="Google Shape;1292;g26d0a2f72f2_0_264"/>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3" name="Google Shape;1293;g26d0a2f72f2_0_264"/>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4" name="Google Shape;1294;g26d0a2f72f2_0_264"/>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95"/>
        <p:cNvGrpSpPr/>
        <p:nvPr/>
      </p:nvGrpSpPr>
      <p:grpSpPr>
        <a:xfrm>
          <a:off x="0" y="0"/>
          <a:ext cx="0" cy="0"/>
          <a:chOff x="0" y="0"/>
          <a:chExt cx="0" cy="0"/>
        </a:xfrm>
      </p:grpSpPr>
      <p:sp>
        <p:nvSpPr>
          <p:cNvPr id="1296" name="Google Shape;1296;g26d0a2f72f2_0_27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297"/>
        <p:cNvGrpSpPr/>
        <p:nvPr/>
      </p:nvGrpSpPr>
      <p:grpSpPr>
        <a:xfrm>
          <a:off x="0" y="0"/>
          <a:ext cx="0" cy="0"/>
          <a:chOff x="0" y="0"/>
          <a:chExt cx="0" cy="0"/>
        </a:xfrm>
      </p:grpSpPr>
      <p:sp>
        <p:nvSpPr>
          <p:cNvPr id="1298" name="Google Shape;1298;g26d0a2f72f2_0_27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299" name="Google Shape;1299;g26d0a2f72f2_0_27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0" name="Google Shape;1300;g26d0a2f72f2_0_27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01" name="Google Shape;1301;g26d0a2f72f2_0_27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2" name="Google Shape;1302;g26d0a2f72f2_0_27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03" name="Google Shape;1303;g26d0a2f72f2_0_27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04" name="Google Shape;1304;g26d0a2f72f2_0_27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05" name="Google Shape;1305;g26d0a2f72f2_0_279"/>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06" name="Google Shape;1306;g26d0a2f72f2_0_279"/>
          <p:cNvSpPr>
            <a:spLocks noGrp="1"/>
          </p:cNvSpPr>
          <p:nvPr>
            <p:ph type="pic" idx="2"/>
          </p:nvPr>
        </p:nvSpPr>
        <p:spPr>
          <a:xfrm>
            <a:off x="8916576" y="1661249"/>
            <a:ext cx="2990100" cy="2715900"/>
          </a:xfrm>
          <a:prstGeom prst="rect">
            <a:avLst/>
          </a:prstGeom>
          <a:noFill/>
          <a:ln>
            <a:noFill/>
          </a:ln>
        </p:spPr>
      </p:sp>
      <p:sp>
        <p:nvSpPr>
          <p:cNvPr id="1307" name="Google Shape;1307;g26d0a2f72f2_0_279"/>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8" name="Google Shape;1308;g26d0a2f72f2_0_279"/>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9" name="Google Shape;1309;g26d0a2f72f2_0_279"/>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0" name="Google Shape;1310;g26d0a2f72f2_0_279"/>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11"/>
        <p:cNvGrpSpPr/>
        <p:nvPr/>
      </p:nvGrpSpPr>
      <p:grpSpPr>
        <a:xfrm>
          <a:off x="0" y="0"/>
          <a:ext cx="0" cy="0"/>
          <a:chOff x="0" y="0"/>
          <a:chExt cx="0" cy="0"/>
        </a:xfrm>
      </p:grpSpPr>
      <p:sp>
        <p:nvSpPr>
          <p:cNvPr id="1312" name="Google Shape;1312;g26d0a2f72f2_0_29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313" name="Google Shape;1313;g26d0a2f72f2_0_29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4" name="Google Shape;1314;g26d0a2f72f2_0_29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5" name="Google Shape;1315;g26d0a2f72f2_0_29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16" name="Google Shape;1316;g26d0a2f72f2_0_29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17" name="Google Shape;1317;g26d0a2f72f2_0_29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8" name="Google Shape;1318;g26d0a2f72f2_0_29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19" name="Google Shape;1319;g26d0a2f72f2_0_29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20" name="Google Shape;1320;g26d0a2f72f2_0_293"/>
          <p:cNvSpPr>
            <a:spLocks noGrp="1"/>
          </p:cNvSpPr>
          <p:nvPr>
            <p:ph type="pic" idx="2"/>
          </p:nvPr>
        </p:nvSpPr>
        <p:spPr>
          <a:xfrm>
            <a:off x="9093038" y="1058781"/>
            <a:ext cx="2715900" cy="2715900"/>
          </a:xfrm>
          <a:prstGeom prst="rect">
            <a:avLst/>
          </a:prstGeom>
          <a:noFill/>
          <a:ln>
            <a:noFill/>
          </a:ln>
        </p:spPr>
      </p:sp>
      <p:sp>
        <p:nvSpPr>
          <p:cNvPr id="1321" name="Google Shape;1321;g26d0a2f72f2_0_293"/>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2" name="Google Shape;1322;g26d0a2f72f2_0_293"/>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3" name="Google Shape;1323;g26d0a2f72f2_0_293"/>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4" name="Google Shape;1324;g26d0a2f72f2_0_293"/>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5" name="Google Shape;1325;g26d0a2f72f2_0_293"/>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6" name="Google Shape;1326;g26d0a2f72f2_0_293"/>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7" name="Google Shape;1327;g26d0a2f72f2_0_293"/>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28"/>
        <p:cNvGrpSpPr/>
        <p:nvPr/>
      </p:nvGrpSpPr>
      <p:grpSpPr>
        <a:xfrm>
          <a:off x="0" y="0"/>
          <a:ext cx="0" cy="0"/>
          <a:chOff x="0" y="0"/>
          <a:chExt cx="0" cy="0"/>
        </a:xfrm>
      </p:grpSpPr>
      <p:sp>
        <p:nvSpPr>
          <p:cNvPr id="1329" name="Google Shape;1329;g26d0a2f72f2_0_31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0" name="Google Shape;1330;g26d0a2f72f2_0_310"/>
          <p:cNvSpPr>
            <a:spLocks noGrp="1"/>
          </p:cNvSpPr>
          <p:nvPr>
            <p:ph type="pic" idx="2"/>
          </p:nvPr>
        </p:nvSpPr>
        <p:spPr>
          <a:xfrm>
            <a:off x="9510134" y="1431036"/>
            <a:ext cx="1965900" cy="3996000"/>
          </a:xfrm>
          <a:prstGeom prst="rect">
            <a:avLst/>
          </a:prstGeom>
          <a:noFill/>
          <a:ln>
            <a:noFill/>
          </a:ln>
        </p:spPr>
      </p:sp>
      <p:cxnSp>
        <p:nvCxnSpPr>
          <p:cNvPr id="1331" name="Google Shape;1331;g26d0a2f72f2_0_31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2" name="Google Shape;1332;g26d0a2f72f2_0_31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3" name="Google Shape;1333;g26d0a2f72f2_0_31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34" name="Google Shape;1334;g26d0a2f72f2_0_31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35" name="Google Shape;1335;g26d0a2f72f2_0_31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36" name="Google Shape;1336;g26d0a2f72f2_0_310"/>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37" name="Google Shape;1337;g26d0a2f72f2_0_31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38" name="Google Shape;1338;g26d0a2f72f2_0_310"/>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9" name="Google Shape;1339;g26d0a2f72f2_0_310"/>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0" name="Google Shape;1340;g26d0a2f72f2_0_310"/>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1" name="Google Shape;1341;g26d0a2f72f2_0_310"/>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2" name="Google Shape;1342;g26d0a2f72f2_0_310"/>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3" name="Google Shape;1343;g26d0a2f72f2_0_310"/>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4" name="Google Shape;1344;g26d0a2f72f2_0_310"/>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5" name="Google Shape;1345;g26d0a2f72f2_0_310"/>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sp>
        <p:nvSpPr>
          <p:cNvPr id="121" name="Google Shape;121;p4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2" name="Google Shape;122;p45" descr="A picture containing text, person, indoor, table&#10;&#10;Description automatically generated"/>
          <p:cNvPicPr preferRelativeResize="0"/>
          <p:nvPr/>
        </p:nvPicPr>
        <p:blipFill rotWithShape="1">
          <a:blip r:embed="rId2">
            <a:alphaModFix/>
          </a:blip>
          <a:srcRect/>
          <a:stretch/>
        </p:blipFill>
        <p:spPr>
          <a:xfrm>
            <a:off x="230605" y="1668803"/>
            <a:ext cx="6486175" cy="4320880"/>
          </a:xfrm>
          <a:prstGeom prst="rect">
            <a:avLst/>
          </a:prstGeom>
          <a:noFill/>
          <a:ln>
            <a:noFill/>
          </a:ln>
        </p:spPr>
      </p:pic>
      <p:sp>
        <p:nvSpPr>
          <p:cNvPr id="123" name="Google Shape;123;p45"/>
          <p:cNvSpPr/>
          <p:nvPr/>
        </p:nvSpPr>
        <p:spPr>
          <a:xfrm flipH="1">
            <a:off x="3021459" y="4573245"/>
            <a:ext cx="3808179" cy="1571145"/>
          </a:xfrm>
          <a:prstGeom prst="wedgeRoundRectCallout">
            <a:avLst>
              <a:gd name="adj1" fmla="val 67022"/>
              <a:gd name="adj2" fmla="val -5369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24" name="Google Shape;124;p45"/>
          <p:cNvSpPr/>
          <p:nvPr/>
        </p:nvSpPr>
        <p:spPr>
          <a:xfrm flipH="1">
            <a:off x="8159998" y="2966421"/>
            <a:ext cx="3801397" cy="1571144"/>
          </a:xfrm>
          <a:prstGeom prst="wedgeRoundRectCallout">
            <a:avLst>
              <a:gd name="adj1" fmla="val 106899"/>
              <a:gd name="adj2" fmla="val -4017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125" name="Google Shape;125;p45"/>
          <p:cNvGrpSpPr/>
          <p:nvPr/>
        </p:nvGrpSpPr>
        <p:grpSpPr>
          <a:xfrm flipH="1">
            <a:off x="-30396" y="6196177"/>
            <a:ext cx="12233029" cy="626185"/>
            <a:chOff x="-30396" y="6196177"/>
            <a:chExt cx="12233029" cy="626185"/>
          </a:xfrm>
        </p:grpSpPr>
        <p:pic>
          <p:nvPicPr>
            <p:cNvPr id="126" name="Google Shape;126;p45"/>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127" name="Google Shape;127;p4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8" name="Google Shape;128;p4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9" name="Google Shape;129;p4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0" name="Google Shape;130;p4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1" name="Google Shape;131;p4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32" name="Google Shape;132;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33" name="Google Shape;133;p45"/>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134" name="Google Shape;134;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135" name="Google Shape;135;p45"/>
          <p:cNvSpPr/>
          <p:nvPr/>
        </p:nvSpPr>
        <p:spPr>
          <a:xfrm flipH="1">
            <a:off x="7881053" y="4623894"/>
            <a:ext cx="3801397" cy="1571144"/>
          </a:xfrm>
          <a:prstGeom prst="wedgeRoundRectCallout">
            <a:avLst>
              <a:gd name="adj1" fmla="val 101797"/>
              <a:gd name="adj2" fmla="val -91940"/>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36" name="Google Shape;136;p45"/>
          <p:cNvSpPr/>
          <p:nvPr/>
        </p:nvSpPr>
        <p:spPr>
          <a:xfrm flipH="1">
            <a:off x="7724320" y="1307808"/>
            <a:ext cx="3206776" cy="1571145"/>
          </a:xfrm>
          <a:prstGeom prst="wedgeRoundRectCallout">
            <a:avLst>
              <a:gd name="adj1" fmla="val 218023"/>
              <a:gd name="adj2" fmla="val 347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37" name="Google Shape;137;p45"/>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45"/>
          <p:cNvSpPr txBox="1">
            <a:spLocks noGrp="1"/>
          </p:cNvSpPr>
          <p:nvPr>
            <p:ph type="body" idx="2"/>
          </p:nvPr>
        </p:nvSpPr>
        <p:spPr>
          <a:xfrm>
            <a:off x="3610286" y="4819504"/>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45"/>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45"/>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1.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1.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1.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6.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3.xml"/><Relationship Id="rId7"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9" r:id="rId1"/>
    <p:sldLayoutId id="214748374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27"/>
          <p:cNvSpPr/>
          <p:nvPr/>
        </p:nvSpPr>
        <p:spPr>
          <a:xfrm>
            <a:off x="0" y="-11086"/>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6" name="Google Shape;16;p27"/>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17" name="Google Shape;17;p27"/>
          <p:cNvPicPr preferRelativeResize="0"/>
          <p:nvPr/>
        </p:nvPicPr>
        <p:blipFill rotWithShape="1">
          <a:blip r:embed="rId11">
            <a:alphaModFix/>
          </a:blip>
          <a:srcRect/>
          <a:stretch/>
        </p:blipFill>
        <p:spPr>
          <a:xfrm>
            <a:off x="230497"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31"/>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69" name="Google Shape;169;p31"/>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170" name="Google Shape;170;p31"/>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Times New Roman"/>
              <a:ea typeface="Times New Roman"/>
              <a:cs typeface="Times New Roman"/>
              <a:sym typeface="Times New Roman"/>
            </a:endParaRPr>
          </a:p>
        </p:txBody>
      </p:sp>
      <p:pic>
        <p:nvPicPr>
          <p:cNvPr id="171" name="Google Shape;171;p31"/>
          <p:cNvPicPr preferRelativeResize="0"/>
          <p:nvPr/>
        </p:nvPicPr>
        <p:blipFill rotWithShape="1">
          <a:blip r:embed="rId19">
            <a:alphaModFix/>
          </a:blip>
          <a:srcRect/>
          <a:stretch/>
        </p:blipFill>
        <p:spPr>
          <a:xfrm>
            <a:off x="230497"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p34"/>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445" name="Google Shape;445;p34"/>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446" name="Google Shape;446;p34"/>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Times New Roman"/>
              <a:ea typeface="Times New Roman"/>
              <a:cs typeface="Times New Roman"/>
              <a:sym typeface="Times New Roman"/>
            </a:endParaRPr>
          </a:p>
        </p:txBody>
      </p:sp>
      <p:pic>
        <p:nvPicPr>
          <p:cNvPr id="447" name="Google Shape;447;p34"/>
          <p:cNvPicPr preferRelativeResize="0"/>
          <p:nvPr/>
        </p:nvPicPr>
        <p:blipFill rotWithShape="1">
          <a:blip r:embed="rId20">
            <a:alphaModFix/>
          </a:blip>
          <a:srcRect/>
          <a:stretch/>
        </p:blipFill>
        <p:spPr>
          <a:xfrm>
            <a:off x="274564"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0"/>
        <p:cNvGrpSpPr/>
        <p:nvPr/>
      </p:nvGrpSpPr>
      <p:grpSpPr>
        <a:xfrm>
          <a:off x="0" y="0"/>
          <a:ext cx="0" cy="0"/>
          <a:chOff x="0" y="0"/>
          <a:chExt cx="0" cy="0"/>
        </a:xfrm>
      </p:grpSpPr>
      <p:sp>
        <p:nvSpPr>
          <p:cNvPr id="741" name="Google Shape;741;p37"/>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cxnSp>
        <p:nvCxnSpPr>
          <p:cNvPr id="742" name="Google Shape;742;p37"/>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743" name="Google Shape;743;p37"/>
          <p:cNvPicPr preferRelativeResize="0"/>
          <p:nvPr/>
        </p:nvPicPr>
        <p:blipFill rotWithShape="1">
          <a:blip r:embed="rId16">
            <a:alphaModFix/>
          </a:blip>
          <a:srcRect/>
          <a:stretch/>
        </p:blipFill>
        <p:spPr>
          <a:xfrm>
            <a:off x="360166" y="169846"/>
            <a:ext cx="2816352" cy="856741"/>
          </a:xfrm>
          <a:prstGeom prst="rect">
            <a:avLst/>
          </a:prstGeom>
          <a:noFill/>
          <a:ln>
            <a:noFill/>
          </a:ln>
        </p:spPr>
      </p:pic>
      <p:sp>
        <p:nvSpPr>
          <p:cNvPr id="744" name="Google Shape;744;p37"/>
          <p:cNvSpPr txBox="1">
            <a:spLocks noGrp="1"/>
          </p:cNvSpPr>
          <p:nvPr>
            <p:ph type="title"/>
          </p:nvPr>
        </p:nvSpPr>
        <p:spPr>
          <a:xfrm>
            <a:off x="6390052"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4"/>
        <p:cNvGrpSpPr/>
        <p:nvPr/>
      </p:nvGrpSpPr>
      <p:grpSpPr>
        <a:xfrm>
          <a:off x="0" y="0"/>
          <a:ext cx="0" cy="0"/>
          <a:chOff x="0" y="0"/>
          <a:chExt cx="0" cy="0"/>
        </a:xfrm>
      </p:grpSpPr>
      <p:sp>
        <p:nvSpPr>
          <p:cNvPr id="945" name="Google Shape;945;p42"/>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cxnSp>
        <p:nvCxnSpPr>
          <p:cNvPr id="946" name="Google Shape;946;p42"/>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947" name="Google Shape;947;p42"/>
          <p:cNvSpPr txBox="1">
            <a:spLocks noGrp="1"/>
          </p:cNvSpPr>
          <p:nvPr>
            <p:ph type="title"/>
          </p:nvPr>
        </p:nvSpPr>
        <p:spPr>
          <a:xfrm>
            <a:off x="3219732"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8" name="Google Shape;948;p42"/>
          <p:cNvPicPr preferRelativeResize="0"/>
          <p:nvPr/>
        </p:nvPicPr>
        <p:blipFill rotWithShape="1">
          <a:blip r:embed="rId12">
            <a:alphaModFix/>
          </a:blip>
          <a:srcRect/>
          <a:stretch/>
        </p:blipFill>
        <p:spPr>
          <a:xfrm>
            <a:off x="334189"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0"/>
        <p:cNvGrpSpPr/>
        <p:nvPr/>
      </p:nvGrpSpPr>
      <p:grpSpPr>
        <a:xfrm>
          <a:off x="0" y="0"/>
          <a:ext cx="0" cy="0"/>
          <a:chOff x="0" y="0"/>
          <a:chExt cx="0" cy="0"/>
        </a:xfrm>
      </p:grpSpPr>
      <p:sp>
        <p:nvSpPr>
          <p:cNvPr id="1081" name="Google Shape;1081;g1dc97b2dddd_0_165"/>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082" name="Google Shape;1082;g1dc97b2dddd_0_165"/>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1083" name="Google Shape;1083;g1dc97b2dddd_0_165"/>
          <p:cNvPicPr preferRelativeResize="0"/>
          <p:nvPr/>
        </p:nvPicPr>
        <p:blipFill rotWithShape="1">
          <a:blip r:embed="rId8">
            <a:alphaModFix/>
          </a:blip>
          <a:srcRect/>
          <a:stretch/>
        </p:blipFill>
        <p:spPr>
          <a:xfrm>
            <a:off x="230497"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9"/>
        <p:cNvGrpSpPr/>
        <p:nvPr/>
      </p:nvGrpSpPr>
      <p:grpSpPr>
        <a:xfrm>
          <a:off x="0" y="0"/>
          <a:ext cx="0" cy="0"/>
          <a:chOff x="0" y="0"/>
          <a:chExt cx="0" cy="0"/>
        </a:xfrm>
      </p:grpSpPr>
      <p:sp>
        <p:nvSpPr>
          <p:cNvPr id="1190" name="Google Shape;1190;g26d0a2f72f2_0_171"/>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cxnSp>
        <p:nvCxnSpPr>
          <p:cNvPr id="1191" name="Google Shape;1191;g26d0a2f72f2_0_171"/>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192" name="Google Shape;1192;g26d0a2f72f2_0_171"/>
          <p:cNvSpPr txBox="1">
            <a:spLocks noGrp="1"/>
          </p:cNvSpPr>
          <p:nvPr>
            <p:ph type="title"/>
          </p:nvPr>
        </p:nvSpPr>
        <p:spPr>
          <a:xfrm>
            <a:off x="3219732"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93" name="Google Shape;1193;g26d0a2f72f2_0_171"/>
          <p:cNvPicPr preferRelativeResize="0"/>
          <p:nvPr/>
        </p:nvPicPr>
        <p:blipFill rotWithShape="1">
          <a:blip r:embed="rId13">
            <a:alphaModFix/>
          </a:blip>
          <a:srcRect/>
          <a:stretch/>
        </p:blipFill>
        <p:spPr>
          <a:xfrm>
            <a:off x="334189"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1.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50.xml"/><Relationship Id="rId4" Type="http://schemas.openxmlformats.org/officeDocument/2006/relationships/image" Target="../media/image4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xml"/><Relationship Id="rId1" Type="http://schemas.openxmlformats.org/officeDocument/2006/relationships/slideLayout" Target="../slideLayouts/slideLayout61.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9"/>
        <p:cNvGrpSpPr/>
        <p:nvPr/>
      </p:nvGrpSpPr>
      <p:grpSpPr>
        <a:xfrm>
          <a:off x="0" y="0"/>
          <a:ext cx="0" cy="0"/>
          <a:chOff x="0" y="0"/>
          <a:chExt cx="0" cy="0"/>
        </a:xfrm>
      </p:grpSpPr>
      <p:sp>
        <p:nvSpPr>
          <p:cNvPr id="1350" name="Google Shape;1350;p1"/>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ar"/>
              <a:t>Workshop guide</a:t>
            </a:r>
            <a:endParaRPr/>
          </a:p>
        </p:txBody>
      </p:sp>
      <p:sp>
        <p:nvSpPr>
          <p:cNvPr id="1351" name="Google Shape;1351;p1"/>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ar">
                <a:solidFill>
                  <a:srgbClr val="006FB6"/>
                </a:solidFill>
              </a:rPr>
              <a:t>What did you learn</a:t>
            </a:r>
            <a:endParaRPr/>
          </a:p>
        </p:txBody>
      </p:sp>
      <p:sp>
        <p:nvSpPr>
          <p:cNvPr id="1352" name="Google Shape;1352;p1"/>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SzPts val="3600"/>
              <a:buNone/>
            </a:pPr>
            <a:r>
              <a:rPr lang="ar" sz="4000">
                <a:solidFill>
                  <a:srgbClr val="006FB6"/>
                </a:solidFill>
                <a:latin typeface="Calibri"/>
                <a:ea typeface="Calibri"/>
                <a:cs typeface="Calibri"/>
                <a:sym typeface="Calibri"/>
              </a:rPr>
              <a:t>Facilitator: </a:t>
            </a:r>
            <a:endParaRPr sz="4000">
              <a:latin typeface="Calibri"/>
              <a:ea typeface="Calibri"/>
              <a:cs typeface="Calibri"/>
              <a:sym typeface="Calibri"/>
            </a:endParaRPr>
          </a:p>
          <a:p>
            <a:pPr marL="914400" lvl="1" indent="-482600" algn="l" rtl="0">
              <a:lnSpc>
                <a:spcPct val="100000"/>
              </a:lnSpc>
              <a:spcBef>
                <a:spcPts val="0"/>
              </a:spcBef>
              <a:spcAft>
                <a:spcPts val="0"/>
              </a:spcAft>
              <a:buClr>
                <a:srgbClr val="006FB6"/>
              </a:buClr>
              <a:buSzPts val="4000"/>
              <a:buFont typeface="Calibri"/>
              <a:buChar char="•"/>
            </a:pPr>
            <a:r>
              <a:rPr lang="ar" sz="4000">
                <a:solidFill>
                  <a:srgbClr val="006FB6"/>
                </a:solidFill>
              </a:rPr>
              <a:t>Read notes to prepare. See English file. </a:t>
            </a:r>
            <a:endParaRPr sz="4000">
              <a:solidFill>
                <a:srgbClr val="006FB6"/>
              </a:solidFill>
            </a:endParaRPr>
          </a:p>
          <a:p>
            <a:pPr marL="914400" lvl="1" indent="-482600" algn="l" rtl="0">
              <a:lnSpc>
                <a:spcPct val="100000"/>
              </a:lnSpc>
              <a:spcBef>
                <a:spcPts val="0"/>
              </a:spcBef>
              <a:spcAft>
                <a:spcPts val="0"/>
              </a:spcAft>
              <a:buClr>
                <a:srgbClr val="006FB6"/>
              </a:buClr>
              <a:buSzPts val="4000"/>
              <a:buFont typeface="Calibri"/>
              <a:buChar char="•"/>
            </a:pPr>
            <a:r>
              <a:rPr lang="ar" sz="4000">
                <a:solidFill>
                  <a:srgbClr val="006FB6"/>
                </a:solidFill>
              </a:rPr>
              <a:t>Amend slides if needed.</a:t>
            </a:r>
            <a:endParaRPr sz="4000"/>
          </a:p>
          <a:p>
            <a:pPr marL="914400" lvl="1" indent="-482600" algn="l" rtl="0">
              <a:lnSpc>
                <a:spcPct val="100000"/>
              </a:lnSpc>
              <a:spcBef>
                <a:spcPts val="0"/>
              </a:spcBef>
              <a:spcAft>
                <a:spcPts val="0"/>
              </a:spcAft>
              <a:buClr>
                <a:srgbClr val="006FB6"/>
              </a:buClr>
              <a:buSzPts val="4000"/>
              <a:buFont typeface="Calibri"/>
              <a:buChar char="•"/>
            </a:pPr>
            <a:r>
              <a:rPr lang="ar" sz="4000">
                <a:solidFill>
                  <a:srgbClr val="006FB6"/>
                </a:solidFill>
              </a:rPr>
              <a:t>Ready the family-facing materials.</a:t>
            </a:r>
            <a:endParaRPr sz="4000"/>
          </a:p>
          <a:p>
            <a:pPr marL="914400" lvl="1" indent="-482600" algn="l" rtl="0">
              <a:lnSpc>
                <a:spcPct val="100000"/>
              </a:lnSpc>
              <a:spcBef>
                <a:spcPts val="0"/>
              </a:spcBef>
              <a:spcAft>
                <a:spcPts val="0"/>
              </a:spcAft>
              <a:buClr>
                <a:srgbClr val="006FB6"/>
              </a:buClr>
              <a:buSzPts val="4000"/>
              <a:buFont typeface="Calibri"/>
              <a:buChar char="•"/>
            </a:pPr>
            <a:r>
              <a:rPr lang="ar" sz="4000">
                <a:solidFill>
                  <a:srgbClr val="006FB6"/>
                </a:solidFill>
              </a:rPr>
              <a:t>Display slide 2 as families arrive.</a:t>
            </a:r>
            <a:endParaRPr sz="4000">
              <a:solidFill>
                <a:srgbClr val="006FB6"/>
              </a:solidFill>
            </a:endParaRPr>
          </a:p>
          <a:p>
            <a:pPr marL="228600" lvl="0" indent="0" algn="l" rtl="0">
              <a:lnSpc>
                <a:spcPct val="100000"/>
              </a:lnSpc>
              <a:spcBef>
                <a:spcPts val="1000"/>
              </a:spcBef>
              <a:spcAft>
                <a:spcPts val="0"/>
              </a:spcAft>
              <a:buClr>
                <a:srgbClr val="0771BA"/>
              </a:buClr>
              <a:buSzPts val="3600"/>
              <a:buNone/>
            </a:pP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p15"/>
          <p:cNvSpPr txBox="1">
            <a:spLocks noGrp="1"/>
          </p:cNvSpPr>
          <p:nvPr>
            <p:ph type="title"/>
          </p:nvPr>
        </p:nvSpPr>
        <p:spPr>
          <a:xfrm>
            <a:off x="3117583" y="266700"/>
            <a:ext cx="5328000" cy="1577400"/>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771BA"/>
              </a:buClr>
              <a:buSzPts val="1800"/>
              <a:buFont typeface="Calibri"/>
              <a:buNone/>
            </a:pPr>
            <a:r>
              <a:rPr lang="ar" b="1" i="0" u="none">
                <a:solidFill>
                  <a:srgbClr val="006FB6"/>
                </a:solidFill>
              </a:rPr>
              <a:t>قل حقيقة ممتعة أو مثيرة للاهتمام</a:t>
            </a:r>
            <a:endParaRPr/>
          </a:p>
        </p:txBody>
      </p:sp>
      <p:sp>
        <p:nvSpPr>
          <p:cNvPr id="1440" name="Google Shape;1440;p15"/>
          <p:cNvSpPr txBox="1">
            <a:spLocks noGrp="1"/>
          </p:cNvSpPr>
          <p:nvPr>
            <p:ph type="body" idx="1"/>
          </p:nvPr>
        </p:nvSpPr>
        <p:spPr>
          <a:xfrm>
            <a:off x="8898476" y="297350"/>
            <a:ext cx="3467700" cy="549300"/>
          </a:xfrm>
          <a:prstGeom prst="rect">
            <a:avLst/>
          </a:prstGeom>
          <a:noFill/>
          <a:ln>
            <a:noFill/>
          </a:ln>
        </p:spPr>
        <p:txBody>
          <a:bodyPr spcFirstLastPara="1" wrap="square" lIns="91425" tIns="45700" rIns="91425" bIns="45700" anchor="t" anchorCtr="0">
            <a:noAutofit/>
          </a:bodyPr>
          <a:lstStyle/>
          <a:p>
            <a:pPr marL="457200" marR="0" lvl="0" indent="-228600" algn="ctr" rtl="1">
              <a:lnSpc>
                <a:spcPct val="90000"/>
              </a:lnSpc>
              <a:spcBef>
                <a:spcPts val="1000"/>
              </a:spcBef>
              <a:spcAft>
                <a:spcPts val="0"/>
              </a:spcAft>
              <a:buClr>
                <a:srgbClr val="0771BA"/>
              </a:buClr>
              <a:buSzPts val="2800"/>
              <a:buFont typeface="Arial"/>
              <a:buNone/>
            </a:pPr>
            <a:r>
              <a:rPr lang="ar" b="1" i="0" u="none">
                <a:solidFill>
                  <a:srgbClr val="006FB6"/>
                </a:solidFill>
              </a:rPr>
              <a:t>قم بعمل قائمة بالموضوعات التي تهم طفلك الآن. </a:t>
            </a:r>
            <a:endParaRPr/>
          </a:p>
          <a:p>
            <a:pPr marL="457200" marR="0" lvl="0" indent="-228600" algn="ctr" rtl="1">
              <a:lnSpc>
                <a:spcPct val="90000"/>
              </a:lnSpc>
              <a:spcBef>
                <a:spcPts val="1000"/>
              </a:spcBef>
              <a:spcAft>
                <a:spcPts val="0"/>
              </a:spcAft>
              <a:buClr>
                <a:srgbClr val="0771BA"/>
              </a:buClr>
              <a:buSzPts val="2800"/>
              <a:buFont typeface="Arial"/>
              <a:buNone/>
            </a:pPr>
            <a:endParaRPr/>
          </a:p>
        </p:txBody>
      </p:sp>
      <p:sp>
        <p:nvSpPr>
          <p:cNvPr id="1441" name="Google Shape;1441;p15"/>
          <p:cNvSpPr txBox="1">
            <a:spLocks noGrp="1"/>
          </p:cNvSpPr>
          <p:nvPr>
            <p:ph type="body" idx="2"/>
          </p:nvPr>
        </p:nvSpPr>
        <p:spPr>
          <a:xfrm>
            <a:off x="8730345" y="1827402"/>
            <a:ext cx="3324699" cy="2993700"/>
          </a:xfrm>
          <a:prstGeom prst="rect">
            <a:avLst/>
          </a:prstGeom>
          <a:noFill/>
          <a:ln>
            <a:noFill/>
          </a:ln>
        </p:spPr>
        <p:txBody>
          <a:bodyPr spcFirstLastPara="1" wrap="square" lIns="91425" tIns="45700" rIns="91425" bIns="45700" anchor="t" anchorCtr="0">
            <a:noAutofit/>
          </a:bodyPr>
          <a:lstStyle/>
          <a:p>
            <a:pPr marL="457200" marR="0" lvl="0" indent="-406400" algn="r" rtl="1">
              <a:lnSpc>
                <a:spcPct val="90000"/>
              </a:lnSpc>
              <a:spcBef>
                <a:spcPts val="1000"/>
              </a:spcBef>
              <a:spcAft>
                <a:spcPts val="0"/>
              </a:spcAft>
              <a:buClr>
                <a:srgbClr val="0771BA"/>
              </a:buClr>
              <a:buSzPts val="2800"/>
              <a:buFont typeface="Arial"/>
              <a:buChar char="•"/>
            </a:pPr>
            <a:r>
              <a:rPr lang="ar" b="0" i="0" u="none">
                <a:solidFill>
                  <a:srgbClr val="006FB6"/>
                </a:solidFill>
              </a:rPr>
              <a:t>يكون تحديد الحقائق الشيقة أسهل عند قراءة الكتب التي تثير اهتمامك. إذا كنت بحاجة إلى مساعدة في العثور على كتب حول هذه الموضوعات، فاسألني.</a:t>
            </a:r>
            <a:endParaRPr/>
          </a:p>
          <a:p>
            <a:pPr marL="457200" marR="0" lvl="0" indent="-228600" algn="r" rtl="1">
              <a:lnSpc>
                <a:spcPct val="90000"/>
              </a:lnSpc>
              <a:spcBef>
                <a:spcPts val="1000"/>
              </a:spcBef>
              <a:spcAft>
                <a:spcPts val="0"/>
              </a:spcAft>
              <a:buClr>
                <a:srgbClr val="0771BA"/>
              </a:buClr>
              <a:buSzPts val="2800"/>
              <a:buFont typeface="Arial"/>
              <a:buNone/>
            </a:pPr>
            <a:endParaRPr/>
          </a:p>
        </p:txBody>
      </p:sp>
      <p:sp>
        <p:nvSpPr>
          <p:cNvPr id="1442" name="Google Shape;1442;p15"/>
          <p:cNvSpPr txBox="1">
            <a:spLocks noGrp="1"/>
          </p:cNvSpPr>
          <p:nvPr>
            <p:ph type="body" idx="4"/>
          </p:nvPr>
        </p:nvSpPr>
        <p:spPr>
          <a:xfrm>
            <a:off x="4185925" y="2135200"/>
            <a:ext cx="4178100" cy="4154400"/>
          </a:xfrm>
          <a:prstGeom prst="rect">
            <a:avLst/>
          </a:prstGeom>
          <a:noFill/>
          <a:ln>
            <a:noFill/>
          </a:ln>
        </p:spPr>
        <p:txBody>
          <a:bodyPr spcFirstLastPara="1" wrap="square" lIns="91425" tIns="45700" rIns="91425" bIns="45700" anchor="t" anchorCtr="0">
            <a:noAutofit/>
          </a:bodyPr>
          <a:lstStyle/>
          <a:p>
            <a:pPr marL="457200" lvl="0" indent="-457200" algn="r" rtl="1">
              <a:lnSpc>
                <a:spcPct val="90000"/>
              </a:lnSpc>
              <a:spcBef>
                <a:spcPts val="1000"/>
              </a:spcBef>
              <a:spcAft>
                <a:spcPts val="0"/>
              </a:spcAft>
              <a:buSzPts val="2800"/>
              <a:buChar char="•"/>
            </a:pPr>
            <a:r>
              <a:rPr lang="ar" sz="3200" b="0" i="0" u="none"/>
              <a:t>ما هو أكثر أمر مدهش تعلمته في هذا الكتاب؟ أين كُتب ذلك؟ </a:t>
            </a:r>
            <a:endParaRPr/>
          </a:p>
          <a:p>
            <a:pPr marL="457200" lvl="0" indent="-457200" algn="r" rtl="1">
              <a:lnSpc>
                <a:spcPct val="90000"/>
              </a:lnSpc>
              <a:spcBef>
                <a:spcPts val="1000"/>
              </a:spcBef>
              <a:spcAft>
                <a:spcPts val="0"/>
              </a:spcAft>
              <a:buSzPts val="2800"/>
              <a:buChar char="•"/>
            </a:pPr>
            <a:r>
              <a:rPr lang="ar" sz="3200" b="0" i="0" u="none"/>
              <a:t>ما هو الأمر الذي كنت تعرفه بالفعل؟ كيف قاله المؤلف؟  </a:t>
            </a:r>
            <a:endParaRPr/>
          </a:p>
          <a:p>
            <a:pPr marL="457200" marR="0" lvl="0" indent="-228600" algn="r" rtl="1">
              <a:lnSpc>
                <a:spcPct val="90000"/>
              </a:lnSpc>
              <a:spcBef>
                <a:spcPts val="1000"/>
              </a:spcBef>
              <a:spcAft>
                <a:spcPts val="0"/>
              </a:spcAft>
              <a:buClr>
                <a:srgbClr val="006FB6"/>
              </a:buClr>
              <a:buSzPts val="2800"/>
              <a:buFont typeface="Arial"/>
              <a:buNone/>
            </a:pPr>
            <a:endParaRPr sz="3200"/>
          </a:p>
        </p:txBody>
      </p:sp>
      <p:sp>
        <p:nvSpPr>
          <p:cNvPr id="1443" name="Google Shape;1443;p15"/>
          <p:cNvSpPr txBox="1">
            <a:spLocks noGrp="1"/>
          </p:cNvSpPr>
          <p:nvPr>
            <p:ph type="body" idx="5"/>
          </p:nvPr>
        </p:nvSpPr>
        <p:spPr>
          <a:xfrm>
            <a:off x="80875" y="2129850"/>
            <a:ext cx="4073100" cy="4154400"/>
          </a:xfrm>
          <a:prstGeom prst="rect">
            <a:avLst/>
          </a:prstGeom>
          <a:noFill/>
          <a:ln>
            <a:noFill/>
          </a:ln>
        </p:spPr>
        <p:txBody>
          <a:bodyPr spcFirstLastPara="1" wrap="square" lIns="91425" tIns="45700" rIns="91425" bIns="45700" anchor="t" anchorCtr="0">
            <a:noAutofit/>
          </a:bodyPr>
          <a:lstStyle/>
          <a:p>
            <a:pPr marL="457200" lvl="0" indent="-457200" algn="r" rtl="1">
              <a:lnSpc>
                <a:spcPct val="90000"/>
              </a:lnSpc>
              <a:spcBef>
                <a:spcPts val="1000"/>
              </a:spcBef>
              <a:spcAft>
                <a:spcPts val="0"/>
              </a:spcAft>
              <a:buSzPts val="2800"/>
              <a:buChar char="•"/>
            </a:pPr>
            <a:r>
              <a:rPr lang="ar" sz="3200" b="0" i="0" u="none"/>
              <a:t>ما هو الشيء الذي فاجأك؟ أرني. </a:t>
            </a:r>
            <a:endParaRPr sz="3200"/>
          </a:p>
          <a:p>
            <a:pPr marL="457200" lvl="0" indent="-457200" algn="r" rtl="1">
              <a:lnSpc>
                <a:spcPct val="90000"/>
              </a:lnSpc>
              <a:spcBef>
                <a:spcPts val="1000"/>
              </a:spcBef>
              <a:spcAft>
                <a:spcPts val="0"/>
              </a:spcAft>
              <a:buSzPts val="2800"/>
              <a:buChar char="•"/>
            </a:pPr>
            <a:r>
              <a:rPr lang="ar" sz="3200" b="0" i="0" u="none"/>
              <a:t>ما هي الحقيقة التي تريد مشاركتها مع صديقك؟ أرني كيف عرفت.</a:t>
            </a:r>
            <a:endParaRPr sz="3200"/>
          </a:p>
          <a:p>
            <a:pPr marL="0" lvl="0" indent="0" algn="r" rtl="1">
              <a:lnSpc>
                <a:spcPct val="90000"/>
              </a:lnSpc>
              <a:spcBef>
                <a:spcPts val="1000"/>
              </a:spcBef>
              <a:spcAft>
                <a:spcPts val="0"/>
              </a:spcAft>
              <a:buSzPts val="2800"/>
              <a:buNone/>
            </a:pPr>
            <a:endParaRPr sz="3200"/>
          </a:p>
          <a:p>
            <a:pPr marL="457200" marR="0" lvl="0" indent="-228600" algn="r" rtl="1">
              <a:lnSpc>
                <a:spcPct val="90000"/>
              </a:lnSpc>
              <a:spcBef>
                <a:spcPts val="1000"/>
              </a:spcBef>
              <a:spcAft>
                <a:spcPts val="0"/>
              </a:spcAft>
              <a:buClr>
                <a:srgbClr val="006FB6"/>
              </a:buClr>
              <a:buSzPts val="2800"/>
              <a:buFont typeface="Arial"/>
              <a:buNone/>
            </a:pPr>
            <a:endParaRPr sz="3200"/>
          </a:p>
          <a:p>
            <a:pPr marL="457200" marR="0" lvl="0" indent="-228600" algn="r" rtl="1">
              <a:lnSpc>
                <a:spcPct val="90000"/>
              </a:lnSpc>
              <a:spcBef>
                <a:spcPts val="1000"/>
              </a:spcBef>
              <a:spcAft>
                <a:spcPts val="0"/>
              </a:spcAft>
              <a:buClr>
                <a:srgbClr val="006FB6"/>
              </a:buClr>
              <a:buSzPts val="2800"/>
              <a:buFont typeface="Arial"/>
              <a:buNone/>
            </a:pPr>
            <a:endParaRPr sz="3200"/>
          </a:p>
        </p:txBody>
      </p:sp>
      <p:pic>
        <p:nvPicPr>
          <p:cNvPr id="1444" name="Google Shape;1444;p15"/>
          <p:cNvPicPr preferRelativeResize="0"/>
          <p:nvPr/>
        </p:nvPicPr>
        <p:blipFill rotWithShape="1">
          <a:blip r:embed="rId3">
            <a:alphaModFix/>
          </a:blip>
          <a:srcRect t="-1666"/>
          <a:stretch/>
        </p:blipFill>
        <p:spPr>
          <a:xfrm flipH="1">
            <a:off x="3901163" y="1325252"/>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p16"/>
          <p:cNvSpPr txBox="1">
            <a:spLocks noGrp="1"/>
          </p:cNvSpPr>
          <p:nvPr>
            <p:ph type="ctrTitle"/>
          </p:nvPr>
        </p:nvSpPr>
        <p:spPr>
          <a:xfrm>
            <a:off x="3205239" y="167178"/>
            <a:ext cx="7859000" cy="10043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sz="4000" b="1" i="0" u="none"/>
              <a:t>القراءة = محادثة (من مرحلة الروضة إلى الصف الأول)</a:t>
            </a:r>
            <a:endParaRPr sz="4000"/>
          </a:p>
        </p:txBody>
      </p:sp>
      <p:sp>
        <p:nvSpPr>
          <p:cNvPr id="1450" name="Google Shape;1450;p16"/>
          <p:cNvSpPr txBox="1">
            <a:spLocks noGrp="1"/>
          </p:cNvSpPr>
          <p:nvPr>
            <p:ph type="body" idx="1"/>
          </p:nvPr>
        </p:nvSpPr>
        <p:spPr>
          <a:xfrm>
            <a:off x="7905750" y="3236847"/>
            <a:ext cx="3992410" cy="820803"/>
          </a:xfrm>
          <a:prstGeom prst="rect">
            <a:avLst/>
          </a:prstGeom>
          <a:noFill/>
          <a:ln>
            <a:noFill/>
          </a:ln>
        </p:spPr>
        <p:txBody>
          <a:bodyPr spcFirstLastPara="1" wrap="square" lIns="91425" tIns="45700" rIns="91425" bIns="45700" anchor="ctr" anchorCtr="0">
            <a:noAutofit/>
          </a:bodyPr>
          <a:lstStyle/>
          <a:p>
            <a:pPr marL="9525" lvl="0" indent="0" algn="r" rtl="1">
              <a:lnSpc>
                <a:spcPct val="90000"/>
              </a:lnSpc>
              <a:spcBef>
                <a:spcPts val="1000"/>
              </a:spcBef>
              <a:spcAft>
                <a:spcPts val="0"/>
              </a:spcAft>
              <a:buSzPts val="2800"/>
              <a:buNone/>
            </a:pPr>
            <a:r>
              <a:rPr lang="ar" sz="3200">
                <a:solidFill>
                  <a:srgbClr val="006FB6"/>
                </a:solidFill>
              </a:rPr>
              <a:t>ما هو الشيء الأكثر إثارة بالنسبة لك؟ لماذا؟ قم بالإشارة إلى الكلمات أو العبارات.</a:t>
            </a:r>
            <a:endParaRPr/>
          </a:p>
        </p:txBody>
      </p:sp>
      <p:sp>
        <p:nvSpPr>
          <p:cNvPr id="1451" name="Google Shape;1451;p16"/>
          <p:cNvSpPr txBox="1">
            <a:spLocks noGrp="1"/>
          </p:cNvSpPr>
          <p:nvPr>
            <p:ph type="body" idx="2"/>
          </p:nvPr>
        </p:nvSpPr>
        <p:spPr>
          <a:xfrm>
            <a:off x="2909455" y="4649907"/>
            <a:ext cx="3903838" cy="1393169"/>
          </a:xfrm>
          <a:prstGeom prst="rect">
            <a:avLst/>
          </a:prstGeom>
          <a:noFill/>
          <a:ln>
            <a:noFill/>
          </a:ln>
        </p:spPr>
        <p:txBody>
          <a:bodyPr spcFirstLastPara="1" wrap="square" lIns="91425" tIns="45700" rIns="91425" bIns="45700" anchor="ctr" anchorCtr="0">
            <a:noAutofit/>
          </a:bodyPr>
          <a:lstStyle/>
          <a:p>
            <a:pPr marL="233361" lvl="0" indent="-4760" algn="r" rtl="1">
              <a:lnSpc>
                <a:spcPct val="90000"/>
              </a:lnSpc>
              <a:spcBef>
                <a:spcPts val="1000"/>
              </a:spcBef>
              <a:spcAft>
                <a:spcPts val="0"/>
              </a:spcAft>
              <a:buSzPts val="2800"/>
              <a:buNone/>
            </a:pPr>
            <a:r>
              <a:rPr lang="ar" sz="3200">
                <a:solidFill>
                  <a:srgbClr val="006FB6"/>
                </a:solidFill>
              </a:rPr>
              <a:t>ما هو الأمر الذي كنت تعرفه بالفعل؟ كيف قاله المؤلف؟</a:t>
            </a:r>
            <a:endParaRPr/>
          </a:p>
        </p:txBody>
      </p:sp>
      <p:sp>
        <p:nvSpPr>
          <p:cNvPr id="1452" name="Google Shape;1452;p16"/>
          <p:cNvSpPr txBox="1">
            <a:spLocks noGrp="1"/>
          </p:cNvSpPr>
          <p:nvPr>
            <p:ph type="body" idx="3"/>
          </p:nvPr>
        </p:nvSpPr>
        <p:spPr>
          <a:xfrm>
            <a:off x="7900415" y="1437346"/>
            <a:ext cx="2910745" cy="1236452"/>
          </a:xfrm>
          <a:prstGeom prst="rect">
            <a:avLst/>
          </a:prstGeom>
          <a:noFill/>
          <a:ln>
            <a:noFill/>
          </a:ln>
        </p:spPr>
        <p:txBody>
          <a:bodyPr spcFirstLastPara="1" wrap="square" lIns="91425" tIns="45700" rIns="91425" bIns="45700" anchor="ctr" anchorCtr="0">
            <a:noAutofit/>
          </a:bodyPr>
          <a:lstStyle/>
          <a:p>
            <a:pPr marL="9525" lvl="0" indent="0" algn="r" rtl="1">
              <a:lnSpc>
                <a:spcPct val="90000"/>
              </a:lnSpc>
              <a:spcBef>
                <a:spcPts val="1000"/>
              </a:spcBef>
              <a:spcAft>
                <a:spcPts val="0"/>
              </a:spcAft>
              <a:buSzPts val="2800"/>
              <a:buNone/>
            </a:pPr>
            <a:r>
              <a:rPr lang="ar" sz="3200">
                <a:solidFill>
                  <a:srgbClr val="006FB6"/>
                </a:solidFill>
              </a:rPr>
              <a:t>عم كان يدور هذا الكتاب؟ عم كان يدور حوله في الغالب؟</a:t>
            </a:r>
            <a:endParaRPr/>
          </a:p>
        </p:txBody>
      </p:sp>
      <p:sp>
        <p:nvSpPr>
          <p:cNvPr id="1453" name="Google Shape;1453;p16"/>
          <p:cNvSpPr txBox="1">
            <a:spLocks noGrp="1"/>
          </p:cNvSpPr>
          <p:nvPr>
            <p:ph type="body" idx="4"/>
          </p:nvPr>
        </p:nvSpPr>
        <p:spPr>
          <a:xfrm>
            <a:off x="8061506" y="4686483"/>
            <a:ext cx="3608054" cy="1393169"/>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1000"/>
              </a:spcBef>
              <a:spcAft>
                <a:spcPts val="0"/>
              </a:spcAft>
              <a:buSzPts val="2800"/>
              <a:buNone/>
            </a:pPr>
            <a:r>
              <a:rPr lang="ar" sz="3200">
                <a:solidFill>
                  <a:srgbClr val="006FB6"/>
                </a:solidFill>
              </a:rPr>
              <a:t>ما هو الأمر الذي فاجأك؟ أرني.</a:t>
            </a:r>
            <a:endParaRPr/>
          </a:p>
        </p:txBody>
      </p:sp>
      <p:pic>
        <p:nvPicPr>
          <p:cNvPr id="1454" name="Google Shape;1454;p16"/>
          <p:cNvPicPr preferRelativeResize="0"/>
          <p:nvPr/>
        </p:nvPicPr>
        <p:blipFill rotWithShape="1">
          <a:blip r:embed="rId3">
            <a:alphaModFix/>
          </a:blip>
          <a:srcRect t="-1666"/>
          <a:stretch/>
        </p:blipFill>
        <p:spPr>
          <a:xfrm flipH="1">
            <a:off x="11272625" y="167178"/>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p17"/>
          <p:cNvSpPr txBox="1">
            <a:spLocks noGrp="1"/>
          </p:cNvSpPr>
          <p:nvPr>
            <p:ph type="body" idx="1"/>
          </p:nvPr>
        </p:nvSpPr>
        <p:spPr>
          <a:xfrm>
            <a:off x="244059" y="3184475"/>
            <a:ext cx="3618900" cy="12366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1100"/>
              <a:buNone/>
            </a:pPr>
            <a:r>
              <a:rPr lang="ar" b="0" i="0" u="none">
                <a:solidFill>
                  <a:srgbClr val="006FB6"/>
                </a:solidFill>
              </a:rPr>
              <a:t>ما نوع الكتاب الذي تريدين قراءته بعد ذلك؟ ما الذي تريدين معرفة المزيد عنه؟ </a:t>
            </a:r>
            <a:endParaRPr>
              <a:solidFill>
                <a:srgbClr val="006FB6"/>
              </a:solidFill>
            </a:endParaRPr>
          </a:p>
        </p:txBody>
      </p:sp>
      <p:sp>
        <p:nvSpPr>
          <p:cNvPr id="1460" name="Google Shape;1460;p17"/>
          <p:cNvSpPr txBox="1">
            <a:spLocks noGrp="1"/>
          </p:cNvSpPr>
          <p:nvPr>
            <p:ph type="body" idx="2"/>
          </p:nvPr>
        </p:nvSpPr>
        <p:spPr>
          <a:xfrm>
            <a:off x="2101750" y="1550450"/>
            <a:ext cx="3618900" cy="12366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2800"/>
              <a:buNone/>
            </a:pPr>
            <a:r>
              <a:rPr lang="ar" b="0" i="0" u="none">
                <a:solidFill>
                  <a:srgbClr val="006FB6"/>
                </a:solidFill>
              </a:rPr>
              <a:t>ما الذي ما زلتي تتساءلين عنه حول هذا الموضوع؟ أين تتلاءم هذه المعلومة؟</a:t>
            </a:r>
            <a:endParaRPr/>
          </a:p>
        </p:txBody>
      </p:sp>
      <p:sp>
        <p:nvSpPr>
          <p:cNvPr id="1461" name="Google Shape;1461;p17"/>
          <p:cNvSpPr txBox="1">
            <a:spLocks noGrp="1"/>
          </p:cNvSpPr>
          <p:nvPr>
            <p:ph type="body" idx="3"/>
          </p:nvPr>
        </p:nvSpPr>
        <p:spPr>
          <a:xfrm>
            <a:off x="583284" y="4734256"/>
            <a:ext cx="5388701" cy="1393169"/>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1100"/>
              <a:buNone/>
            </a:pPr>
            <a:endParaRPr>
              <a:solidFill>
                <a:srgbClr val="006FB6"/>
              </a:solidFill>
            </a:endParaRPr>
          </a:p>
          <a:p>
            <a:pPr marL="0" lvl="0" indent="0" algn="r" rtl="1">
              <a:lnSpc>
                <a:spcPct val="90000"/>
              </a:lnSpc>
              <a:spcBef>
                <a:spcPts val="0"/>
              </a:spcBef>
              <a:spcAft>
                <a:spcPts val="0"/>
              </a:spcAft>
              <a:buClr>
                <a:schemeClr val="dk1"/>
              </a:buClr>
              <a:buSzPts val="1100"/>
              <a:buNone/>
            </a:pPr>
            <a:r>
              <a:rPr lang="ar" b="0" i="0" u="none">
                <a:solidFill>
                  <a:srgbClr val="006FB6"/>
                </a:solidFill>
              </a:rPr>
              <a:t>إذا كنت</a:t>
            </a:r>
            <a:r>
              <a:rPr lang="ar">
                <a:solidFill>
                  <a:srgbClr val="006FB6"/>
                </a:solidFill>
              </a:rPr>
              <a:t>ي</a:t>
            </a:r>
            <a:r>
              <a:rPr lang="ar" b="0" i="0" u="none">
                <a:solidFill>
                  <a:srgbClr val="006FB6"/>
                </a:solidFill>
              </a:rPr>
              <a:t> ستخبرين صديقًا عن هذا الكتاب، فما هو أهم أمر ستشاركينه؟ كيف شرح المؤلف هذه النقطة؟</a:t>
            </a:r>
            <a:endParaRPr>
              <a:solidFill>
                <a:srgbClr val="006FB6"/>
              </a:solidFill>
            </a:endParaRPr>
          </a:p>
          <a:p>
            <a:pPr marL="0" lvl="0" indent="0" algn="r" rtl="1">
              <a:lnSpc>
                <a:spcPct val="90000"/>
              </a:lnSpc>
              <a:spcBef>
                <a:spcPts val="0"/>
              </a:spcBef>
              <a:spcAft>
                <a:spcPts val="0"/>
              </a:spcAft>
              <a:buClr>
                <a:schemeClr val="dk1"/>
              </a:buClr>
              <a:buSzPts val="1100"/>
              <a:buNone/>
            </a:pPr>
            <a:endParaRPr>
              <a:solidFill>
                <a:srgbClr val="006FB6"/>
              </a:solidFill>
            </a:endParaRPr>
          </a:p>
        </p:txBody>
      </p:sp>
      <p:pic>
        <p:nvPicPr>
          <p:cNvPr id="1462" name="Google Shape;1462;p17"/>
          <p:cNvPicPr preferRelativeResize="0"/>
          <p:nvPr/>
        </p:nvPicPr>
        <p:blipFill rotWithShape="1">
          <a:blip r:embed="rId3">
            <a:alphaModFix/>
          </a:blip>
          <a:srcRect/>
          <a:stretch/>
        </p:blipFill>
        <p:spPr>
          <a:xfrm flipH="1">
            <a:off x="11315784" y="83999"/>
            <a:ext cx="678450" cy="987775"/>
          </a:xfrm>
          <a:prstGeom prst="rect">
            <a:avLst/>
          </a:prstGeom>
          <a:noFill/>
          <a:ln>
            <a:noFill/>
          </a:ln>
        </p:spPr>
      </p:pic>
      <p:sp>
        <p:nvSpPr>
          <p:cNvPr id="1463" name="Google Shape;1463;p17"/>
          <p:cNvSpPr txBox="1">
            <a:spLocks noGrp="1"/>
          </p:cNvSpPr>
          <p:nvPr>
            <p:ph type="ctrTitle"/>
          </p:nvPr>
        </p:nvSpPr>
        <p:spPr>
          <a:xfrm>
            <a:off x="3086184" y="38100"/>
            <a:ext cx="8153400" cy="11938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sz="4400" b="1" i="0" u="none"/>
              <a:t>القراءة = محادثة (من الصف الثاني إلى الصف الثالث)</a:t>
            </a:r>
            <a:endParaRPr sz="4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g1dc97b2dddd_0_1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SzPts val="5000"/>
              <a:buNone/>
            </a:pPr>
            <a:r>
              <a:rPr lang="ar" b="1" i="0" u="none"/>
              <a:t>الأسر التي تتحدث لغات متعددة</a:t>
            </a:r>
            <a:endParaRPr/>
          </a:p>
        </p:txBody>
      </p:sp>
      <p:sp>
        <p:nvSpPr>
          <p:cNvPr id="1469" name="Google Shape;1469;g1dc97b2dddd_0_147"/>
          <p:cNvSpPr txBox="1">
            <a:spLocks noGrp="1"/>
          </p:cNvSpPr>
          <p:nvPr>
            <p:ph type="body" idx="1"/>
          </p:nvPr>
        </p:nvSpPr>
        <p:spPr>
          <a:xfrm>
            <a:off x="638212" y="1489802"/>
            <a:ext cx="72054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1000"/>
              </a:spcBef>
              <a:spcAft>
                <a:spcPts val="0"/>
              </a:spcAft>
              <a:buSzPts val="3200"/>
              <a:buNone/>
            </a:pPr>
            <a:r>
              <a:rPr lang="ar" b="0" i="0" u="none"/>
              <a:t>تحدث بشأن موضوع الكتاب أولاً</a:t>
            </a:r>
            <a:endParaRPr/>
          </a:p>
        </p:txBody>
      </p:sp>
      <p:sp>
        <p:nvSpPr>
          <p:cNvPr id="1470" name="Google Shape;1470;g1dc97b2dddd_0_147"/>
          <p:cNvSpPr txBox="1">
            <a:spLocks noGrp="1"/>
          </p:cNvSpPr>
          <p:nvPr>
            <p:ph type="body" idx="2"/>
          </p:nvPr>
        </p:nvSpPr>
        <p:spPr>
          <a:xfrm>
            <a:off x="638212" y="2841590"/>
            <a:ext cx="72054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1000"/>
              </a:spcBef>
              <a:spcAft>
                <a:spcPts val="0"/>
              </a:spcAft>
              <a:buSzPts val="3200"/>
              <a:buNone/>
            </a:pPr>
            <a:r>
              <a:rPr lang="ar" b="0" i="0" u="none"/>
              <a:t>استخدم هذا مع الكتب بأي لغة</a:t>
            </a:r>
            <a:endParaRPr/>
          </a:p>
        </p:txBody>
      </p:sp>
      <p:pic>
        <p:nvPicPr>
          <p:cNvPr id="1471" name="Google Shape;1471;g1dc97b2dddd_0_147"/>
          <p:cNvPicPr preferRelativeResize="0"/>
          <p:nvPr/>
        </p:nvPicPr>
        <p:blipFill rotWithShape="1">
          <a:blip r:embed="rId3">
            <a:alphaModFix/>
          </a:blip>
          <a:srcRect/>
          <a:stretch/>
        </p:blipFill>
        <p:spPr>
          <a:xfrm>
            <a:off x="9606053" y="1489800"/>
            <a:ext cx="1071566" cy="1055700"/>
          </a:xfrm>
          <a:prstGeom prst="rect">
            <a:avLst/>
          </a:prstGeom>
          <a:noFill/>
          <a:ln>
            <a:noFill/>
          </a:ln>
        </p:spPr>
      </p:pic>
      <p:pic>
        <p:nvPicPr>
          <p:cNvPr id="1472" name="Google Shape;1472;g1dc97b2dddd_0_147"/>
          <p:cNvPicPr preferRelativeResize="0"/>
          <p:nvPr/>
        </p:nvPicPr>
        <p:blipFill rotWithShape="1">
          <a:blip r:embed="rId4">
            <a:alphaModFix/>
          </a:blip>
          <a:srcRect/>
          <a:stretch/>
        </p:blipFill>
        <p:spPr>
          <a:xfrm>
            <a:off x="9606053" y="4312512"/>
            <a:ext cx="1245424" cy="1026732"/>
          </a:xfrm>
          <a:prstGeom prst="rect">
            <a:avLst/>
          </a:prstGeom>
          <a:noFill/>
          <a:ln>
            <a:noFill/>
          </a:ln>
        </p:spPr>
      </p:pic>
      <p:sp>
        <p:nvSpPr>
          <p:cNvPr id="1473" name="Google Shape;1473;g1dc97b2dddd_0_147"/>
          <p:cNvSpPr txBox="1"/>
          <p:nvPr/>
        </p:nvSpPr>
        <p:spPr>
          <a:xfrm>
            <a:off x="638212" y="3991275"/>
            <a:ext cx="7205400" cy="1669200"/>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1000"/>
              </a:spcBef>
              <a:spcAft>
                <a:spcPts val="0"/>
              </a:spcAft>
              <a:buClr>
                <a:srgbClr val="006FB6"/>
              </a:buClr>
              <a:buSzPts val="3200"/>
              <a:buFont typeface="Calibri"/>
              <a:buNone/>
            </a:pPr>
            <a:r>
              <a:rPr lang="ar" sz="3200" b="0" i="0" u="none" strike="noStrike" cap="none">
                <a:solidFill>
                  <a:srgbClr val="006FB6"/>
                </a:solidFill>
                <a:highlight>
                  <a:srgbClr val="FFFFFF"/>
                </a:highlight>
                <a:latin typeface="Calibri"/>
                <a:ea typeface="Calibri"/>
                <a:cs typeface="Calibri"/>
                <a:sym typeface="Calibri"/>
              </a:rPr>
              <a:t>اطرح أسئلة حول الكتب بأي لغة وتحدث بشأنها</a:t>
            </a:r>
            <a:r>
              <a:rPr lang="ar" sz="3200" b="0" i="0" u="none" strike="noStrike" cap="none">
                <a:solidFill>
                  <a:srgbClr val="006FB6"/>
                </a:solidFill>
                <a:latin typeface="Calibri"/>
                <a:ea typeface="Calibri"/>
                <a:cs typeface="Calibri"/>
                <a:sym typeface="Calibri"/>
              </a:rPr>
              <a:t> </a:t>
            </a:r>
            <a:endParaRPr/>
          </a:p>
        </p:txBody>
      </p:sp>
      <p:pic>
        <p:nvPicPr>
          <p:cNvPr id="1474" name="Google Shape;1474;g1dc97b2dddd_0_147"/>
          <p:cNvPicPr preferRelativeResize="0"/>
          <p:nvPr/>
        </p:nvPicPr>
        <p:blipFill>
          <a:blip r:embed="rId5">
            <a:alphaModFix/>
          </a:blip>
          <a:stretch>
            <a:fillRect/>
          </a:stretch>
        </p:blipFill>
        <p:spPr>
          <a:xfrm>
            <a:off x="9657766" y="2935576"/>
            <a:ext cx="1141984" cy="1055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18"/>
          <p:cNvSpPr txBox="1">
            <a:spLocks noGrp="1"/>
          </p:cNvSpPr>
          <p:nvPr>
            <p:ph type="ctrTitle"/>
          </p:nvPr>
        </p:nvSpPr>
        <p:spPr>
          <a:xfrm>
            <a:off x="-685838" y="42547"/>
            <a:ext cx="12192000" cy="1193800"/>
          </a:xfrm>
          <a:prstGeom prst="rect">
            <a:avLst/>
          </a:prstGeom>
          <a:noFill/>
          <a:ln>
            <a:noFill/>
          </a:ln>
        </p:spPr>
        <p:txBody>
          <a:bodyPr spcFirstLastPara="1" wrap="square" lIns="274300" tIns="45700" rIns="91425" bIns="45700" anchor="ctr" anchorCtr="0">
            <a:noAutofit/>
          </a:bodyPr>
          <a:lstStyle/>
          <a:p>
            <a:pPr marL="0" marR="0" lvl="0" indent="0" algn="r" rtl="1">
              <a:lnSpc>
                <a:spcPct val="90000"/>
              </a:lnSpc>
              <a:spcBef>
                <a:spcPts val="0"/>
              </a:spcBef>
              <a:spcAft>
                <a:spcPts val="0"/>
              </a:spcAft>
              <a:buClr>
                <a:srgbClr val="006FB6"/>
              </a:buClr>
              <a:buSzPts val="5000"/>
              <a:buFont typeface="Calibri"/>
              <a:buNone/>
            </a:pPr>
            <a:r>
              <a:rPr lang="ar" b="1" i="0" u="none"/>
              <a:t>وقت التدرب</a:t>
            </a:r>
            <a:endParaRPr/>
          </a:p>
        </p:txBody>
      </p:sp>
      <p:sp>
        <p:nvSpPr>
          <p:cNvPr id="1480" name="Google Shape;1480;p18"/>
          <p:cNvSpPr txBox="1">
            <a:spLocks noGrp="1"/>
          </p:cNvSpPr>
          <p:nvPr>
            <p:ph type="body" idx="1"/>
          </p:nvPr>
        </p:nvSpPr>
        <p:spPr>
          <a:xfrm>
            <a:off x="7458827" y="1737480"/>
            <a:ext cx="33939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2800"/>
              <a:buNone/>
            </a:pPr>
            <a:r>
              <a:rPr lang="ar" sz="3200"/>
              <a:t>قل الموضوع</a:t>
            </a:r>
            <a:endParaRPr/>
          </a:p>
        </p:txBody>
      </p:sp>
      <p:sp>
        <p:nvSpPr>
          <p:cNvPr id="1481" name="Google Shape;1481;p18"/>
          <p:cNvSpPr txBox="1">
            <a:spLocks noGrp="1"/>
          </p:cNvSpPr>
          <p:nvPr>
            <p:ph type="body" idx="2"/>
          </p:nvPr>
        </p:nvSpPr>
        <p:spPr>
          <a:xfrm>
            <a:off x="7100979" y="2793165"/>
            <a:ext cx="3866700" cy="10557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2800"/>
              <a:buNone/>
            </a:pPr>
            <a:r>
              <a:rPr lang="ar" sz="3200"/>
              <a:t>قل الحقائق الأكثر أهمية.</a:t>
            </a:r>
            <a:endParaRPr/>
          </a:p>
        </p:txBody>
      </p:sp>
      <p:sp>
        <p:nvSpPr>
          <p:cNvPr id="1482" name="Google Shape;1482;p18"/>
          <p:cNvSpPr txBox="1">
            <a:spLocks noGrp="1"/>
          </p:cNvSpPr>
          <p:nvPr>
            <p:ph type="body" idx="3"/>
          </p:nvPr>
        </p:nvSpPr>
        <p:spPr>
          <a:xfrm>
            <a:off x="7573663" y="3805098"/>
            <a:ext cx="3394016"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2800"/>
              <a:buNone/>
            </a:pPr>
            <a:r>
              <a:rPr lang="ar" sz="3200"/>
              <a:t>قل حقيقة ممتعة أو مثيرة للاهتمام.</a:t>
            </a:r>
            <a:endParaRPr/>
          </a:p>
        </p:txBody>
      </p:sp>
      <p:sp>
        <p:nvSpPr>
          <p:cNvPr id="1483" name="Google Shape;1483;p18"/>
          <p:cNvSpPr txBox="1">
            <a:spLocks noGrp="1"/>
          </p:cNvSpPr>
          <p:nvPr>
            <p:ph type="body" idx="4"/>
          </p:nvPr>
        </p:nvSpPr>
        <p:spPr>
          <a:xfrm>
            <a:off x="11082631" y="1614625"/>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1">
              <a:lnSpc>
                <a:spcPct val="80000"/>
              </a:lnSpc>
              <a:spcBef>
                <a:spcPts val="1000"/>
              </a:spcBef>
              <a:spcAft>
                <a:spcPts val="0"/>
              </a:spcAft>
              <a:buClr>
                <a:srgbClr val="006FB6"/>
              </a:buClr>
              <a:buSzPts val="7000"/>
              <a:buFont typeface="Arial"/>
              <a:buNone/>
            </a:pPr>
            <a:r>
              <a:rPr lang="ar" sz="6475" b="1" i="0" u="none"/>
              <a:t>1</a:t>
            </a:r>
            <a:endParaRPr/>
          </a:p>
        </p:txBody>
      </p:sp>
      <p:sp>
        <p:nvSpPr>
          <p:cNvPr id="1484" name="Google Shape;1484;p18"/>
          <p:cNvSpPr txBox="1">
            <a:spLocks noGrp="1"/>
          </p:cNvSpPr>
          <p:nvPr>
            <p:ph type="body" idx="5"/>
          </p:nvPr>
        </p:nvSpPr>
        <p:spPr>
          <a:xfrm>
            <a:off x="11082630" y="380509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1">
              <a:lnSpc>
                <a:spcPct val="80000"/>
              </a:lnSpc>
              <a:spcBef>
                <a:spcPts val="1000"/>
              </a:spcBef>
              <a:spcAft>
                <a:spcPts val="0"/>
              </a:spcAft>
              <a:buClr>
                <a:srgbClr val="006FB6"/>
              </a:buClr>
              <a:buSzPts val="7000"/>
              <a:buFont typeface="Arial"/>
              <a:buNone/>
            </a:pPr>
            <a:r>
              <a:rPr lang="ar" sz="6475" b="1" i="0" u="none"/>
              <a:t>3</a:t>
            </a:r>
            <a:endParaRPr/>
          </a:p>
        </p:txBody>
      </p:sp>
      <p:sp>
        <p:nvSpPr>
          <p:cNvPr id="1485" name="Google Shape;1485;p18"/>
          <p:cNvSpPr txBox="1">
            <a:spLocks noGrp="1"/>
          </p:cNvSpPr>
          <p:nvPr>
            <p:ph type="body" idx="7"/>
          </p:nvPr>
        </p:nvSpPr>
        <p:spPr>
          <a:xfrm>
            <a:off x="11082630" y="2793180"/>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1">
              <a:lnSpc>
                <a:spcPct val="80000"/>
              </a:lnSpc>
              <a:spcBef>
                <a:spcPts val="1000"/>
              </a:spcBef>
              <a:spcAft>
                <a:spcPts val="0"/>
              </a:spcAft>
              <a:buClr>
                <a:srgbClr val="006FB6"/>
              </a:buClr>
              <a:buSzPts val="7000"/>
              <a:buFont typeface="Arial"/>
              <a:buNone/>
            </a:pPr>
            <a:r>
              <a:rPr lang="ar" sz="6475" b="1" i="0" u="none"/>
              <a:t>2</a:t>
            </a:r>
            <a:endParaRPr/>
          </a:p>
        </p:txBody>
      </p:sp>
      <p:sp>
        <p:nvSpPr>
          <p:cNvPr id="1486" name="Google Shape;1486;p18"/>
          <p:cNvSpPr txBox="1">
            <a:spLocks noGrp="1"/>
          </p:cNvSpPr>
          <p:nvPr>
            <p:ph type="body" idx="14"/>
          </p:nvPr>
        </p:nvSpPr>
        <p:spPr>
          <a:xfrm>
            <a:off x="4529137" y="1830578"/>
            <a:ext cx="2335500" cy="1947000"/>
          </a:xfrm>
          <a:prstGeom prst="rect">
            <a:avLst/>
          </a:prstGeom>
          <a:noFill/>
          <a:ln>
            <a:noFill/>
          </a:ln>
        </p:spPr>
        <p:txBody>
          <a:bodyPr spcFirstLastPara="1" wrap="square" lIns="91425" tIns="45700" rIns="91425" bIns="45700" anchor="t" anchorCtr="0">
            <a:noAutofit/>
          </a:bodyPr>
          <a:lstStyle/>
          <a:p>
            <a:pPr marL="241300" lvl="0" indent="-12700" algn="r" rtl="1">
              <a:lnSpc>
                <a:spcPct val="100000"/>
              </a:lnSpc>
              <a:spcBef>
                <a:spcPts val="0"/>
              </a:spcBef>
              <a:spcAft>
                <a:spcPts val="0"/>
              </a:spcAft>
              <a:buSzPts val="3400"/>
              <a:buNone/>
            </a:pPr>
            <a:r>
              <a:rPr lang="ar" sz="3000" b="0" i="0" u="none"/>
              <a:t>استدعني عندما يكون لديك سؤال!</a:t>
            </a:r>
            <a:endParaRPr/>
          </a:p>
        </p:txBody>
      </p:sp>
      <p:pic>
        <p:nvPicPr>
          <p:cNvPr id="1487" name="Google Shape;1487;p18"/>
          <p:cNvPicPr preferRelativeResize="0"/>
          <p:nvPr/>
        </p:nvPicPr>
        <p:blipFill rotWithShape="1">
          <a:blip r:embed="rId3">
            <a:alphaModFix/>
          </a:blip>
          <a:srcRect l="7548" r="7536"/>
          <a:stretch/>
        </p:blipFill>
        <p:spPr>
          <a:xfrm>
            <a:off x="262304" y="180885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g26d0a2f72f2_0_164"/>
          <p:cNvSpPr txBox="1">
            <a:spLocks noGrp="1"/>
          </p:cNvSpPr>
          <p:nvPr>
            <p:ph type="title"/>
          </p:nvPr>
        </p:nvSpPr>
        <p:spPr>
          <a:xfrm>
            <a:off x="2981277" y="0"/>
            <a:ext cx="5062500" cy="1577400"/>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771BA"/>
              </a:buClr>
              <a:buSzPts val="4200"/>
              <a:buFont typeface="Calibri"/>
              <a:buNone/>
            </a:pPr>
            <a:r>
              <a:rPr lang="ar" sz="4200">
                <a:latin typeface="Calibri"/>
                <a:ea typeface="Calibri"/>
                <a:cs typeface="Calibri"/>
                <a:sym typeface="Calibri"/>
              </a:rPr>
              <a:t>تأمل</a:t>
            </a:r>
            <a:r>
              <a:rPr lang="ar" b="1" i="0" u="none"/>
              <a:t> </a:t>
            </a:r>
            <a:endParaRPr/>
          </a:p>
        </p:txBody>
      </p:sp>
      <p:sp>
        <p:nvSpPr>
          <p:cNvPr id="1493" name="Google Shape;1493;g26d0a2f72f2_0_164"/>
          <p:cNvSpPr txBox="1">
            <a:spLocks noGrp="1"/>
          </p:cNvSpPr>
          <p:nvPr>
            <p:ph type="body" idx="1"/>
          </p:nvPr>
        </p:nvSpPr>
        <p:spPr>
          <a:xfrm>
            <a:off x="457146" y="1992348"/>
            <a:ext cx="7773000" cy="3905700"/>
          </a:xfrm>
          <a:prstGeom prst="rect">
            <a:avLst/>
          </a:prstGeom>
          <a:noFill/>
          <a:ln>
            <a:noFill/>
          </a:ln>
        </p:spPr>
        <p:txBody>
          <a:bodyPr spcFirstLastPara="1" wrap="square" lIns="91425" tIns="45700" rIns="91425" bIns="45700" anchor="t" anchorCtr="0">
            <a:noAutofit/>
          </a:bodyPr>
          <a:lstStyle/>
          <a:p>
            <a:pPr marL="457200" lvl="0" indent="-444500" algn="r" rtl="1">
              <a:spcBef>
                <a:spcPts val="2400"/>
              </a:spcBef>
              <a:spcAft>
                <a:spcPts val="0"/>
              </a:spcAft>
              <a:buSzPts val="3400"/>
              <a:buChar char="•"/>
            </a:pPr>
            <a:r>
              <a:rPr lang="ar">
                <a:latin typeface="Calibri"/>
                <a:ea typeface="Calibri"/>
                <a:cs typeface="Calibri"/>
                <a:sym typeface="Calibri"/>
              </a:rPr>
              <a:t>هل لديك أي أسئلة بشأن النصيحة الخاصة بالقراءة؟ </a:t>
            </a:r>
            <a:endParaRPr>
              <a:latin typeface="Calibri"/>
              <a:ea typeface="Calibri"/>
              <a:cs typeface="Calibri"/>
              <a:sym typeface="Calibri"/>
            </a:endParaRPr>
          </a:p>
          <a:p>
            <a:pPr marL="457200" lvl="0" indent="-444500" algn="r" rtl="1">
              <a:spcBef>
                <a:spcPts val="2400"/>
              </a:spcBef>
              <a:spcAft>
                <a:spcPts val="0"/>
              </a:spcAft>
              <a:buSzPts val="3400"/>
              <a:buChar char="•"/>
            </a:pPr>
            <a:r>
              <a:rPr lang="ar">
                <a:latin typeface="Calibri"/>
                <a:ea typeface="Calibri"/>
                <a:cs typeface="Calibri"/>
                <a:sym typeface="Calibri"/>
              </a:rPr>
              <a:t>تحدث مع طفلك واسأله: هل نحن مستعدون لتجربة هذه النصيحة الخاصة بالقراءة في المنزل؟</a:t>
            </a:r>
            <a:endParaRPr>
              <a:latin typeface="Calibri"/>
              <a:ea typeface="Calibri"/>
              <a:cs typeface="Calibri"/>
              <a:sym typeface="Calibri"/>
            </a:endParaRPr>
          </a:p>
          <a:p>
            <a:pPr marL="457200" lvl="0" indent="-444500" algn="r" rtl="1">
              <a:spcBef>
                <a:spcPts val="2400"/>
              </a:spcBef>
              <a:spcAft>
                <a:spcPts val="0"/>
              </a:spcAft>
              <a:buSzPts val="3400"/>
              <a:buChar char="•"/>
            </a:pPr>
            <a:r>
              <a:rPr lang="ar">
                <a:latin typeface="Calibri"/>
                <a:ea typeface="Calibri"/>
                <a:cs typeface="Calibri"/>
                <a:sym typeface="Calibri"/>
              </a:rPr>
              <a:t>يرجى مشاركة طريقة القيام بذلك في المنزل.</a:t>
            </a:r>
            <a:endParaRPr>
              <a:latin typeface="Calibri"/>
              <a:ea typeface="Calibri"/>
              <a:cs typeface="Calibri"/>
              <a:sym typeface="Calibri"/>
            </a:endParaRPr>
          </a:p>
          <a:p>
            <a:pPr marL="457200" lvl="0" indent="0" algn="r" rtl="1">
              <a:lnSpc>
                <a:spcPct val="100000"/>
              </a:lnSpc>
              <a:spcBef>
                <a:spcPts val="2400"/>
              </a:spcBef>
              <a:spcAft>
                <a:spcPts val="0"/>
              </a:spcAft>
              <a:buNone/>
            </a:pPr>
            <a:endParaRPr/>
          </a:p>
        </p:txBody>
      </p:sp>
      <p:sp>
        <p:nvSpPr>
          <p:cNvPr id="1494" name="Google Shape;1494;g26d0a2f72f2_0_164"/>
          <p:cNvSpPr txBox="1">
            <a:spLocks noGrp="1"/>
          </p:cNvSpPr>
          <p:nvPr>
            <p:ph type="body" idx="3"/>
          </p:nvPr>
        </p:nvSpPr>
        <p:spPr>
          <a:xfrm>
            <a:off x="9020342" y="3945268"/>
            <a:ext cx="2823300" cy="2151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006FB6"/>
              </a:buClr>
              <a:buSzPts val="2100"/>
              <a:buFont typeface="Noto Sans Symbols"/>
              <a:buNone/>
            </a:pPr>
            <a:r>
              <a:rPr lang="ar" b="0" i="0" u="none"/>
              <a:t>سيساعد سؤالك شخصًا آخر في الغرفة.</a:t>
            </a:r>
            <a:endParaRPr/>
          </a:p>
        </p:txBody>
      </p:sp>
      <p:pic>
        <p:nvPicPr>
          <p:cNvPr id="1495" name="Google Shape;1495;g26d0a2f72f2_0_164" descr="A close up of a logo&#10;&#10;Description automatically generated"/>
          <p:cNvPicPr preferRelativeResize="0"/>
          <p:nvPr/>
        </p:nvPicPr>
        <p:blipFill rotWithShape="1">
          <a:blip r:embed="rId3">
            <a:alphaModFix/>
          </a:blip>
          <a:srcRect l="6933" r="6933"/>
          <a:stretch/>
        </p:blipFill>
        <p:spPr>
          <a:xfrm>
            <a:off x="9329146" y="73138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23"/>
          <p:cNvSpPr txBox="1">
            <a:spLocks noGrp="1"/>
          </p:cNvSpPr>
          <p:nvPr>
            <p:ph type="title"/>
          </p:nvPr>
        </p:nvSpPr>
        <p:spPr>
          <a:xfrm>
            <a:off x="6096000" y="0"/>
            <a:ext cx="5739969" cy="1251284"/>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771BA"/>
              </a:buClr>
              <a:buSzPts val="5000"/>
              <a:buFont typeface="Calibri"/>
              <a:buNone/>
            </a:pPr>
            <a:r>
              <a:rPr lang="ar" b="1" i="0" u="none"/>
              <a:t>يرجى تقديم الآراء والملاحظات</a:t>
            </a:r>
            <a:endParaRPr/>
          </a:p>
        </p:txBody>
      </p:sp>
      <p:pic>
        <p:nvPicPr>
          <p:cNvPr id="1501" name="Google Shape;1501;p23"/>
          <p:cNvPicPr preferRelativeResize="0">
            <a:picLocks noGrp="1"/>
          </p:cNvPicPr>
          <p:nvPr>
            <p:ph type="pic" idx="2"/>
          </p:nvPr>
        </p:nvPicPr>
        <p:blipFill rotWithShape="1">
          <a:blip r:embed="rId3">
            <a:alphaModFix/>
          </a:blip>
          <a:srcRect l="274" t="-7982" r="274" b="-4522"/>
          <a:stretch/>
        </p:blipFill>
        <p:spPr>
          <a:xfrm flipH="1">
            <a:off x="393352" y="1298240"/>
            <a:ext cx="2916936" cy="2596896"/>
          </a:xfrm>
          <a:prstGeom prst="rect">
            <a:avLst/>
          </a:prstGeom>
          <a:noFill/>
          <a:ln>
            <a:noFill/>
          </a:ln>
        </p:spPr>
      </p:pic>
      <p:sp>
        <p:nvSpPr>
          <p:cNvPr id="1502" name="Google Shape;1502;p23"/>
          <p:cNvSpPr txBox="1">
            <a:spLocks noGrp="1"/>
          </p:cNvSpPr>
          <p:nvPr>
            <p:ph type="body" idx="1"/>
          </p:nvPr>
        </p:nvSpPr>
        <p:spPr>
          <a:xfrm>
            <a:off x="393352" y="3895136"/>
            <a:ext cx="2497138" cy="2368897"/>
          </a:xfrm>
          <a:prstGeom prst="rect">
            <a:avLst/>
          </a:prstGeom>
          <a:noFill/>
          <a:ln>
            <a:noFill/>
          </a:ln>
        </p:spPr>
        <p:txBody>
          <a:bodyPr spcFirstLastPara="1" wrap="square" lIns="91425" tIns="45700" rIns="91425" bIns="45700" anchor="t" anchorCtr="0">
            <a:noAutofit/>
          </a:bodyPr>
          <a:lstStyle/>
          <a:p>
            <a:pPr marL="57150" marR="0" lvl="0" indent="0" algn="r" rtl="1">
              <a:lnSpc>
                <a:spcPct val="90000"/>
              </a:lnSpc>
              <a:spcBef>
                <a:spcPts val="1000"/>
              </a:spcBef>
              <a:spcAft>
                <a:spcPts val="0"/>
              </a:spcAft>
              <a:buClr>
                <a:srgbClr val="006FB6"/>
              </a:buClr>
              <a:buSzPts val="2700"/>
              <a:buFont typeface="Noto Sans Symbols"/>
              <a:buNone/>
            </a:pPr>
            <a:r>
              <a:rPr lang="ar" b="0" i="0" u="none"/>
              <a:t>مساهماتك تحسّن وقتنا معًا.</a:t>
            </a:r>
            <a:endParaRPr/>
          </a:p>
          <a:p>
            <a:pPr marL="57150" marR="0" lvl="0" indent="0" algn="r" rtl="1">
              <a:lnSpc>
                <a:spcPct val="90000"/>
              </a:lnSpc>
              <a:spcBef>
                <a:spcPts val="1000"/>
              </a:spcBef>
              <a:spcAft>
                <a:spcPts val="0"/>
              </a:spcAft>
              <a:buClr>
                <a:srgbClr val="006FB6"/>
              </a:buClr>
              <a:buSzPts val="2700"/>
              <a:buFont typeface="Noto Sans Symbols"/>
              <a:buNone/>
            </a:pPr>
            <a:endParaRPr/>
          </a:p>
        </p:txBody>
      </p:sp>
      <p:pic>
        <p:nvPicPr>
          <p:cNvPr id="1503" name="Google Shape;1503;p23"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6563170" y="10707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sp>
        <p:nvSpPr>
          <p:cNvPr id="1357" name="Google Shape;1357;p4"/>
          <p:cNvSpPr txBox="1">
            <a:spLocks noGrp="1"/>
          </p:cNvSpPr>
          <p:nvPr>
            <p:ph type="title"/>
          </p:nvPr>
        </p:nvSpPr>
        <p:spPr>
          <a:xfrm>
            <a:off x="2346750" y="591345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750"/>
              <a:buNone/>
            </a:pPr>
            <a:r>
              <a:rPr lang="ar" sz="4000"/>
              <a:t>ماذا تعلمت</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5"/>
          <p:cNvSpPr txBox="1">
            <a:spLocks noGrp="1"/>
          </p:cNvSpPr>
          <p:nvPr>
            <p:ph type="body" idx="1"/>
          </p:nvPr>
        </p:nvSpPr>
        <p:spPr>
          <a:xfrm>
            <a:off x="6791383" y="1566002"/>
            <a:ext cx="33939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الترحيب</a:t>
            </a:r>
            <a:endParaRPr/>
          </a:p>
        </p:txBody>
      </p:sp>
      <p:sp>
        <p:nvSpPr>
          <p:cNvPr id="1363" name="Google Shape;1363;p5"/>
          <p:cNvSpPr txBox="1">
            <a:spLocks noGrp="1"/>
          </p:cNvSpPr>
          <p:nvPr>
            <p:ph type="body" idx="3"/>
          </p:nvPr>
        </p:nvSpPr>
        <p:spPr>
          <a:xfrm>
            <a:off x="6956483" y="2653440"/>
            <a:ext cx="33939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نصيحة للقراءة</a:t>
            </a:r>
            <a:endParaRPr/>
          </a:p>
        </p:txBody>
      </p:sp>
      <p:sp>
        <p:nvSpPr>
          <p:cNvPr id="1364" name="Google Shape;1364;p5"/>
          <p:cNvSpPr txBox="1">
            <a:spLocks noGrp="1"/>
          </p:cNvSpPr>
          <p:nvPr>
            <p:ph type="body" idx="4"/>
          </p:nvPr>
        </p:nvSpPr>
        <p:spPr>
          <a:xfrm>
            <a:off x="6931083" y="3817079"/>
            <a:ext cx="33939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وقت الممارسة</a:t>
            </a:r>
            <a:endParaRPr/>
          </a:p>
        </p:txBody>
      </p:sp>
      <p:sp>
        <p:nvSpPr>
          <p:cNvPr id="1365" name="Google Shape;1365;p5"/>
          <p:cNvSpPr txBox="1">
            <a:spLocks noGrp="1"/>
          </p:cNvSpPr>
          <p:nvPr>
            <p:ph type="ctrTitle"/>
          </p:nvPr>
        </p:nvSpPr>
        <p:spPr>
          <a:xfrm>
            <a:off x="7921869" y="0"/>
            <a:ext cx="3975000"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b="1" i="0" u="none"/>
              <a:t>جدول الأعمال</a:t>
            </a:r>
            <a:endParaRPr/>
          </a:p>
        </p:txBody>
      </p:sp>
      <p:sp>
        <p:nvSpPr>
          <p:cNvPr id="1366" name="Google Shape;1366;p5"/>
          <p:cNvSpPr txBox="1">
            <a:spLocks noGrp="1"/>
          </p:cNvSpPr>
          <p:nvPr>
            <p:ph type="body" idx="5"/>
          </p:nvPr>
        </p:nvSpPr>
        <p:spPr>
          <a:xfrm>
            <a:off x="6677083" y="4992079"/>
            <a:ext cx="36426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التفكُّر والمستجدات</a:t>
            </a:r>
            <a:endParaRPr/>
          </a:p>
        </p:txBody>
      </p:sp>
      <p:pic>
        <p:nvPicPr>
          <p:cNvPr id="1367" name="Google Shape;1367;p5"/>
          <p:cNvPicPr preferRelativeResize="0">
            <a:picLocks noGrp="1"/>
          </p:cNvPicPr>
          <p:nvPr>
            <p:ph type="body" idx="6"/>
          </p:nvPr>
        </p:nvPicPr>
        <p:blipFill rotWithShape="1">
          <a:blip r:embed="rId3">
            <a:alphaModFix/>
          </a:blip>
          <a:srcRect/>
          <a:stretch/>
        </p:blipFill>
        <p:spPr>
          <a:xfrm>
            <a:off x="11110640" y="1504823"/>
            <a:ext cx="573000" cy="908400"/>
          </a:xfrm>
          <a:prstGeom prst="rect">
            <a:avLst/>
          </a:prstGeom>
          <a:noFill/>
          <a:ln>
            <a:noFill/>
          </a:ln>
        </p:spPr>
      </p:pic>
      <p:pic>
        <p:nvPicPr>
          <p:cNvPr id="1368" name="Google Shape;1368;p5"/>
          <p:cNvPicPr preferRelativeResize="0">
            <a:picLocks noGrp="1"/>
          </p:cNvPicPr>
          <p:nvPr>
            <p:ph type="body" idx="7"/>
          </p:nvPr>
        </p:nvPicPr>
        <p:blipFill rotWithShape="1">
          <a:blip r:embed="rId4">
            <a:alphaModFix/>
          </a:blip>
          <a:srcRect/>
          <a:stretch/>
        </p:blipFill>
        <p:spPr>
          <a:xfrm>
            <a:off x="10891838" y="2821020"/>
            <a:ext cx="758700" cy="710400"/>
          </a:xfrm>
          <a:prstGeom prst="rect">
            <a:avLst/>
          </a:prstGeom>
          <a:noFill/>
          <a:ln>
            <a:noFill/>
          </a:ln>
        </p:spPr>
      </p:pic>
      <p:pic>
        <p:nvPicPr>
          <p:cNvPr id="1369" name="Google Shape;1369;p5"/>
          <p:cNvPicPr preferRelativeResize="0">
            <a:picLocks noGrp="1"/>
          </p:cNvPicPr>
          <p:nvPr>
            <p:ph type="body" idx="8"/>
          </p:nvPr>
        </p:nvPicPr>
        <p:blipFill rotWithShape="1">
          <a:blip r:embed="rId5">
            <a:alphaModFix/>
          </a:blip>
          <a:srcRect/>
          <a:stretch/>
        </p:blipFill>
        <p:spPr>
          <a:xfrm>
            <a:off x="10874711" y="3936650"/>
            <a:ext cx="793200" cy="714300"/>
          </a:xfrm>
          <a:prstGeom prst="rect">
            <a:avLst/>
          </a:prstGeom>
          <a:noFill/>
          <a:ln>
            <a:noFill/>
          </a:ln>
        </p:spPr>
      </p:pic>
      <p:pic>
        <p:nvPicPr>
          <p:cNvPr id="1370" name="Google Shape;1370;p5"/>
          <p:cNvPicPr preferRelativeResize="0">
            <a:picLocks noGrp="1"/>
          </p:cNvPicPr>
          <p:nvPr>
            <p:ph type="body" idx="9"/>
          </p:nvPr>
        </p:nvPicPr>
        <p:blipFill rotWithShape="1">
          <a:blip r:embed="rId6">
            <a:alphaModFix/>
          </a:blip>
          <a:srcRect/>
          <a:stretch/>
        </p:blipFill>
        <p:spPr>
          <a:xfrm>
            <a:off x="10942065" y="5088376"/>
            <a:ext cx="658500" cy="719400"/>
          </a:xfrm>
          <a:prstGeom prst="rect">
            <a:avLst/>
          </a:prstGeom>
          <a:noFill/>
          <a:ln>
            <a:noFill/>
          </a:ln>
        </p:spPr>
      </p:pic>
      <p:pic>
        <p:nvPicPr>
          <p:cNvPr id="1371" name="Google Shape;1371;p5"/>
          <p:cNvPicPr preferRelativeResize="0"/>
          <p:nvPr/>
        </p:nvPicPr>
        <p:blipFill rotWithShape="1">
          <a:blip r:embed="rId7">
            <a:alphaModFix/>
          </a:blip>
          <a:srcRect/>
          <a:stretch/>
        </p:blipFill>
        <p:spPr>
          <a:xfrm>
            <a:off x="684762" y="1542556"/>
            <a:ext cx="5444199" cy="45662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vert="horz" wrap="square" lIns="274300" tIns="45700" rIns="91433" bIns="45700" rtlCol="0" anchor="ctr" anchorCtr="0">
            <a:normAutofit/>
          </a:bodyPr>
          <a:lstStyle/>
          <a:p>
            <a:pPr rtl="1"/>
            <a:r>
              <a:rPr lang="en"/>
              <a:t>استبيان ثقة الأسرة</a:t>
            </a:r>
            <a:endParaRPr/>
          </a:p>
        </p:txBody>
      </p:sp>
      <p:sp>
        <p:nvSpPr>
          <p:cNvPr id="104" name="Google Shape;104;p27"/>
          <p:cNvSpPr txBox="1"/>
          <p:nvPr/>
        </p:nvSpPr>
        <p:spPr>
          <a:xfrm>
            <a:off x="518033" y="1666700"/>
            <a:ext cx="5127200" cy="3902566"/>
          </a:xfrm>
          <a:prstGeom prst="rect">
            <a:avLst/>
          </a:prstGeom>
          <a:noFill/>
          <a:ln>
            <a:noFill/>
          </a:ln>
        </p:spPr>
        <p:txBody>
          <a:bodyPr spcFirstLastPara="1" wrap="square" lIns="121900" tIns="121900" rIns="121900" bIns="121900" anchor="t" anchorCtr="0">
            <a:spAutoFit/>
          </a:bodyPr>
          <a:lstStyle/>
          <a:p>
            <a:pPr rtl="1">
              <a:lnSpc>
                <a:spcPct val="90000"/>
              </a:lnSpc>
              <a:spcBef>
                <a:spcPct val="0"/>
              </a:spcBef>
              <a:spcAft>
                <a:spcPct val="0"/>
              </a:spcAft>
            </a:pPr>
            <a:r>
              <a:rPr lang="en" sz="3200" b="1">
                <a:solidFill>
                  <a:srgbClr val="0771BA"/>
                </a:solidFill>
                <a:latin typeface="Calibri"/>
                <a:ea typeface="Calibri"/>
                <a:cs typeface="Calibri"/>
                <a:sym typeface="Calibri"/>
              </a:rPr>
              <a:t>امسح هذا الرمز لمشاركة رأيك في القراءة مع طفلك. سيتم إدخال المشاركين في سحب للحصول على بطاقة هدايا بقيمة 15 دولارًا. سيتم اختيار فائز واحد لكل مدرسة بعد الورشة الأولى والأخيرة.</a:t>
            </a:r>
            <a:endParaRPr sz="3200" b="1">
              <a:solidFill>
                <a:srgbClr val="0771BA"/>
              </a:solidFill>
              <a:latin typeface="Calibri"/>
              <a:ea typeface="Calibri"/>
              <a:cs typeface="Calibri"/>
              <a:sym typeface="Calibri"/>
            </a:endParaRPr>
          </a:p>
          <a:p>
            <a:pPr>
              <a:lnSpc>
                <a:spcPct val="90000"/>
              </a:lnSpc>
              <a:spcBef>
                <a:spcPct val="0"/>
              </a:spcBef>
              <a:spcAft>
                <a:spcPct val="0"/>
              </a:spcAft>
            </a:pPr>
            <a:endParaRPr sz="3467" b="1">
              <a:solidFill>
                <a:srgbClr val="0771BA"/>
              </a:solidFill>
              <a:latin typeface="Calibri"/>
              <a:ea typeface="Calibri"/>
              <a:cs typeface="Calibri"/>
              <a:sym typeface="Calibri"/>
            </a:endParaRPr>
          </a:p>
          <a:p>
            <a:pPr rtl="1">
              <a:lnSpc>
                <a:spcPct val="90000"/>
              </a:lnSpc>
              <a:spcBef>
                <a:spcPct val="0"/>
              </a:spcBef>
              <a:spcAft>
                <a:spcPct val="0"/>
              </a:spcAft>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6"/>
          <p:cNvSpPr txBox="1">
            <a:spLocks noGrp="1"/>
          </p:cNvSpPr>
          <p:nvPr>
            <p:ph type="body" idx="1"/>
          </p:nvPr>
        </p:nvSpPr>
        <p:spPr>
          <a:xfrm>
            <a:off x="943142" y="1489802"/>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377" name="Google Shape;1377;p6"/>
          <p:cNvSpPr txBox="1">
            <a:spLocks noGrp="1"/>
          </p:cNvSpPr>
          <p:nvPr>
            <p:ph type="body" idx="2"/>
          </p:nvPr>
        </p:nvSpPr>
        <p:spPr>
          <a:xfrm>
            <a:off x="943142" y="2653440"/>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378" name="Google Shape;1378;p6"/>
          <p:cNvSpPr txBox="1">
            <a:spLocks noGrp="1"/>
          </p:cNvSpPr>
          <p:nvPr>
            <p:ph type="body" idx="3"/>
          </p:nvPr>
        </p:nvSpPr>
        <p:spPr>
          <a:xfrm>
            <a:off x="943142" y="3817079"/>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379" name="Google Shape;1379;p6"/>
          <p:cNvSpPr txBox="1">
            <a:spLocks noGrp="1"/>
          </p:cNvSpPr>
          <p:nvPr>
            <p:ph type="body" idx="4"/>
          </p:nvPr>
        </p:nvSpPr>
        <p:spPr>
          <a:xfrm>
            <a:off x="943142" y="4992079"/>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380" name="Google Shape;1380;p6"/>
          <p:cNvSpPr txBox="1">
            <a:spLocks noGrp="1"/>
          </p:cNvSpPr>
          <p:nvPr>
            <p:ph type="body" idx="5"/>
          </p:nvPr>
        </p:nvSpPr>
        <p:spPr>
          <a:xfrm>
            <a:off x="7610338" y="1502511"/>
            <a:ext cx="3435278"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كن مستعدًا.</a:t>
            </a:r>
            <a:endParaRPr/>
          </a:p>
        </p:txBody>
      </p:sp>
      <p:sp>
        <p:nvSpPr>
          <p:cNvPr id="1381" name="Google Shape;1381;p6"/>
          <p:cNvSpPr txBox="1">
            <a:spLocks noGrp="1"/>
          </p:cNvSpPr>
          <p:nvPr>
            <p:ph type="body" idx="6"/>
          </p:nvPr>
        </p:nvSpPr>
        <p:spPr>
          <a:xfrm>
            <a:off x="7612385" y="2653440"/>
            <a:ext cx="3433231"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كن حاضرًا.</a:t>
            </a:r>
            <a:endParaRPr/>
          </a:p>
        </p:txBody>
      </p:sp>
      <p:sp>
        <p:nvSpPr>
          <p:cNvPr id="1382" name="Google Shape;1382;p6"/>
          <p:cNvSpPr txBox="1">
            <a:spLocks noGrp="1"/>
          </p:cNvSpPr>
          <p:nvPr>
            <p:ph type="body" idx="7"/>
          </p:nvPr>
        </p:nvSpPr>
        <p:spPr>
          <a:xfrm>
            <a:off x="7610339" y="3804369"/>
            <a:ext cx="3433231"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كن مهذبًا.</a:t>
            </a:r>
            <a:endParaRPr/>
          </a:p>
        </p:txBody>
      </p:sp>
      <p:sp>
        <p:nvSpPr>
          <p:cNvPr id="1383" name="Google Shape;1383;p6"/>
          <p:cNvSpPr txBox="1">
            <a:spLocks noGrp="1"/>
          </p:cNvSpPr>
          <p:nvPr>
            <p:ph type="body" idx="8"/>
          </p:nvPr>
        </p:nvSpPr>
        <p:spPr>
          <a:xfrm>
            <a:off x="7610338" y="4959551"/>
            <a:ext cx="3433231"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اطرح أسئلة.</a:t>
            </a:r>
            <a:endParaRPr/>
          </a:p>
        </p:txBody>
      </p:sp>
      <p:sp>
        <p:nvSpPr>
          <p:cNvPr id="1384" name="Google Shape;1384;p6"/>
          <p:cNvSpPr txBox="1">
            <a:spLocks noGrp="1"/>
          </p:cNvSpPr>
          <p:nvPr>
            <p:ph type="ctrTitle"/>
          </p:nvPr>
        </p:nvSpPr>
        <p:spPr>
          <a:xfrm>
            <a:off x="3406638" y="32084"/>
            <a:ext cx="8407400" cy="11938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b="1" i="0" u="none"/>
              <a:t>توجيهات ورشة العمل</a:t>
            </a:r>
            <a:endParaRPr/>
          </a:p>
        </p:txBody>
      </p:sp>
      <p:pic>
        <p:nvPicPr>
          <p:cNvPr id="1385" name="Google Shape;1385;p6" descr="Icon&#10;&#10;Description automatically generated"/>
          <p:cNvPicPr preferRelativeResize="0"/>
          <p:nvPr/>
        </p:nvPicPr>
        <p:blipFill rotWithShape="1">
          <a:blip r:embed="rId3">
            <a:alphaModFix/>
          </a:blip>
          <a:srcRect/>
          <a:stretch/>
        </p:blipFill>
        <p:spPr>
          <a:xfrm>
            <a:off x="11171315" y="1601936"/>
            <a:ext cx="585197" cy="831415"/>
          </a:xfrm>
          <a:prstGeom prst="rect">
            <a:avLst/>
          </a:prstGeom>
          <a:noFill/>
          <a:ln>
            <a:noFill/>
          </a:ln>
        </p:spPr>
      </p:pic>
      <p:pic>
        <p:nvPicPr>
          <p:cNvPr id="1386" name="Google Shape;1386;p6" descr="Icon&#10;&#10;Description automatically generated"/>
          <p:cNvPicPr preferRelativeResize="0"/>
          <p:nvPr/>
        </p:nvPicPr>
        <p:blipFill rotWithShape="1">
          <a:blip r:embed="rId4">
            <a:alphaModFix/>
          </a:blip>
          <a:srcRect/>
          <a:stretch/>
        </p:blipFill>
        <p:spPr>
          <a:xfrm>
            <a:off x="11171315" y="5188440"/>
            <a:ext cx="585197" cy="585197"/>
          </a:xfrm>
          <a:prstGeom prst="rect">
            <a:avLst/>
          </a:prstGeom>
          <a:noFill/>
          <a:ln>
            <a:noFill/>
          </a:ln>
        </p:spPr>
      </p:pic>
      <p:pic>
        <p:nvPicPr>
          <p:cNvPr id="1387" name="Google Shape;1387;p6" descr="Icon&#10;&#10;Description automatically generated"/>
          <p:cNvPicPr preferRelativeResize="0"/>
          <p:nvPr/>
        </p:nvPicPr>
        <p:blipFill rotWithShape="1">
          <a:blip r:embed="rId5">
            <a:alphaModFix/>
          </a:blip>
          <a:srcRect/>
          <a:stretch/>
        </p:blipFill>
        <p:spPr>
          <a:xfrm>
            <a:off x="11171315" y="4116743"/>
            <a:ext cx="585197" cy="418227"/>
          </a:xfrm>
          <a:prstGeom prst="rect">
            <a:avLst/>
          </a:prstGeom>
          <a:noFill/>
          <a:ln>
            <a:noFill/>
          </a:ln>
        </p:spPr>
      </p:pic>
      <p:pic>
        <p:nvPicPr>
          <p:cNvPr id="1388" name="Google Shape;1388;p6" descr="Icon&#10;&#10;Description automatically generated"/>
          <p:cNvPicPr preferRelativeResize="0"/>
          <p:nvPr/>
        </p:nvPicPr>
        <p:blipFill rotWithShape="1">
          <a:blip r:embed="rId6">
            <a:alphaModFix/>
          </a:blip>
          <a:srcRect/>
          <a:stretch/>
        </p:blipFill>
        <p:spPr>
          <a:xfrm>
            <a:off x="112991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11"/>
          <p:cNvSpPr txBox="1">
            <a:spLocks noGrp="1"/>
          </p:cNvSpPr>
          <p:nvPr>
            <p:ph type="title"/>
          </p:nvPr>
        </p:nvSpPr>
        <p:spPr>
          <a:xfrm>
            <a:off x="3081900" y="99000"/>
            <a:ext cx="8638200" cy="1251300"/>
          </a:xfrm>
          <a:prstGeom prst="rect">
            <a:avLst/>
          </a:prstGeom>
          <a:noFill/>
          <a:ln>
            <a:noFill/>
          </a:ln>
        </p:spPr>
        <p:txBody>
          <a:bodyPr spcFirstLastPara="1" wrap="square" lIns="274300" tIns="45700" rIns="91425" bIns="45700" anchor="ctr" anchorCtr="0">
            <a:normAutofit/>
          </a:bodyPr>
          <a:lstStyle/>
          <a:p>
            <a:pPr marL="0" lvl="0" indent="0" algn="r" rtl="1">
              <a:lnSpc>
                <a:spcPct val="100000"/>
              </a:lnSpc>
              <a:spcBef>
                <a:spcPts val="0"/>
              </a:spcBef>
              <a:spcAft>
                <a:spcPts val="0"/>
              </a:spcAft>
              <a:buClr>
                <a:srgbClr val="006FB6"/>
              </a:buClr>
              <a:buSzPts val="5000"/>
              <a:buNone/>
            </a:pPr>
            <a:r>
              <a:rPr lang="ar">
                <a:solidFill>
                  <a:srgbClr val="006FB6"/>
                </a:solidFill>
              </a:rPr>
              <a:t>ماذا تعلمت؟</a:t>
            </a:r>
            <a:endParaRPr/>
          </a:p>
        </p:txBody>
      </p:sp>
      <p:sp>
        <p:nvSpPr>
          <p:cNvPr id="1394" name="Google Shape;1394;p11"/>
          <p:cNvSpPr txBox="1">
            <a:spLocks noGrp="1"/>
          </p:cNvSpPr>
          <p:nvPr>
            <p:ph type="body" idx="1"/>
          </p:nvPr>
        </p:nvSpPr>
        <p:spPr>
          <a:xfrm>
            <a:off x="0" y="2955265"/>
            <a:ext cx="3361038" cy="2381124"/>
          </a:xfrm>
          <a:prstGeom prst="rect">
            <a:avLst/>
          </a:prstGeom>
          <a:noFill/>
          <a:ln>
            <a:noFill/>
          </a:ln>
        </p:spPr>
        <p:txBody>
          <a:bodyPr spcFirstLastPara="1" wrap="square" lIns="91425" tIns="45700" rIns="91425" bIns="45700" anchor="t" anchorCtr="0">
            <a:spAutoFit/>
          </a:bodyPr>
          <a:lstStyle/>
          <a:p>
            <a:pPr marL="0" lvl="0" indent="0" algn="ctr" rtl="1">
              <a:lnSpc>
                <a:spcPct val="90000"/>
              </a:lnSpc>
              <a:spcBef>
                <a:spcPts val="0"/>
              </a:spcBef>
              <a:spcAft>
                <a:spcPts val="0"/>
              </a:spcAft>
              <a:buSzPts val="1950"/>
              <a:buNone/>
            </a:pPr>
            <a:r>
              <a:rPr lang="ar" sz="2600"/>
              <a:t>تختلف الكتب الواقعية عن الكتب الخيالية. فالكتب الخيالية تروي قصصًا. لكن الكتب الواقعية تحتوي على معلومات وتعلّمنا موضوعات.</a:t>
            </a:r>
            <a:endParaRPr/>
          </a:p>
          <a:p>
            <a:pPr marL="0" lvl="0" indent="0" algn="ctr" rtl="1">
              <a:lnSpc>
                <a:spcPct val="90000"/>
              </a:lnSpc>
              <a:spcBef>
                <a:spcPts val="1000"/>
              </a:spcBef>
              <a:spcAft>
                <a:spcPts val="0"/>
              </a:spcAft>
              <a:buClr>
                <a:srgbClr val="006FB6"/>
              </a:buClr>
              <a:buSzPts val="1950"/>
              <a:buNone/>
            </a:pPr>
            <a:endParaRPr sz="2600">
              <a:solidFill>
                <a:srgbClr val="006FB6"/>
              </a:solidFill>
            </a:endParaRPr>
          </a:p>
        </p:txBody>
      </p:sp>
      <p:sp>
        <p:nvSpPr>
          <p:cNvPr id="1395" name="Google Shape;1395;p11"/>
          <p:cNvSpPr txBox="1">
            <a:spLocks noGrp="1"/>
          </p:cNvSpPr>
          <p:nvPr>
            <p:ph type="title" idx="3"/>
          </p:nvPr>
        </p:nvSpPr>
        <p:spPr>
          <a:xfrm>
            <a:off x="10366650" y="2472625"/>
            <a:ext cx="969000" cy="1023300"/>
          </a:xfrm>
          <a:prstGeom prst="rect">
            <a:avLst/>
          </a:prstGeom>
          <a:noFill/>
          <a:ln>
            <a:noFill/>
          </a:ln>
        </p:spPr>
        <p:txBody>
          <a:bodyPr spcFirstLastPara="1" wrap="square" lIns="274300" tIns="45700" rIns="91425" bIns="45700" anchor="t" anchorCtr="0">
            <a:normAutofit/>
          </a:bodyPr>
          <a:lstStyle/>
          <a:p>
            <a:pPr marL="0" lvl="0" indent="0" algn="r" rtl="1">
              <a:lnSpc>
                <a:spcPct val="90000"/>
              </a:lnSpc>
              <a:spcBef>
                <a:spcPts val="0"/>
              </a:spcBef>
              <a:spcAft>
                <a:spcPts val="0"/>
              </a:spcAft>
              <a:buSzPts val="5000"/>
              <a:buNone/>
            </a:pPr>
            <a:r>
              <a:rPr lang="ar" b="1" i="0" u="none"/>
              <a:t>2</a:t>
            </a:r>
            <a:endParaRPr/>
          </a:p>
        </p:txBody>
      </p:sp>
      <p:sp>
        <p:nvSpPr>
          <p:cNvPr id="1396" name="Google Shape;1396;p11"/>
          <p:cNvSpPr txBox="1">
            <a:spLocks noGrp="1"/>
          </p:cNvSpPr>
          <p:nvPr>
            <p:ph type="title" idx="5"/>
          </p:nvPr>
        </p:nvSpPr>
        <p:spPr>
          <a:xfrm>
            <a:off x="10366650" y="3546583"/>
            <a:ext cx="969000" cy="1023300"/>
          </a:xfrm>
          <a:prstGeom prst="rect">
            <a:avLst/>
          </a:prstGeom>
          <a:noFill/>
          <a:ln>
            <a:noFill/>
          </a:ln>
        </p:spPr>
        <p:txBody>
          <a:bodyPr spcFirstLastPara="1" wrap="square" lIns="274300" tIns="45700" rIns="91425" bIns="45700" anchor="t" anchorCtr="0">
            <a:normAutofit/>
          </a:bodyPr>
          <a:lstStyle/>
          <a:p>
            <a:pPr marL="0" lvl="0" indent="0" algn="r" rtl="1">
              <a:lnSpc>
                <a:spcPct val="90000"/>
              </a:lnSpc>
              <a:spcBef>
                <a:spcPts val="0"/>
              </a:spcBef>
              <a:spcAft>
                <a:spcPts val="0"/>
              </a:spcAft>
              <a:buSzPts val="5000"/>
              <a:buNone/>
            </a:pPr>
            <a:r>
              <a:rPr lang="ar" b="1" i="0" u="none"/>
              <a:t>3</a:t>
            </a:r>
            <a:endParaRPr/>
          </a:p>
        </p:txBody>
      </p:sp>
      <p:sp>
        <p:nvSpPr>
          <p:cNvPr id="1397" name="Google Shape;1397;p11"/>
          <p:cNvSpPr txBox="1">
            <a:spLocks noGrp="1"/>
          </p:cNvSpPr>
          <p:nvPr>
            <p:ph type="body" idx="6"/>
          </p:nvPr>
        </p:nvSpPr>
        <p:spPr>
          <a:xfrm>
            <a:off x="5615138" y="1350300"/>
            <a:ext cx="4917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a:t>قل الموضوع.</a:t>
            </a:r>
            <a:endParaRPr/>
          </a:p>
        </p:txBody>
      </p:sp>
      <p:sp>
        <p:nvSpPr>
          <p:cNvPr id="1398" name="Google Shape;1398;p11"/>
          <p:cNvSpPr txBox="1">
            <a:spLocks noGrp="1"/>
          </p:cNvSpPr>
          <p:nvPr>
            <p:ph type="body" idx="7"/>
          </p:nvPr>
        </p:nvSpPr>
        <p:spPr>
          <a:xfrm>
            <a:off x="5593871" y="2472625"/>
            <a:ext cx="4917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a:t>قل الحقائق الأكثر أهمية.</a:t>
            </a:r>
            <a:endParaRPr/>
          </a:p>
        </p:txBody>
      </p:sp>
      <p:sp>
        <p:nvSpPr>
          <p:cNvPr id="1399" name="Google Shape;1399;p11"/>
          <p:cNvSpPr txBox="1">
            <a:spLocks noGrp="1"/>
          </p:cNvSpPr>
          <p:nvPr>
            <p:ph type="body" idx="8"/>
          </p:nvPr>
        </p:nvSpPr>
        <p:spPr>
          <a:xfrm>
            <a:off x="5593858" y="3539655"/>
            <a:ext cx="4917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a:t>قل حقيقة ممتعة أو مثيرة للاهتمام. </a:t>
            </a:r>
            <a:endParaRPr/>
          </a:p>
        </p:txBody>
      </p:sp>
      <p:sp>
        <p:nvSpPr>
          <p:cNvPr id="1400" name="Google Shape;1400;p11"/>
          <p:cNvSpPr txBox="1">
            <a:spLocks noGrp="1"/>
          </p:cNvSpPr>
          <p:nvPr>
            <p:ph type="title" idx="13"/>
          </p:nvPr>
        </p:nvSpPr>
        <p:spPr>
          <a:xfrm>
            <a:off x="10366650" y="1399812"/>
            <a:ext cx="969000" cy="1023300"/>
          </a:xfrm>
          <a:prstGeom prst="rect">
            <a:avLst/>
          </a:prstGeom>
          <a:noFill/>
          <a:ln>
            <a:noFill/>
          </a:ln>
        </p:spPr>
        <p:txBody>
          <a:bodyPr spcFirstLastPara="1" wrap="square" lIns="274300" tIns="45700" rIns="91425" bIns="45700" anchor="t" anchorCtr="0">
            <a:normAutofit/>
          </a:bodyPr>
          <a:lstStyle/>
          <a:p>
            <a:pPr marL="0" lvl="0" indent="0" algn="r" rtl="1">
              <a:lnSpc>
                <a:spcPct val="90000"/>
              </a:lnSpc>
              <a:spcBef>
                <a:spcPts val="0"/>
              </a:spcBef>
              <a:spcAft>
                <a:spcPts val="0"/>
              </a:spcAft>
              <a:buSzPts val="5000"/>
              <a:buNone/>
            </a:pPr>
            <a:r>
              <a:rPr lang="ar" b="1" i="0" u="none"/>
              <a:t>1</a:t>
            </a:r>
            <a:endParaRPr/>
          </a:p>
        </p:txBody>
      </p:sp>
      <p:pic>
        <p:nvPicPr>
          <p:cNvPr id="1401" name="Google Shape;1401;p11"/>
          <p:cNvPicPr preferRelativeResize="0"/>
          <p:nvPr/>
        </p:nvPicPr>
        <p:blipFill rotWithShape="1">
          <a:blip r:embed="rId3">
            <a:alphaModFix/>
          </a:blip>
          <a:srcRect/>
          <a:stretch/>
        </p:blipFill>
        <p:spPr>
          <a:xfrm>
            <a:off x="1120775" y="1243013"/>
            <a:ext cx="1225550" cy="1457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SzPts val="5000"/>
              <a:buNone/>
            </a:pPr>
            <a:r>
              <a:rPr lang="ar"/>
              <a:t>تفقد مصطلحات معرفة القراءة والكتابة</a:t>
            </a:r>
            <a:endParaRPr/>
          </a:p>
        </p:txBody>
      </p:sp>
      <p:sp>
        <p:nvSpPr>
          <p:cNvPr id="1407" name="Google Shape;1407;p12"/>
          <p:cNvSpPr txBox="1">
            <a:spLocks noGrp="1"/>
          </p:cNvSpPr>
          <p:nvPr>
            <p:ph type="body" idx="5"/>
          </p:nvPr>
        </p:nvSpPr>
        <p:spPr>
          <a:xfrm>
            <a:off x="8292195" y="1635861"/>
            <a:ext cx="3435300" cy="10431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1000"/>
              </a:spcBef>
              <a:spcAft>
                <a:spcPts val="0"/>
              </a:spcAft>
              <a:buSzPts val="4000"/>
              <a:buNone/>
            </a:pPr>
            <a:r>
              <a:rPr lang="ar" sz="2800">
                <a:solidFill>
                  <a:srgbClr val="006FB6"/>
                </a:solidFill>
                <a:highlight>
                  <a:srgbClr val="FFFFFF"/>
                </a:highlight>
                <a:latin typeface="Arial"/>
                <a:ea typeface="Arial"/>
                <a:cs typeface="Arial"/>
                <a:sym typeface="Arial"/>
              </a:rPr>
              <a:t>الموضوع</a:t>
            </a:r>
            <a:endParaRPr sz="2800" b="1">
              <a:solidFill>
                <a:srgbClr val="006FB6"/>
              </a:solidFill>
            </a:endParaRPr>
          </a:p>
        </p:txBody>
      </p:sp>
      <p:sp>
        <p:nvSpPr>
          <p:cNvPr id="1408" name="Google Shape;1408;p12"/>
          <p:cNvSpPr txBox="1">
            <a:spLocks noGrp="1"/>
          </p:cNvSpPr>
          <p:nvPr>
            <p:ph type="body" idx="6"/>
          </p:nvPr>
        </p:nvSpPr>
        <p:spPr>
          <a:xfrm>
            <a:off x="8294242" y="2786790"/>
            <a:ext cx="3433200" cy="10431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1000"/>
              </a:spcBef>
              <a:spcAft>
                <a:spcPts val="0"/>
              </a:spcAft>
              <a:buSzPts val="4000"/>
              <a:buNone/>
            </a:pPr>
            <a:r>
              <a:rPr lang="ar" sz="2800">
                <a:solidFill>
                  <a:srgbClr val="006FB6"/>
                </a:solidFill>
                <a:highlight>
                  <a:srgbClr val="FFFFFF"/>
                </a:highlight>
                <a:latin typeface="Arial"/>
                <a:ea typeface="Arial"/>
                <a:cs typeface="Arial"/>
                <a:sym typeface="Arial"/>
              </a:rPr>
              <a:t>الفكرة الرئيسية</a:t>
            </a:r>
            <a:endParaRPr sz="2800" b="1">
              <a:solidFill>
                <a:srgbClr val="006FB6"/>
              </a:solidFill>
            </a:endParaRPr>
          </a:p>
        </p:txBody>
      </p:sp>
      <p:sp>
        <p:nvSpPr>
          <p:cNvPr id="1409" name="Google Shape;1409;p12"/>
          <p:cNvSpPr txBox="1">
            <a:spLocks noGrp="1"/>
          </p:cNvSpPr>
          <p:nvPr>
            <p:ph type="body" idx="7"/>
          </p:nvPr>
        </p:nvSpPr>
        <p:spPr>
          <a:xfrm>
            <a:off x="8292196" y="3937719"/>
            <a:ext cx="3433200" cy="10431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1000"/>
              </a:spcBef>
              <a:spcAft>
                <a:spcPts val="0"/>
              </a:spcAft>
              <a:buSzPts val="4000"/>
              <a:buNone/>
            </a:pPr>
            <a:r>
              <a:rPr lang="ar" sz="2800">
                <a:solidFill>
                  <a:srgbClr val="006FB6"/>
                </a:solidFill>
                <a:highlight>
                  <a:srgbClr val="FFFFFF"/>
                </a:highlight>
                <a:latin typeface="Arial"/>
                <a:ea typeface="Arial"/>
                <a:cs typeface="Arial"/>
                <a:sym typeface="Arial"/>
              </a:rPr>
              <a:t>مثير للاهتمام</a:t>
            </a:r>
            <a:endParaRPr sz="2800">
              <a:solidFill>
                <a:srgbClr val="006FB6"/>
              </a:solidFill>
              <a:highlight>
                <a:srgbClr val="FFFFFF"/>
              </a:highlight>
              <a:latin typeface="Arial"/>
              <a:ea typeface="Arial"/>
              <a:cs typeface="Arial"/>
              <a:sym typeface="Arial"/>
            </a:endParaRPr>
          </a:p>
        </p:txBody>
      </p:sp>
      <p:sp>
        <p:nvSpPr>
          <p:cNvPr id="1410" name="Google Shape;1410;p12"/>
          <p:cNvSpPr txBox="1">
            <a:spLocks noGrp="1"/>
          </p:cNvSpPr>
          <p:nvPr>
            <p:ph type="body" idx="1"/>
          </p:nvPr>
        </p:nvSpPr>
        <p:spPr>
          <a:xfrm>
            <a:off x="625642" y="1642202"/>
            <a:ext cx="72054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1000"/>
              </a:spcBef>
              <a:spcAft>
                <a:spcPts val="0"/>
              </a:spcAft>
              <a:buSzPts val="3000"/>
              <a:buNone/>
            </a:pPr>
            <a:r>
              <a:rPr lang="ar" sz="2800">
                <a:solidFill>
                  <a:srgbClr val="006FB6"/>
                </a:solidFill>
                <a:highlight>
                  <a:srgbClr val="FFFFFF"/>
                </a:highlight>
                <a:latin typeface="Arial"/>
                <a:ea typeface="Arial"/>
                <a:cs typeface="Arial"/>
                <a:sym typeface="Arial"/>
              </a:rPr>
              <a:t>موضوع النص</a:t>
            </a:r>
            <a:endParaRPr sz="2800">
              <a:solidFill>
                <a:srgbClr val="006FB6"/>
              </a:solidFill>
            </a:endParaRPr>
          </a:p>
        </p:txBody>
      </p:sp>
      <p:sp>
        <p:nvSpPr>
          <p:cNvPr id="1411" name="Google Shape;1411;p12"/>
          <p:cNvSpPr txBox="1">
            <a:spLocks noGrp="1"/>
          </p:cNvSpPr>
          <p:nvPr>
            <p:ph type="body" idx="2"/>
          </p:nvPr>
        </p:nvSpPr>
        <p:spPr>
          <a:xfrm>
            <a:off x="625642" y="2805840"/>
            <a:ext cx="72054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1000"/>
              </a:spcBef>
              <a:spcAft>
                <a:spcPts val="0"/>
              </a:spcAft>
              <a:buSzPts val="3000"/>
              <a:buNone/>
            </a:pPr>
            <a:r>
              <a:rPr lang="ar" sz="2800">
                <a:solidFill>
                  <a:srgbClr val="006FB6"/>
                </a:solidFill>
                <a:highlight>
                  <a:srgbClr val="FFFFFF"/>
                </a:highlight>
                <a:latin typeface="Arial"/>
                <a:ea typeface="Arial"/>
                <a:cs typeface="Arial"/>
                <a:sym typeface="Arial"/>
              </a:rPr>
              <a:t>ما يحاول المؤلف تعليمنا إياه حول موضوع ما</a:t>
            </a:r>
            <a:endParaRPr sz="2800">
              <a:solidFill>
                <a:srgbClr val="006FB6"/>
              </a:solidFill>
            </a:endParaRPr>
          </a:p>
        </p:txBody>
      </p:sp>
      <p:sp>
        <p:nvSpPr>
          <p:cNvPr id="1412" name="Google Shape;1412;p12"/>
          <p:cNvSpPr txBox="1">
            <a:spLocks noGrp="1"/>
          </p:cNvSpPr>
          <p:nvPr>
            <p:ph type="body" idx="3"/>
          </p:nvPr>
        </p:nvSpPr>
        <p:spPr>
          <a:xfrm>
            <a:off x="625642" y="3969479"/>
            <a:ext cx="72054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1000"/>
              </a:spcBef>
              <a:spcAft>
                <a:spcPts val="0"/>
              </a:spcAft>
              <a:buSzPts val="3000"/>
              <a:buNone/>
            </a:pPr>
            <a:r>
              <a:rPr lang="ar" sz="2800">
                <a:solidFill>
                  <a:srgbClr val="006FB6"/>
                </a:solidFill>
                <a:highlight>
                  <a:srgbClr val="FFFFFF"/>
                </a:highlight>
                <a:latin typeface="Arial"/>
                <a:ea typeface="Arial"/>
                <a:cs typeface="Arial"/>
                <a:sym typeface="Arial"/>
              </a:rPr>
              <a:t>شيء يلفت انتباهك</a:t>
            </a:r>
            <a:endParaRPr sz="2800">
              <a:solidFill>
                <a:srgbClr val="006FB6"/>
              </a:solidFill>
            </a:endParaRPr>
          </a:p>
        </p:txBody>
      </p:sp>
      <p:sp>
        <p:nvSpPr>
          <p:cNvPr id="1413" name="Google Shape;1413;p12"/>
          <p:cNvSpPr txBox="1">
            <a:spLocks noGrp="1"/>
          </p:cNvSpPr>
          <p:nvPr>
            <p:ph type="body" idx="7"/>
          </p:nvPr>
        </p:nvSpPr>
        <p:spPr>
          <a:xfrm>
            <a:off x="8444596" y="4980819"/>
            <a:ext cx="3433200" cy="10431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1000"/>
              </a:spcBef>
              <a:spcAft>
                <a:spcPts val="0"/>
              </a:spcAft>
              <a:buSzPts val="4000"/>
              <a:buNone/>
            </a:pPr>
            <a:r>
              <a:rPr lang="ar" sz="2800">
                <a:solidFill>
                  <a:srgbClr val="006FB6"/>
                </a:solidFill>
                <a:highlight>
                  <a:srgbClr val="FFFFFF"/>
                </a:highlight>
                <a:latin typeface="Arial"/>
                <a:ea typeface="Arial"/>
                <a:cs typeface="Arial"/>
                <a:sym typeface="Arial"/>
              </a:rPr>
              <a:t>الحقيقة</a:t>
            </a:r>
            <a:endParaRPr sz="2800">
              <a:solidFill>
                <a:srgbClr val="006FB6"/>
              </a:solidFill>
              <a:highlight>
                <a:srgbClr val="FFFFFF"/>
              </a:highlight>
              <a:latin typeface="Arial"/>
              <a:ea typeface="Arial"/>
              <a:cs typeface="Arial"/>
              <a:sym typeface="Arial"/>
            </a:endParaRPr>
          </a:p>
        </p:txBody>
      </p:sp>
      <p:sp>
        <p:nvSpPr>
          <p:cNvPr id="1414" name="Google Shape;1414;p12"/>
          <p:cNvSpPr txBox="1">
            <a:spLocks noGrp="1"/>
          </p:cNvSpPr>
          <p:nvPr>
            <p:ph type="body" idx="3"/>
          </p:nvPr>
        </p:nvSpPr>
        <p:spPr>
          <a:xfrm>
            <a:off x="625642" y="5025179"/>
            <a:ext cx="72054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1000"/>
              </a:spcBef>
              <a:spcAft>
                <a:spcPts val="0"/>
              </a:spcAft>
              <a:buSzPts val="3000"/>
              <a:buNone/>
            </a:pPr>
            <a:r>
              <a:rPr lang="ar" sz="2800">
                <a:solidFill>
                  <a:srgbClr val="006FB6"/>
                </a:solidFill>
                <a:highlight>
                  <a:srgbClr val="FFFFFF"/>
                </a:highlight>
                <a:latin typeface="Arial"/>
                <a:ea typeface="Arial"/>
                <a:cs typeface="Arial"/>
                <a:sym typeface="Arial"/>
              </a:rPr>
              <a:t>شيء يثبت أنه صحيح</a:t>
            </a:r>
            <a:endParaRPr sz="2800">
              <a:solidFill>
                <a:srgbClr val="006FB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g2c9549c037a_0_0"/>
          <p:cNvSpPr txBox="1">
            <a:spLocks noGrp="1"/>
          </p:cNvSpPr>
          <p:nvPr>
            <p:ph type="ctrTitle"/>
          </p:nvPr>
        </p:nvSpPr>
        <p:spPr>
          <a:xfrm>
            <a:off x="0" y="0"/>
            <a:ext cx="12192000" cy="1193700"/>
          </a:xfrm>
          <a:prstGeom prst="rect">
            <a:avLst/>
          </a:prstGeom>
        </p:spPr>
        <p:txBody>
          <a:bodyPr spcFirstLastPara="1" wrap="square" lIns="274300" tIns="45700" rIns="91425" bIns="45700" anchor="ctr" anchorCtr="0">
            <a:noAutofit/>
          </a:bodyPr>
          <a:lstStyle/>
          <a:p>
            <a:pPr marL="0" lvl="0" indent="0" algn="r" rtl="1">
              <a:spcBef>
                <a:spcPts val="0"/>
              </a:spcBef>
              <a:spcAft>
                <a:spcPts val="0"/>
              </a:spcAft>
              <a:buClr>
                <a:srgbClr val="006FB6"/>
              </a:buClr>
              <a:buSzPts val="5000"/>
              <a:buFont typeface="Calibri"/>
              <a:buNone/>
            </a:pPr>
            <a:r>
              <a:rPr lang="ar"/>
              <a:t>قل الموضوع </a:t>
            </a:r>
            <a:endParaRPr/>
          </a:p>
        </p:txBody>
      </p:sp>
      <p:sp>
        <p:nvSpPr>
          <p:cNvPr id="1420" name="Google Shape;1420;g2c9549c037a_0_0"/>
          <p:cNvSpPr txBox="1">
            <a:spLocks noGrp="1"/>
          </p:cNvSpPr>
          <p:nvPr>
            <p:ph type="body" idx="1"/>
          </p:nvPr>
        </p:nvSpPr>
        <p:spPr>
          <a:xfrm>
            <a:off x="804026" y="1539875"/>
            <a:ext cx="2738400" cy="4067100"/>
          </a:xfrm>
          <a:prstGeom prst="rect">
            <a:avLst/>
          </a:prstGeom>
        </p:spPr>
        <p:txBody>
          <a:bodyPr spcFirstLastPara="1" wrap="square" lIns="91425" tIns="45700" rIns="91425" bIns="45700" anchor="t" anchorCtr="0">
            <a:noAutofit/>
          </a:bodyPr>
          <a:lstStyle/>
          <a:p>
            <a:pPr marL="0" lvl="0" indent="0" algn="ctr" rtl="1">
              <a:spcBef>
                <a:spcPts val="0"/>
              </a:spcBef>
              <a:spcAft>
                <a:spcPts val="0"/>
              </a:spcAft>
              <a:buNone/>
            </a:pPr>
            <a:endParaRPr sz="3200"/>
          </a:p>
          <a:p>
            <a:pPr marL="0" lvl="0" indent="0" algn="ctr" rtl="1">
              <a:spcBef>
                <a:spcPts val="0"/>
              </a:spcBef>
              <a:spcAft>
                <a:spcPts val="0"/>
              </a:spcAft>
              <a:buNone/>
            </a:pPr>
            <a:endParaRPr sz="3200"/>
          </a:p>
          <a:p>
            <a:pPr marL="0" lvl="0" indent="0" algn="ctr" rtl="1">
              <a:spcBef>
                <a:spcPts val="0"/>
              </a:spcBef>
              <a:spcAft>
                <a:spcPts val="0"/>
              </a:spcAft>
              <a:buNone/>
            </a:pPr>
            <a:endParaRPr sz="3200"/>
          </a:p>
          <a:p>
            <a:pPr marL="0" lvl="0" indent="0" algn="ctr" rtl="1">
              <a:spcBef>
                <a:spcPts val="0"/>
              </a:spcBef>
              <a:spcAft>
                <a:spcPts val="0"/>
              </a:spcAft>
              <a:buClr>
                <a:schemeClr val="dk1"/>
              </a:buClr>
              <a:buSzPts val="3200"/>
              <a:buFont typeface="Arial"/>
              <a:buNone/>
            </a:pPr>
            <a:r>
              <a:rPr lang="ar" sz="3200"/>
              <a:t>ما هو الشيء الذي يريدنا المؤلف أن نعرفه؟</a:t>
            </a:r>
            <a:endParaRPr/>
          </a:p>
        </p:txBody>
      </p:sp>
      <p:sp>
        <p:nvSpPr>
          <p:cNvPr id="1421" name="Google Shape;1421;g2c9549c037a_0_0"/>
          <p:cNvSpPr txBox="1">
            <a:spLocks noGrp="1"/>
          </p:cNvSpPr>
          <p:nvPr>
            <p:ph type="body" idx="2"/>
          </p:nvPr>
        </p:nvSpPr>
        <p:spPr>
          <a:xfrm>
            <a:off x="6021825" y="1692275"/>
            <a:ext cx="2738400" cy="4100700"/>
          </a:xfrm>
          <a:prstGeom prst="rect">
            <a:avLst/>
          </a:prstGeom>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3200"/>
              <a:buFont typeface="Arial"/>
              <a:buNone/>
            </a:pPr>
            <a:r>
              <a:rPr lang="ar" sz="3200"/>
              <a:t>ما هو موضوع الكتاب الذي قرأته للتو؟</a:t>
            </a:r>
            <a:endParaRPr sz="3000"/>
          </a:p>
          <a:p>
            <a:pPr marL="0" lvl="0" indent="0" algn="l" rtl="0">
              <a:spcBef>
                <a:spcPts val="1000"/>
              </a:spcBef>
              <a:spcAft>
                <a:spcPts val="0"/>
              </a:spcAft>
              <a:buNone/>
            </a:pPr>
            <a:endParaRPr/>
          </a:p>
        </p:txBody>
      </p:sp>
      <p:pic>
        <p:nvPicPr>
          <p:cNvPr id="1422" name="Google Shape;1422;g2c9549c037a_0_0"/>
          <p:cNvPicPr preferRelativeResize="0">
            <a:picLocks noGrp="1"/>
          </p:cNvPicPr>
          <p:nvPr>
            <p:ph type="body" idx="1"/>
          </p:nvPr>
        </p:nvPicPr>
        <p:blipFill rotWithShape="1">
          <a:blip r:embed="rId3">
            <a:alphaModFix/>
          </a:blip>
          <a:srcRect l="14193" t="37227" r="50000" b="11311"/>
          <a:stretch/>
        </p:blipFill>
        <p:spPr>
          <a:xfrm>
            <a:off x="8856171" y="2260544"/>
            <a:ext cx="2911500" cy="2223000"/>
          </a:xfrm>
          <a:prstGeom prst="rect">
            <a:avLst/>
          </a:prstGeom>
          <a:noFill/>
          <a:ln w="9525" cap="flat" cmpd="sng">
            <a:solidFill>
              <a:srgbClr val="666666"/>
            </a:solidFill>
            <a:prstDash val="solid"/>
            <a:round/>
            <a:headEnd type="none" w="sm" len="sm"/>
            <a:tailEnd type="none" w="sm" len="sm"/>
          </a:ln>
        </p:spPr>
      </p:pic>
      <p:pic>
        <p:nvPicPr>
          <p:cNvPr id="1423" name="Google Shape;1423;g2c9549c037a_0_0"/>
          <p:cNvPicPr preferRelativeResize="0">
            <a:picLocks noGrp="1"/>
          </p:cNvPicPr>
          <p:nvPr>
            <p:ph type="body" idx="2"/>
          </p:nvPr>
        </p:nvPicPr>
        <p:blipFill rotWithShape="1">
          <a:blip r:embed="rId4">
            <a:alphaModFix/>
          </a:blip>
          <a:srcRect l="17456" t="34387" r="69146" b="34972"/>
          <a:stretch/>
        </p:blipFill>
        <p:spPr>
          <a:xfrm>
            <a:off x="3833144" y="2260544"/>
            <a:ext cx="1633200" cy="1984500"/>
          </a:xfrm>
          <a:prstGeom prst="rect">
            <a:avLst/>
          </a:prstGeom>
          <a:noFill/>
          <a:ln w="9525" cap="flat" cmpd="sng">
            <a:solidFill>
              <a:srgbClr val="666666"/>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14"/>
          <p:cNvSpPr txBox="1">
            <a:spLocks noGrp="1"/>
          </p:cNvSpPr>
          <p:nvPr>
            <p:ph type="title"/>
          </p:nvPr>
        </p:nvSpPr>
        <p:spPr>
          <a:xfrm>
            <a:off x="2812783" y="154650"/>
            <a:ext cx="5683500" cy="1004300"/>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06FB6"/>
              </a:buClr>
              <a:buSzPts val="4200"/>
              <a:buFont typeface="Calibri"/>
              <a:buNone/>
            </a:pPr>
            <a:r>
              <a:rPr lang="ar" b="1" i="0" u="none">
                <a:solidFill>
                  <a:srgbClr val="006FB6"/>
                </a:solidFill>
              </a:rPr>
              <a:t>قل الحقائق الأكثر أهمية </a:t>
            </a:r>
            <a:endParaRPr/>
          </a:p>
        </p:txBody>
      </p:sp>
      <p:sp>
        <p:nvSpPr>
          <p:cNvPr id="1429" name="Google Shape;1429;p14"/>
          <p:cNvSpPr txBox="1">
            <a:spLocks noGrp="1"/>
          </p:cNvSpPr>
          <p:nvPr>
            <p:ph type="body" idx="1"/>
          </p:nvPr>
        </p:nvSpPr>
        <p:spPr>
          <a:xfrm>
            <a:off x="8780821" y="393375"/>
            <a:ext cx="3231900" cy="600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006FB6"/>
              </a:buClr>
              <a:buSzPts val="4000"/>
              <a:buNone/>
            </a:pPr>
            <a:r>
              <a:rPr lang="ar" sz="4000" b="1" i="0" u="none">
                <a:solidFill>
                  <a:srgbClr val="006FB6"/>
                </a:solidFill>
              </a:rPr>
              <a:t>جرب هذا الآن مع كتاب </a:t>
            </a:r>
            <a:endParaRPr/>
          </a:p>
          <a:p>
            <a:pPr marL="0" lvl="0" indent="0" algn="r" rtl="1">
              <a:lnSpc>
                <a:spcPct val="90000"/>
              </a:lnSpc>
              <a:spcBef>
                <a:spcPts val="1000"/>
              </a:spcBef>
              <a:spcAft>
                <a:spcPts val="0"/>
              </a:spcAft>
              <a:buClr>
                <a:srgbClr val="0771BA"/>
              </a:buClr>
              <a:buSzPts val="2800"/>
              <a:buNone/>
            </a:pPr>
            <a:endParaRPr/>
          </a:p>
        </p:txBody>
      </p:sp>
      <p:sp>
        <p:nvSpPr>
          <p:cNvPr id="1430" name="Google Shape;1430;p14"/>
          <p:cNvSpPr txBox="1">
            <a:spLocks noGrp="1"/>
          </p:cNvSpPr>
          <p:nvPr>
            <p:ph type="body" idx="2"/>
          </p:nvPr>
        </p:nvSpPr>
        <p:spPr>
          <a:xfrm>
            <a:off x="8767953" y="1916820"/>
            <a:ext cx="3271500" cy="3894000"/>
          </a:xfrm>
          <a:prstGeom prst="rect">
            <a:avLst/>
          </a:prstGeom>
          <a:noFill/>
          <a:ln>
            <a:noFill/>
          </a:ln>
        </p:spPr>
        <p:txBody>
          <a:bodyPr spcFirstLastPara="1" wrap="square" lIns="91425" tIns="45700" rIns="91425" bIns="45700" anchor="t" anchorCtr="0">
            <a:noAutofit/>
          </a:bodyPr>
          <a:lstStyle/>
          <a:p>
            <a:pPr marL="228600" lvl="0" indent="-228600" algn="r" rtl="1">
              <a:lnSpc>
                <a:spcPct val="90000"/>
              </a:lnSpc>
              <a:spcBef>
                <a:spcPts val="0"/>
              </a:spcBef>
              <a:spcAft>
                <a:spcPts val="0"/>
              </a:spcAft>
              <a:buClr>
                <a:srgbClr val="006FB6"/>
              </a:buClr>
              <a:buSzPts val="2800"/>
              <a:buChar char="•"/>
            </a:pPr>
            <a:r>
              <a:rPr lang="ar" b="0" i="0" u="none">
                <a:solidFill>
                  <a:srgbClr val="006FB6"/>
                </a:solidFill>
              </a:rPr>
              <a:t>احصل على كتاب وابدأ في القراءة.</a:t>
            </a:r>
            <a:endParaRPr/>
          </a:p>
          <a:p>
            <a:pPr marL="228600" lvl="0" indent="-50800" algn="r" rtl="1">
              <a:lnSpc>
                <a:spcPct val="90000"/>
              </a:lnSpc>
              <a:spcBef>
                <a:spcPts val="1000"/>
              </a:spcBef>
              <a:spcAft>
                <a:spcPts val="0"/>
              </a:spcAft>
              <a:buClr>
                <a:srgbClr val="0771BA"/>
              </a:buClr>
              <a:buSzPts val="2800"/>
              <a:buNone/>
            </a:pPr>
            <a:endParaRPr>
              <a:solidFill>
                <a:srgbClr val="006FB6"/>
              </a:solidFill>
            </a:endParaRPr>
          </a:p>
          <a:p>
            <a:pPr marL="228600" lvl="0" indent="-228600" algn="r" rtl="1">
              <a:lnSpc>
                <a:spcPct val="90000"/>
              </a:lnSpc>
              <a:spcBef>
                <a:spcPts val="1000"/>
              </a:spcBef>
              <a:spcAft>
                <a:spcPts val="0"/>
              </a:spcAft>
              <a:buClr>
                <a:srgbClr val="006FB6"/>
              </a:buClr>
              <a:buSzPts val="2800"/>
              <a:buChar char="•"/>
            </a:pPr>
            <a:r>
              <a:rPr lang="ar" b="0" i="0" u="none">
                <a:solidFill>
                  <a:srgbClr val="006FB6"/>
                </a:solidFill>
              </a:rPr>
              <a:t>توقف بعد دقيقة أو دقيقتين وتحدث عن أهم الحقائق في النص حتى الآن. </a:t>
            </a:r>
            <a:endParaRPr/>
          </a:p>
        </p:txBody>
      </p:sp>
      <p:pic>
        <p:nvPicPr>
          <p:cNvPr id="1431" name="Google Shape;1431;p14" descr="صورة تحتوي على علبة معدنية&#10;&#10;يُستحدث الوصف تلقائيًا"/>
          <p:cNvPicPr preferRelativeResize="0">
            <a:picLocks noGrp="1"/>
          </p:cNvPicPr>
          <p:nvPr>
            <p:ph type="body" idx="4"/>
          </p:nvPr>
        </p:nvPicPr>
        <p:blipFill rotWithShape="1">
          <a:blip r:embed="rId3">
            <a:alphaModFix/>
          </a:blip>
          <a:srcRect/>
          <a:stretch/>
        </p:blipFill>
        <p:spPr>
          <a:xfrm>
            <a:off x="5516077" y="1648700"/>
            <a:ext cx="2660100" cy="3727800"/>
          </a:xfrm>
          <a:prstGeom prst="rect">
            <a:avLst/>
          </a:prstGeom>
          <a:noFill/>
          <a:ln>
            <a:noFill/>
          </a:ln>
        </p:spPr>
      </p:pic>
      <p:sp>
        <p:nvSpPr>
          <p:cNvPr id="1432" name="Google Shape;1432;p14"/>
          <p:cNvSpPr txBox="1">
            <a:spLocks noGrp="1"/>
          </p:cNvSpPr>
          <p:nvPr>
            <p:ph type="body" idx="5"/>
          </p:nvPr>
        </p:nvSpPr>
        <p:spPr>
          <a:xfrm>
            <a:off x="320233" y="2077440"/>
            <a:ext cx="4985100" cy="3987600"/>
          </a:xfrm>
          <a:prstGeom prst="rect">
            <a:avLst/>
          </a:prstGeom>
          <a:noFill/>
          <a:ln>
            <a:noFill/>
          </a:ln>
        </p:spPr>
        <p:txBody>
          <a:bodyPr spcFirstLastPara="1" wrap="square" lIns="91425" tIns="45700" rIns="91425" bIns="45700" anchor="t" anchorCtr="0">
            <a:noAutofit/>
          </a:bodyPr>
          <a:lstStyle/>
          <a:p>
            <a:pPr marL="457200" lvl="0" indent="-457200" algn="r" rtl="1">
              <a:lnSpc>
                <a:spcPct val="90000"/>
              </a:lnSpc>
              <a:spcBef>
                <a:spcPts val="0"/>
              </a:spcBef>
              <a:spcAft>
                <a:spcPts val="0"/>
              </a:spcAft>
              <a:buClr>
                <a:srgbClr val="006FB6"/>
              </a:buClr>
              <a:buSzPts val="3000"/>
              <a:buChar char="•"/>
            </a:pPr>
            <a:r>
              <a:rPr lang="ar" sz="3000" b="0" i="0" u="none"/>
              <a:t>ماذا يعّلمك هذا الكتاب؟</a:t>
            </a:r>
            <a:endParaRPr/>
          </a:p>
          <a:p>
            <a:pPr marL="457200" lvl="0" indent="-457200" algn="r" rtl="1">
              <a:lnSpc>
                <a:spcPct val="90000"/>
              </a:lnSpc>
              <a:spcBef>
                <a:spcPts val="1000"/>
              </a:spcBef>
              <a:spcAft>
                <a:spcPts val="0"/>
              </a:spcAft>
              <a:buClr>
                <a:srgbClr val="006FB6"/>
              </a:buClr>
              <a:buSzPts val="3000"/>
              <a:buChar char="•"/>
            </a:pPr>
            <a:r>
              <a:rPr lang="ar" sz="3000" b="0" i="0" u="none"/>
              <a:t>ما الحقيقة التي ظهرت عدة مرات في النص؟ </a:t>
            </a:r>
            <a:endParaRPr/>
          </a:p>
          <a:p>
            <a:pPr marL="457200" lvl="0" indent="-457200" algn="r" rtl="1">
              <a:lnSpc>
                <a:spcPct val="90000"/>
              </a:lnSpc>
              <a:spcBef>
                <a:spcPts val="1000"/>
              </a:spcBef>
              <a:spcAft>
                <a:spcPts val="0"/>
              </a:spcAft>
              <a:buClr>
                <a:srgbClr val="006FB6"/>
              </a:buClr>
              <a:buSzPts val="3000"/>
              <a:buChar char="•"/>
            </a:pPr>
            <a:r>
              <a:rPr lang="ar" sz="3000" b="0" i="0" u="none"/>
              <a:t>ما هما الأمران  الـ 3 أمور التي أرادنا المؤلف أن نعرفها حول أسماك القرش؟ أرني أين تعلمت ذلك.</a:t>
            </a:r>
            <a:endParaRPr/>
          </a:p>
          <a:p>
            <a:pPr marL="228600" lvl="0" indent="-25400" algn="r" rtl="1">
              <a:lnSpc>
                <a:spcPct val="90000"/>
              </a:lnSpc>
              <a:spcBef>
                <a:spcPts val="1000"/>
              </a:spcBef>
              <a:spcAft>
                <a:spcPts val="0"/>
              </a:spcAft>
              <a:buClr>
                <a:srgbClr val="006FB6"/>
              </a:buClr>
              <a:buSzPts val="3200"/>
              <a:buNone/>
            </a:pPr>
            <a:endParaRPr/>
          </a:p>
        </p:txBody>
      </p:sp>
      <p:sp>
        <p:nvSpPr>
          <p:cNvPr id="1433" name="Google Shape;1433;p14"/>
          <p:cNvSpPr txBox="1"/>
          <p:nvPr/>
        </p:nvSpPr>
        <p:spPr>
          <a:xfrm>
            <a:off x="9488853" y="5549220"/>
            <a:ext cx="2703000" cy="5232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800"/>
              <a:buFont typeface="Arial"/>
              <a:buNone/>
            </a:pPr>
            <a:endParaRPr sz="2800" b="1" i="0" u="none" strike="noStrike" cap="none">
              <a:solidFill>
                <a:srgbClr val="006FB6"/>
              </a:solidFill>
              <a:latin typeface="Times New Roman"/>
              <a:ea typeface="Times New Roman"/>
              <a:cs typeface="Times New Roman"/>
              <a:sym typeface="Times New Roman"/>
            </a:endParaRPr>
          </a:p>
        </p:txBody>
      </p:sp>
      <p:pic>
        <p:nvPicPr>
          <p:cNvPr id="1434" name="Google Shape;1434;p14"/>
          <p:cNvPicPr preferRelativeResize="0"/>
          <p:nvPr/>
        </p:nvPicPr>
        <p:blipFill rotWithShape="1">
          <a:blip r:embed="rId4">
            <a:alphaModFix/>
          </a:blip>
          <a:srcRect t="-1666"/>
          <a:stretch/>
        </p:blipFill>
        <p:spPr>
          <a:xfrm flipH="1">
            <a:off x="3337375" y="927785"/>
            <a:ext cx="678450" cy="1004300"/>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727</Words>
  <Application>Microsoft Macintosh PowerPoint</Application>
  <PresentationFormat>Widescreen</PresentationFormat>
  <Paragraphs>96</Paragraphs>
  <Slides>16</Slides>
  <Notes>16</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16</vt:i4>
      </vt:variant>
    </vt:vector>
  </HeadingPairs>
  <TitlesOfParts>
    <vt:vector size="28" baseType="lpstr">
      <vt:lpstr>Arial</vt:lpstr>
      <vt:lpstr>Calibri</vt:lpstr>
      <vt:lpstr>Noto Sans Symbols</vt:lpstr>
      <vt:lpstr>Times New Roman</vt:lpstr>
      <vt:lpstr>1_Custom Design</vt:lpstr>
      <vt:lpstr>3_Custom Design</vt:lpstr>
      <vt:lpstr>2_Main Slides</vt:lpstr>
      <vt:lpstr>3_Main Slides</vt:lpstr>
      <vt:lpstr>2_Left Sidebar Slides</vt:lpstr>
      <vt:lpstr>1_Right Side Bar Slides</vt:lpstr>
      <vt:lpstr>3_Custom Design</vt:lpstr>
      <vt:lpstr>1_Right Side Bar Slides</vt:lpstr>
      <vt:lpstr>Workshop guide</vt:lpstr>
      <vt:lpstr>ماذا تعلمت</vt:lpstr>
      <vt:lpstr>جدول الأعمال</vt:lpstr>
      <vt:lpstr>استبيان ثقة الأسرة</vt:lpstr>
      <vt:lpstr>توجيهات ورشة العمل</vt:lpstr>
      <vt:lpstr>ماذا تعلمت؟</vt:lpstr>
      <vt:lpstr>تفقد مصطلحات معرفة القراءة والكتابة</vt:lpstr>
      <vt:lpstr>قل الموضوع </vt:lpstr>
      <vt:lpstr>قل الحقائق الأكثر أهمية </vt:lpstr>
      <vt:lpstr>قل حقيقة ممتعة أو مثيرة للاهتمام</vt:lpstr>
      <vt:lpstr>القراءة = محادثة (من مرحلة الروضة إلى الصف الأول)</vt:lpstr>
      <vt:lpstr>القراءة = محادثة (من الصف الثاني إلى الصف الثالث)</vt:lpstr>
      <vt:lpstr>الأسر التي تتحدث لغات متعددة</vt:lpstr>
      <vt:lpstr>وقت التدرب</vt:lpstr>
      <vt:lpstr>تأمل </vt:lpstr>
      <vt:lpstr>يرجى تقديم الآراء والملاحظات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c:creator>
  <cp:lastModifiedBy>e.howard@springboardcollaborative.org</cp:lastModifiedBy>
  <cp:revision>2</cp:revision>
  <dcterms:modified xsi:type="dcterms:W3CDTF">2025-02-07T16:23:17Z</dcterms:modified>
</cp:coreProperties>
</file>