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60" r:id="rId6"/>
    <p:sldMasterId id="2147483678" r:id="rId7"/>
    <p:sldMasterId id="2147483697" r:id="rId8"/>
    <p:sldMasterId id="2147483712" r:id="rId9"/>
    <p:sldMasterId id="2147483723" r:id="rId10"/>
    <p:sldMasterId id="214748373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dKGj9Er1eobqDLNlivbwlH6vT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customschemas.google.com/relationships/presentationmetadata" Target="metadata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8" name="Google Shape;134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7" name="Google Shape;1447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7" name="Google Shape;145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dc97b2dddd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6" name="Google Shape;1466;g1dc97b2dddd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7" name="Google Shape;147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26d0a2f72f2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0" name="Google Shape;1490;g26d0a2f72f2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8" name="Google Shape;1498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5" name="Google Shape;135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0" name="Google Shape;1360;p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4" name="Google Shape;1374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1" name="Google Shape;1391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4" name="Google Shape;1404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2c9549c037a_0_0:notes"/>
          <p:cNvSpPr/>
          <p:nvPr>
            <p:ph idx="2" type="sldImg"/>
          </p:nvPr>
        </p:nvSpPr>
        <p:spPr>
          <a:xfrm>
            <a:off x="130629" y="10556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2c9549c037a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7" name="Google Shape;1437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2.jp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1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50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2.jp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jpg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9.jpg"/><Relationship Id="rId3" Type="http://schemas.openxmlformats.org/officeDocument/2006/relationships/image" Target="../media/image32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5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5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5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65" name="Google Shape;165;p5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5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2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32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79" name="Google Shape;179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80" name="Google Shape;180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1" name="Google Shape;181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6" name="Google Shape;186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8" name="Google Shape;188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2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2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2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2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5" name="Google Shape;195;p36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96" name="Google Shape;196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7" name="Google Shape;197;p36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3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3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3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3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4" name="Google Shape;204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7" name="Google Shape;20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4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0" name="Google Shape;210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1" name="Google Shape;211;p4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4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4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4" name="Google Shape;214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5" name="Google Shape;215;p4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4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7" name="Google Shape;217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8" name="Google Shape;218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4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5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5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3" name="Google Shape;2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8" name="Google Shape;238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3" name="Google Shape;24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5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5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5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2" name="Google Shape;2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0" name="Google Shape;27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Google Shape;276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7" name="Google Shape;27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3" name="Google Shape;28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5" name="Google Shape;28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1" name="Google Shape;30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3" name="Google Shape;30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5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5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5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5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5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7" name="Google Shape;31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5" name="Google Shape;335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6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6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6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6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6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6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6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45" name="Google Shape;34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5" name="Google Shape;355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6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6" name="Google Shape;366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7" name="Google Shape;367;p6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6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6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79" name="Google Shape;37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6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8" name="Google Shape;38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2" name="Google Shape;392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6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6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1" name="Google Shape;40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5" name="Google Shape;405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Google Shape;407;p6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6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6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6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6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9" name="Google Shape;41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2" name="Google Shape;42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6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1" name="Google Shape;43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4" name="Google Shape;43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5" name="Google Shape;43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6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3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3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53" name="Google Shape;453;p35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54" name="Google Shape;454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5" name="Google Shape;455;p3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3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7" name="Google Shape;457;p3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8" name="Google Shape;458;p3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3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0" name="Google Shape;460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2" name="Google Shape;462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3" name="Google Shape;463;p3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65" name="Google Shape;465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8" name="Google Shape;468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9" name="Google Shape;469;p4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p4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1" name="Google Shape;471;p4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2" name="Google Shape;472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4" name="Google Shape;474;p4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5" name="Google Shape;475;p4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6" name="Google Shape;476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4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4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4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4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Google Shape;483;p4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Google Shape;484;p4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4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47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4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6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6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Google Shape;493;p6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6" name="Google Shape;49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6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8" name="Google Shape;498;p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4" name="Google Shape;50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6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p6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6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1" name="Google Shape;51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6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3" name="Google Shape;513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6" name="Google Shape;516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7" name="Google Shape;5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9" name="Google Shape;51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9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69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22" name="Google Shape;522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7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7" name="Google Shape;52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1" name="Google Shape;54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Google Shape;542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4" name="Google Shape;54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5" name="Google Shape;545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59" name="Google Shape;55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5" name="Google Shape;56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7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7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7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4" name="Google Shape;57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5" name="Google Shape;575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2" name="Google Shape;58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Google Shape;591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2" name="Google Shape;59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3" name="Google Shape;593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8" name="Google Shape;59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7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7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7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7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7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7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0" name="Google Shape;62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2" name="Google Shape;62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7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7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7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7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7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7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7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7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2" name="Google Shape;642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8" name="Google Shape;64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2" name="Google Shape;65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7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63" name="Google Shape;663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64" name="Google Shape;664;p7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7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Google Shape;666;p7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59" name="Google Shape;59;p3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" name="Google Shape;60;p3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" name="Google Shape;62;p3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02" y="5766865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0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6" name="Google Shape;676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p78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78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Google Shape;682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9" name="Google Shape;689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7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7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0" name="Google Shape;700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8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8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8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Google Shape;722;p8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1" name="Google Shape;73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2" name="Google Shape;73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8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8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8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7" name="Google Shape;747;p38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48" name="Google Shape;748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9" name="Google Shape;749;p38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0" name="Google Shape;750;p38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1" name="Google Shape;751;p38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52" name="Google Shape;75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4" name="Google Shape;754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5" name="Google Shape;755;p38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38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38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38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2" name="Google Shape;762;p39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63" name="Google Shape;763;p39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4" name="Google Shape;764;p39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5" name="Google Shape;765;p39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66" name="Google Shape;766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67" name="Google Shape;767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0" name="Google Shape;770;p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71" name="Google Shape;771;p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0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2" name="Google Shape;782;p50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83" name="Google Shape;783;p5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4" name="Google Shape;784;p5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5" name="Google Shape;785;p5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86" name="Google Shape;786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87" name="Google Shape;787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0" name="Google Shape;790;p5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1" name="Google Shape;791;p5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5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5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5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5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5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5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p5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2" name="Google Shape;802;p51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03" name="Google Shape;803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" name="Google Shape;804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5" name="Google Shape;805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6" name="Google Shape;806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7" name="Google Shape;807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0" name="Google Shape;810;p5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5" name="Google Shape;75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6" name="Google Shape;76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" name="Google Shape;8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" name="Google Shape;84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13" name="Google Shape;813;p5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15" name="Google Shape;815;p5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6" name="Google Shape;816;p52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17" name="Google Shape;817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8" name="Google Shape;818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9" name="Google Shape;819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0" name="Google Shape;820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1" name="Google Shape;821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4" name="Google Shape;824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8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8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29" name="Google Shape;829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36" name="Google Shape;836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7" name="Google Shape;837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8" name="Google Shape;838;p8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9" name="Google Shape;839;p8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8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8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7" name="Google Shape;847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0" name="Google Shape;85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1" name="Google Shape;85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4" name="Google Shape;86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3" name="Google Shape;87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7" name="Google Shape;8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9" name="Google Shape;87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2" name="Google Shape;882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1" name="Google Shape;891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5" name="Google Shape;895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0" name="Google Shape;9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1" name="Google Shape;911;p91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91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3" name="Google Shape;913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91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1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91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8" name="Google Shape;91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2" name="Google Shape;922;p91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91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91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91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91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8" name="Google Shape;928;p91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91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91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91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4" name="Google Shape;934;p92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92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92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7" name="Google Shape;93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8" name="Google Shape;93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p9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3" name="Google Shape;943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40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88" name="Google Shape;88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89;p4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4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4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4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4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" name="Google Shape;9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" name="Google Shape;96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4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43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43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43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43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43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6" name="Google Shape;956;p43"/>
          <p:cNvCxnSpPr/>
          <p:nvPr/>
        </p:nvCxnSpPr>
        <p:spPr>
          <a:xfrm>
            <a:off x="606436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43"/>
          <p:cNvCxnSpPr/>
          <p:nvPr/>
        </p:nvCxnSpPr>
        <p:spPr>
          <a:xfrm>
            <a:off x="3278882" y="656110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43"/>
          <p:cNvCxnSpPr/>
          <p:nvPr/>
        </p:nvCxnSpPr>
        <p:spPr>
          <a:xfrm>
            <a:off x="66550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908" y="6212019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536" y="619138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6377" y="632644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6966" y="6178652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44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44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44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44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44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0" name="Google Shape;970;p44"/>
          <p:cNvCxnSpPr/>
          <p:nvPr/>
        </p:nvCxnSpPr>
        <p:spPr>
          <a:xfrm>
            <a:off x="606436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1" name="Google Shape;971;p44"/>
          <p:cNvCxnSpPr/>
          <p:nvPr/>
        </p:nvCxnSpPr>
        <p:spPr>
          <a:xfrm>
            <a:off x="3278882" y="656110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2" name="Google Shape;972;p44"/>
          <p:cNvCxnSpPr/>
          <p:nvPr/>
        </p:nvCxnSpPr>
        <p:spPr>
          <a:xfrm>
            <a:off x="66550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3" name="Google Shape;97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908" y="6212019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4" name="Google Shape;9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536" y="619138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6377" y="632644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6966" y="6178652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9" name="Google Shape;979;p48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80" name="Google Shape;980;p48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1" name="Google Shape;981;p48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2" name="Google Shape;982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3" name="Google Shape;983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4" name="Google Shape;984;p48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5" name="Google Shape;985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7" name="Google Shape;987;p4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4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89" name="Google Shape;989;p4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2" name="Google Shape;99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3" name="Google Shape;993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8" name="Google Shape;99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6" name="Google Shape;1006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0" name="Google Shape;101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9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9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9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8" name="Google Shape;1018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9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9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9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9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3" name="Google Shape;1033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6" name="Google Shape;103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7" name="Google Shape;103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97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1" name="Google Shape;1041;p97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97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97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97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7" name="Google Shape;1047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9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9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9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9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9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9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9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9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4" name="Google Shape;1064;p99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5" name="Google Shape;1065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99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99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99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99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99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99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99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99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41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41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1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4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" name="Google Shape;11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4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" name="Google Shape;11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1dc97b2dddd_0_1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6" name="Google Shape;1086;g1dc97b2dddd_0_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g1dc97b2dddd_0_1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g1dc97b2dddd_0_169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g1dc97b2dddd_0_169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g1dc97b2dddd_0_169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g1dc97b2dddd_0_1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g1dc97b2dddd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g1dc97b2dddd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g1dc97b2dddd_0_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g1dc97b2dddd_0_16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1dc97b2dddd_0_16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dc97b2dddd_0_16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g1dc97b2dddd_0_16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g1dc97b2dddd_0_16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g1dc97b2dddd_0_16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g1dc97b2dddd_0_16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g1dc97b2dddd_0_16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1dc97b2dddd_0_18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dc97b2dddd_0_188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dc97b2dddd_0_18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g1dc97b2dddd_0_188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08" name="Google Shape;1108;g1dc97b2dddd_0_188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09" name="Google Shape;1109;g1dc97b2dddd_0_1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0" name="Google Shape;1110;g1dc97b2dddd_0_18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1" name="Google Shape;1111;g1dc97b2dddd_0_18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2" name="Google Shape;1112;g1dc97b2dddd_0_18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g1dc97b2dddd_0_18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4" name="Google Shape;1114;g1dc97b2dddd_0_18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15" name="Google Shape;1115;g1dc97b2dddd_0_1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6" name="Google Shape;1116;g1dc97b2dddd_0_1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17" name="Google Shape;1117;g1dc97b2dddd_0_1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8" name="Google Shape;1118;g1dc97b2dddd_0_1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1dc97b2dddd_0_1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dc97b2dddd_0_18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1" name="Google Shape;1121;g1dc97b2dddd_0_18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dc97b2dddd_0_20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dc97b2dddd_0_20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dc97b2dddd_0_20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dc97b2dddd_0_20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dc97b2dddd_0_20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97b2dddd_0_20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7b2dddd_0_20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7b2dddd_0_20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7b2dddd_0_20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32" name="Google Shape;1132;g1dc97b2dddd_0_207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33" name="Google Shape;1133;g1dc97b2dddd_0_20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4" name="Google Shape;1134;g1dc97b2dddd_0_20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g1dc97b2dddd_0_20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g1dc97b2dddd_0_20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g1dc97b2dddd_0_20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g1dc97b2dddd_0_20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39" name="Google Shape;1139;g1dc97b2dddd_0_2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0" name="Google Shape;1140;g1dc97b2dddd_0_2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41" name="Google Shape;1141;g1dc97b2dddd_0_20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dc97b2dddd_0_2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44" name="Google Shape;1144;g1dc97b2dddd_0_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g1dc97b2dddd_0_227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6" name="Google Shape;1146;g1dc97b2dddd_0_227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47" name="Google Shape;1147;g1dc97b2dddd_0_227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48" name="Google Shape;1148;g1dc97b2dddd_0_2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9" name="Google Shape;1149;g1dc97b2dddd_0_22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0" name="Google Shape;1150;g1dc97b2dddd_0_22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1" name="Google Shape;1151;g1dc97b2dddd_0_22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2" name="Google Shape;1152;g1dc97b2dddd_0_22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g1dc97b2dddd_0_22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4" name="Google Shape;1154;g1dc97b2dddd_0_2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5" name="Google Shape;1155;g1dc97b2dddd_0_2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6" name="Google Shape;1156;g1dc97b2dddd_0_2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7" name="Google Shape;1157;g1dc97b2dddd_0_227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8" name="Google Shape;1158;g1dc97b2dddd_0_227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9" name="Google Shape;1159;g1dc97b2dddd_0_22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g1dc97b2dddd_0_227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dc97b2dddd_0_22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c97b2dddd_0_22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g1dc97b2dddd_0_2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g1dc97b2dddd_0_2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g1dc97b2dddd_0_248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67" name="Google Shape;1167;g1dc97b2dddd_0_248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68" name="Google Shape;1168;g1dc97b2dddd_0_2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69" name="Google Shape;1169;g1dc97b2dddd_0_2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g1dc97b2dddd_0_2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g1dc97b2dddd_0_2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g1dc97b2dddd_0_2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g1dc97b2dddd_0_2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4" name="Google Shape;1174;g1dc97b2dddd_0_2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g1dc97b2dddd_0_2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76" name="Google Shape;1176;g1dc97b2dddd_0_2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7" name="Google Shape;1177;g1dc97b2dddd_0_248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8" name="Google Shape;1178;g1dc97b2dddd_0_248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9" name="Google Shape;1179;g1dc97b2dddd_0_24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7b2dddd_0_24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7b2dddd_0_24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dc97b2dddd_0_2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g1dc97b2dddd_0_2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c97b2dddd_0_267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6" name="Google Shape;1186;g1dc97b2dddd_0_2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87" name="Google Shape;1187;g1dc97b2dddd_0_2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8" name="Google Shape;1188;g1dc97b2dddd_0_2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6d0a2f72f2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g26d0a2f72f2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g26d0a2f72f2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g26d0a2f72f2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9" name="Google Shape;1199;g26d0a2f72f2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00" name="Google Shape;1200;g26d0a2f72f2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1" name="Google Shape;1201;g26d0a2f72f2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2" name="Google Shape;1202;g26d0a2f72f2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3" name="Google Shape;1203;g26d0a2f72f2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4" name="Google Shape;1204;g26d0a2f72f2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5" name="Google Shape;1205;g26d0a2f72f2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6" name="Google Shape;1206;g26d0a2f72f2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7" name="Google Shape;1207;g26d0a2f72f2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26d0a2f72f2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0" name="Google Shape;1210;g26d0a2f72f2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1" name="Google Shape;1211;g26d0a2f72f2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g26d0a2f72f2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3" name="Google Shape;1213;g26d0a2f72f2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4" name="Google Shape;1214;g26d0a2f72f2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5" name="Google Shape;1215;g26d0a2f72f2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6" name="Google Shape;1216;g26d0a2f72f2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7" name="Google Shape;1217;g26d0a2f72f2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8" name="Google Shape;1218;g26d0a2f72f2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g26d0a2f72f2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0" name="Google Shape;1220;g26d0a2f72f2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22" name="Google Shape;1222;g26d0a2f72f2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3" name="Google Shape;1223;g26d0a2f72f2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g26d0a2f72f2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g26d0a2f72f2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26d0a2f72f2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7" name="Google Shape;1227;g26d0a2f72f2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28" name="Google Shape;1228;g26d0a2f72f2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9" name="Google Shape;1229;g26d0a2f72f2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0" name="Google Shape;1230;g26d0a2f72f2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1" name="Google Shape;1231;g26d0a2f72f2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2" name="Google Shape;1232;g26d0a2f72f2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g26d0a2f72f2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g26d0a2f72f2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5" name="Google Shape;1235;g26d0a2f72f2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26d0a2f72f2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7" name="Google Shape;1237;g26d0a2f72f2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6d0a2f72f2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9" name="Google Shape;1239;g26d0a2f72f2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26d0a2f72f2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g26d0a2f72f2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26d0a2f72f2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6d0a2f72f2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5" name="Google Shape;1245;g26d0a2f72f2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46" name="Google Shape;1246;g26d0a2f72f2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7" name="Google Shape;1247;g26d0a2f72f2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8" name="Google Shape;1248;g26d0a2f72f2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9" name="Google Shape;1249;g26d0a2f72f2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0" name="Google Shape;1250;g26d0a2f72f2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Google Shape;1251;g26d0a2f72f2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2" name="Google Shape;1252;g26d0a2f72f2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3" name="Google Shape;1253;g26d0a2f72f2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g26d0a2f72f2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g26d0a2f72f2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22" name="Google Shape;12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5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5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5" name="Google Shape;125;p45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26" name="Google Shape;126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7" name="Google Shape;127;p4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4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4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4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4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2" name="Google Shape;132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4" name="Google Shape;134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45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5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45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4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4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26d0a2f72f2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8" name="Google Shape;1258;g26d0a2f72f2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9" name="Google Shape;1259;g26d0a2f72f2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26d0a2f72f2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26d0a2f72f2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2" name="Google Shape;1262;g26d0a2f72f2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g26d0a2f72f2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4" name="Google Shape;1264;g26d0a2f72f2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g26d0a2f72f2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26d0a2f72f2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26d0a2f72f2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26d0a2f72f2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26d0a2f72f2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6d0a2f72f2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g26d0a2f72f2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g26d0a2f72f2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g26d0a2f72f2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g26d0a2f72f2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g26d0a2f72f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g26d0a2f72f2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g26d0a2f72f2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g26d0a2f72f2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26d0a2f72f2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g26d0a2f72f2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6d0a2f72f2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4" name="Google Shape;1284;g26d0a2f72f2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g26d0a2f72f2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g26d0a2f72f2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7" name="Google Shape;1287;g26d0a2f72f2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8" name="Google Shape;1288;g26d0a2f72f2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g26d0a2f72f2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g26d0a2f72f2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g26d0a2f72f2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2" name="Google Shape;1292;g26d0a2f72f2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26d0a2f72f2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26d0a2f72f2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26d0a2f72f2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6d0a2f72f2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9" name="Google Shape;1299;g26d0a2f72f2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26d0a2f72f2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26d0a2f72f2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g26d0a2f72f2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g26d0a2f72f2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26d0a2f72f2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g26d0a2f72f2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g26d0a2f72f2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g26d0a2f72f2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26d0a2f72f2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26d0a2f72f2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26d0a2f72f2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6d0a2f72f2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3" name="Google Shape;1313;g26d0a2f72f2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g26d0a2f72f2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g26d0a2f72f2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6" name="Google Shape;1316;g26d0a2f72f2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7" name="Google Shape;1317;g26d0a2f72f2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g26d0a2f72f2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26d0a2f72f2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g26d0a2f72f2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1" name="Google Shape;1321;g26d0a2f72f2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6d0a2f72f2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26d0a2f72f2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g26d0a2f72f2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g26d0a2f72f2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26d0a2f72f2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6d0a2f72f2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6d0a2f72f2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g26d0a2f72f2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1" name="Google Shape;1331;g26d0a2f72f2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26d0a2f72f2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26d0a2f72f2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g26d0a2f72f2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5" name="Google Shape;1335;g26d0a2f72f2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26d0a2f72f2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g26d0a2f72f2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g26d0a2f72f2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g26d0a2f72f2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g26d0a2f72f2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26d0a2f72f2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26d0a2f72f2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6d0a2f72f2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6d0a2f72f2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6d0a2f72f2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46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5" name="Google Shape;145;p46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46" name="Google Shape;146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7" name="Google Shape;147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52" name="Google Shape;152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54" name="Google Shape;154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46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46"/>
          <p:cNvSpPr/>
          <p:nvPr/>
        </p:nvSpPr>
        <p:spPr>
          <a:xfrm flipH="1">
            <a:off x="429267" y="468267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4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9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5.xml"/><Relationship Id="rId6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Google Shape;169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3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5" name="Google Shape;445;p3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7" name="Google Shape;447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2" name="Google Shape;742;p3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7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6" name="Google Shape;946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7" name="Google Shape;947;p42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8" name="Google Shape;948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dc97b2dddd_0_16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2" name="Google Shape;1082;g1dc97b2dddd_0_16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g1dc97b2dddd_0_1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6d0a2f72f2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1" name="Google Shape;1191;g26d0a2f72f2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2" name="Google Shape;1192;g26d0a2f72f2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3" name="Google Shape;1193;g26d0a2f72f2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7.png"/><Relationship Id="rId4" Type="http://schemas.openxmlformats.org/officeDocument/2006/relationships/image" Target="../media/image76.png"/><Relationship Id="rId5" Type="http://schemas.openxmlformats.org/officeDocument/2006/relationships/image" Target="../media/image8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png"/><Relationship Id="rId4" Type="http://schemas.openxmlformats.org/officeDocument/2006/relationships/image" Target="../media/image8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9.jpg"/><Relationship Id="rId4" Type="http://schemas.openxmlformats.org/officeDocument/2006/relationships/image" Target="../media/image58.jpg"/><Relationship Id="rId5" Type="http://schemas.openxmlformats.org/officeDocument/2006/relationships/image" Target="../media/image60.jpg"/><Relationship Id="rId6" Type="http://schemas.openxmlformats.org/officeDocument/2006/relationships/image" Target="../media/image61.jpg"/><Relationship Id="rId7" Type="http://schemas.openxmlformats.org/officeDocument/2006/relationships/image" Target="../media/image6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Relationship Id="rId4" Type="http://schemas.openxmlformats.org/officeDocument/2006/relationships/image" Target="../media/image62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2.jpg"/><Relationship Id="rId4" Type="http://schemas.openxmlformats.org/officeDocument/2006/relationships/image" Target="../media/image8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51" name="Google Shape;135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</a:rPr>
              <a:t>What did you learn</a:t>
            </a:r>
            <a:endParaRPr/>
          </a:p>
        </p:txBody>
      </p:sp>
      <p:sp>
        <p:nvSpPr>
          <p:cNvPr id="1352" name="Google Shape;135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6"/>
          <p:cNvSpPr txBox="1"/>
          <p:nvPr>
            <p:ph type="ctrTitle"/>
          </p:nvPr>
        </p:nvSpPr>
        <p:spPr>
          <a:xfrm>
            <a:off x="3205239" y="167178"/>
            <a:ext cx="7859000" cy="10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50" name="Google Shape;1450;p16"/>
          <p:cNvSpPr txBox="1"/>
          <p:nvPr>
            <p:ph idx="1" type="body"/>
          </p:nvPr>
        </p:nvSpPr>
        <p:spPr>
          <a:xfrm>
            <a:off x="7905750" y="3236847"/>
            <a:ext cx="3992410" cy="820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ما هو الشيء الأكثر إثارة بالنسبة لك؟ لماذا؟ قم بالإشارة إلى الكلمات أو العبارات.</a:t>
            </a:r>
            <a:endParaRPr/>
          </a:p>
        </p:txBody>
      </p:sp>
      <p:sp>
        <p:nvSpPr>
          <p:cNvPr id="1451" name="Google Shape;1451;p16"/>
          <p:cNvSpPr txBox="1"/>
          <p:nvPr>
            <p:ph idx="2" type="body"/>
          </p:nvPr>
        </p:nvSpPr>
        <p:spPr>
          <a:xfrm>
            <a:off x="2909455" y="4649907"/>
            <a:ext cx="3903838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ما هو الأمر الذي كنت تعرفه بالفعل؟ كيف قاله المؤلف؟</a:t>
            </a:r>
            <a:endParaRPr/>
          </a:p>
        </p:txBody>
      </p:sp>
      <p:sp>
        <p:nvSpPr>
          <p:cNvPr id="1452" name="Google Shape;1452;p16"/>
          <p:cNvSpPr txBox="1"/>
          <p:nvPr>
            <p:ph idx="3" type="body"/>
          </p:nvPr>
        </p:nvSpPr>
        <p:spPr>
          <a:xfrm>
            <a:off x="7900415" y="1437346"/>
            <a:ext cx="291074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عم كان يدور هذا الكتاب؟ عم كان يدور حوله في الغالب؟</a:t>
            </a:r>
            <a:endParaRPr/>
          </a:p>
        </p:txBody>
      </p:sp>
      <p:sp>
        <p:nvSpPr>
          <p:cNvPr id="1453" name="Google Shape;1453;p16"/>
          <p:cNvSpPr txBox="1"/>
          <p:nvPr>
            <p:ph idx="4" type="body"/>
          </p:nvPr>
        </p:nvSpPr>
        <p:spPr>
          <a:xfrm>
            <a:off x="8061506" y="4686483"/>
            <a:ext cx="360805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ما هو الأمر الذي فاجأك؟ أرني.</a:t>
            </a:r>
            <a:endParaRPr/>
          </a:p>
        </p:txBody>
      </p:sp>
      <p:pic>
        <p:nvPicPr>
          <p:cNvPr id="1454" name="Google Shape;145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272625" y="16717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7"/>
          <p:cNvSpPr txBox="1"/>
          <p:nvPr>
            <p:ph idx="1" type="body"/>
          </p:nvPr>
        </p:nvSpPr>
        <p:spPr>
          <a:xfrm>
            <a:off x="244059" y="318447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ما نوع الكتاب الذي تريدين قراءته بعد ذلك؟ ما الذي تريدين معرفة المزيد عنه؟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60" name="Google Shape;1460;p17"/>
          <p:cNvSpPr txBox="1"/>
          <p:nvPr>
            <p:ph idx="2" type="body"/>
          </p:nvPr>
        </p:nvSpPr>
        <p:spPr>
          <a:xfrm>
            <a:off x="2101750" y="15504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الذي ما زلتي تتساءلين عنه حول هذا الموضوع؟ أين تتلاءم هذه المعلومة؟</a:t>
            </a:r>
            <a:endParaRPr/>
          </a:p>
        </p:txBody>
      </p:sp>
      <p:sp>
        <p:nvSpPr>
          <p:cNvPr id="1461" name="Google Shape;1461;p17"/>
          <p:cNvSpPr txBox="1"/>
          <p:nvPr>
            <p:ph idx="3" type="body"/>
          </p:nvPr>
        </p:nvSpPr>
        <p:spPr>
          <a:xfrm>
            <a:off x="583284" y="47342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إذا كنت</a:t>
            </a:r>
            <a:r>
              <a:rPr lang="ar">
                <a:solidFill>
                  <a:srgbClr val="006FB6"/>
                </a:solidFill>
              </a:rPr>
              <a:t>ي</a:t>
            </a:r>
            <a:r>
              <a:rPr b="0" i="0" lang="ar" u="none">
                <a:solidFill>
                  <a:srgbClr val="006FB6"/>
                </a:solidFill>
              </a:rPr>
              <a:t> ستخبرين صديقًا عن هذا الكتاب، فما هو أهم أمر ستشاركينه؟ كيف شرح المؤلف هذه النقطة؟</a:t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462" name="Google Shape;146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15784" y="83999"/>
            <a:ext cx="678450" cy="9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7"/>
          <p:cNvSpPr txBox="1"/>
          <p:nvPr>
            <p:ph type="ctrTitle"/>
          </p:nvPr>
        </p:nvSpPr>
        <p:spPr>
          <a:xfrm>
            <a:off x="3086184" y="38100"/>
            <a:ext cx="8153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400" u="none"/>
              <a:t>القراءة = محادثة (من الصف الثاني إلى الصف الثالث)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1dc97b2dddd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69" name="Google Shape;1469;g1dc97b2dddd_0_147"/>
          <p:cNvSpPr txBox="1"/>
          <p:nvPr>
            <p:ph idx="1" type="body"/>
          </p:nvPr>
        </p:nvSpPr>
        <p:spPr>
          <a:xfrm>
            <a:off x="63821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تحدث بشأن موضوع الكتاب أولاً</a:t>
            </a:r>
            <a:endParaRPr/>
          </a:p>
        </p:txBody>
      </p:sp>
      <p:sp>
        <p:nvSpPr>
          <p:cNvPr id="1470" name="Google Shape;1470;g1dc97b2dddd_0_147"/>
          <p:cNvSpPr txBox="1"/>
          <p:nvPr>
            <p:ph idx="2" type="body"/>
          </p:nvPr>
        </p:nvSpPr>
        <p:spPr>
          <a:xfrm>
            <a:off x="63821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pic>
        <p:nvPicPr>
          <p:cNvPr id="1471" name="Google Shape;1471;g1dc97b2dddd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6053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g1dc97b2dddd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6053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g1dc97b2dddd_0_147"/>
          <p:cNvSpPr txBox="1"/>
          <p:nvPr/>
        </p:nvSpPr>
        <p:spPr>
          <a:xfrm>
            <a:off x="638212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اطرح أسئلة حول الكتب بأي لغة وتحدث بشأنها</a:t>
            </a: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474" name="Google Shape;1474;g1dc97b2dddd_0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7766" y="29355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8"/>
          <p:cNvSpPr txBox="1"/>
          <p:nvPr>
            <p:ph type="ctrTitle"/>
          </p:nvPr>
        </p:nvSpPr>
        <p:spPr>
          <a:xfrm>
            <a:off x="-685838" y="42547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80" name="Google Shape;1480;p18"/>
          <p:cNvSpPr txBox="1"/>
          <p:nvPr>
            <p:ph idx="1" type="body"/>
          </p:nvPr>
        </p:nvSpPr>
        <p:spPr>
          <a:xfrm>
            <a:off x="7458827" y="17374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قل الموضوع</a:t>
            </a:r>
            <a:endParaRPr/>
          </a:p>
        </p:txBody>
      </p:sp>
      <p:sp>
        <p:nvSpPr>
          <p:cNvPr id="1481" name="Google Shape;1481;p18"/>
          <p:cNvSpPr txBox="1"/>
          <p:nvPr>
            <p:ph idx="2" type="body"/>
          </p:nvPr>
        </p:nvSpPr>
        <p:spPr>
          <a:xfrm>
            <a:off x="7100979" y="2793165"/>
            <a:ext cx="3866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قل الحقائق الأكثر أهمية.</a:t>
            </a:r>
            <a:endParaRPr/>
          </a:p>
        </p:txBody>
      </p:sp>
      <p:sp>
        <p:nvSpPr>
          <p:cNvPr id="1482" name="Google Shape;1482;p18"/>
          <p:cNvSpPr txBox="1"/>
          <p:nvPr>
            <p:ph idx="3" type="body"/>
          </p:nvPr>
        </p:nvSpPr>
        <p:spPr>
          <a:xfrm>
            <a:off x="7573663" y="380509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قل حقيقة ممتعة أو مثيرة للاهتمام.</a:t>
            </a:r>
            <a:endParaRPr/>
          </a:p>
        </p:txBody>
      </p:sp>
      <p:sp>
        <p:nvSpPr>
          <p:cNvPr id="1483" name="Google Shape;1483;p18"/>
          <p:cNvSpPr txBox="1"/>
          <p:nvPr>
            <p:ph idx="4" type="body"/>
          </p:nvPr>
        </p:nvSpPr>
        <p:spPr>
          <a:xfrm>
            <a:off x="11082631" y="161462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484" name="Google Shape;1484;p18"/>
          <p:cNvSpPr txBox="1"/>
          <p:nvPr>
            <p:ph idx="5" type="body"/>
          </p:nvPr>
        </p:nvSpPr>
        <p:spPr>
          <a:xfrm>
            <a:off x="11082630" y="380509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485" name="Google Shape;1485;p18"/>
          <p:cNvSpPr txBox="1"/>
          <p:nvPr>
            <p:ph idx="7" type="body"/>
          </p:nvPr>
        </p:nvSpPr>
        <p:spPr>
          <a:xfrm>
            <a:off x="11082630" y="279318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486" name="Google Shape;1486;p18"/>
          <p:cNvSpPr txBox="1"/>
          <p:nvPr>
            <p:ph idx="14" type="body"/>
          </p:nvPr>
        </p:nvSpPr>
        <p:spPr>
          <a:xfrm>
            <a:off x="4529137" y="183057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87" name="Google Shape;1487;p18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262304" y="180885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26d0a2f72f2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493" name="Google Shape;1493;g26d0a2f72f2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g26d0a2f72f2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495" name="Google Shape;1495;g26d0a2f72f2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3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01" name="Google Shape;1501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23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03" name="Google Shape;1503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4"/>
          <p:cNvSpPr txBox="1"/>
          <p:nvPr>
            <p:ph type="title"/>
          </p:nvPr>
        </p:nvSpPr>
        <p:spPr>
          <a:xfrm>
            <a:off x="2346750" y="591345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ar" sz="4000"/>
              <a:t>ماذا تعلمت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"/>
          <p:cNvSpPr txBox="1"/>
          <p:nvPr>
            <p:ph idx="1" type="body"/>
          </p:nvPr>
        </p:nvSpPr>
        <p:spPr>
          <a:xfrm>
            <a:off x="6791383" y="15660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63" name="Google Shape;1363;p5"/>
          <p:cNvSpPr txBox="1"/>
          <p:nvPr>
            <p:ph idx="3" type="body"/>
          </p:nvPr>
        </p:nvSpPr>
        <p:spPr>
          <a:xfrm>
            <a:off x="69564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64" name="Google Shape;1364;p5"/>
          <p:cNvSpPr txBox="1"/>
          <p:nvPr>
            <p:ph idx="4" type="body"/>
          </p:nvPr>
        </p:nvSpPr>
        <p:spPr>
          <a:xfrm>
            <a:off x="69310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65" name="Google Shape;1365;p5"/>
          <p:cNvSpPr txBox="1"/>
          <p:nvPr>
            <p:ph type="ctrTitle"/>
          </p:nvPr>
        </p:nvSpPr>
        <p:spPr>
          <a:xfrm>
            <a:off x="7921869" y="0"/>
            <a:ext cx="3975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66" name="Google Shape;1366;p5"/>
          <p:cNvSpPr txBox="1"/>
          <p:nvPr>
            <p:ph idx="5" type="body"/>
          </p:nvPr>
        </p:nvSpPr>
        <p:spPr>
          <a:xfrm>
            <a:off x="66770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67" name="Google Shape;136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199" cy="45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77" name="Google Shape;1377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78" name="Google Shape;1378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79" name="Google Shape;1379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0" name="Google Shape;1380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81" name="Google Shape;1381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82" name="Google Shape;1382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83" name="Google Shape;1383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84" name="Google Shape;1384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85" name="Google Shape;13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6" name="Google Shape;13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7" name="Google Shape;138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8" name="Google Shape;13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1"/>
          <p:cNvSpPr txBox="1"/>
          <p:nvPr>
            <p:ph type="title"/>
          </p:nvPr>
        </p:nvSpPr>
        <p:spPr>
          <a:xfrm>
            <a:off x="3081900" y="9900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ماذا تعلمت؟</a:t>
            </a:r>
            <a:endParaRPr/>
          </a:p>
        </p:txBody>
      </p:sp>
      <p:sp>
        <p:nvSpPr>
          <p:cNvPr id="1394" name="Google Shape;1394;p11"/>
          <p:cNvSpPr txBox="1"/>
          <p:nvPr>
            <p:ph idx="1" type="body"/>
          </p:nvPr>
        </p:nvSpPr>
        <p:spPr>
          <a:xfrm>
            <a:off x="0" y="2955265"/>
            <a:ext cx="3361038" cy="23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ar" sz="2600"/>
              <a:t>تختلف الكتب الواقعية عن الكتب الخيالية. فالكتب الخيالية تروي قصصًا. لكن الكتب الواقعية تحتوي على معلومات وتعلّمنا موضوعات.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395" name="Google Shape;1395;p11"/>
          <p:cNvSpPr txBox="1"/>
          <p:nvPr>
            <p:ph idx="3" type="title"/>
          </p:nvPr>
        </p:nvSpPr>
        <p:spPr>
          <a:xfrm>
            <a:off x="103666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396" name="Google Shape;1396;p11"/>
          <p:cNvSpPr txBox="1"/>
          <p:nvPr>
            <p:ph idx="5" type="title"/>
          </p:nvPr>
        </p:nvSpPr>
        <p:spPr>
          <a:xfrm>
            <a:off x="10366650" y="3546583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397" name="Google Shape;1397;p11"/>
          <p:cNvSpPr txBox="1"/>
          <p:nvPr>
            <p:ph idx="6" type="body"/>
          </p:nvPr>
        </p:nvSpPr>
        <p:spPr>
          <a:xfrm>
            <a:off x="5615138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قل الموضوع.</a:t>
            </a:r>
            <a:endParaRPr/>
          </a:p>
        </p:txBody>
      </p:sp>
      <p:sp>
        <p:nvSpPr>
          <p:cNvPr id="1398" name="Google Shape;1398;p11"/>
          <p:cNvSpPr txBox="1"/>
          <p:nvPr>
            <p:ph idx="7" type="body"/>
          </p:nvPr>
        </p:nvSpPr>
        <p:spPr>
          <a:xfrm>
            <a:off x="5593871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قل الحقائق الأكثر أهمية.</a:t>
            </a:r>
            <a:endParaRPr/>
          </a:p>
        </p:txBody>
      </p:sp>
      <p:sp>
        <p:nvSpPr>
          <p:cNvPr id="1399" name="Google Shape;1399;p11"/>
          <p:cNvSpPr txBox="1"/>
          <p:nvPr>
            <p:ph idx="8" type="body"/>
          </p:nvPr>
        </p:nvSpPr>
        <p:spPr>
          <a:xfrm>
            <a:off x="5593858" y="353965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قل حقيقة ممتعة أو مثيرة للاهتمام. </a:t>
            </a:r>
            <a:endParaRPr/>
          </a:p>
        </p:txBody>
      </p:sp>
      <p:sp>
        <p:nvSpPr>
          <p:cNvPr id="1400" name="Google Shape;1400;p11"/>
          <p:cNvSpPr txBox="1"/>
          <p:nvPr>
            <p:ph idx="13" type="title"/>
          </p:nvPr>
        </p:nvSpPr>
        <p:spPr>
          <a:xfrm>
            <a:off x="10366650" y="1399812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pic>
        <p:nvPicPr>
          <p:cNvPr id="1401" name="Google Shape;14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775" y="1243013"/>
            <a:ext cx="122555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/>
              <a:t>تفقد مصطلحات معرفة القراءة والكتابة</a:t>
            </a:r>
            <a:endParaRPr/>
          </a:p>
        </p:txBody>
      </p:sp>
      <p:sp>
        <p:nvSpPr>
          <p:cNvPr id="1407" name="Google Shape;1407;p12"/>
          <p:cNvSpPr txBox="1"/>
          <p:nvPr>
            <p:ph idx="5" type="body"/>
          </p:nvPr>
        </p:nvSpPr>
        <p:spPr>
          <a:xfrm>
            <a:off x="8292195" y="163586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الموضوع</a:t>
            </a:r>
            <a:endParaRPr b="1" sz="2800">
              <a:solidFill>
                <a:srgbClr val="006FB6"/>
              </a:solidFill>
            </a:endParaRPr>
          </a:p>
        </p:txBody>
      </p:sp>
      <p:sp>
        <p:nvSpPr>
          <p:cNvPr id="1408" name="Google Shape;1408;p12"/>
          <p:cNvSpPr txBox="1"/>
          <p:nvPr>
            <p:ph idx="6" type="body"/>
          </p:nvPr>
        </p:nvSpPr>
        <p:spPr>
          <a:xfrm>
            <a:off x="8294242" y="278679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الفكرة الرئيسية</a:t>
            </a:r>
            <a:endParaRPr b="1" sz="2800">
              <a:solidFill>
                <a:srgbClr val="006FB6"/>
              </a:solidFill>
            </a:endParaRPr>
          </a:p>
        </p:txBody>
      </p:sp>
      <p:sp>
        <p:nvSpPr>
          <p:cNvPr id="1409" name="Google Shape;1409;p12"/>
          <p:cNvSpPr txBox="1"/>
          <p:nvPr>
            <p:ph idx="7" type="body"/>
          </p:nvPr>
        </p:nvSpPr>
        <p:spPr>
          <a:xfrm>
            <a:off x="8292196" y="39377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مثير للاهتمام</a:t>
            </a:r>
            <a:endParaRPr sz="2800">
              <a:solidFill>
                <a:srgbClr val="006FB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2"/>
          <p:cNvSpPr txBox="1"/>
          <p:nvPr>
            <p:ph idx="1" type="body"/>
          </p:nvPr>
        </p:nvSpPr>
        <p:spPr>
          <a:xfrm>
            <a:off x="625642" y="1642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موضوع النص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411" name="Google Shape;1411;p12"/>
          <p:cNvSpPr txBox="1"/>
          <p:nvPr>
            <p:ph idx="2" type="body"/>
          </p:nvPr>
        </p:nvSpPr>
        <p:spPr>
          <a:xfrm>
            <a:off x="625642" y="28058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ما يحاول المؤلف تعليمنا إياه حول موضوع ما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412" name="Google Shape;1412;p12"/>
          <p:cNvSpPr txBox="1"/>
          <p:nvPr>
            <p:ph idx="3" type="body"/>
          </p:nvPr>
        </p:nvSpPr>
        <p:spPr>
          <a:xfrm>
            <a:off x="625642" y="39694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شيء يلفت انتباهك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413" name="Google Shape;1413;p12"/>
          <p:cNvSpPr txBox="1"/>
          <p:nvPr>
            <p:ph idx="7" type="body"/>
          </p:nvPr>
        </p:nvSpPr>
        <p:spPr>
          <a:xfrm>
            <a:off x="8444596" y="49808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الحقيقة</a:t>
            </a:r>
            <a:endParaRPr sz="2800">
              <a:solidFill>
                <a:srgbClr val="006FB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2"/>
          <p:cNvSpPr txBox="1"/>
          <p:nvPr>
            <p:ph idx="3" type="body"/>
          </p:nvPr>
        </p:nvSpPr>
        <p:spPr>
          <a:xfrm>
            <a:off x="625642" y="50251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شيء يثبت أنه صحيح</a:t>
            </a:r>
            <a:endParaRPr sz="28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c9549c037a_0_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/>
              <a:t>قل الموضوع </a:t>
            </a:r>
            <a:endParaRPr/>
          </a:p>
        </p:txBody>
      </p:sp>
      <p:sp>
        <p:nvSpPr>
          <p:cNvPr id="1420" name="Google Shape;1420;g2c9549c037a_0_0"/>
          <p:cNvSpPr txBox="1"/>
          <p:nvPr>
            <p:ph idx="1" type="body"/>
          </p:nvPr>
        </p:nvSpPr>
        <p:spPr>
          <a:xfrm>
            <a:off x="804026" y="1539875"/>
            <a:ext cx="2738400" cy="406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" sz="3200"/>
              <a:t>ما هو الشيء الذي يريدنا المؤلف أن نعرفه؟</a:t>
            </a:r>
            <a:endParaRPr/>
          </a:p>
        </p:txBody>
      </p:sp>
      <p:sp>
        <p:nvSpPr>
          <p:cNvPr id="1421" name="Google Shape;1421;g2c9549c037a_0_0"/>
          <p:cNvSpPr txBox="1"/>
          <p:nvPr>
            <p:ph idx="2" type="body"/>
          </p:nvPr>
        </p:nvSpPr>
        <p:spPr>
          <a:xfrm>
            <a:off x="6021825" y="1692275"/>
            <a:ext cx="2738400" cy="410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" sz="3200"/>
              <a:t>ما هو موضوع الكتاب الذي قرأته للتو؟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2" name="Google Shape;1422;g2c9549c037a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8856171" y="2260544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3" name="Google Shape;1423;g2c9549c037a_0_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34972" l="17456" r="69146" t="34387"/>
          <a:stretch/>
        </p:blipFill>
        <p:spPr>
          <a:xfrm>
            <a:off x="3833144" y="226054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4"/>
          <p:cNvSpPr txBox="1"/>
          <p:nvPr>
            <p:ph type="title"/>
          </p:nvPr>
        </p:nvSpPr>
        <p:spPr>
          <a:xfrm>
            <a:off x="2812783" y="154650"/>
            <a:ext cx="5683500" cy="10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قل الحقائق الأكثر أهمية </a:t>
            </a:r>
            <a:endParaRPr/>
          </a:p>
        </p:txBody>
      </p:sp>
      <p:sp>
        <p:nvSpPr>
          <p:cNvPr id="1429" name="Google Shape;1429;p14"/>
          <p:cNvSpPr txBox="1"/>
          <p:nvPr>
            <p:ph idx="1" type="body"/>
          </p:nvPr>
        </p:nvSpPr>
        <p:spPr>
          <a:xfrm>
            <a:off x="8780821" y="393375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sz="4000" u="none">
                <a:solidFill>
                  <a:srgbClr val="006FB6"/>
                </a:solidFill>
              </a:rPr>
              <a:t>جرب هذا الآن مع كتاب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30" name="Google Shape;1430;p14"/>
          <p:cNvSpPr txBox="1"/>
          <p:nvPr>
            <p:ph idx="2" type="body"/>
          </p:nvPr>
        </p:nvSpPr>
        <p:spPr>
          <a:xfrm>
            <a:off x="8767953" y="1916820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احصل على كتاب وابدأ في القراءة.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توقف بعد دقيقة أو دقيقتين وتحدث عن أهم الحقائق في النص حتى الآن. </a:t>
            </a:r>
            <a:endParaRPr/>
          </a:p>
        </p:txBody>
      </p:sp>
      <p:pic>
        <p:nvPicPr>
          <p:cNvPr descr="صورة تحتوي على علبة معدنية&#10;&#10;يُستحدث الوصف تلقائيًا" id="1431" name="Google Shape;1431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077" y="1648700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4"/>
          <p:cNvSpPr txBox="1"/>
          <p:nvPr>
            <p:ph idx="5" type="body"/>
          </p:nvPr>
        </p:nvSpPr>
        <p:spPr>
          <a:xfrm>
            <a:off x="320233" y="2077440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ar" sz="3000" u="none"/>
              <a:t>ماذا يعّلمك هذا الكتاب؟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ar" sz="3000" u="none"/>
              <a:t>ما الحقيقة التي ظهرت عدة مرات في النص؟ 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ar" sz="3000" u="none"/>
              <a:t>ما هما الأمران  الـ 3 أمور التي أرادنا المؤلف أن نعرفها حول أسماك القرش؟ أرني أين تعلمت ذلك.</a:t>
            </a:r>
            <a:endParaRPr/>
          </a:p>
          <a:p>
            <a:pPr indent="-254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33" name="Google Shape;1433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4" name="Google Shape;1434;p14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 flipH="1">
            <a:off x="3337375" y="92778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5"/>
          <p:cNvSpPr txBox="1"/>
          <p:nvPr>
            <p:ph type="title"/>
          </p:nvPr>
        </p:nvSpPr>
        <p:spPr>
          <a:xfrm>
            <a:off x="3117583" y="26670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قل حقيقة ممتعة أو مثيرة للاهتمام</a:t>
            </a:r>
            <a:endParaRPr/>
          </a:p>
        </p:txBody>
      </p:sp>
      <p:sp>
        <p:nvSpPr>
          <p:cNvPr id="1440" name="Google Shape;1440;p15"/>
          <p:cNvSpPr txBox="1"/>
          <p:nvPr>
            <p:ph idx="1" type="body"/>
          </p:nvPr>
        </p:nvSpPr>
        <p:spPr>
          <a:xfrm>
            <a:off x="8898476" y="29735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قم بعمل قائمة بالموضوعات التي تهم طفلك الآن. </a:t>
            </a:r>
            <a:endParaRPr/>
          </a:p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1" name="Google Shape;1441;p15"/>
          <p:cNvSpPr txBox="1"/>
          <p:nvPr>
            <p:ph idx="2" type="body"/>
          </p:nvPr>
        </p:nvSpPr>
        <p:spPr>
          <a:xfrm>
            <a:off x="8730345" y="1827402"/>
            <a:ext cx="3324699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يكون تحديد الحقائق الشيقة أسهل عند قراءة الكتب التي تثير اهتمامك. إذا كنت بحاجة إلى مساعدة في العثور على كتب حول هذه الموضوعات، فاسألني.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2" name="Google Shape;1442;p15"/>
          <p:cNvSpPr txBox="1"/>
          <p:nvPr>
            <p:ph idx="4" type="body"/>
          </p:nvPr>
        </p:nvSpPr>
        <p:spPr>
          <a:xfrm>
            <a:off x="4185925" y="21352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هو أكثر أمر مدهش تعلمته في هذا الكتاب؟ أين كُتب ذلك؟ 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هو الأمر الذي كنت تعرفه بالفعل؟ كيف قاله المؤلف؟ 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443" name="Google Shape;1443;p15"/>
          <p:cNvSpPr txBox="1"/>
          <p:nvPr>
            <p:ph idx="5" type="body"/>
          </p:nvPr>
        </p:nvSpPr>
        <p:spPr>
          <a:xfrm>
            <a:off x="80875" y="212985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هو الشيء الذي فاجأك؟ أرني. </a:t>
            </a:r>
            <a:endParaRPr sz="3200"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هي الحقيقة التي تريد مشاركتها مع صديقك؟ أرني كيف عرفت.</a:t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444" name="Google Shape;1444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3901163" y="1325252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