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13" r:id="rId11"/>
    <p:sldMasterId id="2147483723" r:id="rId12"/>
    <p:sldMasterId id="2147483738" r:id="rId13"/>
    <p:sldMasterId id="214748374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P/J7MNcvOwXech3exkjTUcql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dc9275ab55_0_161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1dc9275ab55_0_16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1f4e9c0268e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8" name="Google Shape;1588;g1f4e9c0268e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6" name="Google Shape;1596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1" name="Google Shape;145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6" name="Google Shape;145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1" name="Google Shape;147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8" name="Google Shape;148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1" name="Google Shape;150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4" name="Google Shape;151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3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jp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3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1.jpg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3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37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37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jpg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40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jp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3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1.jpg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pn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40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0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3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7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4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5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5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59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5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8" name="Google Shape;66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Google Shape;701;p6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3" name="Google Shape;7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1" name="Google Shape;71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6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6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6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6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6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6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6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2" name="Google Shape;7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0" name="Google Shape;7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7" name="Google Shape;73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Google Shape;738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5" name="Google Shape;7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6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6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6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7" name="Google Shape;77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5" name="Google Shape;7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7" name="Google Shape;797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05" name="Google Shape;80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Google Shape;817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26" name="Google Shape;82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27" name="Google Shape;827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1" name="Google Shape;841;p7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7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5" name="Google Shape;84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7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8" name="Google Shape;85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7" name="Google Shape;867;p7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3" name="Google Shape;8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5" name="Google Shape;885;p7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5" name="Google Shape;89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7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7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0" name="Google Shape;910;p4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4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4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4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4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15" name="Google Shape;915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4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4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4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4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8" name="Google Shape;928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0" name="Google Shape;940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4" name="Google Shape;94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47" name="Google Shape;947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8" name="Google Shape;948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8" name="Google Shape;958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2" name="Google Shape;96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5" name="Google Shape;975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4" name="Google Shape;98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3" name="Google Shape;99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2" name="Google Shape;100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8" name="Google Shape;1028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p5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6" name="Google Shape;1046;p5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7" name="Google Shape;1047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57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58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0" name="Google Shape;106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4" name="Google Shape;106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0" name="Google Shape;1070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6" name="Google Shape;1076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4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4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8" name="Google Shape;1088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4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14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4" name="Google Shape;1094;p14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p14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14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14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5" name="Google Shape;1115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14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p14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14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4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5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5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5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5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6" name="Google Shape;1136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9" name="Google Shape;1139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0" name="Google Shape;1140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4" name="Google Shape;1144;p15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15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15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15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0" name="Google Shape;1150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15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8" name="Google Shape;1158;p15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5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68" name="Google Shape;1168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15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15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4" name="Google Shape;1184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15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15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7" name="Google Shape;1197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5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p15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15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4" name="Google Shape;1204;p15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7" name="Google Shape;1207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15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15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15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dc9275ab55_0_1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3" name="Google Shape;1223;g1dc9275ab55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g1dc9275ab55_0_1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c9275ab55_0_1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c9275ab55_0_1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275ab55_0_1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275ab55_0_1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g1dc9275ab55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275ab55_0_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g1dc9275ab55_0_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dc9275ab55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c9275ab55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275ab55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275ab55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275ab55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275ab55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275ab55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275ab55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dc9275ab55_0_20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2" name="Google Shape;1242;g1dc9275ab55_0_20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dc9275ab55_0_20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275ab55_0_2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5" name="Google Shape;1245;g1dc9275ab55_0_20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6" name="Google Shape;1246;g1dc9275ab55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7" name="Google Shape;1247;g1dc9275ab55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c9275ab55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c9275ab55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275ab55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275ab55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1dc9275ab55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g1dc9275ab55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4" name="Google Shape;1254;g1dc9275ab55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1dc9275ab55_0_2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dc9275ab55_0_2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dc9275ab55_0_2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1dc9275ab55_0_22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dc9275ab55_0_22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c9275ab55_0_2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2" name="Google Shape;1262;g1dc9275ab55_0_22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3" name="Google Shape;1263;g1dc9275ab55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g1dc9275ab55_0_2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c9275ab55_0_2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dc9275ab55_0_2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g1dc9275ab55_0_2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1dc9275ab55_0_2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g1dc9275ab55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g1dc9275ab55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g1dc9275ab55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1dc9275ab55_0_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1dc9275ab55_0_2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275ab55_0_2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75" name="Google Shape;1275;g1dc9275ab55_0_2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dc9275ab55_0_2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1dc9275ab55_0_2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1dc9275ab55_0_2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dc9275ab55_0_2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dc9275ab55_0_2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dc9275ab55_0_2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1dc9275ab55_0_2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1dc9275ab55_0_2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c9275ab55_0_23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6" name="Google Shape;1286;g1dc9275ab55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1dc9275ab55_0_2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1dc9275ab55_0_2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dc9275ab55_0_2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1dc9275ab55_0_2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1dc9275ab55_0_2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1dc9275ab55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1dc9275ab55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g1dc9275ab55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dc9275ab55_0_2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7" name="Google Shape;1297;g1dc9275ab55_0_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98" name="Google Shape;1298;g1dc9275ab55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g1dc9275ab55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1dc9275ab55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dc9275ab55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1dc9275ab55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g1dc9275ab55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4" name="Google Shape;1304;g1dc9275ab55_0_25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g1dc9275ab55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1dc9275ab55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1dc9275ab55_0_25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08" name="Google Shape;1308;g1dc9275ab55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g1dc9275ab55_0_25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1dc9275ab55_0_25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dc9275ab55_0_25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c9275ab55_0_25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c9275ab55_0_25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1dc9275ab55_0_25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g1dc9275ab55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dc9275ab55_0_2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8" name="Google Shape;1318;g1dc9275ab55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g1dc9275ab55_0_2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1dc9275ab55_0_2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g1dc9275ab55_0_2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1dc9275ab55_0_2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1dc9275ab55_0_2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1dc9275ab55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1dc9275ab55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g1dc9275ab55_0_27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27" name="Google Shape;1327;g1dc9275ab55_0_2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g1dc9275ab55_0_27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1dc9275ab55_0_27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dc9275ab55_0_27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1dc9275ab55_0_27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dc9275ab55_0_27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dc9275ab55_0_29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5" name="Google Shape;1335;g1dc9275ab55_0_29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1dc9275ab55_0_29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37" name="Google Shape;1337;g1dc9275ab55_0_29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38" name="Google Shape;1338;g1dc9275ab55_0_29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9" name="Google Shape;1339;g1dc9275ab55_0_2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f4e9c0268e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7" name="Google Shape;1347;g1f4e9c0268e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f4e9c0268e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9" name="Google Shape;1349;g1f4e9c0268e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0" name="Google Shape;1350;g1f4e9c0268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1" name="Google Shape;1351;g1f4e9c0268e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f4e9c0268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f4e9c0268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g1f4e9c0268e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4e9c0268e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g1f4e9c0268e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f4e9c0268e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g1f4e9c0268e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1f4e9c0268e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1" name="Google Shape;1361;g1f4e9c0268e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4e9c0268e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1f4e9c0268e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g1f4e9c0268e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4e9c0268e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1f4e9c0268e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1f4e9c0268e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8" name="Google Shape;1368;g1f4e9c0268e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69" name="Google Shape;1369;g1f4e9c0268e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g1f4e9c0268e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1f4e9c0268e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g1f4e9c0268e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1f4e9c0268e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f4e9c0268e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6" name="Google Shape;1376;g1f4e9c0268e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g1f4e9c0268e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1f4e9c0268e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9" name="Google Shape;1379;g1f4e9c0268e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1f4e9c0268e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1f4e9c0268e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2" name="Google Shape;1382;g1f4e9c0268e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3" name="Google Shape;1383;g1f4e9c0268e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g1f4e9c0268e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1f4e9c0268e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g1f4e9c0268e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4e9c0268e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4e9c0268e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1f4e9c0268e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1f4e9c0268e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2" name="Google Shape;1392;g1f4e9c0268e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f4e9c0268e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f4e9c0268e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f4e9c0268e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6" name="Google Shape;1396;g1f4e9c0268e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7" name="Google Shape;1397;g1f4e9c0268e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1f4e9c0268e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9" name="Google Shape;1399;g1f4e9c0268e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0" name="Google Shape;1400;g1f4e9c0268e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4e9c0268e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1f4e9c0268e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f4e9c0268e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5" name="Google Shape;1405;g1f4e9c0268e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6" name="Google Shape;1406;g1f4e9c0268e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f4e9c0268e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f4e9c0268e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f4e9c0268e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f4e9c0268e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f4e9c0268e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f4e9c0268e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4" name="Google Shape;1414;g1f4e9c0268e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4e9c0268e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4e9c0268e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7" name="Google Shape;1417;g1f4e9c0268e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8" name="Google Shape;1418;g1f4e9c0268e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4e9c0268e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f4e9c0268e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f4e9c0268e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3" name="Google Shape;1423;g1f4e9c0268e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4e9c0268e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5" name="Google Shape;1425;g1f4e9c0268e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g1f4e9c0268e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7" name="Google Shape;1427;g1f4e9c0268e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8" name="Google Shape;1428;g1f4e9c0268e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f4e9c0268e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f4e9c0268e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2" name="Google Shape;1432;g1f4e9c0268e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f4e9c0268e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4" name="Google Shape;1434;g1f4e9c0268e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5" name="Google Shape;1435;g1f4e9c0268e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6" name="Google Shape;1436;g1f4e9c0268e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g1f4e9c0268e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1f4e9c0268e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1f4e9c0268e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f4e9c0268e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1" name="Google Shape;1441;g1f4e9c0268e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theme" Target="../theme/theme12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theme" Target="../theme/theme11.xml"/><Relationship Id="rId10" Type="http://schemas.openxmlformats.org/officeDocument/2006/relationships/slideLayout" Target="../slideLayouts/slideLayout67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dc9275ab55_0_17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9" name="Google Shape;1219;g1dc9275ab55_0_17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275ab55_0_1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f4e9c0268e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2" name="Google Shape;1342;g1f4e9c0268e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g1f4e9c0268e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g1f4e9c0268e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5" name="Google Shape;905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3" name="Google Shape;1023;p5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4" name="Google Shape;1024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5" name="Google Shape;1025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3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Relationship Id="rId4" Type="http://schemas.openxmlformats.org/officeDocument/2006/relationships/image" Target="../media/image9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5.jpg"/><Relationship Id="rId4" Type="http://schemas.openxmlformats.org/officeDocument/2006/relationships/image" Target="../media/image77.jpg"/><Relationship Id="rId5" Type="http://schemas.openxmlformats.org/officeDocument/2006/relationships/image" Target="../media/image71.jpg"/><Relationship Id="rId6" Type="http://schemas.openxmlformats.org/officeDocument/2006/relationships/image" Target="../media/image76.jpg"/><Relationship Id="rId7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3.png"/><Relationship Id="rId6" Type="http://schemas.openxmlformats.org/officeDocument/2006/relationships/image" Target="../media/image8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7.png"/><Relationship Id="rId4" Type="http://schemas.openxmlformats.org/officeDocument/2006/relationships/image" Target="../media/image9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5.jpg"/><Relationship Id="rId4" Type="http://schemas.openxmlformats.org/officeDocument/2006/relationships/image" Target="../media/image9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47" name="Google Shape;144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What did you learn</a:t>
            </a:r>
            <a:endParaRPr/>
          </a:p>
        </p:txBody>
      </p:sp>
      <p:sp>
        <p:nvSpPr>
          <p:cNvPr id="1448" name="Google Shape;144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900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en-US" sz="3900">
                <a:solidFill>
                  <a:srgbClr val="006FB6"/>
                </a:solidFill>
              </a:rPr>
              <a:t>Display slide 2 as families arrive.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47" name="Google Shape;1547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በጣም የሳበህ/ሽ ምንድን ነው? ለምን? ቃላቱ ወይም ሀረጎቹን ጠቁም/ሚ። </a:t>
            </a:r>
            <a:endParaRPr/>
          </a:p>
        </p:txBody>
      </p:sp>
      <p:sp>
        <p:nvSpPr>
          <p:cNvPr id="1548" name="Google Shape;1548;p16"/>
          <p:cNvSpPr txBox="1"/>
          <p:nvPr>
            <p:ph idx="2" type="body"/>
          </p:nvPr>
        </p:nvSpPr>
        <p:spPr>
          <a:xfrm>
            <a:off x="3848804" y="4769375"/>
            <a:ext cx="3759043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ቀድሞም ታውቀው/ቂው የነበረ ነገር ምንድን ነው? ፀሀፊው/ዋ እንዴት ገለፀው/ችው?</a:t>
            </a:r>
            <a:endParaRPr/>
          </a:p>
        </p:txBody>
      </p:sp>
      <p:sp>
        <p:nvSpPr>
          <p:cNvPr id="1549" name="Google Shape;1549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ይህ መፅሀፍ በሙሉ ስለምንድን ነው? በዋነኝነትስ?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50" name="Google Shape;1550;p16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ሳይጠበቅ ተፈጥሮ ያስገረመህ/ሽ ምንድን ነው? አሳየኝ/አሳዪኝ።</a:t>
            </a:r>
            <a:endParaRPr/>
          </a:p>
        </p:txBody>
      </p:sp>
      <p:pic>
        <p:nvPicPr>
          <p:cNvPr id="1551" name="Google Shape;1551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57" name="Google Shape;1557;p17"/>
          <p:cNvSpPr txBox="1"/>
          <p:nvPr>
            <p:ph idx="1" type="body"/>
          </p:nvPr>
        </p:nvSpPr>
        <p:spPr>
          <a:xfrm>
            <a:off x="8155825" y="3165425"/>
            <a:ext cx="391875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ቀጥሎ ምን አይነት መፅሀፍ ማንበብ ተፈልጋለህ/ጊያለሽ? የበለጠ ምን መማር ትፈልጋለህ/ጊያለሽ?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58" name="Google Shape;1558;p17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ስለዚህ ርዕስ አሁንም የምታስበው/ቢው ምንድን ነው? ይሄ መረጃ የት ሊገባ ይችላል?</a:t>
            </a:r>
            <a:endParaRPr/>
          </a:p>
        </p:txBody>
      </p:sp>
      <p:sp>
        <p:nvSpPr>
          <p:cNvPr id="1559" name="Google Shape;1559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ስለዚህ መፅሀፍ ለጓደኛህ/ሽ መንገር ብትፈልግ/ጊ የምታካፍለው/ይው ትልቁ ነጥብ ምንድን ነው? ፀሀፊው/ዋ ይሄንን ነጥብ እንዴት ገለፀው/ችው?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60" name="Google Shape;15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dc9275ab55_0_1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66" name="Google Shape;1566;g1dc9275ab55_0_16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በመጀመሪያ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ስለ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ርዕሰ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ጉዳይ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ተነጋገሩ</a:t>
            </a:r>
            <a:r>
              <a:rPr lang="en-US"/>
              <a:t> </a:t>
            </a:r>
            <a:endParaRPr/>
          </a:p>
        </p:txBody>
      </p:sp>
      <p:sp>
        <p:nvSpPr>
          <p:cNvPr id="1567" name="Google Shape;1567;g1dc9275ab55_0_161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sp>
        <p:nvSpPr>
          <p:cNvPr id="1568" name="Google Shape;1568;g1dc9275ab55_0_161"/>
          <p:cNvSpPr txBox="1"/>
          <p:nvPr>
            <p:ph idx="3" type="body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ጥያቄዎችን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ጠይቁ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ስለ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ተነጋገሩ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!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የቃላት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መፍቻውን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በሌላ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አብራሩ</a:t>
            </a:r>
            <a:r>
              <a:rPr lang="en-US"/>
              <a:t> </a:t>
            </a:r>
            <a:endParaRPr/>
          </a:p>
        </p:txBody>
      </p:sp>
      <p:pic>
        <p:nvPicPr>
          <p:cNvPr id="1569" name="Google Shape;1569;g1dc9275ab55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275ab55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1dc9275ab55_0_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366" y="29736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577" name="Google Shape;1577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ርዕሱን ተናገር/ሪ።</a:t>
            </a:r>
            <a:endParaRPr/>
          </a:p>
        </p:txBody>
      </p:sp>
      <p:sp>
        <p:nvSpPr>
          <p:cNvPr id="1578" name="Google Shape;1578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በጣም ጠቃሚ መረጃዎችን ተናገር/ሪ። </a:t>
            </a:r>
            <a:endParaRPr/>
          </a:p>
        </p:txBody>
      </p:sp>
      <p:sp>
        <p:nvSpPr>
          <p:cNvPr id="1579" name="Google Shape;1579;p18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አዝናኝ ወይም አስገራሚ መረጃ ተናገር/ሪ።</a:t>
            </a:r>
            <a:endParaRPr sz="3200"/>
          </a:p>
        </p:txBody>
      </p:sp>
      <p:sp>
        <p:nvSpPr>
          <p:cNvPr id="1580" name="Google Shape;1580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81" name="Google Shape;1581;p18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82" name="Google Shape;1582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83" name="Google Shape;1583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ጥያቄ ሲኖርዎት ጥሩኝ!</a:t>
            </a:r>
            <a:endParaRPr/>
          </a:p>
        </p:txBody>
      </p:sp>
      <p:sp>
        <p:nvSpPr>
          <p:cNvPr id="1584" name="Google Shape;1584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5" name="Google Shape;1585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f4e9c0268e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591" name="Google Shape;1591;g1f4e9c0268e_0_121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592" name="Google Shape;1592;g1f4e9c0268e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593" name="Google Shape;1593;g1f4e9c0268e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599" name="Google Shape;1599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0" name="Google Shape;1600;p2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01" name="Google Shape;1601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5000"/>
              <a:t>ምን ተማርክ/ሽ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59" name="Google Shape;1459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60" name="Google Shape;146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61" name="Google Shape;146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62" name="Google Shape;1462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63" name="Google Shape;146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7" name="Google Shape;146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8" name="Google Shape;1468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4" name="Google Shape;147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78" name="Google Shape;147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79" name="Google Shape;1479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80" name="Google Shape;1480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81" name="Google Shape;148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82" name="Google Shape;14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ምን ተማርክ/ሽ?</a:t>
            </a:r>
            <a:endParaRPr/>
          </a:p>
        </p:txBody>
      </p:sp>
      <p:sp>
        <p:nvSpPr>
          <p:cNvPr id="1491" name="Google Shape;1491;p11"/>
          <p:cNvSpPr txBox="1"/>
          <p:nvPr>
            <p:ph idx="1" type="body"/>
          </p:nvPr>
        </p:nvSpPr>
        <p:spPr>
          <a:xfrm>
            <a:off x="9185079" y="2793189"/>
            <a:ext cx="2572868" cy="454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 sz="2600"/>
              <a:t>ኢ-ልቦላድ መፅሀፍት ከልቦለድ መፅሀፍት ይለያሉ። ልቦለድ መፅሀፍት ታሪኮች ይነግሩናል። ኢ-ልቦለድ መፅሀፍት መረጃዊ የሆኑ እና ስለርዕሶች ያስተምሩናል።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2" name="Google Shape;149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94" name="Google Shape;1494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95" name="Google Shape;1495;p11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ርዕሱን ተናገር/ሪ።</a:t>
            </a:r>
            <a:endParaRPr/>
          </a:p>
        </p:txBody>
      </p:sp>
      <p:sp>
        <p:nvSpPr>
          <p:cNvPr id="1496" name="Google Shape;1496;p11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በጣም ጠቃሚ መረጃዎችን ተናገር/ሪ።</a:t>
            </a:r>
            <a:endParaRPr/>
          </a:p>
        </p:txBody>
      </p:sp>
      <p:sp>
        <p:nvSpPr>
          <p:cNvPr id="1497" name="Google Shape;1497;p11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አዝናኝ ወይም እውነተኛ ጠቃሚ መረጃ ተናገር/ሪ።  </a:t>
            </a:r>
            <a:endParaRPr/>
          </a:p>
        </p:txBody>
      </p:sp>
      <p:sp>
        <p:nvSpPr>
          <p:cNvPr id="1498" name="Google Shape;1498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የፅሁፉ የሚያተኩርበት ርዕሰ-ጉዳይ። </a:t>
            </a:r>
            <a:endParaRPr/>
          </a:p>
        </p:txBody>
      </p:sp>
      <p:sp>
        <p:nvSpPr>
          <p:cNvPr id="1504" name="Google Shape;150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ደራሲው ስለ ርዕሰ ጉዳዩ ሊያስተምረን እየሞከረ ያለው።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505" name="Google Shape;150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ትኩረታችንን የሚስብ ነገር።</a:t>
            </a:r>
            <a:endParaRPr/>
          </a:p>
        </p:txBody>
      </p:sp>
      <p:sp>
        <p:nvSpPr>
          <p:cNvPr id="1506" name="Google Shape;150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እውነተኛነቱ የተረጋገጠ ነገር። </a:t>
            </a:r>
            <a:endParaRPr/>
          </a:p>
        </p:txBody>
      </p:sp>
      <p:sp>
        <p:nvSpPr>
          <p:cNvPr id="1507" name="Google Shape;150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ርዕስ</a:t>
            </a:r>
            <a:endParaRPr b="1"/>
          </a:p>
        </p:txBody>
      </p:sp>
      <p:sp>
        <p:nvSpPr>
          <p:cNvPr id="1508" name="Google Shape;150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0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ዋናዉ ሀሣብ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509" name="Google Shape;150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0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የሚስብ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510" name="Google Shape;151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0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እውነታ</a:t>
            </a:r>
            <a:endParaRPr b="1" sz="3000">
              <a:solidFill>
                <a:srgbClr val="006FB6"/>
              </a:solidFill>
            </a:endParaRPr>
          </a:p>
        </p:txBody>
      </p:sp>
      <p:sp>
        <p:nvSpPr>
          <p:cNvPr id="1511" name="Google Shape;151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የስነ-ፅሁፍ ስያሜዎችን ይመልከቱ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3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200"/>
              <a:t>አሁን ያነበብከው/ሽው መፅሀፍ ርዕስ ምንድን ነው?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7" name="Google Shape;1517;p13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 sz="3200"/>
              <a:t>ፀሀፊው/ዋ እንድታውቅ/ቂ የፈለገው/ችው አንድ ነገር ምንድን ነው?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18" name="Google Shape;1518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ርዕሱን ተናገሩ</a:t>
            </a:r>
            <a:endParaRPr/>
          </a:p>
        </p:txBody>
      </p:sp>
      <p:pic>
        <p:nvPicPr>
          <p:cNvPr id="1519" name="Google Shape;1519;p13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0" name="Google Shape;1520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4"/>
          <p:cNvSpPr txBox="1"/>
          <p:nvPr>
            <p:ph type="title"/>
          </p:nvPr>
        </p:nvSpPr>
        <p:spPr>
          <a:xfrm>
            <a:off x="3592676" y="0"/>
            <a:ext cx="5571514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en-US"/>
              <a:t>በጣም ጠቃሚ መረጃን ተናገር/ሪ</a:t>
            </a:r>
            <a:endParaRPr/>
          </a:p>
        </p:txBody>
      </p:sp>
      <p:sp>
        <p:nvSpPr>
          <p:cNvPr id="1526" name="Google Shape;1526;p14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አሁን ይሄንን በመፅሀፍ ሞክሩት!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7" name="Google Shape;1527;p14"/>
          <p:cNvSpPr txBox="1"/>
          <p:nvPr>
            <p:ph idx="2" type="body"/>
          </p:nvPr>
        </p:nvSpPr>
        <p:spPr>
          <a:xfrm>
            <a:off x="265470" y="2329193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መፅሀፍ አንሳ/ሺ እና ማንበብ ጀምር/ሪ።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ከ1-2 ደቂቃዎች በኋላ አቁም/ሚና በፅሁፉ ውስጥ እስከአሁን ያሉትን ጠቃሚ መረጃዎች ተናገር/ሪ። </a:t>
            </a:r>
            <a:endParaRPr/>
          </a:p>
        </p:txBody>
      </p:sp>
      <p:pic>
        <p:nvPicPr>
          <p:cNvPr descr="A picture containing can&#10;&#10;Description automatically generated" id="1528" name="Google Shape;1528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4"/>
          <p:cNvSpPr txBox="1"/>
          <p:nvPr>
            <p:ph idx="5" type="body"/>
          </p:nvPr>
        </p:nvSpPr>
        <p:spPr>
          <a:xfrm>
            <a:off x="6745603" y="1893094"/>
            <a:ext cx="5239391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/>
              <a:t>ይህ መፅሀፍ ምን ያስተምርሀል/ሻል?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/>
              <a:t>በፅሁፉ ውስጥ የትኛዎቹ መረጃዎች ትንሽ ተደጋግመው ተጠቀሱ?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US" sz="3000"/>
              <a:t>ፀሀፊው/ዋ ስለሻርክ አሳዎች እንድታውቅ/ቂ የፈለገው/ችው 2 ወይም 3 ነገሮች ምንድን ናቸው? ይሄንን የት ጋር እንደተማርክ/ሽ አሳየኝ/ዪኝ።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30" name="Google Shape;1530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1" name="Google Shape;1531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5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3600"/>
              <a:t>አዝናኝ ወይም የሚስብ መረጃ ተናገር/ሪ</a:t>
            </a:r>
            <a:endParaRPr sz="3600"/>
          </a:p>
        </p:txBody>
      </p:sp>
      <p:sp>
        <p:nvSpPr>
          <p:cNvPr id="1537" name="Google Shape;1537;p15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አሁን ላይ ልጅዎን የሚስበውን/ባትን ርዕሶች ዘርዝሩ።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8" name="Google Shape;1538;p15"/>
          <p:cNvSpPr txBox="1"/>
          <p:nvPr>
            <p:ph idx="2" type="body"/>
          </p:nvPr>
        </p:nvSpPr>
        <p:spPr>
          <a:xfrm>
            <a:off x="104090" y="1732153"/>
            <a:ext cx="3259505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6FB6"/>
                </a:solidFill>
              </a:rPr>
              <a:t>የሚስቡህን/ሽን መፅሀፍት ስታነብ/ቢ የሚስቡ መረጃዎችን ማግኘት ቀላል ነው። በእነዚህ ርዕሶች ላይ መፅሀፍት ለማግኘት እገዛ ከፈለግክ/ሽ ጥራኝ/ሪኝ!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9" name="Google Shape;1539;p15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ከዚህ መፅሀፍ የተማርከው/ሽው በጣም አስገራሚ መረጃ ምንድን ነው? የት ጋር ነው የተፃፈው?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ቀድሞም ታውቀው/ቂው የነበረ ነገር ምንድን ነው? ፀሀፊው/ዋ እንዴት ገለፀው/ችው?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540" name="Google Shape;1540;p15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ሳይጠበቅ ያስገረመህ/ሽ ነገር ምንድን ነው? አሳየኝ/ዪኝ።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ለጓደኛህ ማካፈል የምትፈልገው/ጊው ነገር ምንድን ነው? እንዴት እንዳወቅህ/ሽ ንገረኝ/ሪኝ።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41" name="Google Shape;1541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8716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