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5" r:id="rId4"/>
    <p:sldMasterId id="2147483746" r:id="rId5"/>
    <p:sldMasterId id="2147483747" r:id="rId6"/>
    <p:sldMasterId id="2147483748" r:id="rId7"/>
    <p:sldMasterId id="2147483749" r:id="rId8"/>
    <p:sldMasterId id="2147483750" r:id="rId9"/>
    <p:sldMasterId id="2147483751" r:id="rId10"/>
    <p:sldMasterId id="2147483752" r:id="rId11"/>
    <p:sldMasterId id="2147483753" r:id="rId12"/>
    <p:sldMasterId id="2147483754" r:id="rId13"/>
    <p:sldMasterId id="2147483755"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3" name="Google Shape;1453;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53" name="Google Shape;1553;p1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63" name="Google Shape;1563;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13: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2" name="Google Shape;1572;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3" name="Google Shape;1583;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5" name="Shape 1595"/>
        <p:cNvGrpSpPr/>
        <p:nvPr/>
      </p:nvGrpSpPr>
      <p:grpSpPr>
        <a:xfrm>
          <a:off x="0" y="0"/>
          <a:ext cx="0" cy="0"/>
          <a:chOff x="0" y="0"/>
          <a:chExt cx="0" cy="0"/>
        </a:xfrm>
      </p:grpSpPr>
      <p:sp>
        <p:nvSpPr>
          <p:cNvPr id="1596" name="Google Shape;1596;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97" name="Google Shape;1597;p1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p1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05" name="Google Shape;1605;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60" name="Google Shape;1460;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p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65" name="Google Shape;1465;p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p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80" name="Google Shape;1480;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97" name="Google Shape;1497;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0" name="Google Shape;1510;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p8: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3" name="Google Shape;1523;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9: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2" name="Google Shape;1532;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p10:notes"/>
          <p:cNvSpPr/>
          <p:nvPr>
            <p:ph idx="2" type="sldImg"/>
          </p:nvPr>
        </p:nvSpPr>
        <p:spPr>
          <a:xfrm>
            <a:off x="35337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3" name="Google Shape;1543;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3.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3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2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30.png"/><Relationship Id="rId7" Type="http://schemas.openxmlformats.org/officeDocument/2006/relationships/image" Target="../media/image15.png"/><Relationship Id="rId8"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3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3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3.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3.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38.jpg"/><Relationship Id="rId5" Type="http://schemas.openxmlformats.org/officeDocument/2006/relationships/image" Target="../media/image17.png"/><Relationship Id="rId6" Type="http://schemas.openxmlformats.org/officeDocument/2006/relationships/image" Target="../media/image30.png"/><Relationship Id="rId7" Type="http://schemas.openxmlformats.org/officeDocument/2006/relationships/image" Target="../media/image15.png"/><Relationship Id="rId8"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35.jp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jpg"/><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35.jp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jpg"/><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30.png"/><Relationship Id="rId7" Type="http://schemas.openxmlformats.org/officeDocument/2006/relationships/image" Target="../media/image15.png"/><Relationship Id="rId8"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31.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31.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23.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23.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jp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39.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2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38.jpg"/><Relationship Id="rId5" Type="http://schemas.openxmlformats.org/officeDocument/2006/relationships/image" Target="../media/image17.png"/><Relationship Id="rId6" Type="http://schemas.openxmlformats.org/officeDocument/2006/relationships/image" Target="../media/image30.png"/><Relationship Id="rId7" Type="http://schemas.openxmlformats.org/officeDocument/2006/relationships/image" Target="../media/image15.png"/><Relationship Id="rId8" Type="http://schemas.openxmlformats.org/officeDocument/2006/relationships/image" Target="../media/image2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35.jp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6.jpg"/><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39.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33.jp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12" name="Shape 112"/>
        <p:cNvGrpSpPr/>
        <p:nvPr/>
      </p:nvGrpSpPr>
      <p:grpSpPr>
        <a:xfrm>
          <a:off x="0" y="0"/>
          <a:ext cx="0" cy="0"/>
          <a:chOff x="0" y="0"/>
          <a:chExt cx="0" cy="0"/>
        </a:xfrm>
      </p:grpSpPr>
      <p:pic>
        <p:nvPicPr>
          <p:cNvPr id="113" name="Google Shape;113;p1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4" name="Google Shape;114;p1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 name="Google Shape;115;p1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6" name="Google Shape;116;p13"/>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7" name="Google Shape;117;p13"/>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8" name="Google Shape;118;p1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9" name="Google Shape;119;p1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0" name="Google Shape;120;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1" name="Google Shape;121;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2" name="Google Shape;122;p1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1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3"/>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125" name="Shape 125"/>
        <p:cNvGrpSpPr/>
        <p:nvPr/>
      </p:nvGrpSpPr>
      <p:grpSpPr>
        <a:xfrm>
          <a:off x="0" y="0"/>
          <a:ext cx="0" cy="0"/>
          <a:chOff x="0" y="0"/>
          <a:chExt cx="0" cy="0"/>
        </a:xfrm>
      </p:grpSpPr>
      <p:sp>
        <p:nvSpPr>
          <p:cNvPr id="126" name="Google Shape;126;p14"/>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4"/>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4"/>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0" name="Google Shape;130;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1" name="Google Shape;131;p1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 name="Google Shape;132;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3" name="Google Shape;133;p1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 name="Google Shape;134;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 name="Google Shape;136;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7" name="Google Shape;137;p1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8" name="Google Shape;138;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9" name="Google Shape;139;p14"/>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14"/>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1" name="Google Shape;141;p14"/>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42" name="Shape 142"/>
        <p:cNvGrpSpPr/>
        <p:nvPr/>
      </p:nvGrpSpPr>
      <p:grpSpPr>
        <a:xfrm>
          <a:off x="0" y="0"/>
          <a:ext cx="0" cy="0"/>
          <a:chOff x="0" y="0"/>
          <a:chExt cx="0" cy="0"/>
        </a:xfrm>
      </p:grpSpPr>
      <p:sp>
        <p:nvSpPr>
          <p:cNvPr id="143" name="Google Shape;143;p1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4" name="Google Shape;144;p1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6" name="Google Shape;146;p1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47" name="Google Shape;147;p1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8" name="Google Shape;148;p1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9" name="Google Shape;149;p1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0" name="Google Shape;150;p1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1" name="Google Shape;151;p1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52" name="Google Shape;152;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3" name="Google Shape;153;p1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54" name="Google Shape;154;p1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155" name="Shape 155"/>
        <p:cNvGrpSpPr/>
        <p:nvPr/>
      </p:nvGrpSpPr>
      <p:grpSpPr>
        <a:xfrm>
          <a:off x="0" y="0"/>
          <a:ext cx="0" cy="0"/>
          <a:chOff x="0" y="0"/>
          <a:chExt cx="0" cy="0"/>
        </a:xfrm>
      </p:grpSpPr>
      <p:pic>
        <p:nvPicPr>
          <p:cNvPr id="156" name="Google Shape;156;p1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57" name="Google Shape;157;p1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8" name="Google Shape;158;p1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9" name="Google Shape;159;p1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60" name="Google Shape;160;p1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61" name="Google Shape;161;p1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62" name="Google Shape;162;p1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63" name="Google Shape;163;p1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64" name="Google Shape;164;p1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65" name="Google Shape;165;p1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6" name="Google Shape;166;p16"/>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16"/>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16"/>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16"/>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16"/>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16"/>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16"/>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16"/>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16"/>
          <p:cNvSpPr/>
          <p:nvPr>
            <p:ph idx="9" type="pic"/>
          </p:nvPr>
        </p:nvSpPr>
        <p:spPr>
          <a:xfrm>
            <a:off x="7967502" y="1420398"/>
            <a:ext cx="3962194" cy="3122713"/>
          </a:xfrm>
          <a:prstGeom prst="rect">
            <a:avLst/>
          </a:prstGeom>
          <a:noFill/>
          <a:ln>
            <a:noFill/>
          </a:ln>
        </p:spPr>
      </p:sp>
      <p:sp>
        <p:nvSpPr>
          <p:cNvPr id="175" name="Google Shape;175;p16"/>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6" name="Google Shape;176;p16"/>
          <p:cNvPicPr preferRelativeResize="0"/>
          <p:nvPr/>
        </p:nvPicPr>
        <p:blipFill rotWithShape="1">
          <a:blip r:embed="rId6">
            <a:alphaModFix/>
          </a:blip>
          <a:srcRect b="0" l="0" r="0" t="0"/>
          <a:stretch/>
        </p:blipFill>
        <p:spPr>
          <a:xfrm>
            <a:off x="5314535" y="4975017"/>
            <a:ext cx="982993" cy="1105646"/>
          </a:xfrm>
          <a:prstGeom prst="rect">
            <a:avLst/>
          </a:prstGeom>
          <a:noFill/>
          <a:ln>
            <a:noFill/>
          </a:ln>
        </p:spPr>
      </p:pic>
      <p:sp>
        <p:nvSpPr>
          <p:cNvPr id="177" name="Google Shape;177;p16"/>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8" name="Shape 178"/>
        <p:cNvGrpSpPr/>
        <p:nvPr/>
      </p:nvGrpSpPr>
      <p:grpSpPr>
        <a:xfrm>
          <a:off x="0" y="0"/>
          <a:ext cx="0" cy="0"/>
          <a:chOff x="0" y="0"/>
          <a:chExt cx="0" cy="0"/>
        </a:xfrm>
      </p:grpSpPr>
      <p:sp>
        <p:nvSpPr>
          <p:cNvPr id="179" name="Google Shape;179;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7" name="Google Shape;187;p17"/>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8" name="Google Shape;188;p1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89" name="Google Shape;189;p1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91" name="Google Shape;191;p1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93" name="Google Shape;193;p1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94" name="Google Shape;194;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5" name="Google Shape;195;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6" name="Google Shape;196;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97" name="Shape 197"/>
        <p:cNvGrpSpPr/>
        <p:nvPr/>
      </p:nvGrpSpPr>
      <p:grpSpPr>
        <a:xfrm>
          <a:off x="0" y="0"/>
          <a:ext cx="0" cy="0"/>
          <a:chOff x="0" y="0"/>
          <a:chExt cx="0" cy="0"/>
        </a:xfrm>
      </p:grpSpPr>
      <p:sp>
        <p:nvSpPr>
          <p:cNvPr id="198" name="Google Shape;198;p1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99" name="Google Shape;199;p1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1" name="Google Shape;201;p1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2" name="Google Shape;202;p1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3" name="Google Shape;203;p1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04" name="Google Shape;204;p1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6" name="Google Shape;206;p1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8" name="Google Shape;208;p1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09" name="Google Shape;209;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0" name="Google Shape;210;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1" name="Google Shape;211;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2" name="Google Shape;212;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3" name="Google Shape;213;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4" name="Google Shape;214;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215" name="Shape 215"/>
        <p:cNvGrpSpPr/>
        <p:nvPr/>
      </p:nvGrpSpPr>
      <p:grpSpPr>
        <a:xfrm>
          <a:off x="0" y="0"/>
          <a:ext cx="0" cy="0"/>
          <a:chOff x="0" y="0"/>
          <a:chExt cx="0" cy="0"/>
        </a:xfrm>
      </p:grpSpPr>
      <p:sp>
        <p:nvSpPr>
          <p:cNvPr id="216" name="Google Shape;216;p1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217" name="Google Shape;217;p1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9" name="Google Shape;219;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0" name="Google Shape;220;p1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1" name="Google Shape;221;p1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22" name="Google Shape;222;p1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24" name="Google Shape;224;p1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6" name="Google Shape;226;p1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27" name="Google Shape;227;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8" name="Google Shape;228;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9" name="Google Shape;229;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30" name="Google Shape;230;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1" name="Google Shape;231;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2" name="Google Shape;232;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3" name="Shape 233"/>
        <p:cNvGrpSpPr/>
        <p:nvPr/>
      </p:nvGrpSpPr>
      <p:grpSpPr>
        <a:xfrm>
          <a:off x="0" y="0"/>
          <a:ext cx="0" cy="0"/>
          <a:chOff x="0" y="0"/>
          <a:chExt cx="0" cy="0"/>
        </a:xfrm>
      </p:grpSpPr>
      <p:sp>
        <p:nvSpPr>
          <p:cNvPr id="234" name="Google Shape;234;p2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2" name="Google Shape;242;p2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3" name="Google Shape;243;p2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44" name="Google Shape;244;p2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2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48" name="Google Shape;248;p2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49" name="Google Shape;249;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0" name="Google Shape;250;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1" name="Google Shape;251;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252" name="Shape 252"/>
        <p:cNvGrpSpPr/>
        <p:nvPr/>
      </p:nvGrpSpPr>
      <p:grpSpPr>
        <a:xfrm>
          <a:off x="0" y="0"/>
          <a:ext cx="0" cy="0"/>
          <a:chOff x="0" y="0"/>
          <a:chExt cx="0" cy="0"/>
        </a:xfrm>
      </p:grpSpPr>
      <p:pic>
        <p:nvPicPr>
          <p:cNvPr id="253" name="Google Shape;253;p2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54" name="Google Shape;254;p2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55" name="Google Shape;255;p2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56" name="Google Shape;256;p2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57" name="Google Shape;257;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8" name="Google Shape;258;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9" name="Google Shape;259;p2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0" name="Google Shape;260;p2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61" name="Google Shape;261;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2" name="Google Shape;262;p2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3" name="Google Shape;263;p2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0" name="Google Shape;270;p2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1" name="Google Shape;271;p21"/>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72" name="Shape 272"/>
        <p:cNvGrpSpPr/>
        <p:nvPr/>
      </p:nvGrpSpPr>
      <p:grpSpPr>
        <a:xfrm>
          <a:off x="0" y="0"/>
          <a:ext cx="0" cy="0"/>
          <a:chOff x="0" y="0"/>
          <a:chExt cx="0" cy="0"/>
        </a:xfrm>
      </p:grpSpPr>
      <p:pic>
        <p:nvPicPr>
          <p:cNvPr id="273" name="Google Shape;273;p2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74" name="Google Shape;274;p2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5" name="Google Shape;275;p2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6" name="Google Shape;276;p2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77" name="Google Shape;277;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8" name="Google Shape;278;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9" name="Google Shape;279;p2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80" name="Google Shape;280;p2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81" name="Google Shape;281;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2" name="Google Shape;282;p2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3" name="Google Shape;283;p2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1" name="Google Shape;291;p22"/>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2" name="Google Shape;292;p22"/>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293" name="Google Shape;293;p22"/>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5" name="Google Shape;295;p22"/>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4" name="Shape 14"/>
        <p:cNvGrpSpPr/>
        <p:nvPr/>
      </p:nvGrpSpPr>
      <p:grpSpPr>
        <a:xfrm>
          <a:off x="0" y="0"/>
          <a:ext cx="0" cy="0"/>
          <a:chOff x="0" y="0"/>
          <a:chExt cx="0" cy="0"/>
        </a:xfrm>
      </p:grpSpPr>
      <p:sp>
        <p:nvSpPr>
          <p:cNvPr id="15" name="Google Shape;15;p3"/>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16" name="Google Shape;16;p3"/>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7" name="Google Shape;17;p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18" name="Google Shape;18;p3"/>
          <p:cNvCxnSpPr>
            <a:endCxn id="15"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9" name="Google Shape;19;p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20" name="Google Shape;20;p3"/>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21" name="Google Shape;21;p3"/>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22" name="Google Shape;22;p3"/>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6" name="Shape 296"/>
        <p:cNvGrpSpPr/>
        <p:nvPr/>
      </p:nvGrpSpPr>
      <p:grpSpPr>
        <a:xfrm>
          <a:off x="0" y="0"/>
          <a:ext cx="0" cy="0"/>
          <a:chOff x="0" y="0"/>
          <a:chExt cx="0" cy="0"/>
        </a:xfrm>
      </p:grpSpPr>
      <p:pic>
        <p:nvPicPr>
          <p:cNvPr id="297" name="Google Shape;297;p2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98" name="Google Shape;298;p2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99" name="Google Shape;299;p2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1" name="Google Shape;301;p2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2" name="Google Shape;302;p2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3" name="Google Shape;303;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4" name="Google Shape;304;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5" name="Google Shape;305;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6" name="Google Shape;306;p2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7" name="Google Shape;307;p23"/>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8" name="Google Shape;308;p23"/>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9" name="Shape 309"/>
        <p:cNvGrpSpPr/>
        <p:nvPr/>
      </p:nvGrpSpPr>
      <p:grpSpPr>
        <a:xfrm>
          <a:off x="0" y="0"/>
          <a:ext cx="0" cy="0"/>
          <a:chOff x="0" y="0"/>
          <a:chExt cx="0" cy="0"/>
        </a:xfrm>
      </p:grpSpPr>
      <p:pic>
        <p:nvPicPr>
          <p:cNvPr id="310" name="Google Shape;310;p2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11" name="Google Shape;311;p2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12" name="Google Shape;312;p2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13" name="Google Shape;313;p2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14" name="Google Shape;314;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5" name="Google Shape;315;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6" name="Google Shape;316;p2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17" name="Google Shape;317;p2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18" name="Google Shape;318;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9" name="Google Shape;319;p2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0" name="Google Shape;320;p24"/>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24"/>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2" name="Shape 322"/>
        <p:cNvGrpSpPr/>
        <p:nvPr/>
      </p:nvGrpSpPr>
      <p:grpSpPr>
        <a:xfrm>
          <a:off x="0" y="0"/>
          <a:ext cx="0" cy="0"/>
          <a:chOff x="0" y="0"/>
          <a:chExt cx="0" cy="0"/>
        </a:xfrm>
      </p:grpSpPr>
      <p:pic>
        <p:nvPicPr>
          <p:cNvPr id="323" name="Google Shape;323;p2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24" name="Google Shape;324;p2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5" name="Google Shape;325;p2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26" name="Google Shape;326;p2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27" name="Google Shape;327;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8" name="Google Shape;328;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9" name="Google Shape;329;p2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30" name="Google Shape;330;p2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31" name="Google Shape;331;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2" name="Google Shape;332;p2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3" name="Google Shape;333;p25"/>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9" name="Google Shape;339;p25"/>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40" name="Shape 340"/>
        <p:cNvGrpSpPr/>
        <p:nvPr/>
      </p:nvGrpSpPr>
      <p:grpSpPr>
        <a:xfrm>
          <a:off x="0" y="0"/>
          <a:ext cx="0" cy="0"/>
          <a:chOff x="0" y="0"/>
          <a:chExt cx="0" cy="0"/>
        </a:xfrm>
      </p:grpSpPr>
      <p:pic>
        <p:nvPicPr>
          <p:cNvPr id="341" name="Google Shape;341;p2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42" name="Google Shape;342;p2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43" name="Google Shape;343;p2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44" name="Google Shape;344;p2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45" name="Google Shape;345;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6" name="Google Shape;346;p2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47" name="Google Shape;347;p2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48" name="Google Shape;348;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9" name="Google Shape;349;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50" name="Google Shape;350;p2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1" name="Google Shape;351;p26"/>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2" name="Shape 352"/>
        <p:cNvGrpSpPr/>
        <p:nvPr/>
      </p:nvGrpSpPr>
      <p:grpSpPr>
        <a:xfrm>
          <a:off x="0" y="0"/>
          <a:ext cx="0" cy="0"/>
          <a:chOff x="0" y="0"/>
          <a:chExt cx="0" cy="0"/>
        </a:xfrm>
      </p:grpSpPr>
      <p:pic>
        <p:nvPicPr>
          <p:cNvPr id="353" name="Google Shape;353;p2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54" name="Google Shape;354;p2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55" name="Google Shape;355;p2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56" name="Google Shape;356;p2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57" name="Google Shape;357;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8" name="Google Shape;358;p2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59" name="Google Shape;359;p2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60" name="Google Shape;360;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1" name="Google Shape;361;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2" name="Google Shape;362;p2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3" name="Google Shape;363;p2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4" name="Google Shape;364;p2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5" name="Shape 365"/>
        <p:cNvGrpSpPr/>
        <p:nvPr/>
      </p:nvGrpSpPr>
      <p:grpSpPr>
        <a:xfrm>
          <a:off x="0" y="0"/>
          <a:ext cx="0" cy="0"/>
          <a:chOff x="0" y="0"/>
          <a:chExt cx="0" cy="0"/>
        </a:xfrm>
      </p:grpSpPr>
      <p:sp>
        <p:nvSpPr>
          <p:cNvPr id="366" name="Google Shape;366;p28"/>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367" name="Google Shape;367;p28"/>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p2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3" name="Shape 373"/>
        <p:cNvGrpSpPr/>
        <p:nvPr/>
      </p:nvGrpSpPr>
      <p:grpSpPr>
        <a:xfrm>
          <a:off x="0" y="0"/>
          <a:ext cx="0" cy="0"/>
          <a:chOff x="0" y="0"/>
          <a:chExt cx="0" cy="0"/>
        </a:xfrm>
      </p:grpSpPr>
      <p:sp>
        <p:nvSpPr>
          <p:cNvPr id="374" name="Google Shape;374;p3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3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3" name="Google Shape;383;p3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84" name="Google Shape;384;p3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6" name="Google Shape;386;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8" name="Google Shape;388;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89" name="Google Shape;389;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0" name="Google Shape;390;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1" name="Google Shape;391;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92" name="Shape 392"/>
        <p:cNvGrpSpPr/>
        <p:nvPr/>
      </p:nvGrpSpPr>
      <p:grpSpPr>
        <a:xfrm>
          <a:off x="0" y="0"/>
          <a:ext cx="0" cy="0"/>
          <a:chOff x="0" y="0"/>
          <a:chExt cx="0" cy="0"/>
        </a:xfrm>
      </p:grpSpPr>
      <p:sp>
        <p:nvSpPr>
          <p:cNvPr id="393" name="Google Shape;393;p3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94" name="Google Shape;394;p3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Google Shape;395;p3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 name="Google Shape;396;p3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7" name="Google Shape;397;p3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98" name="Google Shape;398;p3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99" name="Google Shape;399;p3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00" name="Google Shape;400;p3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01" name="Google Shape;401;p3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02" name="Google Shape;402;p3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03" name="Google Shape;403;p3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04" name="Google Shape;404;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5" name="Google Shape;405;p3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06" name="Google Shape;406;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07" name="Google Shape;407;p31"/>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08" name="Google Shape;408;p31"/>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09" name="Google Shape;409;p31"/>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10" name="Shape 410"/>
        <p:cNvGrpSpPr/>
        <p:nvPr/>
      </p:nvGrpSpPr>
      <p:grpSpPr>
        <a:xfrm>
          <a:off x="0" y="0"/>
          <a:ext cx="0" cy="0"/>
          <a:chOff x="0" y="0"/>
          <a:chExt cx="0" cy="0"/>
        </a:xfrm>
      </p:grpSpPr>
      <p:sp>
        <p:nvSpPr>
          <p:cNvPr id="411" name="Google Shape;411;p3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2" name="Google Shape;412;p32"/>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3" name="Google Shape;413;p3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4" name="Google Shape;414;p32"/>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5" name="Google Shape;415;p3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16" name="Google Shape;416;p3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8" name="Google Shape;418;p3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9" name="Google Shape;419;p3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20" name="Google Shape;420;p3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21" name="Google Shape;421;p3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2" name="Google Shape;422;p3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23" name="Google Shape;423;p3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24" name="Google Shape;424;p32"/>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25" name="Google Shape;425;p32"/>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26" name="Google Shape;426;p32"/>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27" name="Google Shape;427;p32"/>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8" name="Shape 428"/>
        <p:cNvGrpSpPr/>
        <p:nvPr/>
      </p:nvGrpSpPr>
      <p:grpSpPr>
        <a:xfrm>
          <a:off x="0" y="0"/>
          <a:ext cx="0" cy="0"/>
          <a:chOff x="0" y="0"/>
          <a:chExt cx="0" cy="0"/>
        </a:xfrm>
      </p:grpSpPr>
      <p:sp>
        <p:nvSpPr>
          <p:cNvPr id="429" name="Google Shape;429;p3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0" name="Google Shape;430;p3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431" name="Google Shape;431;p33"/>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432" name="Google Shape;432;p3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3" name="Google Shape;433;p3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5" name="Google Shape;435;p3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6" name="Google Shape;436;p3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437" name="Google Shape;437;p33"/>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8" name="Google Shape;438;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9" name="Google Shape;439;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0" name="Google Shape;440;p33"/>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1" name="Google Shape;441;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2" name="Google Shape;442;p33"/>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3" name="Google Shape;443;p33"/>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33"/>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48" name="Shape 448"/>
        <p:cNvGrpSpPr/>
        <p:nvPr/>
      </p:nvGrpSpPr>
      <p:grpSpPr>
        <a:xfrm>
          <a:off x="0" y="0"/>
          <a:ext cx="0" cy="0"/>
          <a:chOff x="0" y="0"/>
          <a:chExt cx="0" cy="0"/>
        </a:xfrm>
      </p:grpSpPr>
      <p:pic>
        <p:nvPicPr>
          <p:cNvPr id="449" name="Google Shape;449;p34"/>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50" name="Google Shape;450;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51" name="Google Shape;451;p34"/>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452" name="Google Shape;452;p3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3" name="Google Shape;453;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4" name="Google Shape;454;p3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5" name="Google Shape;455;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6" name="Google Shape;456;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57" name="Google Shape;457;p3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58" name="Google Shape;458;p3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9" name="Google Shape;459;p34"/>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60" name="Google Shape;460;p3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61" name="Google Shape;461;p34"/>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2" name="Google Shape;462;p34"/>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3" name="Google Shape;463;p34"/>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4" name="Google Shape;464;p34"/>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5" name="Google Shape;465;p34"/>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66" name="Shape 466"/>
        <p:cNvGrpSpPr/>
        <p:nvPr/>
      </p:nvGrpSpPr>
      <p:grpSpPr>
        <a:xfrm>
          <a:off x="0" y="0"/>
          <a:ext cx="0" cy="0"/>
          <a:chOff x="0" y="0"/>
          <a:chExt cx="0" cy="0"/>
        </a:xfrm>
      </p:grpSpPr>
      <p:sp>
        <p:nvSpPr>
          <p:cNvPr id="467" name="Google Shape;467;p35"/>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8" name="Google Shape;468;p35"/>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70" name="Google Shape;470;p35"/>
          <p:cNvGrpSpPr/>
          <p:nvPr/>
        </p:nvGrpSpPr>
        <p:grpSpPr>
          <a:xfrm>
            <a:off x="0" y="5607273"/>
            <a:ext cx="12196432" cy="83414"/>
            <a:chOff x="-33239" y="5603791"/>
            <a:chExt cx="9147324" cy="83414"/>
          </a:xfrm>
        </p:grpSpPr>
        <p:cxnSp>
          <p:nvCxnSpPr>
            <p:cNvPr id="471" name="Google Shape;471;p3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472" name="Google Shape;472;p3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473" name="Shape 473"/>
        <p:cNvGrpSpPr/>
        <p:nvPr/>
      </p:nvGrpSpPr>
      <p:grpSpPr>
        <a:xfrm>
          <a:off x="0" y="0"/>
          <a:ext cx="0" cy="0"/>
          <a:chOff x="0" y="0"/>
          <a:chExt cx="0" cy="0"/>
        </a:xfrm>
      </p:grpSpPr>
      <p:sp>
        <p:nvSpPr>
          <p:cNvPr id="474" name="Google Shape;474;p3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75" name="Google Shape;475;p3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6" name="Google Shape;476;p3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7" name="Google Shape;477;p3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8" name="Google Shape;478;p3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9" name="Google Shape;479;p3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80" name="Google Shape;480;p3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81" name="Google Shape;481;p3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82" name="Google Shape;482;p3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83" name="Google Shape;483;p3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84" name="Google Shape;484;p3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5" name="Google Shape;485;p3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6" name="Google Shape;486;p3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7" name="Google Shape;487;p3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8" name="Google Shape;488;p3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9" name="Google Shape;489;p3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90" name="Google Shape;490;p3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91" name="Google Shape;491;p3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7" name="Shape 497"/>
        <p:cNvGrpSpPr/>
        <p:nvPr/>
      </p:nvGrpSpPr>
      <p:grpSpPr>
        <a:xfrm>
          <a:off x="0" y="0"/>
          <a:ext cx="0" cy="0"/>
          <a:chOff x="0" y="0"/>
          <a:chExt cx="0" cy="0"/>
        </a:xfrm>
      </p:grpSpPr>
      <p:sp>
        <p:nvSpPr>
          <p:cNvPr id="498" name="Google Shape;498;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9" name="Google Shape;499;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00" name="Google Shape;500;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1" name="Google Shape;501;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2" name="Google Shape;502;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3" name="Google Shape;503;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4" name="Google Shape;504;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5" name="Google Shape;505;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6" name="Google Shape;506;p38"/>
          <p:cNvSpPr/>
          <p:nvPr>
            <p:ph idx="2" type="pic"/>
          </p:nvPr>
        </p:nvSpPr>
        <p:spPr>
          <a:xfrm>
            <a:off x="9282749" y="1283634"/>
            <a:ext cx="2377440" cy="3172968"/>
          </a:xfrm>
          <a:prstGeom prst="rect">
            <a:avLst/>
          </a:prstGeom>
          <a:noFill/>
          <a:ln>
            <a:noFill/>
          </a:ln>
        </p:spPr>
      </p:sp>
      <p:sp>
        <p:nvSpPr>
          <p:cNvPr id="507" name="Google Shape;507;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8" name="Google Shape;508;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1" name="Google Shape;511;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5" name="Google Shape;515;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16" name="Shape 516"/>
        <p:cNvGrpSpPr/>
        <p:nvPr/>
      </p:nvGrpSpPr>
      <p:grpSpPr>
        <a:xfrm>
          <a:off x="0" y="0"/>
          <a:ext cx="0" cy="0"/>
          <a:chOff x="0" y="0"/>
          <a:chExt cx="0" cy="0"/>
        </a:xfrm>
      </p:grpSpPr>
      <p:sp>
        <p:nvSpPr>
          <p:cNvPr id="517" name="Google Shape;517;p3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8" name="Google Shape;518;p3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19" name="Google Shape;519;p3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20" name="Google Shape;520;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2" name="Google Shape;522;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3" name="Google Shape;523;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4" name="Google Shape;524;p3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25" name="Google Shape;525;p3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p:nvPr>
            <p:ph idx="2" type="pic"/>
          </p:nvPr>
        </p:nvSpPr>
        <p:spPr>
          <a:xfrm>
            <a:off x="8832388" y="1251284"/>
            <a:ext cx="3251581" cy="2498913"/>
          </a:xfrm>
          <a:prstGeom prst="rect">
            <a:avLst/>
          </a:prstGeom>
          <a:noFill/>
          <a:ln>
            <a:noFill/>
          </a:ln>
        </p:spPr>
      </p:sp>
      <p:sp>
        <p:nvSpPr>
          <p:cNvPr id="527" name="Google Shape;527;p3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28" name="Shape 528"/>
        <p:cNvGrpSpPr/>
        <p:nvPr/>
      </p:nvGrpSpPr>
      <p:grpSpPr>
        <a:xfrm>
          <a:off x="0" y="0"/>
          <a:ext cx="0" cy="0"/>
          <a:chOff x="0" y="0"/>
          <a:chExt cx="0" cy="0"/>
        </a:xfrm>
      </p:grpSpPr>
      <p:sp>
        <p:nvSpPr>
          <p:cNvPr id="529" name="Google Shape;529;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0" name="Google Shape;530;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1" name="Google Shape;531;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2" name="Google Shape;532;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4" name="Google Shape;534;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5" name="Google Shape;535;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6" name="Google Shape;536;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7" name="Google Shape;537;p40"/>
          <p:cNvSpPr/>
          <p:nvPr>
            <p:ph idx="2" type="pic"/>
          </p:nvPr>
        </p:nvSpPr>
        <p:spPr>
          <a:xfrm>
            <a:off x="9209369" y="1251283"/>
            <a:ext cx="2404501" cy="2950013"/>
          </a:xfrm>
          <a:prstGeom prst="rect">
            <a:avLst/>
          </a:prstGeom>
          <a:noFill/>
          <a:ln>
            <a:noFill/>
          </a:ln>
        </p:spPr>
      </p:sp>
      <p:sp>
        <p:nvSpPr>
          <p:cNvPr id="538" name="Google Shape;538;p40"/>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3" name="Google Shape;543;p41"/>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4" name="Google Shape;544;p41"/>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41"/>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6" name="Google Shape;546;p41"/>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47" name="Shape 547"/>
        <p:cNvGrpSpPr/>
        <p:nvPr/>
      </p:nvGrpSpPr>
      <p:grpSpPr>
        <a:xfrm>
          <a:off x="0" y="0"/>
          <a:ext cx="0" cy="0"/>
          <a:chOff x="0" y="0"/>
          <a:chExt cx="0" cy="0"/>
        </a:xfrm>
      </p:grpSpPr>
      <p:sp>
        <p:nvSpPr>
          <p:cNvPr id="548" name="Google Shape;548;p4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49" name="Shape 549"/>
        <p:cNvGrpSpPr/>
        <p:nvPr/>
      </p:nvGrpSpPr>
      <p:grpSpPr>
        <a:xfrm>
          <a:off x="0" y="0"/>
          <a:ext cx="0" cy="0"/>
          <a:chOff x="0" y="0"/>
          <a:chExt cx="0" cy="0"/>
        </a:xfrm>
      </p:grpSpPr>
      <p:sp>
        <p:nvSpPr>
          <p:cNvPr id="550" name="Google Shape;550;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1" name="Google Shape;551;p43"/>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52" name="Google Shape;552;p43"/>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53" name="Google Shape;553;p43"/>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54" name="Google Shape;554;p4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55" name="Google Shape;555;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6" name="Google Shape;556;p4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57" name="Google Shape;557;p43"/>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58" name="Google Shape;558;p43"/>
          <p:cNvSpPr/>
          <p:nvPr>
            <p:ph idx="2" type="pic"/>
          </p:nvPr>
        </p:nvSpPr>
        <p:spPr>
          <a:xfrm>
            <a:off x="8916576" y="1661249"/>
            <a:ext cx="2990088" cy="2715768"/>
          </a:xfrm>
          <a:prstGeom prst="rect">
            <a:avLst/>
          </a:prstGeom>
          <a:noFill/>
          <a:ln>
            <a:noFill/>
          </a:ln>
        </p:spPr>
      </p:sp>
      <p:sp>
        <p:nvSpPr>
          <p:cNvPr id="559" name="Google Shape;559;p43"/>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0" name="Google Shape;560;p43"/>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1" name="Google Shape;561;p43"/>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2" name="Google Shape;562;p43"/>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63" name="Shape 563"/>
        <p:cNvGrpSpPr/>
        <p:nvPr/>
      </p:nvGrpSpPr>
      <p:grpSpPr>
        <a:xfrm>
          <a:off x="0" y="0"/>
          <a:ext cx="0" cy="0"/>
          <a:chOff x="0" y="0"/>
          <a:chExt cx="0" cy="0"/>
        </a:xfrm>
      </p:grpSpPr>
      <p:sp>
        <p:nvSpPr>
          <p:cNvPr id="564" name="Google Shape;564;p4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5" name="Google Shape;565;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6" name="Google Shape;566;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7" name="Google Shape;567;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8" name="Google Shape;568;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9" name="Google Shape;56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0" name="Google Shape;570;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1" name="Google Shape;571;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2" name="Google Shape;572;p44"/>
          <p:cNvSpPr/>
          <p:nvPr>
            <p:ph idx="2" type="pic"/>
          </p:nvPr>
        </p:nvSpPr>
        <p:spPr>
          <a:xfrm>
            <a:off x="9093038" y="1058781"/>
            <a:ext cx="2715768" cy="2715768"/>
          </a:xfrm>
          <a:prstGeom prst="rect">
            <a:avLst/>
          </a:prstGeom>
          <a:noFill/>
          <a:ln>
            <a:noFill/>
          </a:ln>
        </p:spPr>
      </p:sp>
      <p:sp>
        <p:nvSpPr>
          <p:cNvPr id="573" name="Google Shape;573;p44"/>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4" name="Google Shape;574;p44"/>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5" name="Google Shape;575;p44"/>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6" name="Google Shape;576;p44"/>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7" name="Google Shape;577;p44"/>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44"/>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44"/>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9" name="Google Shape;39;p6"/>
          <p:cNvGrpSpPr/>
          <p:nvPr/>
        </p:nvGrpSpPr>
        <p:grpSpPr>
          <a:xfrm>
            <a:off x="0" y="5607273"/>
            <a:ext cx="12214159" cy="1252536"/>
            <a:chOff x="-33239" y="5603791"/>
            <a:chExt cx="9160619" cy="1252536"/>
          </a:xfrm>
        </p:grpSpPr>
        <p:sp>
          <p:nvSpPr>
            <p:cNvPr id="40" name="Google Shape;40;p6"/>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45" name="Google Shape;45;p6"/>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580" name="Shape 580"/>
        <p:cNvGrpSpPr/>
        <p:nvPr/>
      </p:nvGrpSpPr>
      <p:grpSpPr>
        <a:xfrm>
          <a:off x="0" y="0"/>
          <a:ext cx="0" cy="0"/>
          <a:chOff x="0" y="0"/>
          <a:chExt cx="0" cy="0"/>
        </a:xfrm>
      </p:grpSpPr>
      <p:sp>
        <p:nvSpPr>
          <p:cNvPr id="581" name="Google Shape;581;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2" name="Google Shape;582;p45"/>
          <p:cNvSpPr/>
          <p:nvPr>
            <p:ph idx="2" type="pic"/>
          </p:nvPr>
        </p:nvSpPr>
        <p:spPr>
          <a:xfrm>
            <a:off x="9510134" y="1431036"/>
            <a:ext cx="1965960" cy="3995928"/>
          </a:xfrm>
          <a:prstGeom prst="rect">
            <a:avLst/>
          </a:prstGeom>
          <a:noFill/>
          <a:ln>
            <a:noFill/>
          </a:ln>
        </p:spPr>
      </p:sp>
      <p:cxnSp>
        <p:nvCxnSpPr>
          <p:cNvPr id="583" name="Google Shape;583;p4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4" name="Google Shape;584;p4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5" name="Google Shape;585;p4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86" name="Google Shape;586;p4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87" name="Google Shape;587;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8" name="Google Shape;588;p4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9" name="Google Shape;589;p4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0" name="Google Shape;590;p45"/>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45"/>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45"/>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45"/>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5"/>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5"/>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45"/>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45"/>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02" name="Shape 602"/>
        <p:cNvGrpSpPr/>
        <p:nvPr/>
      </p:nvGrpSpPr>
      <p:grpSpPr>
        <a:xfrm>
          <a:off x="0" y="0"/>
          <a:ext cx="0" cy="0"/>
          <a:chOff x="0" y="0"/>
          <a:chExt cx="0" cy="0"/>
        </a:xfrm>
      </p:grpSpPr>
      <p:sp>
        <p:nvSpPr>
          <p:cNvPr id="603" name="Google Shape;603;p4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04" name="Google Shape;604;p4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05" name="Google Shape;605;p4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6" name="Google Shape;606;p4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08" name="Google Shape;608;p4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9" name="Google Shape;609;p4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10" name="Google Shape;610;p4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12" name="Google Shape;612;p4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13" name="Google Shape;613;p4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4" name="Google Shape;614;p4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5" name="Google Shape;615;p4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6" name="Google Shape;616;p4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7" name="Google Shape;617;p47"/>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8" name="Google Shape;618;p47"/>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9" name="Google Shape;619;p47"/>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0" name="Google Shape;620;p47"/>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21" name="Shape 621"/>
        <p:cNvGrpSpPr/>
        <p:nvPr/>
      </p:nvGrpSpPr>
      <p:grpSpPr>
        <a:xfrm>
          <a:off x="0" y="0"/>
          <a:ext cx="0" cy="0"/>
          <a:chOff x="0" y="0"/>
          <a:chExt cx="0" cy="0"/>
        </a:xfrm>
      </p:grpSpPr>
      <p:sp>
        <p:nvSpPr>
          <p:cNvPr id="622" name="Google Shape;622;p4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3" name="Google Shape;623;p4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624" name="Google Shape;624;p48"/>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625" name="Google Shape;625;p4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6" name="Google Shape;626;p4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27" name="Google Shape;627;p4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28" name="Google Shape;628;p4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9" name="Google Shape;629;p4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630" name="Google Shape;630;p48"/>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1" name="Google Shape;631;p48"/>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32" name="Google Shape;632;p48"/>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33" name="Google Shape;633;p48"/>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34" name="Google Shape;634;p48"/>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35" name="Google Shape;635;p48"/>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6" name="Google Shape;636;p48"/>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7" name="Google Shape;637;p48"/>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p48"/>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p48"/>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0" name="Google Shape;640;p48"/>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41" name="Shape 641"/>
        <p:cNvGrpSpPr/>
        <p:nvPr/>
      </p:nvGrpSpPr>
      <p:grpSpPr>
        <a:xfrm>
          <a:off x="0" y="0"/>
          <a:ext cx="0" cy="0"/>
          <a:chOff x="0" y="0"/>
          <a:chExt cx="0" cy="0"/>
        </a:xfrm>
      </p:grpSpPr>
      <p:pic>
        <p:nvPicPr>
          <p:cNvPr id="642" name="Google Shape;642;p49"/>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43" name="Google Shape;643;p4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4" name="Google Shape;644;p49"/>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645" name="Google Shape;645;p4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6" name="Google Shape;646;p4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47" name="Google Shape;647;p4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48" name="Google Shape;648;p4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9" name="Google Shape;649;p4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50" name="Google Shape;650;p49"/>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51" name="Google Shape;651;p49"/>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52" name="Google Shape;652;p49"/>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53" name="Google Shape;653;p49"/>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54" name="Google Shape;654;p49"/>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5" name="Google Shape;655;p49"/>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6" name="Google Shape;656;p49"/>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7" name="Google Shape;657;p49"/>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8" name="Google Shape;658;p49"/>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59" name="Shape 659"/>
        <p:cNvGrpSpPr/>
        <p:nvPr/>
      </p:nvGrpSpPr>
      <p:grpSpPr>
        <a:xfrm>
          <a:off x="0" y="0"/>
          <a:ext cx="0" cy="0"/>
          <a:chOff x="0" y="0"/>
          <a:chExt cx="0" cy="0"/>
        </a:xfrm>
      </p:grpSpPr>
      <p:sp>
        <p:nvSpPr>
          <p:cNvPr id="660" name="Google Shape;660;p50"/>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1" name="Google Shape;661;p50"/>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50"/>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63" name="Google Shape;663;p50"/>
          <p:cNvGrpSpPr/>
          <p:nvPr/>
        </p:nvGrpSpPr>
        <p:grpSpPr>
          <a:xfrm>
            <a:off x="0" y="5607273"/>
            <a:ext cx="12196432" cy="83414"/>
            <a:chOff x="-33239" y="5603791"/>
            <a:chExt cx="9147324" cy="83414"/>
          </a:xfrm>
        </p:grpSpPr>
        <p:cxnSp>
          <p:nvCxnSpPr>
            <p:cNvPr id="664" name="Google Shape;664;p50"/>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665" name="Google Shape;665;p5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p:spTree>
      <p:nvGrpSpPr>
        <p:cNvPr id="671" name="Shape 671"/>
        <p:cNvGrpSpPr/>
        <p:nvPr/>
      </p:nvGrpSpPr>
      <p:grpSpPr>
        <a:xfrm>
          <a:off x="0" y="0"/>
          <a:ext cx="0" cy="0"/>
          <a:chOff x="0" y="0"/>
          <a:chExt cx="0" cy="0"/>
        </a:xfrm>
      </p:grpSpPr>
      <p:sp>
        <p:nvSpPr>
          <p:cNvPr id="672" name="Google Shape;672;p52"/>
          <p:cNvSpPr txBox="1"/>
          <p:nvPr>
            <p:ph idx="1" type="body"/>
          </p:nvPr>
        </p:nvSpPr>
        <p:spPr>
          <a:xfrm>
            <a:off x="3445340" y="1710574"/>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2"/>
          <p:cNvSpPr txBox="1"/>
          <p:nvPr>
            <p:ph idx="2" type="body"/>
          </p:nvPr>
        </p:nvSpPr>
        <p:spPr>
          <a:xfrm>
            <a:off x="9332937" y="1735925"/>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2"/>
          <p:cNvSpPr txBox="1"/>
          <p:nvPr>
            <p:ph idx="3" type="body"/>
          </p:nvPr>
        </p:nvSpPr>
        <p:spPr>
          <a:xfrm>
            <a:off x="344463" y="1702233"/>
            <a:ext cx="2910900" cy="31569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52"/>
          <p:cNvSpPr txBox="1"/>
          <p:nvPr>
            <p:ph idx="4" type="body"/>
          </p:nvPr>
        </p:nvSpPr>
        <p:spPr>
          <a:xfrm>
            <a:off x="6232061" y="1735926"/>
            <a:ext cx="2910900" cy="3148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5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77" name="Google Shape;677;p5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78" name="Google Shape;678;p5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9" name="Google Shape;679;p5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0" name="Google Shape;680;p5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1" name="Google Shape;681;p5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82" name="Google Shape;682;p5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83" name="Google Shape;683;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84" name="Google Shape;684;p5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85" name="Google Shape;685;p5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86" name="Shape 686"/>
        <p:cNvGrpSpPr/>
        <p:nvPr/>
      </p:nvGrpSpPr>
      <p:grpSpPr>
        <a:xfrm>
          <a:off x="0" y="0"/>
          <a:ext cx="0" cy="0"/>
          <a:chOff x="0" y="0"/>
          <a:chExt cx="0" cy="0"/>
        </a:xfrm>
      </p:grpSpPr>
      <p:pic>
        <p:nvPicPr>
          <p:cNvPr id="687" name="Google Shape;687;p5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88" name="Google Shape;688;p5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9" name="Google Shape;689;p5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0" name="Google Shape;690;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91" name="Google Shape;691;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92" name="Google Shape;692;p5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693" name="Google Shape;693;p5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4" name="Google Shape;694;p5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695" name="Google Shape;695;p5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696" name="Google Shape;696;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7" name="Google Shape;697;p5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8" name="Google Shape;698;p5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9" name="Google Shape;699;p5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0" name="Google Shape;700;p5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1" name="Google Shape;701;p5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5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3" name="Google Shape;703;p5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5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5" name="Google Shape;705;p53"/>
          <p:cNvSpPr/>
          <p:nvPr>
            <p:ph idx="9" type="pic"/>
          </p:nvPr>
        </p:nvSpPr>
        <p:spPr>
          <a:xfrm>
            <a:off x="7967502" y="1420398"/>
            <a:ext cx="3962194" cy="3122713"/>
          </a:xfrm>
          <a:prstGeom prst="rect">
            <a:avLst/>
          </a:prstGeom>
          <a:noFill/>
          <a:ln>
            <a:noFill/>
          </a:ln>
        </p:spPr>
      </p:sp>
      <p:sp>
        <p:nvSpPr>
          <p:cNvPr id="706" name="Google Shape;706;p53"/>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7" name="Google Shape;707;p53"/>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08" name="Shape 708"/>
        <p:cNvGrpSpPr/>
        <p:nvPr/>
      </p:nvGrpSpPr>
      <p:grpSpPr>
        <a:xfrm>
          <a:off x="0" y="0"/>
          <a:ext cx="0" cy="0"/>
          <a:chOff x="0" y="0"/>
          <a:chExt cx="0" cy="0"/>
        </a:xfrm>
      </p:grpSpPr>
      <p:sp>
        <p:nvSpPr>
          <p:cNvPr id="709" name="Google Shape;709;p5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0" name="Google Shape;710;p54"/>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1" name="Google Shape;711;p54"/>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12" name="Google Shape;712;p5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13" name="Google Shape;713;p5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14" name="Google Shape;714;p5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5" name="Google Shape;715;p5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6" name="Google Shape;716;p5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17" name="Google Shape;717;p5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18" name="Google Shape;718;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19" name="Google Shape;719;p5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20" name="Google Shape;720;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21" name="Shape 721"/>
        <p:cNvGrpSpPr/>
        <p:nvPr/>
      </p:nvGrpSpPr>
      <p:grpSpPr>
        <a:xfrm>
          <a:off x="0" y="0"/>
          <a:ext cx="0" cy="0"/>
          <a:chOff x="0" y="0"/>
          <a:chExt cx="0" cy="0"/>
        </a:xfrm>
      </p:grpSpPr>
      <p:sp>
        <p:nvSpPr>
          <p:cNvPr id="722" name="Google Shape;722;p55"/>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3" name="Google Shape;723;p55"/>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4" name="Google Shape;724;p55"/>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5" name="Google Shape;725;p55"/>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6" name="Google Shape;726;p55"/>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7" name="Google Shape;727;p55"/>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8" name="Google Shape;728;p55"/>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9" name="Google Shape;729;p55"/>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5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31" name="Google Shape;731;p5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32" name="Google Shape;732;p5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3" name="Google Shape;733;p5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4" name="Google Shape;734;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5" name="Google Shape;735;p5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6" name="Google Shape;736;p5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7" name="Google Shape;737;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8" name="Google Shape;738;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39" name="Google Shape;739;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740" name="Shape 740"/>
        <p:cNvGrpSpPr/>
        <p:nvPr/>
      </p:nvGrpSpPr>
      <p:grpSpPr>
        <a:xfrm>
          <a:off x="0" y="0"/>
          <a:ext cx="0" cy="0"/>
          <a:chOff x="0" y="0"/>
          <a:chExt cx="0" cy="0"/>
        </a:xfrm>
      </p:grpSpPr>
      <p:sp>
        <p:nvSpPr>
          <p:cNvPr id="741" name="Google Shape;741;p56"/>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42" name="Google Shape;742;p56"/>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56"/>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4" name="Google Shape;744;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5" name="Google Shape;745;p56"/>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6" name="Google Shape;746;p5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47" name="Google Shape;747;p5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8" name="Google Shape;748;p5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9" name="Google Shape;749;p5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0" name="Google Shape;750;p5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1" name="Google Shape;751;p5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2" name="Google Shape;752;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53" name="Google Shape;753;p5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54" name="Google Shape;754;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55" name="Google Shape;755;p5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756" name="Google Shape;756;p56"/>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757" name="Google Shape;757;p5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758" name="Shape 758"/>
        <p:cNvGrpSpPr/>
        <p:nvPr/>
      </p:nvGrpSpPr>
      <p:grpSpPr>
        <a:xfrm>
          <a:off x="0" y="0"/>
          <a:ext cx="0" cy="0"/>
          <a:chOff x="0" y="0"/>
          <a:chExt cx="0" cy="0"/>
        </a:xfrm>
      </p:grpSpPr>
      <p:sp>
        <p:nvSpPr>
          <p:cNvPr id="759" name="Google Shape;759;p5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60" name="Google Shape;760;p5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1" name="Google Shape;761;p5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2" name="Google Shape;762;p5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3" name="Google Shape;763;p5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4" name="Google Shape;764;p5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65" name="Google Shape;765;p5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6" name="Google Shape;766;p5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7" name="Google Shape;767;p5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8" name="Google Shape;768;p5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9" name="Google Shape;769;p5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0" name="Google Shape;770;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1" name="Google Shape;771;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72" name="Google Shape;772;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73" name="Google Shape;773;p57"/>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774" name="Google Shape;774;p57"/>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775" name="Google Shape;775;p57"/>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776" name="Shape 776"/>
        <p:cNvGrpSpPr/>
        <p:nvPr/>
      </p:nvGrpSpPr>
      <p:grpSpPr>
        <a:xfrm>
          <a:off x="0" y="0"/>
          <a:ext cx="0" cy="0"/>
          <a:chOff x="0" y="0"/>
          <a:chExt cx="0" cy="0"/>
        </a:xfrm>
      </p:grpSpPr>
      <p:sp>
        <p:nvSpPr>
          <p:cNvPr id="777" name="Google Shape;777;p58"/>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58"/>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9" name="Google Shape;779;p58"/>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0" name="Google Shape;780;p58"/>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1" name="Google Shape;781;p58"/>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2" name="Google Shape;782;p58"/>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3" name="Google Shape;783;p58"/>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58"/>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5" name="Google Shape;785;p5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86" name="Google Shape;786;p5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87" name="Google Shape;787;p5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8" name="Google Shape;788;p5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9" name="Google Shape;789;p5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0" name="Google Shape;790;p5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1" name="Google Shape;791;p5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2" name="Google Shape;792;p5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3" name="Google Shape;793;p5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4" name="Google Shape;794;p5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795" name="Shape 795"/>
        <p:cNvGrpSpPr/>
        <p:nvPr/>
      </p:nvGrpSpPr>
      <p:grpSpPr>
        <a:xfrm>
          <a:off x="0" y="0"/>
          <a:ext cx="0" cy="0"/>
          <a:chOff x="0" y="0"/>
          <a:chExt cx="0" cy="0"/>
        </a:xfrm>
      </p:grpSpPr>
      <p:pic>
        <p:nvPicPr>
          <p:cNvPr id="796" name="Google Shape;796;p5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97" name="Google Shape;797;p5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8" name="Google Shape;798;p5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9" name="Google Shape;799;p5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0" name="Google Shape;800;p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1" name="Google Shape;801;p5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02" name="Google Shape;802;p5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3" name="Google Shape;803;p5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04" name="Google Shape;804;p5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05" name="Google Shape;805;p5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6" name="Google Shape;806;p59"/>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7" name="Google Shape;807;p5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8" name="Google Shape;808;p5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9" name="Google Shape;809;p5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0" name="Google Shape;810;p5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59"/>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5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59"/>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14" name="Google Shape;814;p59"/>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15" name="Shape 815"/>
        <p:cNvGrpSpPr/>
        <p:nvPr/>
      </p:nvGrpSpPr>
      <p:grpSpPr>
        <a:xfrm>
          <a:off x="0" y="0"/>
          <a:ext cx="0" cy="0"/>
          <a:chOff x="0" y="0"/>
          <a:chExt cx="0" cy="0"/>
        </a:xfrm>
      </p:grpSpPr>
      <p:pic>
        <p:nvPicPr>
          <p:cNvPr id="816" name="Google Shape;816;p6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17" name="Google Shape;817;p6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8" name="Google Shape;818;p6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9" name="Google Shape;819;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0" name="Google Shape;820;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1" name="Google Shape;821;p6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22" name="Google Shape;822;p6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3" name="Google Shape;823;p6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24" name="Google Shape;824;p6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25" name="Google Shape;825;p6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6" name="Google Shape;826;p6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7" name="Google Shape;827;p6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8" name="Google Shape;828;p6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6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0"/>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35" name="Google Shape;835;p60"/>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836" name="Google Shape;836;p60"/>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7" name="Google Shape;837;p60"/>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8" name="Google Shape;838;p60"/>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39" name="Shape 839"/>
        <p:cNvGrpSpPr/>
        <p:nvPr/>
      </p:nvGrpSpPr>
      <p:grpSpPr>
        <a:xfrm>
          <a:off x="0" y="0"/>
          <a:ext cx="0" cy="0"/>
          <a:chOff x="0" y="0"/>
          <a:chExt cx="0" cy="0"/>
        </a:xfrm>
      </p:grpSpPr>
      <p:pic>
        <p:nvPicPr>
          <p:cNvPr id="840" name="Google Shape;840;p6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41" name="Google Shape;841;p6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2" name="Google Shape;842;p6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3" name="Google Shape;843;p6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4" name="Google Shape;844;p6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5" name="Google Shape;845;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6" name="Google Shape;846;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7" name="Google Shape;847;p6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48" name="Google Shape;848;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9" name="Google Shape;849;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0" name="Google Shape;850;p61"/>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61"/>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852" name="Shape 852"/>
        <p:cNvGrpSpPr/>
        <p:nvPr/>
      </p:nvGrpSpPr>
      <p:grpSpPr>
        <a:xfrm>
          <a:off x="0" y="0"/>
          <a:ext cx="0" cy="0"/>
          <a:chOff x="0" y="0"/>
          <a:chExt cx="0" cy="0"/>
        </a:xfrm>
      </p:grpSpPr>
      <p:pic>
        <p:nvPicPr>
          <p:cNvPr id="853" name="Google Shape;853;p6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54" name="Google Shape;854;p6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5" name="Google Shape;855;p6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6" name="Google Shape;856;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7" name="Google Shape;857;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8" name="Google Shape;858;p6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59" name="Google Shape;859;p6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0" name="Google Shape;860;p6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61" name="Google Shape;861;p6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62" name="Google Shape;862;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3" name="Google Shape;863;p62"/>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2"/>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865" name="Shape 865"/>
        <p:cNvGrpSpPr/>
        <p:nvPr/>
      </p:nvGrpSpPr>
      <p:grpSpPr>
        <a:xfrm>
          <a:off x="0" y="0"/>
          <a:ext cx="0" cy="0"/>
          <a:chOff x="0" y="0"/>
          <a:chExt cx="0" cy="0"/>
        </a:xfrm>
      </p:grpSpPr>
      <p:pic>
        <p:nvPicPr>
          <p:cNvPr id="866" name="Google Shape;866;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67" name="Google Shape;867;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8" name="Google Shape;868;p6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9" name="Google Shape;869;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0" name="Google Shape;870;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1" name="Google Shape;871;p6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72" name="Google Shape;872;p6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3" name="Google Shape;873;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74" name="Google Shape;874;p6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75" name="Google Shape;875;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6" name="Google Shape;876;p63"/>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7" name="Google Shape;877;p63"/>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8" name="Google Shape;878;p63"/>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9" name="Google Shape;879;p63"/>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3"/>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3"/>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2" name="Google Shape;882;p63"/>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883" name="Shape 883"/>
        <p:cNvGrpSpPr/>
        <p:nvPr/>
      </p:nvGrpSpPr>
      <p:grpSpPr>
        <a:xfrm>
          <a:off x="0" y="0"/>
          <a:ext cx="0" cy="0"/>
          <a:chOff x="0" y="0"/>
          <a:chExt cx="0" cy="0"/>
        </a:xfrm>
      </p:grpSpPr>
      <p:pic>
        <p:nvPicPr>
          <p:cNvPr id="884" name="Google Shape;884;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85" name="Google Shape;885;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6" name="Google Shape;886;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7" name="Google Shape;887;p64"/>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88" name="Google Shape;888;p64"/>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89" name="Google Shape;889;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0" name="Google Shape;890;p6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1" name="Google Shape;891;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2" name="Google Shape;892;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3" name="Google Shape;893;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4" name="Google Shape;894;p64"/>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895" name="Shape 895"/>
        <p:cNvGrpSpPr/>
        <p:nvPr/>
      </p:nvGrpSpPr>
      <p:grpSpPr>
        <a:xfrm>
          <a:off x="0" y="0"/>
          <a:ext cx="0" cy="0"/>
          <a:chOff x="0" y="0"/>
          <a:chExt cx="0" cy="0"/>
        </a:xfrm>
      </p:grpSpPr>
      <p:pic>
        <p:nvPicPr>
          <p:cNvPr id="896" name="Google Shape;896;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7" name="Google Shape;897;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8" name="Google Shape;898;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9" name="Google Shape;899;p6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00" name="Google Shape;900;p6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01" name="Google Shape;901;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2" name="Google Shape;902;p6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3" name="Google Shape;903;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4" name="Google Shape;904;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05" name="Google Shape;905;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6" name="Google Shape;906;p6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08" name="Shape 908"/>
        <p:cNvGrpSpPr/>
        <p:nvPr/>
      </p:nvGrpSpPr>
      <p:grpSpPr>
        <a:xfrm>
          <a:off x="0" y="0"/>
          <a:ext cx="0" cy="0"/>
          <a:chOff x="0" y="0"/>
          <a:chExt cx="0" cy="0"/>
        </a:xfrm>
      </p:grpSpPr>
      <p:sp>
        <p:nvSpPr>
          <p:cNvPr id="909" name="Google Shape;909;p66"/>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10" name="Google Shape;910;p66"/>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55"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57" name="Google Shape;57;p8"/>
          <p:cNvGrpSpPr/>
          <p:nvPr/>
        </p:nvGrpSpPr>
        <p:grpSpPr>
          <a:xfrm>
            <a:off x="1" y="5607273"/>
            <a:ext cx="12213728" cy="1252537"/>
            <a:chOff x="-33239" y="5603791"/>
            <a:chExt cx="9160525" cy="1252537"/>
          </a:xfrm>
        </p:grpSpPr>
        <p:sp>
          <p:nvSpPr>
            <p:cNvPr id="58" name="Google Shape;58;p8"/>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9" name="Google Shape;59;p8"/>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60" name="Google Shape;60;p8"/>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61" name="Google Shape;61;p8"/>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 name="Google Shape;62;p8"/>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63" name="Google Shape;63;p8"/>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917" name="Shape 917"/>
        <p:cNvGrpSpPr/>
        <p:nvPr/>
      </p:nvGrpSpPr>
      <p:grpSpPr>
        <a:xfrm>
          <a:off x="0" y="0"/>
          <a:ext cx="0" cy="0"/>
          <a:chOff x="0" y="0"/>
          <a:chExt cx="0" cy="0"/>
        </a:xfrm>
      </p:grpSpPr>
      <p:sp>
        <p:nvSpPr>
          <p:cNvPr id="918" name="Google Shape;918;p6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9" name="Google Shape;919;p68"/>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68"/>
          <p:cNvSpPr txBox="1"/>
          <p:nvPr>
            <p:ph idx="2" type="body"/>
          </p:nvPr>
        </p:nvSpPr>
        <p:spPr>
          <a:xfrm>
            <a:off x="305158" y="1577975"/>
            <a:ext cx="3231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68"/>
          <p:cNvSpPr txBox="1"/>
          <p:nvPr>
            <p:ph idx="3" type="body"/>
          </p:nvPr>
        </p:nvSpPr>
        <p:spPr>
          <a:xfrm>
            <a:off x="305157" y="3992563"/>
            <a:ext cx="3192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68"/>
          <p:cNvSpPr txBox="1"/>
          <p:nvPr>
            <p:ph idx="4" type="body"/>
          </p:nvPr>
        </p:nvSpPr>
        <p:spPr>
          <a:xfrm>
            <a:off x="4089401" y="1893094"/>
            <a:ext cx="3275100" cy="3894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p68"/>
          <p:cNvSpPr txBox="1"/>
          <p:nvPr>
            <p:ph idx="5" type="body"/>
          </p:nvPr>
        </p:nvSpPr>
        <p:spPr>
          <a:xfrm>
            <a:off x="7582747" y="1917290"/>
            <a:ext cx="4098000" cy="3963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24" name="Google Shape;924;p6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25" name="Google Shape;925;p6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26" name="Google Shape;926;p6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27" name="Google Shape;927;p6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28" name="Google Shape;928;p6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29" name="Google Shape;929;p6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30" name="Google Shape;930;p6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1_2 reading tip more options">
    <p:spTree>
      <p:nvGrpSpPr>
        <p:cNvPr id="931" name="Shape 931"/>
        <p:cNvGrpSpPr/>
        <p:nvPr/>
      </p:nvGrpSpPr>
      <p:grpSpPr>
        <a:xfrm>
          <a:off x="0" y="0"/>
          <a:ext cx="0" cy="0"/>
          <a:chOff x="0" y="0"/>
          <a:chExt cx="0" cy="0"/>
        </a:xfrm>
      </p:grpSpPr>
      <p:sp>
        <p:nvSpPr>
          <p:cNvPr id="932" name="Google Shape;932;p6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3" name="Google Shape;933;p69"/>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4" name="Google Shape;934;p69"/>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5" name="Google Shape;935;p69"/>
          <p:cNvSpPr txBox="1"/>
          <p:nvPr>
            <p:ph idx="3" type="body"/>
          </p:nvPr>
        </p:nvSpPr>
        <p:spPr>
          <a:xfrm>
            <a:off x="243875" y="4235887"/>
            <a:ext cx="3040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69"/>
          <p:cNvSpPr txBox="1"/>
          <p:nvPr>
            <p:ph idx="4" type="body"/>
          </p:nvPr>
        </p:nvSpPr>
        <p:spPr>
          <a:xfrm>
            <a:off x="3790950" y="1944688"/>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37" name="Google Shape;937;p6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8" name="Google Shape;938;p6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39" name="Google Shape;939;p6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40" name="Google Shape;940;p6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41" name="Google Shape;941;p6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42" name="Google Shape;942;p6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43" name="Google Shape;943;p6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944" name="Google Shape;944;p69"/>
          <p:cNvSpPr txBox="1"/>
          <p:nvPr>
            <p:ph idx="5" type="body"/>
          </p:nvPr>
        </p:nvSpPr>
        <p:spPr>
          <a:xfrm>
            <a:off x="7074477" y="1949740"/>
            <a:ext cx="4618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945" name="Shape 945"/>
        <p:cNvGrpSpPr/>
        <p:nvPr/>
      </p:nvGrpSpPr>
      <p:grpSpPr>
        <a:xfrm>
          <a:off x="0" y="0"/>
          <a:ext cx="0" cy="0"/>
          <a:chOff x="0" y="0"/>
          <a:chExt cx="0" cy="0"/>
        </a:xfrm>
      </p:grpSpPr>
      <p:sp>
        <p:nvSpPr>
          <p:cNvPr id="946" name="Google Shape;946;p7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7" name="Google Shape;947;p70"/>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8" name="Google Shape;948;p70"/>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49" name="Google Shape;949;p70"/>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0" name="Google Shape;950;p7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951" name="Google Shape;951;p70"/>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2" name="Google Shape;952;p7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53" name="Google Shape;953;p7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54" name="Google Shape;954;p7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55" name="Google Shape;955;p70"/>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956" name="Google Shape;956;p70"/>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957" name="Google Shape;957;p70"/>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8" name="Google Shape;958;p70"/>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9" name="Google Shape;959;p70"/>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0"/>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1" name="Google Shape;961;p70"/>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962" name="Shape 962"/>
        <p:cNvGrpSpPr/>
        <p:nvPr/>
      </p:nvGrpSpPr>
      <p:grpSpPr>
        <a:xfrm>
          <a:off x="0" y="0"/>
          <a:ext cx="0" cy="0"/>
          <a:chOff x="0" y="0"/>
          <a:chExt cx="0" cy="0"/>
        </a:xfrm>
      </p:grpSpPr>
      <p:sp>
        <p:nvSpPr>
          <p:cNvPr id="963" name="Google Shape;963;p7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4" name="Google Shape;964;p71"/>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1"/>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71"/>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67" name="Google Shape;967;p71"/>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8" name="Google Shape;968;p71"/>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969" name="Google Shape;969;p71"/>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0" name="Google Shape;970;p7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71" name="Google Shape;971;p7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72" name="Google Shape;972;p7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73" name="Google Shape;973;p71"/>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974" name="Google Shape;974;p71"/>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5" name="Google Shape;975;p71"/>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6" name="Google Shape;976;p71"/>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7" name="Google Shape;977;p71"/>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78" name="Shape 978"/>
        <p:cNvGrpSpPr/>
        <p:nvPr/>
      </p:nvGrpSpPr>
      <p:grpSpPr>
        <a:xfrm>
          <a:off x="0" y="0"/>
          <a:ext cx="0" cy="0"/>
          <a:chOff x="0" y="0"/>
          <a:chExt cx="0" cy="0"/>
        </a:xfrm>
      </p:grpSpPr>
      <p:sp>
        <p:nvSpPr>
          <p:cNvPr id="979" name="Google Shape;979;p7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0" name="Google Shape;980;p72"/>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1" name="Google Shape;981;p72"/>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2" name="Google Shape;982;p72"/>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3" name="Google Shape;983;p72"/>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84" name="Google Shape;984;p72"/>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5" name="Google Shape;985;p72"/>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986" name="Google Shape;986;p72"/>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7" name="Google Shape;987;p7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88" name="Google Shape;988;p7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89" name="Google Shape;989;p7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90" name="Google Shape;990;p72"/>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91" name="Shape 991"/>
        <p:cNvGrpSpPr/>
        <p:nvPr/>
      </p:nvGrpSpPr>
      <p:grpSpPr>
        <a:xfrm>
          <a:off x="0" y="0"/>
          <a:ext cx="0" cy="0"/>
          <a:chOff x="0" y="0"/>
          <a:chExt cx="0" cy="0"/>
        </a:xfrm>
      </p:grpSpPr>
      <p:sp>
        <p:nvSpPr>
          <p:cNvPr id="992" name="Google Shape;992;p7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93" name="Google Shape;993;p73"/>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994" name="Google Shape;994;p73"/>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5" name="Google Shape;995;p73"/>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6" name="Google Shape;996;p73"/>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7" name="Google Shape;997;p73"/>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998" name="Google Shape;998;p73"/>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999" name="Google Shape;999;p73"/>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00" name="Shape 1000"/>
        <p:cNvGrpSpPr/>
        <p:nvPr/>
      </p:nvGrpSpPr>
      <p:grpSpPr>
        <a:xfrm>
          <a:off x="0" y="0"/>
          <a:ext cx="0" cy="0"/>
          <a:chOff x="0" y="0"/>
          <a:chExt cx="0" cy="0"/>
        </a:xfrm>
      </p:grpSpPr>
      <p:sp>
        <p:nvSpPr>
          <p:cNvPr id="1001" name="Google Shape;1001;p7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02" name="Google Shape;1002;p7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3" name="Google Shape;1003;p7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04" name="Google Shape;1004;p7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5" name="Google Shape;1005;p7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06" name="Google Shape;1006;p7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07" name="Google Shape;1007;p7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08" name="Google Shape;1008;p7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09" name="Shape 1009"/>
        <p:cNvGrpSpPr/>
        <p:nvPr/>
      </p:nvGrpSpPr>
      <p:grpSpPr>
        <a:xfrm>
          <a:off x="0" y="0"/>
          <a:ext cx="0" cy="0"/>
          <a:chOff x="0" y="0"/>
          <a:chExt cx="0" cy="0"/>
        </a:xfrm>
      </p:grpSpPr>
      <p:sp>
        <p:nvSpPr>
          <p:cNvPr id="1010" name="Google Shape;1010;p7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11" name="Google Shape;1011;p7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12" name="Google Shape;1012;p75"/>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13" name="Google Shape;1013;p7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14" name="Google Shape;1014;p75"/>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15" name="Google Shape;1015;p75"/>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16" name="Google Shape;1016;p75"/>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17" name="Google Shape;1017;p75"/>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18" name="Shape 1018"/>
        <p:cNvGrpSpPr/>
        <p:nvPr/>
      </p:nvGrpSpPr>
      <p:grpSpPr>
        <a:xfrm>
          <a:off x="0" y="0"/>
          <a:ext cx="0" cy="0"/>
          <a:chOff x="0" y="0"/>
          <a:chExt cx="0" cy="0"/>
        </a:xfrm>
      </p:grpSpPr>
      <p:sp>
        <p:nvSpPr>
          <p:cNvPr id="1019" name="Google Shape;1019;p76"/>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20" name="Google Shape;1020;p76"/>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1" name="Google Shape;1021;p76"/>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22" name="Google Shape;1022;p7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23" name="Google Shape;1023;p7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24" name="Google Shape;1024;p76"/>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25" name="Google Shape;1025;p76"/>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26" name="Google Shape;1026;p7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27" name="Google Shape;1027;p76"/>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8" name="Google Shape;1028;p76"/>
          <p:cNvSpPr/>
          <p:nvPr>
            <p:ph idx="2" type="pic"/>
          </p:nvPr>
        </p:nvSpPr>
        <p:spPr>
          <a:xfrm>
            <a:off x="457146" y="524736"/>
            <a:ext cx="2514600" cy="2935224"/>
          </a:xfrm>
          <a:prstGeom prst="rect">
            <a:avLst/>
          </a:prstGeom>
          <a:noFill/>
          <a:ln>
            <a:noFill/>
          </a:ln>
        </p:spPr>
      </p:sp>
      <p:sp>
        <p:nvSpPr>
          <p:cNvPr id="1029" name="Google Shape;1029;p76"/>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034" name="Shape 1034"/>
        <p:cNvGrpSpPr/>
        <p:nvPr/>
      </p:nvGrpSpPr>
      <p:grpSpPr>
        <a:xfrm>
          <a:off x="0" y="0"/>
          <a:ext cx="0" cy="0"/>
          <a:chOff x="0" y="0"/>
          <a:chExt cx="0" cy="0"/>
        </a:xfrm>
      </p:grpSpPr>
      <p:sp>
        <p:nvSpPr>
          <p:cNvPr id="1035" name="Google Shape;1035;p7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6" name="Google Shape;1036;p7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37" name="Google Shape;1037;p7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38" name="Google Shape;1038;p7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39" name="Google Shape;1039;p7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40" name="Google Shape;1040;p7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41" name="Google Shape;1041;p7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42" name="Google Shape;1042;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3" name="Google Shape;1043;p7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44" name="Google Shape;1044;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45" name="Google Shape;1045;p7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46" name="Google Shape;1046;p7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47" name="Google Shape;1047;p7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48" name="Google Shape;1048;p7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49" name="Google Shape;1049;p7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50" name="Google Shape;1050;p7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51" name="Google Shape;1051;p7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52" name="Google Shape;1052;p7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64" name="Shape 64"/>
        <p:cNvGrpSpPr/>
        <p:nvPr/>
      </p:nvGrpSpPr>
      <p:grpSpPr>
        <a:xfrm>
          <a:off x="0" y="0"/>
          <a:ext cx="0" cy="0"/>
          <a:chOff x="0" y="0"/>
          <a:chExt cx="0" cy="0"/>
        </a:xfrm>
      </p:grpSpPr>
      <p:sp>
        <p:nvSpPr>
          <p:cNvPr id="65" name="Google Shape;65;p9"/>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67" name="Google Shape;67;p9"/>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68" name="Google Shape;68;p9"/>
          <p:cNvCxnSpPr>
            <a:endCxn id="65"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9" name="Google Shape;69;p9"/>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70" name="Google Shape;70;p9"/>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9"/>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9"/>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53" name="Shape 1053"/>
        <p:cNvGrpSpPr/>
        <p:nvPr/>
      </p:nvGrpSpPr>
      <p:grpSpPr>
        <a:xfrm>
          <a:off x="0" y="0"/>
          <a:ext cx="0" cy="0"/>
          <a:chOff x="0" y="0"/>
          <a:chExt cx="0" cy="0"/>
        </a:xfrm>
      </p:grpSpPr>
      <p:sp>
        <p:nvSpPr>
          <p:cNvPr id="1054" name="Google Shape;1054;p7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055" name="Google Shape;1055;p7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6" name="Google Shape;1056;p7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7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8" name="Google Shape;1058;p7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59" name="Google Shape;1059;p7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60" name="Google Shape;1060;p7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1" name="Google Shape;1061;p7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2" name="Google Shape;1062;p7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3" name="Google Shape;1063;p7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4" name="Google Shape;1064;p7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65" name="Google Shape;1065;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6" name="Google Shape;1066;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67" name="Google Shape;1067;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68" name="Google Shape;1068;p7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069" name="Google Shape;1069;p7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070" name="Google Shape;1070;p7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71" name="Shape 1071"/>
        <p:cNvGrpSpPr/>
        <p:nvPr/>
      </p:nvGrpSpPr>
      <p:grpSpPr>
        <a:xfrm>
          <a:off x="0" y="0"/>
          <a:ext cx="0" cy="0"/>
          <a:chOff x="0" y="0"/>
          <a:chExt cx="0" cy="0"/>
        </a:xfrm>
      </p:grpSpPr>
      <p:sp>
        <p:nvSpPr>
          <p:cNvPr id="1072" name="Google Shape;1072;p8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3" name="Google Shape;1073;p80"/>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4" name="Google Shape;1074;p8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5" name="Google Shape;1075;p80"/>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76" name="Google Shape;1076;p8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77" name="Google Shape;1077;p8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8" name="Google Shape;1078;p8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9" name="Google Shape;1079;p8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0" name="Google Shape;1080;p8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1" name="Google Shape;1081;p8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82" name="Google Shape;1082;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83" name="Google Shape;1083;p8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4" name="Google Shape;1084;p8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85" name="Google Shape;1085;p8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086" name="Google Shape;1086;p8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087" name="Google Shape;1087;p8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1088" name="Google Shape;1088;p8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89" name="Shape 1089"/>
        <p:cNvGrpSpPr/>
        <p:nvPr/>
      </p:nvGrpSpPr>
      <p:grpSpPr>
        <a:xfrm>
          <a:off x="0" y="0"/>
          <a:ext cx="0" cy="0"/>
          <a:chOff x="0" y="0"/>
          <a:chExt cx="0" cy="0"/>
        </a:xfrm>
      </p:grpSpPr>
      <p:sp>
        <p:nvSpPr>
          <p:cNvPr id="1090" name="Google Shape;1090;p8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8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2" name="Google Shape;1092;p8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p8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4" name="Google Shape;1094;p8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5" name="Google Shape;1095;p8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6" name="Google Shape;1096;p8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7" name="Google Shape;1097;p8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8" name="Google Shape;1098;p8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99" name="Google Shape;1099;p8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00" name="Google Shape;1100;p8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1" name="Google Shape;1101;p8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2" name="Google Shape;1102;p8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3" name="Google Shape;1103;p8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4" name="Google Shape;1104;p8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05" name="Google Shape;1105;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6" name="Google Shape;1106;p8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07" name="Google Shape;1107;p8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08" name="Shape 1108"/>
        <p:cNvGrpSpPr/>
        <p:nvPr/>
      </p:nvGrpSpPr>
      <p:grpSpPr>
        <a:xfrm>
          <a:off x="0" y="0"/>
          <a:ext cx="0" cy="0"/>
          <a:chOff x="0" y="0"/>
          <a:chExt cx="0" cy="0"/>
        </a:xfrm>
      </p:grpSpPr>
      <p:sp>
        <p:nvSpPr>
          <p:cNvPr id="1109" name="Google Shape;1109;p8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10" name="Google Shape;1110;p8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1111" name="Google Shape;1111;p8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1112" name="Google Shape;1112;p8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3" name="Google Shape;1113;p8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4" name="Google Shape;1114;p8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5" name="Google Shape;1115;p8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6" name="Google Shape;1116;p8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117" name="Google Shape;1117;p8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18" name="Google Shape;1118;p8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119" name="Google Shape;1119;p8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120" name="Google Shape;1120;p8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121" name="Google Shape;1121;p8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122" name="Google Shape;1122;p8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3" name="Google Shape;1123;p8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4" name="Google Shape;1124;p8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8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6" name="Google Shape;1126;p8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7" name="Google Shape;1127;p8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128" name="Shape 1128"/>
        <p:cNvGrpSpPr/>
        <p:nvPr/>
      </p:nvGrpSpPr>
      <p:grpSpPr>
        <a:xfrm>
          <a:off x="0" y="0"/>
          <a:ext cx="0" cy="0"/>
          <a:chOff x="0" y="0"/>
          <a:chExt cx="0" cy="0"/>
        </a:xfrm>
      </p:grpSpPr>
      <p:pic>
        <p:nvPicPr>
          <p:cNvPr id="1129" name="Google Shape;1129;p8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130" name="Google Shape;1130;p8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31" name="Google Shape;1131;p8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132" name="Google Shape;1132;p8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3" name="Google Shape;1133;p8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4" name="Google Shape;1134;p8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5" name="Google Shape;1135;p8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6" name="Google Shape;1136;p8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7" name="Google Shape;1137;p8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138" name="Google Shape;1138;p8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139" name="Google Shape;1139;p8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140" name="Google Shape;1140;p8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141" name="Google Shape;1141;p8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2" name="Google Shape;1142;p8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3" name="Google Shape;1143;p8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4" name="Google Shape;1144;p8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5" name="Google Shape;1145;p8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46" name="Shape 1146"/>
        <p:cNvGrpSpPr/>
        <p:nvPr/>
      </p:nvGrpSpPr>
      <p:grpSpPr>
        <a:xfrm>
          <a:off x="0" y="0"/>
          <a:ext cx="0" cy="0"/>
          <a:chOff x="0" y="0"/>
          <a:chExt cx="0" cy="0"/>
        </a:xfrm>
      </p:grpSpPr>
      <p:sp>
        <p:nvSpPr>
          <p:cNvPr id="1147" name="Google Shape;1147;p84"/>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8" name="Google Shape;1148;p84"/>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9" name="Google Shape;1149;p84"/>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50" name="Google Shape;1150;p84"/>
          <p:cNvGrpSpPr/>
          <p:nvPr/>
        </p:nvGrpSpPr>
        <p:grpSpPr>
          <a:xfrm>
            <a:off x="1" y="5607273"/>
            <a:ext cx="12196128" cy="83414"/>
            <a:chOff x="-33239" y="5603791"/>
            <a:chExt cx="9147325" cy="83414"/>
          </a:xfrm>
        </p:grpSpPr>
        <p:cxnSp>
          <p:nvCxnSpPr>
            <p:cNvPr id="1151" name="Google Shape;1151;p8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152" name="Google Shape;1152;p8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58" name="Shape 1158"/>
        <p:cNvGrpSpPr/>
        <p:nvPr/>
      </p:nvGrpSpPr>
      <p:grpSpPr>
        <a:xfrm>
          <a:off x="0" y="0"/>
          <a:ext cx="0" cy="0"/>
          <a:chOff x="0" y="0"/>
          <a:chExt cx="0" cy="0"/>
        </a:xfrm>
      </p:grpSpPr>
      <p:sp>
        <p:nvSpPr>
          <p:cNvPr id="1159" name="Google Shape;1159;p8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0" name="Google Shape;1160;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1" name="Google Shape;1161;p8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62" name="Google Shape;1162;p8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3" name="Google Shape;1163;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64" name="Google Shape;1164;p8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65" name="Google Shape;1165;p8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66" name="Google Shape;1166;p8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67" name="Google Shape;1167;p8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8" name="Google Shape;1168;p86"/>
          <p:cNvSpPr/>
          <p:nvPr>
            <p:ph idx="2" type="pic"/>
          </p:nvPr>
        </p:nvSpPr>
        <p:spPr>
          <a:xfrm>
            <a:off x="457146" y="524736"/>
            <a:ext cx="2514600" cy="2935200"/>
          </a:xfrm>
          <a:prstGeom prst="rect">
            <a:avLst/>
          </a:prstGeom>
          <a:noFill/>
          <a:ln>
            <a:noFill/>
          </a:ln>
        </p:spPr>
      </p:sp>
      <p:sp>
        <p:nvSpPr>
          <p:cNvPr id="1169" name="Google Shape;1169;p8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70" name="Shape 1170"/>
        <p:cNvGrpSpPr/>
        <p:nvPr/>
      </p:nvGrpSpPr>
      <p:grpSpPr>
        <a:xfrm>
          <a:off x="0" y="0"/>
          <a:ext cx="0" cy="0"/>
          <a:chOff x="0" y="0"/>
          <a:chExt cx="0" cy="0"/>
        </a:xfrm>
      </p:grpSpPr>
      <p:sp>
        <p:nvSpPr>
          <p:cNvPr id="1171" name="Google Shape;1171;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2" name="Google Shape;1172;p87"/>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3" name="Google Shape;1173;p87"/>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74" name="Google Shape;1174;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5" name="Google Shape;1175;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6" name="Google Shape;1176;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7" name="Google Shape;1177;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8" name="Google Shape;1178;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9" name="Google Shape;1179;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80" name="Google Shape;1180;p8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81" name="Google Shape;1181;p87"/>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82" name="Google Shape;1182;p87"/>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3" name="Google Shape;1183;p87"/>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4" name="Google Shape;1184;p87"/>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5" name="Google Shape;1185;p87"/>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6" name="Google Shape;1186;p87"/>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87" name="Shape 1187"/>
        <p:cNvGrpSpPr/>
        <p:nvPr/>
      </p:nvGrpSpPr>
      <p:grpSpPr>
        <a:xfrm>
          <a:off x="0" y="0"/>
          <a:ext cx="0" cy="0"/>
          <a:chOff x="0" y="0"/>
          <a:chExt cx="0" cy="0"/>
        </a:xfrm>
      </p:grpSpPr>
      <p:sp>
        <p:nvSpPr>
          <p:cNvPr id="1188" name="Google Shape;1188;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9" name="Google Shape;1189;p88"/>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0" name="Google Shape;1190;p88"/>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1" name="Google Shape;1191;p88"/>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92" name="Google Shape;1192;p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3" name="Google Shape;1193;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4" name="Google Shape;1194;p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5" name="Google Shape;1195;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96" name="Google Shape;1196;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97" name="Google Shape;1197;p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98" name="Google Shape;1198;p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199" name="Google Shape;1199;p88"/>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0" name="Google Shape;1200;p88"/>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1" name="Google Shape;1201;p88"/>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2" name="Google Shape;1202;p88"/>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03" name="Shape 1203"/>
        <p:cNvGrpSpPr/>
        <p:nvPr/>
      </p:nvGrpSpPr>
      <p:grpSpPr>
        <a:xfrm>
          <a:off x="0" y="0"/>
          <a:ext cx="0" cy="0"/>
          <a:chOff x="0" y="0"/>
          <a:chExt cx="0" cy="0"/>
        </a:xfrm>
      </p:grpSpPr>
      <p:sp>
        <p:nvSpPr>
          <p:cNvPr id="1204" name="Google Shape;1204;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5" name="Google Shape;1205;p89"/>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p89"/>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7" name="Google Shape;1207;p89"/>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8" name="Google Shape;1208;p89"/>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9" name="Google Shape;1209;p8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0" name="Google Shape;1210;p8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1" name="Google Shape;1211;p8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2" name="Google Shape;1212;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13" name="Google Shape;1213;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14" name="Google Shape;1214;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15" name="Google Shape;1215;p8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78" name="Shape 78"/>
        <p:cNvGrpSpPr/>
        <p:nvPr/>
      </p:nvGrpSpPr>
      <p:grpSpPr>
        <a:xfrm>
          <a:off x="0" y="0"/>
          <a:ext cx="0" cy="0"/>
          <a:chOff x="0" y="0"/>
          <a:chExt cx="0" cy="0"/>
        </a:xfrm>
      </p:grpSpPr>
      <p:sp>
        <p:nvSpPr>
          <p:cNvPr id="79" name="Google Shape;79;p11"/>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0" name="Google Shape;80;p1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1"/>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1"/>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1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6" name="Google Shape;86;p1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 name="Google Shape;87;p1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 name="Google Shape;88;p1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 name="Google Shape;89;p1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 name="Google Shape;90;p1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 name="Google Shape;91;p1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 name="Google Shape;92;p1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 name="Google Shape;93;p1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 name="Google Shape;94;p11"/>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1"/>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1"/>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11"/>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16" name="Shape 1216"/>
        <p:cNvGrpSpPr/>
        <p:nvPr/>
      </p:nvGrpSpPr>
      <p:grpSpPr>
        <a:xfrm>
          <a:off x="0" y="0"/>
          <a:ext cx="0" cy="0"/>
          <a:chOff x="0" y="0"/>
          <a:chExt cx="0" cy="0"/>
        </a:xfrm>
      </p:grpSpPr>
      <p:sp>
        <p:nvSpPr>
          <p:cNvPr id="1217" name="Google Shape;1217;p9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8" name="Google Shape;1218;p90"/>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219" name="Google Shape;1219;p9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0" name="Google Shape;1220;p9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1" name="Google Shape;1221;p9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2" name="Google Shape;1222;p90"/>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223" name="Google Shape;1223;p90"/>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24" name="Google Shape;1224;p90"/>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25" name="Shape 1225"/>
        <p:cNvGrpSpPr/>
        <p:nvPr/>
      </p:nvGrpSpPr>
      <p:grpSpPr>
        <a:xfrm>
          <a:off x="0" y="0"/>
          <a:ext cx="0" cy="0"/>
          <a:chOff x="0" y="0"/>
          <a:chExt cx="0" cy="0"/>
        </a:xfrm>
      </p:grpSpPr>
      <p:sp>
        <p:nvSpPr>
          <p:cNvPr id="1226" name="Google Shape;1226;p9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7" name="Google Shape;1227;p9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8" name="Google Shape;1228;p9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9" name="Google Shape;1229;p9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0" name="Google Shape;1230;p9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31" name="Google Shape;1231;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32" name="Google Shape;1232;p9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33" name="Google Shape;1233;p9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34" name="Shape 1234"/>
        <p:cNvGrpSpPr/>
        <p:nvPr/>
      </p:nvGrpSpPr>
      <p:grpSpPr>
        <a:xfrm>
          <a:off x="0" y="0"/>
          <a:ext cx="0" cy="0"/>
          <a:chOff x="0" y="0"/>
          <a:chExt cx="0" cy="0"/>
        </a:xfrm>
      </p:grpSpPr>
      <p:sp>
        <p:nvSpPr>
          <p:cNvPr id="1235" name="Google Shape;1235;p9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36" name="Google Shape;1236;p9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7" name="Google Shape;1237;p9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38" name="Google Shape;1238;p9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39" name="Google Shape;1239;p92"/>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40" name="Google Shape;1240;p9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41" name="Google Shape;1241;p9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42" name="Google Shape;1242;p92"/>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43" name="Shape 1243"/>
        <p:cNvGrpSpPr/>
        <p:nvPr/>
      </p:nvGrpSpPr>
      <p:grpSpPr>
        <a:xfrm>
          <a:off x="0" y="0"/>
          <a:ext cx="0" cy="0"/>
          <a:chOff x="0" y="0"/>
          <a:chExt cx="0" cy="0"/>
        </a:xfrm>
      </p:grpSpPr>
      <p:sp>
        <p:nvSpPr>
          <p:cNvPr id="1244" name="Google Shape;1244;p9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5" name="Google Shape;1245;p9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6" name="Google Shape;1246;p9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47" name="Google Shape;1247;p9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48" name="Google Shape;1248;p9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49" name="Google Shape;1249;p9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50" name="Google Shape;1250;p9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51" name="Google Shape;1251;p9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52" name="Google Shape;1252;p9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3" name="Google Shape;1253;p93"/>
          <p:cNvSpPr/>
          <p:nvPr>
            <p:ph idx="2" type="pic"/>
          </p:nvPr>
        </p:nvSpPr>
        <p:spPr>
          <a:xfrm>
            <a:off x="457146" y="524736"/>
            <a:ext cx="2514600" cy="2935200"/>
          </a:xfrm>
          <a:prstGeom prst="rect">
            <a:avLst/>
          </a:prstGeom>
          <a:noFill/>
          <a:ln>
            <a:noFill/>
          </a:ln>
        </p:spPr>
      </p:sp>
      <p:sp>
        <p:nvSpPr>
          <p:cNvPr id="1254" name="Google Shape;1254;p9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260" name="Shape 1260"/>
        <p:cNvGrpSpPr/>
        <p:nvPr/>
      </p:nvGrpSpPr>
      <p:grpSpPr>
        <a:xfrm>
          <a:off x="0" y="0"/>
          <a:ext cx="0" cy="0"/>
          <a:chOff x="0" y="0"/>
          <a:chExt cx="0" cy="0"/>
        </a:xfrm>
      </p:grpSpPr>
      <p:sp>
        <p:nvSpPr>
          <p:cNvPr id="1261" name="Google Shape;1261;p9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2" name="Google Shape;1262;p95"/>
          <p:cNvSpPr/>
          <p:nvPr>
            <p:ph idx="2" type="pic"/>
          </p:nvPr>
        </p:nvSpPr>
        <p:spPr>
          <a:xfrm>
            <a:off x="8953152" y="1444919"/>
            <a:ext cx="2916936" cy="2596896"/>
          </a:xfrm>
          <a:prstGeom prst="rect">
            <a:avLst/>
          </a:prstGeom>
          <a:noFill/>
          <a:ln>
            <a:noFill/>
          </a:ln>
        </p:spPr>
      </p:sp>
      <p:sp>
        <p:nvSpPr>
          <p:cNvPr id="1263" name="Google Shape;1263;p95"/>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64" name="Google Shape;1264;p9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65" name="Google Shape;1265;p9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66" name="Google Shape;1266;p9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67" name="Google Shape;1267;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8" name="Google Shape;1268;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9" name="Google Shape;1269;p9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270" name="Google Shape;1270;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71" name="Google Shape;1271;p95"/>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72" name="Shape 1272"/>
        <p:cNvGrpSpPr/>
        <p:nvPr/>
      </p:nvGrpSpPr>
      <p:grpSpPr>
        <a:xfrm>
          <a:off x="0" y="0"/>
          <a:ext cx="0" cy="0"/>
          <a:chOff x="0" y="0"/>
          <a:chExt cx="0" cy="0"/>
        </a:xfrm>
      </p:grpSpPr>
      <p:sp>
        <p:nvSpPr>
          <p:cNvPr id="1273" name="Google Shape;1273;p9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74" name="Google Shape;1274;p96"/>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75" name="Google Shape;1275;p9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76" name="Google Shape;1276;p96"/>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77" name="Google Shape;1277;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78" name="Google Shape;1278;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9" name="Google Shape;1279;p96"/>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280" name="Google Shape;1280;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1" name="Google Shape;1281;p96"/>
          <p:cNvSpPr/>
          <p:nvPr>
            <p:ph idx="2" type="pic"/>
          </p:nvPr>
        </p:nvSpPr>
        <p:spPr>
          <a:xfrm>
            <a:off x="9093038" y="1058781"/>
            <a:ext cx="2715768" cy="2715768"/>
          </a:xfrm>
          <a:prstGeom prst="rect">
            <a:avLst/>
          </a:prstGeom>
          <a:noFill/>
          <a:ln>
            <a:noFill/>
          </a:ln>
        </p:spPr>
      </p:sp>
      <p:sp>
        <p:nvSpPr>
          <p:cNvPr id="1282" name="Google Shape;1282;p96"/>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3" name="Google Shape;1283;p96"/>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p96"/>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5" name="Google Shape;1285;p96"/>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6" name="Google Shape;1286;p96"/>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7" name="Google Shape;1287;p96"/>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8" name="Google Shape;1288;p96"/>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89" name="Shape 1289"/>
        <p:cNvGrpSpPr/>
        <p:nvPr/>
      </p:nvGrpSpPr>
      <p:grpSpPr>
        <a:xfrm>
          <a:off x="0" y="0"/>
          <a:ext cx="0" cy="0"/>
          <a:chOff x="0" y="0"/>
          <a:chExt cx="0" cy="0"/>
        </a:xfrm>
      </p:grpSpPr>
      <p:sp>
        <p:nvSpPr>
          <p:cNvPr id="1290" name="Google Shape;1290;p97"/>
          <p:cNvSpPr/>
          <p:nvPr>
            <p:ph idx="2" type="pic"/>
          </p:nvPr>
        </p:nvSpPr>
        <p:spPr>
          <a:xfrm>
            <a:off x="9810967" y="1562916"/>
            <a:ext cx="1152144" cy="1143000"/>
          </a:xfrm>
          <a:prstGeom prst="rect">
            <a:avLst/>
          </a:prstGeom>
          <a:noFill/>
          <a:ln>
            <a:noFill/>
          </a:ln>
        </p:spPr>
      </p:sp>
      <p:sp>
        <p:nvSpPr>
          <p:cNvPr id="1291" name="Google Shape;1291;p97"/>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2" name="Google Shape;1292;p97"/>
          <p:cNvSpPr/>
          <p:nvPr>
            <p:ph idx="3" type="pic"/>
          </p:nvPr>
        </p:nvSpPr>
        <p:spPr>
          <a:xfrm>
            <a:off x="9757009" y="3260706"/>
            <a:ext cx="1216152" cy="987552"/>
          </a:xfrm>
          <a:prstGeom prst="rect">
            <a:avLst/>
          </a:prstGeom>
          <a:noFill/>
          <a:ln>
            <a:noFill/>
          </a:ln>
        </p:spPr>
      </p:sp>
      <p:sp>
        <p:nvSpPr>
          <p:cNvPr id="1293" name="Google Shape;1293;p97"/>
          <p:cNvSpPr/>
          <p:nvPr>
            <p:ph idx="4" type="pic"/>
          </p:nvPr>
        </p:nvSpPr>
        <p:spPr>
          <a:xfrm>
            <a:off x="9810967" y="4777725"/>
            <a:ext cx="1143000" cy="1143000"/>
          </a:xfrm>
          <a:prstGeom prst="rect">
            <a:avLst/>
          </a:prstGeom>
          <a:noFill/>
          <a:ln>
            <a:noFill/>
          </a:ln>
        </p:spPr>
      </p:sp>
      <p:cxnSp>
        <p:nvCxnSpPr>
          <p:cNvPr id="1294" name="Google Shape;1294;p97"/>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95" name="Google Shape;1295;p9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96" name="Google Shape;1296;p97"/>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97" name="Google Shape;1297;p9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98" name="Google Shape;1298;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9" name="Google Shape;1299;p97"/>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300" name="Google Shape;1300;p9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01" name="Google Shape;1301;p9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302" name="Shape 1302"/>
        <p:cNvGrpSpPr/>
        <p:nvPr/>
      </p:nvGrpSpPr>
      <p:grpSpPr>
        <a:xfrm>
          <a:off x="0" y="0"/>
          <a:ext cx="0" cy="0"/>
          <a:chOff x="0" y="0"/>
          <a:chExt cx="0" cy="0"/>
        </a:xfrm>
      </p:grpSpPr>
      <p:sp>
        <p:nvSpPr>
          <p:cNvPr id="1303" name="Google Shape;1303;p9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04" name="Google Shape;1304;p98"/>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1305" name="Google Shape;1305;p98"/>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06" name="Google Shape;1306;p9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07" name="Google Shape;1307;p9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08" name="Google Shape;1308;p98"/>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309" name="Google Shape;1309;p98"/>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10" name="Google Shape;1310;p98"/>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311" name="Google Shape;1311;p98"/>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8"/>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98"/>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4" name="Google Shape;1314;p98"/>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5" name="Google Shape;1315;p98"/>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316" name="Shape 1316"/>
        <p:cNvGrpSpPr/>
        <p:nvPr/>
      </p:nvGrpSpPr>
      <p:grpSpPr>
        <a:xfrm>
          <a:off x="0" y="0"/>
          <a:ext cx="0" cy="0"/>
          <a:chOff x="0" y="0"/>
          <a:chExt cx="0" cy="0"/>
        </a:xfrm>
      </p:grpSpPr>
      <p:sp>
        <p:nvSpPr>
          <p:cNvPr id="1317" name="Google Shape;1317;p9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8" name="Google Shape;1318;p9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19" name="Google Shape;1319;p9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20" name="Google Shape;1320;p9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21" name="Google Shape;1321;p9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22" name="Google Shape;1322;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3" name="Google Shape;1323;p9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24" name="Google Shape;1324;p9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325" name="Google Shape;1325;p99"/>
          <p:cNvSpPr/>
          <p:nvPr>
            <p:ph idx="2" type="pic"/>
          </p:nvPr>
        </p:nvSpPr>
        <p:spPr>
          <a:xfrm>
            <a:off x="9282749" y="1283634"/>
            <a:ext cx="2377440" cy="3172968"/>
          </a:xfrm>
          <a:prstGeom prst="rect">
            <a:avLst/>
          </a:prstGeom>
          <a:noFill/>
          <a:ln>
            <a:noFill/>
          </a:ln>
        </p:spPr>
      </p:sp>
      <p:sp>
        <p:nvSpPr>
          <p:cNvPr id="1326" name="Google Shape;1326;p99"/>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7" name="Google Shape;1327;p99"/>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8" name="Google Shape;1328;p99"/>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9" name="Google Shape;1329;p99"/>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0" name="Google Shape;1330;p99"/>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1" name="Google Shape;1331;p99"/>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2" name="Google Shape;1332;p99"/>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3" name="Google Shape;1333;p99"/>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4" name="Google Shape;1334;p99"/>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335" name="Shape 1335"/>
        <p:cNvGrpSpPr/>
        <p:nvPr/>
      </p:nvGrpSpPr>
      <p:grpSpPr>
        <a:xfrm>
          <a:off x="0" y="0"/>
          <a:ext cx="0" cy="0"/>
          <a:chOff x="0" y="0"/>
          <a:chExt cx="0" cy="0"/>
        </a:xfrm>
      </p:grpSpPr>
      <p:sp>
        <p:nvSpPr>
          <p:cNvPr id="1336" name="Google Shape;1336;p10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37" name="Google Shape;1337;p10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38" name="Google Shape;1338;p10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39" name="Google Shape;1339;p10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40" name="Google Shape;1340;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41" name="Google Shape;1341;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2" name="Google Shape;1342;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43" name="Google Shape;1343;p10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344" name="Google Shape;1344;p10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5" name="Google Shape;1345;p100"/>
          <p:cNvSpPr/>
          <p:nvPr>
            <p:ph idx="2" type="pic"/>
          </p:nvPr>
        </p:nvSpPr>
        <p:spPr>
          <a:xfrm>
            <a:off x="8832388" y="1251284"/>
            <a:ext cx="3251581" cy="2498913"/>
          </a:xfrm>
          <a:prstGeom prst="rect">
            <a:avLst/>
          </a:prstGeom>
          <a:noFill/>
          <a:ln>
            <a:noFill/>
          </a:ln>
        </p:spPr>
      </p:sp>
      <p:sp>
        <p:nvSpPr>
          <p:cNvPr id="1346" name="Google Shape;1346;p10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98" name="Shape 98"/>
        <p:cNvGrpSpPr/>
        <p:nvPr/>
      </p:nvGrpSpPr>
      <p:grpSpPr>
        <a:xfrm>
          <a:off x="0" y="0"/>
          <a:ext cx="0" cy="0"/>
          <a:chOff x="0" y="0"/>
          <a:chExt cx="0" cy="0"/>
        </a:xfrm>
      </p:grpSpPr>
      <p:sp>
        <p:nvSpPr>
          <p:cNvPr id="99" name="Google Shape;99;p1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0" name="Google Shape;100;p1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1" name="Google Shape;101;p12"/>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 name="Google Shape;102;p1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 name="Google Shape;103;p1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 name="Google Shape;104;p1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 name="Google Shape;105;p1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 name="Google Shape;106;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7" name="Google Shape;107;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 name="Google Shape;108;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9" name="Google Shape;109;p12"/>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12"/>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11" name="Google Shape;111;p12"/>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47" name="Shape 1347"/>
        <p:cNvGrpSpPr/>
        <p:nvPr/>
      </p:nvGrpSpPr>
      <p:grpSpPr>
        <a:xfrm>
          <a:off x="0" y="0"/>
          <a:ext cx="0" cy="0"/>
          <a:chOff x="0" y="0"/>
          <a:chExt cx="0" cy="0"/>
        </a:xfrm>
      </p:grpSpPr>
      <p:sp>
        <p:nvSpPr>
          <p:cNvPr id="1348" name="Google Shape;1348;p10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49" name="Google Shape;1349;p10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50" name="Google Shape;1350;p10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51" name="Google Shape;1351;p10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52" name="Google Shape;1352;p10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53" name="Google Shape;1353;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54" name="Google Shape;1354;p10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55" name="Google Shape;1355;p10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356" name="Google Shape;1356;p101"/>
          <p:cNvSpPr/>
          <p:nvPr>
            <p:ph idx="2" type="pic"/>
          </p:nvPr>
        </p:nvSpPr>
        <p:spPr>
          <a:xfrm>
            <a:off x="9209369" y="1251283"/>
            <a:ext cx="2404501" cy="2950013"/>
          </a:xfrm>
          <a:prstGeom prst="rect">
            <a:avLst/>
          </a:prstGeom>
          <a:noFill/>
          <a:ln>
            <a:noFill/>
          </a:ln>
        </p:spPr>
      </p:sp>
      <p:sp>
        <p:nvSpPr>
          <p:cNvPr id="1357" name="Google Shape;1357;p101"/>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8" name="Google Shape;1358;p101"/>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p101"/>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60" name="Shape 1360"/>
        <p:cNvGrpSpPr/>
        <p:nvPr/>
      </p:nvGrpSpPr>
      <p:grpSpPr>
        <a:xfrm>
          <a:off x="0" y="0"/>
          <a:ext cx="0" cy="0"/>
          <a:chOff x="0" y="0"/>
          <a:chExt cx="0" cy="0"/>
        </a:xfrm>
      </p:grpSpPr>
      <p:sp>
        <p:nvSpPr>
          <p:cNvPr id="1361" name="Google Shape;1361;p10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2" name="Google Shape;1362;p102"/>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3" name="Google Shape;1363;p102"/>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4" name="Google Shape;1364;p102"/>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5" name="Google Shape;1365;p102"/>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66" name="Shape 1366"/>
        <p:cNvGrpSpPr/>
        <p:nvPr/>
      </p:nvGrpSpPr>
      <p:grpSpPr>
        <a:xfrm>
          <a:off x="0" y="0"/>
          <a:ext cx="0" cy="0"/>
          <a:chOff x="0" y="0"/>
          <a:chExt cx="0" cy="0"/>
        </a:xfrm>
      </p:grpSpPr>
      <p:sp>
        <p:nvSpPr>
          <p:cNvPr id="1367" name="Google Shape;1367;p10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68" name="Shape 1368"/>
        <p:cNvGrpSpPr/>
        <p:nvPr/>
      </p:nvGrpSpPr>
      <p:grpSpPr>
        <a:xfrm>
          <a:off x="0" y="0"/>
          <a:ext cx="0" cy="0"/>
          <a:chOff x="0" y="0"/>
          <a:chExt cx="0" cy="0"/>
        </a:xfrm>
      </p:grpSpPr>
      <p:sp>
        <p:nvSpPr>
          <p:cNvPr id="1369" name="Google Shape;1369;p10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70" name="Google Shape;1370;p10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71" name="Google Shape;1371;p10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72" name="Google Shape;1372;p10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73" name="Google Shape;1373;p10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74" name="Google Shape;1374;p10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75" name="Google Shape;1375;p10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76" name="Google Shape;1376;p10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377" name="Google Shape;1377;p104"/>
          <p:cNvSpPr/>
          <p:nvPr>
            <p:ph idx="2" type="pic"/>
          </p:nvPr>
        </p:nvSpPr>
        <p:spPr>
          <a:xfrm>
            <a:off x="8916576" y="1661249"/>
            <a:ext cx="2990088" cy="2715768"/>
          </a:xfrm>
          <a:prstGeom prst="rect">
            <a:avLst/>
          </a:prstGeom>
          <a:noFill/>
          <a:ln>
            <a:noFill/>
          </a:ln>
        </p:spPr>
      </p:sp>
      <p:sp>
        <p:nvSpPr>
          <p:cNvPr id="1378" name="Google Shape;1378;p104"/>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9" name="Google Shape;1379;p104"/>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0" name="Google Shape;1380;p104"/>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1" name="Google Shape;1381;p104"/>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82" name="Shape 1382"/>
        <p:cNvGrpSpPr/>
        <p:nvPr/>
      </p:nvGrpSpPr>
      <p:grpSpPr>
        <a:xfrm>
          <a:off x="0" y="0"/>
          <a:ext cx="0" cy="0"/>
          <a:chOff x="0" y="0"/>
          <a:chExt cx="0" cy="0"/>
        </a:xfrm>
      </p:grpSpPr>
      <p:sp>
        <p:nvSpPr>
          <p:cNvPr id="1383" name="Google Shape;1383;p10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4" name="Google Shape;1384;p10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85" name="Google Shape;1385;p10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86" name="Google Shape;1386;p10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387" name="Google Shape;1387;p10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88" name="Google Shape;1388;p10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89" name="Google Shape;1389;p10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390" name="Google Shape;1390;p10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91" name="Google Shape;1391;p105"/>
          <p:cNvSpPr/>
          <p:nvPr>
            <p:ph idx="2" type="pic"/>
          </p:nvPr>
        </p:nvSpPr>
        <p:spPr>
          <a:xfrm>
            <a:off x="9093038" y="1058781"/>
            <a:ext cx="2715768" cy="2715768"/>
          </a:xfrm>
          <a:prstGeom prst="rect">
            <a:avLst/>
          </a:prstGeom>
          <a:noFill/>
          <a:ln>
            <a:noFill/>
          </a:ln>
        </p:spPr>
      </p:sp>
      <p:sp>
        <p:nvSpPr>
          <p:cNvPr id="1392" name="Google Shape;1392;p105"/>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p105"/>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p105"/>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5" name="Google Shape;1395;p105"/>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6" name="Google Shape;1396;p105"/>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7" name="Google Shape;1397;p105"/>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8" name="Google Shape;1398;p105"/>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99" name="Shape 1399"/>
        <p:cNvGrpSpPr/>
        <p:nvPr/>
      </p:nvGrpSpPr>
      <p:grpSpPr>
        <a:xfrm>
          <a:off x="0" y="0"/>
          <a:ext cx="0" cy="0"/>
          <a:chOff x="0" y="0"/>
          <a:chExt cx="0" cy="0"/>
        </a:xfrm>
      </p:grpSpPr>
      <p:sp>
        <p:nvSpPr>
          <p:cNvPr id="1400" name="Google Shape;1400;p10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1" name="Google Shape;1401;p106"/>
          <p:cNvSpPr/>
          <p:nvPr>
            <p:ph idx="2" type="pic"/>
          </p:nvPr>
        </p:nvSpPr>
        <p:spPr>
          <a:xfrm>
            <a:off x="9510134" y="1431036"/>
            <a:ext cx="1965960" cy="3995928"/>
          </a:xfrm>
          <a:prstGeom prst="rect">
            <a:avLst/>
          </a:prstGeom>
          <a:noFill/>
          <a:ln>
            <a:noFill/>
          </a:ln>
        </p:spPr>
      </p:sp>
      <p:cxnSp>
        <p:nvCxnSpPr>
          <p:cNvPr id="1402" name="Google Shape;1402;p106"/>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03" name="Google Shape;1403;p10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04" name="Google Shape;1404;p106"/>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405" name="Google Shape;1405;p10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06" name="Google Shape;1406;p10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07" name="Google Shape;1407;p106"/>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408" name="Google Shape;1408;p10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09" name="Google Shape;1409;p106"/>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0" name="Google Shape;1410;p106"/>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1" name="Google Shape;1411;p106"/>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2" name="Google Shape;1412;p106"/>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3" name="Google Shape;1413;p106"/>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4" name="Google Shape;1414;p106"/>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5" name="Google Shape;1415;p106"/>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6" name="Google Shape;1416;p106"/>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1417" name="Shape 1417"/>
        <p:cNvGrpSpPr/>
        <p:nvPr/>
      </p:nvGrpSpPr>
      <p:grpSpPr>
        <a:xfrm>
          <a:off x="0" y="0"/>
          <a:ext cx="0" cy="0"/>
          <a:chOff x="0" y="0"/>
          <a:chExt cx="0" cy="0"/>
        </a:xfrm>
      </p:grpSpPr>
      <p:cxnSp>
        <p:nvCxnSpPr>
          <p:cNvPr id="1418" name="Google Shape;1418;p107"/>
          <p:cNvCxnSpPr/>
          <p:nvPr/>
        </p:nvCxnSpPr>
        <p:spPr>
          <a:xfrm flipH="1">
            <a:off x="3075901" y="3537140"/>
            <a:ext cx="2604900" cy="1443300"/>
          </a:xfrm>
          <a:prstGeom prst="straightConnector1">
            <a:avLst/>
          </a:prstGeom>
          <a:noFill/>
          <a:ln cap="flat" cmpd="sng" w="19050">
            <a:solidFill>
              <a:schemeClr val="dk1"/>
            </a:solidFill>
            <a:prstDash val="solid"/>
            <a:miter lim="800000"/>
            <a:headEnd len="sm" w="sm" type="none"/>
            <a:tailEnd len="sm" w="sm" type="none"/>
          </a:ln>
        </p:spPr>
      </p:cxnSp>
      <p:cxnSp>
        <p:nvCxnSpPr>
          <p:cNvPr id="1419" name="Google Shape;1419;p107"/>
          <p:cNvCxnSpPr/>
          <p:nvPr/>
        </p:nvCxnSpPr>
        <p:spPr>
          <a:xfrm>
            <a:off x="5700643" y="3537141"/>
            <a:ext cx="1046400" cy="411600"/>
          </a:xfrm>
          <a:prstGeom prst="straightConnector1">
            <a:avLst/>
          </a:prstGeom>
          <a:noFill/>
          <a:ln cap="flat" cmpd="sng" w="19050">
            <a:solidFill>
              <a:schemeClr val="dk1"/>
            </a:solidFill>
            <a:prstDash val="solid"/>
            <a:miter lim="800000"/>
            <a:headEnd len="sm" w="sm" type="none"/>
            <a:tailEnd len="sm" w="sm" type="none"/>
          </a:ln>
        </p:spPr>
      </p:cxnSp>
      <p:sp>
        <p:nvSpPr>
          <p:cNvPr id="1420" name="Google Shape;1420;p10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21" name="Google Shape;1421;p10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22" name="Google Shape;1422;p10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23" name="Google Shape;1423;p10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24" name="Google Shape;1424;p10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25" name="Google Shape;1425;p10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26" name="Google Shape;1426;p10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27" name="Google Shape;1427;p10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428" name="Google Shape;1428;p107"/>
          <p:cNvSpPr txBox="1"/>
          <p:nvPr>
            <p:ph idx="1" type="body"/>
          </p:nvPr>
        </p:nvSpPr>
        <p:spPr>
          <a:xfrm>
            <a:off x="500204" y="1587499"/>
            <a:ext cx="23874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29" name="Google Shape;1429;p107"/>
          <p:cNvSpPr/>
          <p:nvPr>
            <p:ph idx="2" type="pic"/>
          </p:nvPr>
        </p:nvSpPr>
        <p:spPr>
          <a:xfrm>
            <a:off x="8885583" y="1586830"/>
            <a:ext cx="3041400" cy="2786400"/>
          </a:xfrm>
          <a:prstGeom prst="rect">
            <a:avLst/>
          </a:prstGeom>
          <a:noFill/>
          <a:ln>
            <a:noFill/>
          </a:ln>
        </p:spPr>
      </p:sp>
      <p:sp>
        <p:nvSpPr>
          <p:cNvPr id="1430" name="Google Shape;1430;p107"/>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1" name="Google Shape;1431;p107"/>
          <p:cNvSpPr/>
          <p:nvPr/>
        </p:nvSpPr>
        <p:spPr>
          <a:xfrm>
            <a:off x="1296684" y="4871689"/>
            <a:ext cx="41607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432" name="Google Shape;1432;p107"/>
          <p:cNvSpPr/>
          <p:nvPr/>
        </p:nvSpPr>
        <p:spPr>
          <a:xfrm>
            <a:off x="3056495" y="3893077"/>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07"/>
          <p:cNvSpPr/>
          <p:nvPr/>
        </p:nvSpPr>
        <p:spPr>
          <a:xfrm>
            <a:off x="4677392" y="2716041"/>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07"/>
          <p:cNvSpPr/>
          <p:nvPr/>
        </p:nvSpPr>
        <p:spPr>
          <a:xfrm>
            <a:off x="6145890" y="3924976"/>
            <a:ext cx="23439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435" name="Google Shape;1435;p107"/>
          <p:cNvSpPr txBox="1"/>
          <p:nvPr>
            <p:ph idx="4" type="body"/>
          </p:nvPr>
        </p:nvSpPr>
        <p:spPr>
          <a:xfrm>
            <a:off x="4677392" y="2778801"/>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6" name="Google Shape;1436;p107"/>
          <p:cNvSpPr txBox="1"/>
          <p:nvPr>
            <p:ph idx="5" type="body"/>
          </p:nvPr>
        </p:nvSpPr>
        <p:spPr>
          <a:xfrm>
            <a:off x="3068857" y="4004175"/>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7" name="Google Shape;1437;p107"/>
          <p:cNvSpPr txBox="1"/>
          <p:nvPr>
            <p:ph idx="6" type="body"/>
          </p:nvPr>
        </p:nvSpPr>
        <p:spPr>
          <a:xfrm>
            <a:off x="6157153" y="4000707"/>
            <a:ext cx="23325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8" name="Google Shape;1438;p107"/>
          <p:cNvSpPr txBox="1"/>
          <p:nvPr>
            <p:ph idx="7" type="body"/>
          </p:nvPr>
        </p:nvSpPr>
        <p:spPr>
          <a:xfrm>
            <a:off x="1413084" y="4967115"/>
            <a:ext cx="39411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2_Reading tip 1">
    <p:spTree>
      <p:nvGrpSpPr>
        <p:cNvPr id="1439" name="Shape 1439"/>
        <p:cNvGrpSpPr/>
        <p:nvPr/>
      </p:nvGrpSpPr>
      <p:grpSpPr>
        <a:xfrm>
          <a:off x="0" y="0"/>
          <a:ext cx="0" cy="0"/>
          <a:chOff x="0" y="0"/>
          <a:chExt cx="0" cy="0"/>
        </a:xfrm>
      </p:grpSpPr>
      <p:sp>
        <p:nvSpPr>
          <p:cNvPr id="1440" name="Google Shape;1440;p10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41" name="Google Shape;1441;p10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42" name="Google Shape;1442;p10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43" name="Google Shape;1443;p10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44" name="Google Shape;1444;p10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45" name="Google Shape;1445;p10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46" name="Google Shape;1446;p10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47" name="Google Shape;1447;p108"/>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448" name="Google Shape;1448;p10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49" name="Google Shape;1449;p108"/>
          <p:cNvSpPr/>
          <p:nvPr>
            <p:ph idx="2" type="pic"/>
          </p:nvPr>
        </p:nvSpPr>
        <p:spPr>
          <a:xfrm>
            <a:off x="8885583" y="1586830"/>
            <a:ext cx="3041400" cy="2786400"/>
          </a:xfrm>
          <a:prstGeom prst="rect">
            <a:avLst/>
          </a:prstGeom>
          <a:noFill/>
          <a:ln>
            <a:noFill/>
          </a:ln>
        </p:spPr>
      </p:sp>
      <p:sp>
        <p:nvSpPr>
          <p:cNvPr id="1450" name="Google Shape;1450;p108"/>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9.xml"/></Relationships>
</file>

<file path=ppt/slideMasters/_rels/slideMaster10.xml.rels><?xml version="1.0" encoding="UTF-8" standalone="yes"?><Relationships xmlns="http://schemas.openxmlformats.org/package/2006/relationships"><Relationship Id="rId10" Type="http://schemas.openxmlformats.org/officeDocument/2006/relationships/theme" Target="../theme/theme1.xml"/><Relationship Id="rId1" Type="http://schemas.openxmlformats.org/officeDocument/2006/relationships/image" Target="../media/image8.png"/><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93.xml"/><Relationship Id="rId10" Type="http://schemas.openxmlformats.org/officeDocument/2006/relationships/slideLayout" Target="../slideLayouts/slideLayout92.xml"/><Relationship Id="rId13" Type="http://schemas.openxmlformats.org/officeDocument/2006/relationships/slideLayout" Target="../slideLayouts/slideLayout95.xml"/><Relationship Id="rId12" Type="http://schemas.openxmlformats.org/officeDocument/2006/relationships/slideLayout" Target="../slideLayouts/slideLayout94.xml"/><Relationship Id="rId1" Type="http://schemas.openxmlformats.org/officeDocument/2006/relationships/image" Target="../media/image8.png"/><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5" Type="http://schemas.openxmlformats.org/officeDocument/2006/relationships/slideLayout" Target="../slideLayouts/slideLayout97.xml"/><Relationship Id="rId14" Type="http://schemas.openxmlformats.org/officeDocument/2006/relationships/slideLayout" Target="../slideLayouts/slideLayout96.xml"/><Relationship Id="rId16" Type="http://schemas.openxmlformats.org/officeDocument/2006/relationships/theme" Target="../theme/theme12.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11.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 Type="http://schemas.openxmlformats.org/officeDocument/2006/relationships/image" Target="../media/image8.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5" Type="http://schemas.openxmlformats.org/officeDocument/2006/relationships/slideLayout" Target="../slideLayouts/slideLayout11.xml"/><Relationship Id="rId19" Type="http://schemas.openxmlformats.org/officeDocument/2006/relationships/slideLayout" Target="../slideLayouts/slideLayout25.xml"/><Relationship Id="rId6" Type="http://schemas.openxmlformats.org/officeDocument/2006/relationships/slideLayout" Target="../slideLayouts/slideLayout12.xml"/><Relationship Id="rId18" Type="http://schemas.openxmlformats.org/officeDocument/2006/relationships/slideLayout" Target="../slideLayouts/slideLayout24.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6.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0" Type="http://schemas.openxmlformats.org/officeDocument/2006/relationships/theme" Target="../theme/theme7.xml"/><Relationship Id="rId1" Type="http://schemas.openxmlformats.org/officeDocument/2006/relationships/image" Target="../media/image8.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theme" Target="../theme/theme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8.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theme" Target="../theme/theme5.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68.xml"/><Relationship Id="rId1" Type="http://schemas.openxmlformats.org/officeDocument/2006/relationships/image" Target="../media/image8.png"/><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9" Type="http://schemas.openxmlformats.org/officeDocument/2006/relationships/theme" Target="../theme/theme8.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3" name="Shape 1153"/>
        <p:cNvGrpSpPr/>
        <p:nvPr/>
      </p:nvGrpSpPr>
      <p:grpSpPr>
        <a:xfrm>
          <a:off x="0" y="0"/>
          <a:ext cx="0" cy="0"/>
          <a:chOff x="0" y="0"/>
          <a:chExt cx="0" cy="0"/>
        </a:xfrm>
      </p:grpSpPr>
      <p:sp>
        <p:nvSpPr>
          <p:cNvPr id="1154" name="Google Shape;1154;p85"/>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55" name="Google Shape;1155;p85"/>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56" name="Google Shape;1156;p85"/>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57" name="Google Shape;1157;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5" name="Shape 1255"/>
        <p:cNvGrpSpPr/>
        <p:nvPr/>
      </p:nvGrpSpPr>
      <p:grpSpPr>
        <a:xfrm>
          <a:off x="0" y="0"/>
          <a:ext cx="0" cy="0"/>
          <a:chOff x="0" y="0"/>
          <a:chExt cx="0" cy="0"/>
        </a:xfrm>
      </p:grpSpPr>
      <p:sp>
        <p:nvSpPr>
          <p:cNvPr id="1256" name="Google Shape;1256;p94"/>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57" name="Google Shape;1257;p94"/>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58" name="Google Shape;1258;p9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59" name="Google Shape;1259;p94"/>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grpSp>
        <p:nvGrpSpPr>
          <p:cNvPr id="24" name="Google Shape;24;p4"/>
          <p:cNvGrpSpPr/>
          <p:nvPr/>
        </p:nvGrpSpPr>
        <p:grpSpPr>
          <a:xfrm>
            <a:off x="0" y="5607273"/>
            <a:ext cx="12214159" cy="1252536"/>
            <a:chOff x="-33239" y="5603791"/>
            <a:chExt cx="9160619" cy="1252536"/>
          </a:xfrm>
        </p:grpSpPr>
        <p:sp>
          <p:nvSpPr>
            <p:cNvPr id="25" name="Google Shape;25;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6" name="Google Shape;26;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7" name="Google Shape;27;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10"/>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5" name="Google Shape;75;p10"/>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6" name="Google Shape;76;p10"/>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7" name="Google Shape;77;p1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29"/>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1" name="Google Shape;371;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2" name="Google Shape;372;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2" name="Shape 492"/>
        <p:cNvGrpSpPr/>
        <p:nvPr/>
      </p:nvGrpSpPr>
      <p:grpSpPr>
        <a:xfrm>
          <a:off x="0" y="0"/>
          <a:ext cx="0" cy="0"/>
          <a:chOff x="0" y="0"/>
          <a:chExt cx="0" cy="0"/>
        </a:xfrm>
      </p:grpSpPr>
      <p:sp>
        <p:nvSpPr>
          <p:cNvPr id="493" name="Google Shape;493;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4" name="Google Shape;494;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5" name="Google Shape;495;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6" name="Google Shape;496;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8" name="Shape 598"/>
        <p:cNvGrpSpPr/>
        <p:nvPr/>
      </p:nvGrpSpPr>
      <p:grpSpPr>
        <a:xfrm>
          <a:off x="0" y="0"/>
          <a:ext cx="0" cy="0"/>
          <a:chOff x="0" y="0"/>
          <a:chExt cx="0" cy="0"/>
        </a:xfrm>
      </p:grpSpPr>
      <p:sp>
        <p:nvSpPr>
          <p:cNvPr id="599" name="Google Shape;599;p46"/>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00" name="Google Shape;600;p46"/>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01" name="Google Shape;601;p46"/>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8" r:id="rId2"/>
    <p:sldLayoutId id="2147483689" r:id="rId3"/>
    <p:sldLayoutId id="2147483690" r:id="rId4"/>
    <p:sldLayoutId id="214748369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6" name="Shape 666"/>
        <p:cNvGrpSpPr/>
        <p:nvPr/>
      </p:nvGrpSpPr>
      <p:grpSpPr>
        <a:xfrm>
          <a:off x="0" y="0"/>
          <a:ext cx="0" cy="0"/>
          <a:chOff x="0" y="0"/>
          <a:chExt cx="0" cy="0"/>
        </a:xfrm>
      </p:grpSpPr>
      <p:sp>
        <p:nvSpPr>
          <p:cNvPr id="667" name="Google Shape;667;p51"/>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8" name="Google Shape;668;p51"/>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69" name="Google Shape;669;p51"/>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70" name="Google Shape;670;p5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2" name="Shape 912"/>
        <p:cNvGrpSpPr/>
        <p:nvPr/>
      </p:nvGrpSpPr>
      <p:grpSpPr>
        <a:xfrm>
          <a:off x="0" y="0"/>
          <a:ext cx="0" cy="0"/>
          <a:chOff x="0" y="0"/>
          <a:chExt cx="0" cy="0"/>
        </a:xfrm>
      </p:grpSpPr>
      <p:sp>
        <p:nvSpPr>
          <p:cNvPr id="913" name="Google Shape;913;p67"/>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14" name="Google Shape;914;p67"/>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15" name="Google Shape;915;p6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16" name="Google Shape;916;p6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0" name="Shape 1030"/>
        <p:cNvGrpSpPr/>
        <p:nvPr/>
      </p:nvGrpSpPr>
      <p:grpSpPr>
        <a:xfrm>
          <a:off x="0" y="0"/>
          <a:ext cx="0" cy="0"/>
          <a:chOff x="0" y="0"/>
          <a:chExt cx="0" cy="0"/>
        </a:xfrm>
      </p:grpSpPr>
      <p:sp>
        <p:nvSpPr>
          <p:cNvPr id="1031" name="Google Shape;1031;p77"/>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032" name="Google Shape;1032;p77"/>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033" name="Google Shape;1033;p77"/>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6" r:id="rId2"/>
    <p:sldLayoutId id="2147483717" r:id="rId3"/>
    <p:sldLayoutId id="2147483718" r:id="rId4"/>
    <p:sldLayoutId id="2147483719" r:id="rId5"/>
    <p:sldLayoutId id="2147483720" r:id="rId6"/>
    <p:sldLayoutId id="2147483721" r:id="rId7"/>
    <p:sldLayoutId id="214748372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2.xml"/><Relationship Id="rId3" Type="http://schemas.openxmlformats.org/officeDocument/2006/relationships/image" Target="../media/image48.png"/><Relationship Id="rId4" Type="http://schemas.openxmlformats.org/officeDocument/2006/relationships/image" Target="../media/image45.png"/><Relationship Id="rId5"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4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4.xml"/><Relationship Id="rId3"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5.xml"/><Relationship Id="rId3" Type="http://schemas.openxmlformats.org/officeDocument/2006/relationships/image" Target="../media/image54.png"/><Relationship Id="rId4" Type="http://schemas.openxmlformats.org/officeDocument/2006/relationships/image" Target="../media/image5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2.jpg"/><Relationship Id="rId4" Type="http://schemas.openxmlformats.org/officeDocument/2006/relationships/image" Target="../media/image57.jpg"/><Relationship Id="rId5" Type="http://schemas.openxmlformats.org/officeDocument/2006/relationships/image" Target="../media/image40.jpg"/><Relationship Id="rId6" Type="http://schemas.openxmlformats.org/officeDocument/2006/relationships/image" Target="../media/image51.jpg"/><Relationship Id="rId7"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9.png"/><Relationship Id="rId4" Type="http://schemas.openxmlformats.org/officeDocument/2006/relationships/image" Target="../media/image61.png"/><Relationship Id="rId5" Type="http://schemas.openxmlformats.org/officeDocument/2006/relationships/image" Target="../media/image46.png"/><Relationship Id="rId6"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60.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8.xml"/><Relationship Id="rId3" Type="http://schemas.openxmlformats.org/officeDocument/2006/relationships/image" Target="../media/image55.jp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9.xml"/><Relationship Id="rId3"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sp>
        <p:nvSpPr>
          <p:cNvPr id="1455" name="Google Shape;1455;p109"/>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
              <a:t>Workshop guide</a:t>
            </a:r>
            <a:endParaRPr/>
          </a:p>
        </p:txBody>
      </p:sp>
      <p:sp>
        <p:nvSpPr>
          <p:cNvPr id="1456" name="Google Shape;1456;p109"/>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
                <a:solidFill>
                  <a:srgbClr val="006FB6"/>
                </a:solidFill>
              </a:rPr>
              <a:t>What did you learn</a:t>
            </a:r>
            <a:endParaRPr/>
          </a:p>
        </p:txBody>
      </p:sp>
      <p:sp>
        <p:nvSpPr>
          <p:cNvPr id="1457" name="Google Shape;1457;p109"/>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SzPts val="3600"/>
              <a:buNone/>
            </a:pPr>
            <a:r>
              <a:rPr lang="en" sz="3900">
                <a:solidFill>
                  <a:srgbClr val="006FB6"/>
                </a:solidFill>
              </a:rPr>
              <a:t>Facilitator: </a:t>
            </a:r>
            <a:endParaRPr/>
          </a:p>
          <a:p>
            <a:pPr indent="-476250" lvl="1" marL="914400" rtl="0" algn="l">
              <a:lnSpc>
                <a:spcPct val="100000"/>
              </a:lnSpc>
              <a:spcBef>
                <a:spcPts val="0"/>
              </a:spcBef>
              <a:spcAft>
                <a:spcPts val="0"/>
              </a:spcAft>
              <a:buClr>
                <a:srgbClr val="006FB6"/>
              </a:buClr>
              <a:buSzPts val="3900"/>
              <a:buChar char="•"/>
            </a:pPr>
            <a:r>
              <a:rPr lang="en" sz="3900">
                <a:solidFill>
                  <a:srgbClr val="006FB6"/>
                </a:solidFill>
              </a:rPr>
              <a:t>Read notes to prepare. See English file. </a:t>
            </a:r>
            <a:endParaRPr/>
          </a:p>
          <a:p>
            <a:pPr indent="-476250" lvl="1" marL="914400" rtl="0" algn="l">
              <a:lnSpc>
                <a:spcPct val="100000"/>
              </a:lnSpc>
              <a:spcBef>
                <a:spcPts val="0"/>
              </a:spcBef>
              <a:spcAft>
                <a:spcPts val="0"/>
              </a:spcAft>
              <a:buClr>
                <a:srgbClr val="006FB6"/>
              </a:buClr>
              <a:buSzPts val="3900"/>
              <a:buChar char="•"/>
            </a:pPr>
            <a:r>
              <a:rPr lang="en" sz="3900">
                <a:solidFill>
                  <a:srgbClr val="006FB6"/>
                </a:solidFill>
              </a:rPr>
              <a:t>Amend slides if needed.</a:t>
            </a:r>
            <a:endParaRPr/>
          </a:p>
          <a:p>
            <a:pPr indent="-476250" lvl="1" marL="914400" rtl="0" algn="l">
              <a:lnSpc>
                <a:spcPct val="100000"/>
              </a:lnSpc>
              <a:spcBef>
                <a:spcPts val="0"/>
              </a:spcBef>
              <a:spcAft>
                <a:spcPts val="0"/>
              </a:spcAft>
              <a:buClr>
                <a:srgbClr val="006FB6"/>
              </a:buClr>
              <a:buSzPts val="3900"/>
              <a:buChar char="•"/>
            </a:pPr>
            <a:r>
              <a:rPr lang="en" sz="3900">
                <a:solidFill>
                  <a:srgbClr val="006FB6"/>
                </a:solidFill>
              </a:rPr>
              <a:t>Ready the family-facing materials.</a:t>
            </a:r>
            <a:endParaRPr/>
          </a:p>
          <a:p>
            <a:pPr indent="-476250" lvl="1" marL="914400" rtl="0" algn="l">
              <a:lnSpc>
                <a:spcPct val="100000"/>
              </a:lnSpc>
              <a:spcBef>
                <a:spcPts val="0"/>
              </a:spcBef>
              <a:spcAft>
                <a:spcPts val="0"/>
              </a:spcAft>
              <a:buClr>
                <a:srgbClr val="006FB6"/>
              </a:buClr>
              <a:buSzPts val="3900"/>
              <a:buChar char="•"/>
            </a:pPr>
            <a:r>
              <a:rPr lang="en" sz="3900">
                <a:solidFill>
                  <a:srgbClr val="006FB6"/>
                </a:solidFill>
              </a:rPr>
              <a:t>Display slide 2 as families arrive.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118"/>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
              <a:t>Đọc sách = trò chuyện (K-1)</a:t>
            </a:r>
            <a:endParaRPr/>
          </a:p>
        </p:txBody>
      </p:sp>
      <p:sp>
        <p:nvSpPr>
          <p:cNvPr id="1556" name="Google Shape;1556;p118"/>
          <p:cNvSpPr txBox="1"/>
          <p:nvPr>
            <p:ph idx="1" type="body"/>
          </p:nvPr>
        </p:nvSpPr>
        <p:spPr>
          <a:xfrm>
            <a:off x="1616138" y="2939667"/>
            <a:ext cx="3812385"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
                <a:solidFill>
                  <a:srgbClr val="006FB6"/>
                </a:solidFill>
              </a:rPr>
              <a:t>Điều gì làm con hứng thú nhất? Tại sao? Chỉ vào các từ hoặc cụm từ.</a:t>
            </a:r>
            <a:endParaRPr/>
          </a:p>
        </p:txBody>
      </p:sp>
      <p:sp>
        <p:nvSpPr>
          <p:cNvPr id="1557" name="Google Shape;1557;p118"/>
          <p:cNvSpPr txBox="1"/>
          <p:nvPr>
            <p:ph idx="2" type="body"/>
          </p:nvPr>
        </p:nvSpPr>
        <p:spPr>
          <a:xfrm>
            <a:off x="3940025" y="4769375"/>
            <a:ext cx="3576600" cy="1393200"/>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
                <a:solidFill>
                  <a:srgbClr val="006FB6"/>
                </a:solidFill>
              </a:rPr>
              <a:t>Điều gì con đã biết sẵn rồi?​ Tác giả nói điều đó như thế nào?</a:t>
            </a:r>
            <a:endParaRPr/>
          </a:p>
        </p:txBody>
      </p:sp>
      <p:sp>
        <p:nvSpPr>
          <p:cNvPr id="1558" name="Google Shape;1558;p118"/>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en">
                <a:solidFill>
                  <a:srgbClr val="006FB6"/>
                </a:solidFill>
              </a:rPr>
              <a:t>Cuốn sách này nói về cái gì? Gần như hoàn toàn ư?</a:t>
            </a:r>
            <a:endParaRPr/>
          </a:p>
        </p:txBody>
      </p:sp>
      <p:sp>
        <p:nvSpPr>
          <p:cNvPr id="1559" name="Google Shape;1559;p118"/>
          <p:cNvSpPr txBox="1"/>
          <p:nvPr>
            <p:ph idx="4" type="body"/>
          </p:nvPr>
        </p:nvSpPr>
        <p:spPr>
          <a:xfrm>
            <a:off x="319500" y="4495575"/>
            <a:ext cx="29541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
                <a:solidFill>
                  <a:srgbClr val="006FB6"/>
                </a:solidFill>
              </a:rPr>
              <a:t>Điều gì đã làm con ngạc nhiên? Hãy cho xem nhé.</a:t>
            </a:r>
            <a:endParaRPr/>
          </a:p>
        </p:txBody>
      </p:sp>
      <p:pic>
        <p:nvPicPr>
          <p:cNvPr id="1560" name="Google Shape;1560;p118"/>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119"/>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
              <a:t>Đọc sách = trò chuyện (2-3)</a:t>
            </a:r>
            <a:endParaRPr/>
          </a:p>
        </p:txBody>
      </p:sp>
      <p:sp>
        <p:nvSpPr>
          <p:cNvPr id="1566" name="Google Shape;1566;p119"/>
          <p:cNvSpPr txBox="1"/>
          <p:nvPr>
            <p:ph idx="1" type="body"/>
          </p:nvPr>
        </p:nvSpPr>
        <p:spPr>
          <a:xfrm>
            <a:off x="8236300" y="3119125"/>
            <a:ext cx="388625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
                <a:solidFill>
                  <a:srgbClr val="006FB6"/>
                </a:solidFill>
              </a:rPr>
              <a:t>Con muốn đọc loại sách nào tiếp theo? Con muốn tìm hiểu thêm về điều gì? </a:t>
            </a:r>
            <a:endParaRPr/>
          </a:p>
        </p:txBody>
      </p:sp>
      <p:sp>
        <p:nvSpPr>
          <p:cNvPr id="1567" name="Google Shape;1567;p119"/>
          <p:cNvSpPr txBox="1"/>
          <p:nvPr>
            <p:ph idx="2" type="body"/>
          </p:nvPr>
        </p:nvSpPr>
        <p:spPr>
          <a:xfrm>
            <a:off x="5816500" y="1588550"/>
            <a:ext cx="36189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
                <a:solidFill>
                  <a:srgbClr val="006FB6"/>
                </a:solidFill>
              </a:rPr>
              <a:t>Con vẫn còn băn khoăn điều gì về chủ đề này? Thông tin đó sẽ phù hợp ở đâu?</a:t>
            </a:r>
            <a:endParaRPr/>
          </a:p>
        </p:txBody>
      </p:sp>
      <p:sp>
        <p:nvSpPr>
          <p:cNvPr id="1568" name="Google Shape;1568;p119"/>
          <p:cNvSpPr txBox="1"/>
          <p:nvPr>
            <p:ph idx="3" type="body"/>
          </p:nvPr>
        </p:nvSpPr>
        <p:spPr>
          <a:xfrm>
            <a:off x="5911047" y="4585232"/>
            <a:ext cx="5733083"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t/>
            </a:r>
            <a:endParaRPr>
              <a:solidFill>
                <a:srgbClr val="006FB6"/>
              </a:solidFill>
            </a:endParaRPr>
          </a:p>
          <a:p>
            <a:pPr indent="0" lvl="0" marL="0" rtl="0" algn="l">
              <a:lnSpc>
                <a:spcPct val="90000"/>
              </a:lnSpc>
              <a:spcBef>
                <a:spcPts val="0"/>
              </a:spcBef>
              <a:spcAft>
                <a:spcPts val="0"/>
              </a:spcAft>
              <a:buClr>
                <a:schemeClr val="dk1"/>
              </a:buClr>
              <a:buSzPts val="1100"/>
              <a:buNone/>
            </a:pPr>
            <a:r>
              <a:rPr lang="en">
                <a:solidFill>
                  <a:srgbClr val="006FB6"/>
                </a:solidFill>
              </a:rPr>
              <a:t>Nếu muốn kể cho một người bạn về cuốn sách này, thì điều lớn nhất mà con muốn chia sẻ là gì? Tác giả đã giải thích luận điểm đó như thế nào?</a:t>
            </a:r>
            <a:endParaRPr/>
          </a:p>
          <a:p>
            <a:pPr indent="0" lvl="0" marL="0" rtl="0" algn="l">
              <a:lnSpc>
                <a:spcPct val="90000"/>
              </a:lnSpc>
              <a:spcBef>
                <a:spcPts val="0"/>
              </a:spcBef>
              <a:spcAft>
                <a:spcPts val="0"/>
              </a:spcAft>
              <a:buClr>
                <a:schemeClr val="dk1"/>
              </a:buClr>
              <a:buSzPts val="1100"/>
              <a:buNone/>
            </a:pPr>
            <a:r>
              <a:t/>
            </a:r>
            <a:endParaRPr>
              <a:solidFill>
                <a:srgbClr val="006FB6"/>
              </a:solidFill>
            </a:endParaRPr>
          </a:p>
        </p:txBody>
      </p:sp>
      <p:pic>
        <p:nvPicPr>
          <p:cNvPr id="1569" name="Google Shape;1569;p119"/>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1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
              <a:t>Gia đình đa ngôn ngữ</a:t>
            </a:r>
            <a:endParaRPr/>
          </a:p>
        </p:txBody>
      </p:sp>
      <p:sp>
        <p:nvSpPr>
          <p:cNvPr id="1575" name="Google Shape;1575;p1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
                <a:latin typeface="Arial"/>
                <a:ea typeface="Arial"/>
                <a:cs typeface="Arial"/>
                <a:sym typeface="Arial"/>
              </a:rPr>
              <a:t>Nói về chủ đề của cuốn sách đầu tiên</a:t>
            </a:r>
            <a:r>
              <a:rPr lang="en"/>
              <a:t> </a:t>
            </a:r>
            <a:endParaRPr/>
          </a:p>
        </p:txBody>
      </p:sp>
      <p:sp>
        <p:nvSpPr>
          <p:cNvPr id="1576" name="Google Shape;1576;p120"/>
          <p:cNvSpPr txBox="1"/>
          <p:nvPr>
            <p:ph idx="2" type="body"/>
          </p:nvPr>
        </p:nvSpPr>
        <p:spPr>
          <a:xfrm>
            <a:off x="4588042" y="284159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800"/>
              </a:spcBef>
              <a:spcAft>
                <a:spcPts val="0"/>
              </a:spcAft>
              <a:buClr>
                <a:schemeClr val="dk1"/>
              </a:buClr>
              <a:buSzPts val="800"/>
              <a:buFont typeface="Arial"/>
              <a:buNone/>
            </a:pPr>
            <a:r>
              <a:rPr lang="en">
                <a:latin typeface="Arial"/>
                <a:ea typeface="Arial"/>
                <a:cs typeface="Arial"/>
                <a:sym typeface="Arial"/>
              </a:rPr>
              <a:t>Sử dụng cách này với sách trong bất cứ ngôn ngữ nào</a:t>
            </a:r>
            <a:r>
              <a:rPr lang="en"/>
              <a:t> </a:t>
            </a:r>
            <a:endParaRPr/>
          </a:p>
        </p:txBody>
      </p:sp>
      <p:sp>
        <p:nvSpPr>
          <p:cNvPr id="1577" name="Google Shape;1577;p120"/>
          <p:cNvSpPr txBox="1"/>
          <p:nvPr>
            <p:ph idx="3" type="body"/>
          </p:nvPr>
        </p:nvSpPr>
        <p:spPr>
          <a:xfrm>
            <a:off x="4588050" y="3991275"/>
            <a:ext cx="7205400" cy="1669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 sz="3200">
                <a:latin typeface="Arial"/>
                <a:ea typeface="Arial"/>
                <a:cs typeface="Arial"/>
                <a:sym typeface="Arial"/>
              </a:rPr>
              <a:t>Đặt câu hỏi và nói về sách bằng bất cứ ngôn ngữ nào! Giải thích các từ ngữ bằng một ngôn ngữ khác</a:t>
            </a:r>
            <a:r>
              <a:rPr lang="en" sz="3200"/>
              <a:t> </a:t>
            </a:r>
            <a:endParaRPr sz="3200"/>
          </a:p>
        </p:txBody>
      </p:sp>
      <p:pic>
        <p:nvPicPr>
          <p:cNvPr id="1578" name="Google Shape;1578;p120"/>
          <p:cNvPicPr preferRelativeResize="0"/>
          <p:nvPr/>
        </p:nvPicPr>
        <p:blipFill rotWithShape="1">
          <a:blip r:embed="rId3">
            <a:alphaModFix/>
          </a:blip>
          <a:srcRect b="0" l="0" r="0" t="0"/>
          <a:stretch/>
        </p:blipFill>
        <p:spPr>
          <a:xfrm>
            <a:off x="2262575" y="1489800"/>
            <a:ext cx="1071566" cy="1055700"/>
          </a:xfrm>
          <a:prstGeom prst="rect">
            <a:avLst/>
          </a:prstGeom>
          <a:noFill/>
          <a:ln>
            <a:noFill/>
          </a:ln>
        </p:spPr>
      </p:pic>
      <p:pic>
        <p:nvPicPr>
          <p:cNvPr id="1579" name="Google Shape;1579;p120"/>
          <p:cNvPicPr preferRelativeResize="0"/>
          <p:nvPr/>
        </p:nvPicPr>
        <p:blipFill rotWithShape="1">
          <a:blip r:embed="rId4">
            <a:alphaModFix/>
          </a:blip>
          <a:srcRect b="0" l="0" r="0" t="0"/>
          <a:stretch/>
        </p:blipFill>
        <p:spPr>
          <a:xfrm>
            <a:off x="2262575" y="4312512"/>
            <a:ext cx="1245424" cy="1026732"/>
          </a:xfrm>
          <a:prstGeom prst="rect">
            <a:avLst/>
          </a:prstGeom>
          <a:noFill/>
          <a:ln>
            <a:noFill/>
          </a:ln>
        </p:spPr>
      </p:pic>
      <p:pic>
        <p:nvPicPr>
          <p:cNvPr id="1580" name="Google Shape;1580;p120"/>
          <p:cNvPicPr preferRelativeResize="0"/>
          <p:nvPr/>
        </p:nvPicPr>
        <p:blipFill rotWithShape="1">
          <a:blip r:embed="rId5">
            <a:alphaModFix/>
          </a:blip>
          <a:srcRect b="0" l="0" r="0" t="0"/>
          <a:stretch/>
        </p:blipFill>
        <p:spPr>
          <a:xfrm>
            <a:off x="2227366" y="2897476"/>
            <a:ext cx="1141984" cy="1055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12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
              <a:t>Giờ thực hành</a:t>
            </a:r>
            <a:endParaRPr/>
          </a:p>
        </p:txBody>
      </p:sp>
      <p:sp>
        <p:nvSpPr>
          <p:cNvPr id="1586" name="Google Shape;1586;p1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 sz="3200"/>
              <a:t>Cho biết chủ đề</a:t>
            </a:r>
            <a:endParaRPr/>
          </a:p>
        </p:txBody>
      </p:sp>
      <p:sp>
        <p:nvSpPr>
          <p:cNvPr id="1587" name="Google Shape;1587;p12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 sz="3200"/>
              <a:t>Kể những sự kiện quan trọng nhất.</a:t>
            </a:r>
            <a:endParaRPr/>
          </a:p>
        </p:txBody>
      </p:sp>
      <p:sp>
        <p:nvSpPr>
          <p:cNvPr id="1588" name="Google Shape;1588;p121"/>
          <p:cNvSpPr txBox="1"/>
          <p:nvPr>
            <p:ph idx="3" type="body"/>
          </p:nvPr>
        </p:nvSpPr>
        <p:spPr>
          <a:xfrm>
            <a:off x="1655375" y="3351976"/>
            <a:ext cx="3393900" cy="2271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 sz="3200"/>
              <a:t>Kể một dữ kiện thú vị hoặc vui nhộn.</a:t>
            </a:r>
            <a:endParaRPr/>
          </a:p>
        </p:txBody>
      </p:sp>
      <p:sp>
        <p:nvSpPr>
          <p:cNvPr id="1589" name="Google Shape;1589;p12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 sz="6475"/>
              <a:t>1</a:t>
            </a:r>
            <a:endParaRPr/>
          </a:p>
        </p:txBody>
      </p:sp>
      <p:sp>
        <p:nvSpPr>
          <p:cNvPr id="1590" name="Google Shape;1590;p121"/>
          <p:cNvSpPr txBox="1"/>
          <p:nvPr>
            <p:ph idx="5" type="body"/>
          </p:nvPr>
        </p:nvSpPr>
        <p:spPr>
          <a:xfrm>
            <a:off x="698497" y="396157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 sz="6475"/>
              <a:t>3</a:t>
            </a:r>
            <a:endParaRPr/>
          </a:p>
        </p:txBody>
      </p:sp>
      <p:sp>
        <p:nvSpPr>
          <p:cNvPr id="1591" name="Google Shape;1591;p12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 sz="6475"/>
              <a:t>2</a:t>
            </a:r>
            <a:endParaRPr/>
          </a:p>
        </p:txBody>
      </p:sp>
      <p:sp>
        <p:nvSpPr>
          <p:cNvPr id="1592" name="Google Shape;1592;p121"/>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 sz="3000"/>
              <a:t>Gọi cô nhé nếu con có câu hỏi nào!</a:t>
            </a:r>
            <a:endParaRPr/>
          </a:p>
        </p:txBody>
      </p:sp>
      <p:sp>
        <p:nvSpPr>
          <p:cNvPr id="1593" name="Google Shape;1593;p121"/>
          <p:cNvSpPr/>
          <p:nvPr>
            <p:ph idx="9" type="pic"/>
          </p:nvPr>
        </p:nvSpPr>
        <p:spPr>
          <a:xfrm>
            <a:off x="7967502" y="1420398"/>
            <a:ext cx="3962100" cy="3122700"/>
          </a:xfrm>
          <a:prstGeom prst="rect">
            <a:avLst/>
          </a:prstGeom>
          <a:noFill/>
          <a:ln>
            <a:noFill/>
          </a:ln>
        </p:spPr>
      </p:sp>
      <p:pic>
        <p:nvPicPr>
          <p:cNvPr id="1594" name="Google Shape;1594;p121"/>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8" name="Shape 1598"/>
        <p:cNvGrpSpPr/>
        <p:nvPr/>
      </p:nvGrpSpPr>
      <p:grpSpPr>
        <a:xfrm>
          <a:off x="0" y="0"/>
          <a:ext cx="0" cy="0"/>
          <a:chOff x="0" y="0"/>
          <a:chExt cx="0" cy="0"/>
        </a:xfrm>
      </p:grpSpPr>
      <p:sp>
        <p:nvSpPr>
          <p:cNvPr id="1599" name="Google Shape;1599;p12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
              <a:t>Suy Ngẫm  </a:t>
            </a:r>
            <a:endParaRPr/>
          </a:p>
        </p:txBody>
      </p:sp>
      <p:sp>
        <p:nvSpPr>
          <p:cNvPr id="1600" name="Google Shape;1600;p122"/>
          <p:cNvSpPr txBox="1"/>
          <p:nvPr>
            <p:ph idx="1" type="body"/>
          </p:nvPr>
        </p:nvSpPr>
        <p:spPr>
          <a:xfrm>
            <a:off x="3961854" y="138338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en"/>
              <a:t>Quý vị có câu hỏi nào về các mẹo đọc không?</a:t>
            </a:r>
            <a:endParaRPr/>
          </a:p>
          <a:p>
            <a:pPr indent="-457200" lvl="0" marL="457200" rtl="0" algn="l">
              <a:lnSpc>
                <a:spcPct val="100000"/>
              </a:lnSpc>
              <a:spcBef>
                <a:spcPts val="2400"/>
              </a:spcBef>
              <a:spcAft>
                <a:spcPts val="0"/>
              </a:spcAft>
              <a:buClr>
                <a:srgbClr val="006FB6"/>
              </a:buClr>
              <a:buSzPts val="3400"/>
              <a:buChar char="•"/>
            </a:pPr>
            <a:r>
              <a:rPr lang="en"/>
              <a:t>Quay lại và trao đổi với con quý vị: Chúng ta đã sẵn sàng để thử để mẹo đọc này ở nhà chưa?</a:t>
            </a:r>
            <a:endParaRPr/>
          </a:p>
          <a:p>
            <a:pPr indent="-457200" lvl="0" marL="457200" rtl="0" algn="l">
              <a:lnSpc>
                <a:spcPct val="100000"/>
              </a:lnSpc>
              <a:spcBef>
                <a:spcPts val="2400"/>
              </a:spcBef>
              <a:spcAft>
                <a:spcPts val="0"/>
              </a:spcAft>
              <a:buClr>
                <a:srgbClr val="006FB6"/>
              </a:buClr>
              <a:buSzPts val="3400"/>
              <a:buChar char="•"/>
            </a:pPr>
            <a:r>
              <a:rPr lang="en"/>
              <a:t>Hãy chia sẻ cách quý vị có thể sử dụng mẹo đọc này ở nhà.</a:t>
            </a:r>
            <a:endParaRPr/>
          </a:p>
        </p:txBody>
      </p:sp>
      <p:sp>
        <p:nvSpPr>
          <p:cNvPr id="1601" name="Google Shape;1601;p12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
              <a:t>Câu hỏi của quý vị sẽ giúp ích cho những người khác trong phòng!</a:t>
            </a:r>
            <a:endParaRPr/>
          </a:p>
        </p:txBody>
      </p:sp>
      <p:pic>
        <p:nvPicPr>
          <p:cNvPr descr="A close up of a logo&#10;&#10;Description automatically generated" id="1602" name="Google Shape;1602;p122"/>
          <p:cNvPicPr preferRelativeResize="0"/>
          <p:nvPr>
            <p:ph idx="2" type="pic"/>
          </p:nvPr>
        </p:nvPicPr>
        <p:blipFill rotWithShape="1">
          <a:blip r:embed="rId3">
            <a:alphaModFix/>
          </a:blip>
          <a:srcRect b="0" l="6933" r="6932"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12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5000"/>
              <a:buNone/>
            </a:pPr>
            <a:r>
              <a:rPr lang="en"/>
              <a:t>Xin hãy đóng góp ý kiến</a:t>
            </a:r>
            <a:endParaRPr/>
          </a:p>
        </p:txBody>
      </p:sp>
      <p:pic>
        <p:nvPicPr>
          <p:cNvPr id="1608" name="Google Shape;1608;p123"/>
          <p:cNvPicPr preferRelativeResize="0"/>
          <p:nvPr>
            <p:ph idx="2" type="pic"/>
          </p:nvPr>
        </p:nvPicPr>
        <p:blipFill rotWithShape="1">
          <a:blip r:embed="rId3">
            <a:alphaModFix/>
          </a:blip>
          <a:srcRect b="-4522" l="274" r="274" t="-7982"/>
          <a:stretch/>
        </p:blipFill>
        <p:spPr>
          <a:xfrm>
            <a:off x="8953152" y="1444919"/>
            <a:ext cx="2916936" cy="2596896"/>
          </a:xfrm>
          <a:prstGeom prst="rect">
            <a:avLst/>
          </a:prstGeom>
          <a:noFill/>
          <a:ln>
            <a:noFill/>
          </a:ln>
        </p:spPr>
      </p:pic>
      <p:sp>
        <p:nvSpPr>
          <p:cNvPr id="1609" name="Google Shape;1609;p123"/>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p>
            <a:pPr indent="0" lvl="0" marL="57150" rtl="0" algn="l">
              <a:lnSpc>
                <a:spcPct val="90000"/>
              </a:lnSpc>
              <a:spcBef>
                <a:spcPts val="1000"/>
              </a:spcBef>
              <a:spcAft>
                <a:spcPts val="0"/>
              </a:spcAft>
              <a:buSzPts val="2700"/>
              <a:buNone/>
            </a:pPr>
            <a:r>
              <a:rPr lang="en" sz="2400"/>
              <a:t>Nhận xét của quý vị sẽ giúp cho thời gian chúng ta cùng học tập càng hữu ích hơn!</a:t>
            </a:r>
            <a:endParaRPr/>
          </a:p>
          <a:p>
            <a:pPr indent="0" lvl="0" marL="57150" rtl="0" algn="l">
              <a:lnSpc>
                <a:spcPct val="90000"/>
              </a:lnSpc>
              <a:spcBef>
                <a:spcPts val="1000"/>
              </a:spcBef>
              <a:spcAft>
                <a:spcPts val="0"/>
              </a:spcAft>
              <a:buSzPts val="2700"/>
              <a:buNone/>
            </a:pPr>
            <a:r>
              <a:t/>
            </a:r>
            <a:endParaRPr sz="2400"/>
          </a:p>
          <a:p>
            <a:pPr indent="0" lvl="0" marL="57150" marR="0" rtl="0" algn="l">
              <a:lnSpc>
                <a:spcPct val="90000"/>
              </a:lnSpc>
              <a:spcBef>
                <a:spcPts val="1000"/>
              </a:spcBef>
              <a:spcAft>
                <a:spcPts val="0"/>
              </a:spcAft>
              <a:buClr>
                <a:srgbClr val="006FB6"/>
              </a:buClr>
              <a:buSzPts val="2700"/>
              <a:buFont typeface="Noto Sans Symbols"/>
              <a:buNone/>
            </a:pPr>
            <a:r>
              <a:t/>
            </a:r>
            <a:endParaRPr sz="2400"/>
          </a:p>
        </p:txBody>
      </p:sp>
      <p:pic>
        <p:nvPicPr>
          <p:cNvPr descr="A picture containing person, indoor, blue&#10;&#10;Description automatically generated" id="1610" name="Google Shape;1610;p123"/>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110"/>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 sz="4400"/>
              <a:t>Các nội dung đã học được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111"/>
          <p:cNvSpPr txBox="1"/>
          <p:nvPr>
            <p:ph idx="1" type="body"/>
          </p:nvPr>
        </p:nvSpPr>
        <p:spPr>
          <a:xfrm>
            <a:off x="1660583" y="1489802"/>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 sz="3200"/>
              <a:t>Chào mừng</a:t>
            </a:r>
            <a:endParaRPr/>
          </a:p>
        </p:txBody>
      </p:sp>
      <p:sp>
        <p:nvSpPr>
          <p:cNvPr id="1468" name="Google Shape;1468;p111"/>
          <p:cNvSpPr txBox="1"/>
          <p:nvPr>
            <p:ph idx="3" type="body"/>
          </p:nvPr>
        </p:nvSpPr>
        <p:spPr>
          <a:xfrm>
            <a:off x="1660583" y="2653440"/>
            <a:ext cx="4514328" cy="1055685"/>
          </a:xfrm>
          <a:prstGeom prst="rect">
            <a:avLst/>
          </a:prstGeom>
          <a:noFill/>
          <a:ln>
            <a:noFill/>
          </a:ln>
        </p:spPr>
        <p:txBody>
          <a:bodyPr anchorCtr="0" anchor="ctr" bIns="45700" lIns="91425" spcFirstLastPara="1" rIns="91425" wrap="square" tIns="45700">
            <a:noAutofit/>
          </a:bodyPr>
          <a:lstStyle/>
          <a:p>
            <a:pPr indent="-30480" lvl="0" marL="30480" rtl="0" algn="l">
              <a:lnSpc>
                <a:spcPct val="100000"/>
              </a:lnSpc>
              <a:spcBef>
                <a:spcPts val="1000"/>
              </a:spcBef>
              <a:spcAft>
                <a:spcPts val="0"/>
              </a:spcAft>
              <a:buSzPts val="3000"/>
              <a:buNone/>
            </a:pPr>
            <a:r>
              <a:rPr lang="en" sz="3200">
                <a:latin typeface="Arial"/>
                <a:ea typeface="Arial"/>
                <a:cs typeface="Arial"/>
                <a:sym typeface="Arial"/>
              </a:rPr>
              <a:t>Hướng dẫn cách đọc</a:t>
            </a:r>
            <a:endParaRPr/>
          </a:p>
        </p:txBody>
      </p:sp>
      <p:sp>
        <p:nvSpPr>
          <p:cNvPr id="1469" name="Google Shape;1469;p111"/>
          <p:cNvSpPr txBox="1"/>
          <p:nvPr>
            <p:ph idx="4" type="body"/>
          </p:nvPr>
        </p:nvSpPr>
        <p:spPr>
          <a:xfrm>
            <a:off x="1660583" y="3817079"/>
            <a:ext cx="3394016" cy="1055685"/>
          </a:xfrm>
          <a:prstGeom prst="rect">
            <a:avLst/>
          </a:prstGeom>
          <a:noFill/>
          <a:ln>
            <a:noFill/>
          </a:ln>
        </p:spPr>
        <p:txBody>
          <a:bodyPr anchorCtr="0" anchor="ctr" bIns="45700" lIns="91425" spcFirstLastPara="1" rIns="91425" wrap="square" tIns="45700">
            <a:normAutofit/>
          </a:bodyPr>
          <a:lstStyle/>
          <a:p>
            <a:pPr indent="-60960" lvl="0" marL="60960" rtl="0" algn="l">
              <a:lnSpc>
                <a:spcPct val="100000"/>
              </a:lnSpc>
              <a:spcBef>
                <a:spcPts val="1000"/>
              </a:spcBef>
              <a:spcAft>
                <a:spcPts val="0"/>
              </a:spcAft>
              <a:buSzPts val="3000"/>
              <a:buNone/>
            </a:pPr>
            <a:r>
              <a:rPr lang="en" sz="3200">
                <a:latin typeface="Arial"/>
                <a:ea typeface="Arial"/>
                <a:cs typeface="Arial"/>
                <a:sym typeface="Arial"/>
              </a:rPr>
              <a:t>Giờ thực hành</a:t>
            </a:r>
            <a:endParaRPr/>
          </a:p>
        </p:txBody>
      </p:sp>
      <p:sp>
        <p:nvSpPr>
          <p:cNvPr id="1470" name="Google Shape;1470;p11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
              <a:t>Chương trình buổi học</a:t>
            </a:r>
            <a:endParaRPr/>
          </a:p>
        </p:txBody>
      </p:sp>
      <p:sp>
        <p:nvSpPr>
          <p:cNvPr id="1471" name="Google Shape;1471;p111"/>
          <p:cNvSpPr txBox="1"/>
          <p:nvPr>
            <p:ph idx="5" type="body"/>
          </p:nvPr>
        </p:nvSpPr>
        <p:spPr>
          <a:xfrm>
            <a:off x="1660583" y="4992079"/>
            <a:ext cx="4356507" cy="1055685"/>
          </a:xfrm>
          <a:prstGeom prst="rect">
            <a:avLst/>
          </a:prstGeom>
          <a:noFill/>
          <a:ln>
            <a:noFill/>
          </a:ln>
        </p:spPr>
        <p:txBody>
          <a:bodyPr anchorCtr="0" anchor="ctr" bIns="45700" lIns="91425" spcFirstLastPara="1" rIns="91425" wrap="square" tIns="45700">
            <a:normAutofit/>
          </a:bodyPr>
          <a:lstStyle/>
          <a:p>
            <a:pPr indent="-12700" lvl="0" marL="12700" rtl="0" algn="l">
              <a:lnSpc>
                <a:spcPct val="100000"/>
              </a:lnSpc>
              <a:spcBef>
                <a:spcPts val="1000"/>
              </a:spcBef>
              <a:spcAft>
                <a:spcPts val="0"/>
              </a:spcAft>
              <a:buSzPts val="3000"/>
              <a:buNone/>
            </a:pPr>
            <a:r>
              <a:rPr lang="en" sz="3200">
                <a:latin typeface="Arial"/>
                <a:ea typeface="Arial"/>
                <a:cs typeface="Arial"/>
                <a:sym typeface="Arial"/>
              </a:rPr>
              <a:t>Suy ngẫm &amp; cập nhật</a:t>
            </a:r>
            <a:endParaRPr/>
          </a:p>
        </p:txBody>
      </p:sp>
      <p:pic>
        <p:nvPicPr>
          <p:cNvPr id="1472" name="Google Shape;1472;p111"/>
          <p:cNvPicPr preferRelativeResize="0"/>
          <p:nvPr>
            <p:ph idx="6" type="body"/>
          </p:nvPr>
        </p:nvPicPr>
        <p:blipFill rotWithShape="1">
          <a:blip r:embed="rId3">
            <a:alphaModFix/>
          </a:blip>
          <a:srcRect b="0" l="0" r="0" t="0"/>
          <a:stretch/>
        </p:blipFill>
        <p:spPr>
          <a:xfrm>
            <a:off x="912540" y="1504823"/>
            <a:ext cx="573024" cy="908304"/>
          </a:xfrm>
          <a:prstGeom prst="rect">
            <a:avLst/>
          </a:prstGeom>
          <a:noFill/>
          <a:ln>
            <a:noFill/>
          </a:ln>
        </p:spPr>
      </p:pic>
      <p:pic>
        <p:nvPicPr>
          <p:cNvPr id="1473" name="Google Shape;1473;p111"/>
          <p:cNvPicPr preferRelativeResize="0"/>
          <p:nvPr>
            <p:ph idx="7" type="body"/>
          </p:nvPr>
        </p:nvPicPr>
        <p:blipFill rotWithShape="1">
          <a:blip r:embed="rId4">
            <a:alphaModFix/>
          </a:blip>
          <a:srcRect b="0" l="0" r="0" t="0"/>
          <a:stretch/>
        </p:blipFill>
        <p:spPr>
          <a:xfrm>
            <a:off x="693738" y="2821020"/>
            <a:ext cx="758825" cy="710260"/>
          </a:xfrm>
          <a:prstGeom prst="rect">
            <a:avLst/>
          </a:prstGeom>
          <a:noFill/>
          <a:ln>
            <a:noFill/>
          </a:ln>
        </p:spPr>
      </p:pic>
      <p:pic>
        <p:nvPicPr>
          <p:cNvPr id="1474" name="Google Shape;1474;p111"/>
          <p:cNvPicPr preferRelativeResize="0"/>
          <p:nvPr>
            <p:ph idx="8" type="body"/>
          </p:nvPr>
        </p:nvPicPr>
        <p:blipFill rotWithShape="1">
          <a:blip r:embed="rId5">
            <a:alphaModFix/>
          </a:blip>
          <a:srcRect b="0" l="0" r="0" t="0"/>
          <a:stretch/>
        </p:blipFill>
        <p:spPr>
          <a:xfrm>
            <a:off x="676611" y="3936650"/>
            <a:ext cx="793077" cy="714375"/>
          </a:xfrm>
          <a:prstGeom prst="rect">
            <a:avLst/>
          </a:prstGeom>
          <a:noFill/>
          <a:ln>
            <a:noFill/>
          </a:ln>
        </p:spPr>
      </p:pic>
      <p:pic>
        <p:nvPicPr>
          <p:cNvPr id="1475" name="Google Shape;1475;p111"/>
          <p:cNvPicPr preferRelativeResize="0"/>
          <p:nvPr>
            <p:ph idx="9" type="body"/>
          </p:nvPr>
        </p:nvPicPr>
        <p:blipFill rotWithShape="1">
          <a:blip r:embed="rId6">
            <a:alphaModFix/>
          </a:blip>
          <a:srcRect b="0" l="0" r="0" t="0"/>
          <a:stretch/>
        </p:blipFill>
        <p:spPr>
          <a:xfrm>
            <a:off x="743965" y="5088376"/>
            <a:ext cx="658368" cy="719328"/>
          </a:xfrm>
          <a:prstGeom prst="rect">
            <a:avLst/>
          </a:prstGeom>
          <a:noFill/>
          <a:ln>
            <a:noFill/>
          </a:ln>
        </p:spPr>
      </p:pic>
      <p:pic>
        <p:nvPicPr>
          <p:cNvPr descr="A group of people posing for the camera&#10;&#10;Description automatically generated" id="1476" name="Google Shape;1476;p111"/>
          <p:cNvPicPr preferRelativeResize="0"/>
          <p:nvPr>
            <p:ph idx="2" type="pic"/>
          </p:nvPr>
        </p:nvPicPr>
        <p:blipFill rotWithShape="1">
          <a:blip r:embed="rId7">
            <a:alphaModFix/>
          </a:blip>
          <a:srcRect b="61" l="0" r="0" t="65"/>
          <a:stretch/>
        </p:blipFill>
        <p:spPr>
          <a:xfrm>
            <a:off x="6174911" y="1558066"/>
            <a:ext cx="5394325" cy="4518025"/>
          </a:xfrm>
          <a:prstGeom prst="rect">
            <a:avLst/>
          </a:prstGeom>
          <a:noFill/>
          <a:ln cap="flat" cmpd="sng" w="19050">
            <a:solidFill>
              <a:srgbClr val="666666"/>
            </a:solidFill>
            <a:prstDash val="solid"/>
            <a:round/>
            <a:headEnd len="sm" w="sm" type="none"/>
            <a:tailEnd len="sm" w="sm" type="none"/>
          </a:ln>
        </p:spPr>
      </p:pic>
      <p:sp>
        <p:nvSpPr>
          <p:cNvPr id="1477" name="Google Shape;1477;p111"/>
          <p:cNvSpPr txBox="1"/>
          <p:nvPr/>
        </p:nvSpPr>
        <p:spPr>
          <a:xfrm>
            <a:off x="9677400" y="3352800"/>
            <a:ext cx="1671918" cy="10772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85D08"/>
                </a:solidFill>
                <a:latin typeface="Arial"/>
                <a:ea typeface="Arial"/>
                <a:cs typeface="Arial"/>
                <a:sym typeface="Arial"/>
              </a:rPr>
              <a:t>"Mình đã học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85D08"/>
                </a:solidFill>
                <a:latin typeface="Arial"/>
                <a:ea typeface="Arial"/>
                <a:cs typeface="Arial"/>
                <a:sym typeface="Arial"/>
              </a:rPr>
              <a:t>được cách thêm vào những chữ khó!"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11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p>
            <a:pPr indent="-12700" lvl="0" marL="12700" rtl="0" algn="l">
              <a:lnSpc>
                <a:spcPct val="100000"/>
              </a:lnSpc>
              <a:spcBef>
                <a:spcPts val="1000"/>
              </a:spcBef>
              <a:spcAft>
                <a:spcPts val="0"/>
              </a:spcAft>
              <a:buSzPts val="3000"/>
              <a:buNone/>
            </a:pPr>
            <a:r>
              <a:t/>
            </a:r>
            <a:endParaRPr/>
          </a:p>
        </p:txBody>
      </p:sp>
      <p:sp>
        <p:nvSpPr>
          <p:cNvPr id="1483" name="Google Shape;1483;p11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84" name="Google Shape;1484;p11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85" name="Google Shape;1485;p11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86" name="Google Shape;1486;p112"/>
          <p:cNvSpPr txBox="1"/>
          <p:nvPr>
            <p:ph idx="5" type="body"/>
          </p:nvPr>
        </p:nvSpPr>
        <p:spPr>
          <a:xfrm>
            <a:off x="1044438" y="1502511"/>
            <a:ext cx="3435278" cy="1042976"/>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en" sz="3200">
                <a:latin typeface="Arial"/>
                <a:ea typeface="Arial"/>
                <a:cs typeface="Arial"/>
                <a:sym typeface="Arial"/>
              </a:rPr>
              <a:t>Chuẩn bị.</a:t>
            </a:r>
            <a:endParaRPr/>
          </a:p>
        </p:txBody>
      </p:sp>
      <p:sp>
        <p:nvSpPr>
          <p:cNvPr id="1487" name="Google Shape;1487;p112"/>
          <p:cNvSpPr txBox="1"/>
          <p:nvPr>
            <p:ph idx="6" type="body"/>
          </p:nvPr>
        </p:nvSpPr>
        <p:spPr>
          <a:xfrm>
            <a:off x="1046485" y="2653440"/>
            <a:ext cx="3433231" cy="1042976"/>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en" sz="3200">
                <a:latin typeface="Arial"/>
                <a:ea typeface="Arial"/>
                <a:cs typeface="Arial"/>
                <a:sym typeface="Arial"/>
              </a:rPr>
              <a:t>Có mặt.</a:t>
            </a:r>
            <a:endParaRPr/>
          </a:p>
        </p:txBody>
      </p:sp>
      <p:sp>
        <p:nvSpPr>
          <p:cNvPr id="1488" name="Google Shape;1488;p112"/>
          <p:cNvSpPr txBox="1"/>
          <p:nvPr>
            <p:ph idx="7" type="body"/>
          </p:nvPr>
        </p:nvSpPr>
        <p:spPr>
          <a:xfrm>
            <a:off x="1044439" y="3804369"/>
            <a:ext cx="3433231" cy="1042976"/>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en" sz="3200">
                <a:latin typeface="Arial"/>
                <a:ea typeface="Arial"/>
                <a:cs typeface="Arial"/>
                <a:sym typeface="Arial"/>
              </a:rPr>
              <a:t>Hãy tỏ ra lịch sự</a:t>
            </a:r>
            <a:endParaRPr/>
          </a:p>
        </p:txBody>
      </p:sp>
      <p:sp>
        <p:nvSpPr>
          <p:cNvPr id="1489" name="Google Shape;1489;p112"/>
          <p:cNvSpPr txBox="1"/>
          <p:nvPr>
            <p:ph idx="8" type="body"/>
          </p:nvPr>
        </p:nvSpPr>
        <p:spPr>
          <a:xfrm>
            <a:off x="1044438" y="4959551"/>
            <a:ext cx="3433231" cy="1042976"/>
          </a:xfrm>
          <a:prstGeom prst="rect">
            <a:avLst/>
          </a:prstGeom>
          <a:noFill/>
          <a:ln>
            <a:noFill/>
          </a:ln>
        </p:spPr>
        <p:txBody>
          <a:bodyPr anchorCtr="0" anchor="ctr" bIns="45700" lIns="91425" spcFirstLastPara="1" rIns="91425" wrap="square" tIns="45700">
            <a:noAutofit/>
          </a:bodyPr>
          <a:lstStyle/>
          <a:p>
            <a:pPr indent="-12700" lvl="0" marL="12700" marR="5080" rtl="0" algn="l">
              <a:lnSpc>
                <a:spcPct val="100625"/>
              </a:lnSpc>
              <a:spcBef>
                <a:spcPts val="1000"/>
              </a:spcBef>
              <a:spcAft>
                <a:spcPts val="0"/>
              </a:spcAft>
              <a:buSzPts val="4000"/>
              <a:buNone/>
            </a:pPr>
            <a:r>
              <a:rPr lang="en" sz="3200">
                <a:latin typeface="Arial"/>
                <a:ea typeface="Arial"/>
                <a:cs typeface="Arial"/>
                <a:sym typeface="Arial"/>
              </a:rPr>
              <a:t>Hỏi những thắc mắc.</a:t>
            </a:r>
            <a:endParaRPr/>
          </a:p>
        </p:txBody>
      </p:sp>
      <p:sp>
        <p:nvSpPr>
          <p:cNvPr id="1490" name="Google Shape;1490;p11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
                <a:latin typeface="Arial"/>
                <a:ea typeface="Arial"/>
                <a:cs typeface="Arial"/>
                <a:sym typeface="Arial"/>
              </a:rPr>
              <a:t>Hướng dẫn buổi học</a:t>
            </a:r>
            <a:endParaRPr/>
          </a:p>
        </p:txBody>
      </p:sp>
      <p:pic>
        <p:nvPicPr>
          <p:cNvPr descr="Icon&#10;&#10;Description automatically generated" id="1491" name="Google Shape;1491;p112"/>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92" name="Google Shape;1492;p112"/>
          <p:cNvPicPr preferRelativeResize="0"/>
          <p:nvPr/>
        </p:nvPicPr>
        <p:blipFill rotWithShape="1">
          <a:blip r:embed="rId4">
            <a:alphaModFix/>
          </a:blip>
          <a:srcRect b="0" l="0" r="0" t="0"/>
          <a:stretch/>
        </p:blipFill>
        <p:spPr>
          <a:xfrm>
            <a:off x="350915" y="5188440"/>
            <a:ext cx="585197" cy="585197"/>
          </a:xfrm>
          <a:prstGeom prst="rect">
            <a:avLst/>
          </a:prstGeom>
          <a:noFill/>
          <a:ln>
            <a:noFill/>
          </a:ln>
        </p:spPr>
      </p:pic>
      <p:pic>
        <p:nvPicPr>
          <p:cNvPr descr="Icon&#10;&#10;Description automatically generated" id="1493" name="Google Shape;1493;p112"/>
          <p:cNvPicPr preferRelativeResize="0"/>
          <p:nvPr/>
        </p:nvPicPr>
        <p:blipFill rotWithShape="1">
          <a:blip r:embed="rId5">
            <a:alphaModFix/>
          </a:blip>
          <a:srcRect b="0" l="0" r="0" t="0"/>
          <a:stretch/>
        </p:blipFill>
        <p:spPr>
          <a:xfrm>
            <a:off x="350915" y="4116743"/>
            <a:ext cx="585197" cy="418227"/>
          </a:xfrm>
          <a:prstGeom prst="rect">
            <a:avLst/>
          </a:prstGeom>
          <a:noFill/>
          <a:ln>
            <a:noFill/>
          </a:ln>
        </p:spPr>
      </p:pic>
      <p:pic>
        <p:nvPicPr>
          <p:cNvPr descr="Icon&#10;&#10;Description automatically generated" id="1494" name="Google Shape;1494;p112"/>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11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
                <a:solidFill>
                  <a:srgbClr val="006FB6"/>
                </a:solidFill>
              </a:rPr>
              <a:t>Con đã học hỏi được những gì?</a:t>
            </a:r>
            <a:endParaRPr/>
          </a:p>
        </p:txBody>
      </p:sp>
      <p:sp>
        <p:nvSpPr>
          <p:cNvPr id="1500" name="Google Shape;1500;p113"/>
          <p:cNvSpPr txBox="1"/>
          <p:nvPr>
            <p:ph idx="1" type="body"/>
          </p:nvPr>
        </p:nvSpPr>
        <p:spPr>
          <a:xfrm>
            <a:off x="9005104" y="2793189"/>
            <a:ext cx="2815046" cy="3101321"/>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 sz="2600"/>
              <a:t>Sách phi hư cấu khác với sách hư cấu. Sách hư cấu sẽ kể các câu chuyện. Sách phi hư cấu chứa thông tin và dạy các chủ đề.</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501" name="Google Shape;1501;p113"/>
          <p:cNvPicPr preferRelativeResize="0"/>
          <p:nvPr>
            <p:ph idx="2" type="pic"/>
          </p:nvPr>
        </p:nvPicPr>
        <p:blipFill rotWithShape="1">
          <a:blip r:embed="rId3">
            <a:alphaModFix/>
          </a:blip>
          <a:srcRect b="0" l="0" r="0" t="0"/>
          <a:stretch/>
        </p:blipFill>
        <p:spPr>
          <a:xfrm>
            <a:off x="9859875" y="1131925"/>
            <a:ext cx="1223300" cy="1460050"/>
          </a:xfrm>
          <a:prstGeom prst="rect">
            <a:avLst/>
          </a:prstGeom>
          <a:noFill/>
          <a:ln>
            <a:noFill/>
          </a:ln>
        </p:spPr>
      </p:pic>
      <p:sp>
        <p:nvSpPr>
          <p:cNvPr id="1502" name="Google Shape;1502;p11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
              <a:t>2</a:t>
            </a:r>
            <a:endParaRPr/>
          </a:p>
        </p:txBody>
      </p:sp>
      <p:sp>
        <p:nvSpPr>
          <p:cNvPr id="1503" name="Google Shape;1503;p11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
              <a:t>3</a:t>
            </a:r>
            <a:endParaRPr/>
          </a:p>
        </p:txBody>
      </p:sp>
      <p:sp>
        <p:nvSpPr>
          <p:cNvPr id="1504" name="Google Shape;1504;p113"/>
          <p:cNvSpPr txBox="1"/>
          <p:nvPr>
            <p:ph idx="6" type="body"/>
          </p:nvPr>
        </p:nvSpPr>
        <p:spPr>
          <a:xfrm>
            <a:off x="12646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Cho biết chủ đề.</a:t>
            </a:r>
            <a:endParaRPr/>
          </a:p>
        </p:txBody>
      </p:sp>
      <p:sp>
        <p:nvSpPr>
          <p:cNvPr id="1505" name="Google Shape;1505;p113"/>
          <p:cNvSpPr txBox="1"/>
          <p:nvPr>
            <p:ph idx="7" type="body"/>
          </p:nvPr>
        </p:nvSpPr>
        <p:spPr>
          <a:xfrm>
            <a:off x="1264650" y="2320225"/>
            <a:ext cx="6293618"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Kể những sự kiện quan trọng nhất.</a:t>
            </a:r>
            <a:endParaRPr/>
          </a:p>
        </p:txBody>
      </p:sp>
      <p:sp>
        <p:nvSpPr>
          <p:cNvPr id="1506" name="Google Shape;1506;p113"/>
          <p:cNvSpPr txBox="1"/>
          <p:nvPr>
            <p:ph idx="8" type="body"/>
          </p:nvPr>
        </p:nvSpPr>
        <p:spPr>
          <a:xfrm>
            <a:off x="1264637" y="3700915"/>
            <a:ext cx="6501975"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Kể một dữ kiện thú vị hoặc vui nhộn. </a:t>
            </a:r>
            <a:endParaRPr/>
          </a:p>
        </p:txBody>
      </p:sp>
      <p:sp>
        <p:nvSpPr>
          <p:cNvPr id="1507" name="Google Shape;1507;p11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 sz="3000">
                <a:solidFill>
                  <a:srgbClr val="006FB6"/>
                </a:solidFill>
                <a:highlight>
                  <a:srgbClr val="FFFFFF"/>
                </a:highlight>
              </a:rPr>
              <a:t>Chủ đề của văn bản</a:t>
            </a:r>
            <a:endParaRPr sz="3000">
              <a:solidFill>
                <a:srgbClr val="006FB6"/>
              </a:solidFill>
            </a:endParaRPr>
          </a:p>
        </p:txBody>
      </p:sp>
      <p:sp>
        <p:nvSpPr>
          <p:cNvPr id="1513" name="Google Shape;1513;p11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 sz="3000">
                <a:solidFill>
                  <a:srgbClr val="006FB6"/>
                </a:solidFill>
                <a:highlight>
                  <a:srgbClr val="FFFFFF"/>
                </a:highlight>
              </a:rPr>
              <a:t>Điều mà tác giả muốn dạy cho chúng ta về một chủ đề</a:t>
            </a:r>
            <a:endParaRPr sz="3000">
              <a:solidFill>
                <a:srgbClr val="006FB6"/>
              </a:solidFill>
            </a:endParaRPr>
          </a:p>
        </p:txBody>
      </p:sp>
      <p:sp>
        <p:nvSpPr>
          <p:cNvPr id="1514" name="Google Shape;1514;p11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 sz="3000">
                <a:solidFill>
                  <a:srgbClr val="006FB6"/>
                </a:solidFill>
                <a:highlight>
                  <a:srgbClr val="FFFFFF"/>
                </a:highlight>
              </a:rPr>
              <a:t>Thứ gì đó khiến anh chú ý</a:t>
            </a:r>
            <a:endParaRPr sz="3000">
              <a:solidFill>
                <a:srgbClr val="006FB6"/>
              </a:solidFill>
            </a:endParaRPr>
          </a:p>
        </p:txBody>
      </p:sp>
      <p:sp>
        <p:nvSpPr>
          <p:cNvPr id="1515" name="Google Shape;1515;p11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 sz="3000">
                <a:solidFill>
                  <a:srgbClr val="006FB6"/>
                </a:solidFill>
                <a:highlight>
                  <a:srgbClr val="FFFFFF"/>
                </a:highlight>
              </a:rPr>
              <a:t>Điều đã được chứng minh là đúng</a:t>
            </a:r>
            <a:endParaRPr sz="3000">
              <a:solidFill>
                <a:srgbClr val="006FB6"/>
              </a:solidFill>
            </a:endParaRPr>
          </a:p>
        </p:txBody>
      </p:sp>
      <p:sp>
        <p:nvSpPr>
          <p:cNvPr id="1516" name="Google Shape;1516;p11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
              <a:t>Chủ đề</a:t>
            </a:r>
            <a:endParaRPr/>
          </a:p>
        </p:txBody>
      </p:sp>
      <p:sp>
        <p:nvSpPr>
          <p:cNvPr id="1517" name="Google Shape;1517;p11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 sz="3000">
                <a:solidFill>
                  <a:srgbClr val="006FB6"/>
                </a:solidFill>
                <a:highlight>
                  <a:srgbClr val="FFFFFF"/>
                </a:highlight>
              </a:rPr>
              <a:t>Ý chính</a:t>
            </a:r>
            <a:endParaRPr b="1" sz="3000">
              <a:solidFill>
                <a:srgbClr val="006FB6"/>
              </a:solidFill>
            </a:endParaRPr>
          </a:p>
        </p:txBody>
      </p:sp>
      <p:sp>
        <p:nvSpPr>
          <p:cNvPr id="1518" name="Google Shape;1518;p11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 sz="3000">
                <a:solidFill>
                  <a:srgbClr val="006FB6"/>
                </a:solidFill>
                <a:highlight>
                  <a:srgbClr val="FFFFFF"/>
                </a:highlight>
              </a:rPr>
              <a:t>Thú vị</a:t>
            </a:r>
            <a:endParaRPr b="1" sz="3000">
              <a:solidFill>
                <a:srgbClr val="006FB6"/>
              </a:solidFill>
            </a:endParaRPr>
          </a:p>
        </p:txBody>
      </p:sp>
      <p:sp>
        <p:nvSpPr>
          <p:cNvPr id="1519" name="Google Shape;1519;p11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
              <a:t>Dữ kiện</a:t>
            </a:r>
            <a:endParaRPr/>
          </a:p>
        </p:txBody>
      </p:sp>
      <p:sp>
        <p:nvSpPr>
          <p:cNvPr id="1520" name="Google Shape;1520;p1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 sz="4000"/>
              <a:t>Kiểm tra thuật ngữ về khả năng đọc viết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p115"/>
          <p:cNvSpPr txBox="1"/>
          <p:nvPr>
            <p:ph idx="1" type="body"/>
          </p:nvPr>
        </p:nvSpPr>
        <p:spPr>
          <a:xfrm>
            <a:off x="3445340" y="1710574"/>
            <a:ext cx="2514600" cy="3148500"/>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006FB6"/>
              </a:buClr>
              <a:buSzPts val="3200"/>
              <a:buNone/>
            </a:pPr>
            <a:r>
              <a:rPr lang="en" sz="3200"/>
              <a:t>Chủ đề của cuốn sách con vừa đọc là gì?</a:t>
            </a:r>
            <a:endParaRPr/>
          </a:p>
          <a:p>
            <a:pPr indent="0" lvl="0" marL="0" rtl="0" algn="ctr">
              <a:lnSpc>
                <a:spcPct val="90000"/>
              </a:lnSpc>
              <a:spcBef>
                <a:spcPts val="1000"/>
              </a:spcBef>
              <a:spcAft>
                <a:spcPts val="0"/>
              </a:spcAft>
              <a:buClr>
                <a:srgbClr val="006FB6"/>
              </a:buClr>
              <a:buSzPts val="3200"/>
              <a:buNone/>
            </a:pPr>
            <a:r>
              <a:t/>
            </a:r>
            <a:endParaRPr sz="3200"/>
          </a:p>
        </p:txBody>
      </p:sp>
      <p:sp>
        <p:nvSpPr>
          <p:cNvPr id="1526" name="Google Shape;1526;p115"/>
          <p:cNvSpPr txBox="1"/>
          <p:nvPr>
            <p:ph idx="2" type="body"/>
          </p:nvPr>
        </p:nvSpPr>
        <p:spPr>
          <a:xfrm>
            <a:off x="9332937" y="1735925"/>
            <a:ext cx="2514600" cy="3148500"/>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006FB6"/>
              </a:buClr>
              <a:buSzPts val="3200"/>
              <a:buNone/>
            </a:pPr>
            <a:r>
              <a:rPr lang="en" sz="3200"/>
              <a:t>Một điều mà tác giả muốn chúng ta biết là gì?</a:t>
            </a:r>
            <a:endParaRPr/>
          </a:p>
          <a:p>
            <a:pPr indent="0" lvl="0" marL="0" rtl="0" algn="ctr">
              <a:lnSpc>
                <a:spcPct val="90000"/>
              </a:lnSpc>
              <a:spcBef>
                <a:spcPts val="1000"/>
              </a:spcBef>
              <a:spcAft>
                <a:spcPts val="0"/>
              </a:spcAft>
              <a:buClr>
                <a:srgbClr val="006FB6"/>
              </a:buClr>
              <a:buSzPts val="3200"/>
              <a:buNone/>
            </a:pPr>
            <a:r>
              <a:t/>
            </a:r>
            <a:endParaRPr sz="3200"/>
          </a:p>
        </p:txBody>
      </p:sp>
      <p:sp>
        <p:nvSpPr>
          <p:cNvPr id="1527" name="Google Shape;1527;p11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
              <a:t>Cho biết chủ đề </a:t>
            </a:r>
            <a:endParaRPr/>
          </a:p>
        </p:txBody>
      </p:sp>
      <p:pic>
        <p:nvPicPr>
          <p:cNvPr id="1528" name="Google Shape;1528;p115"/>
          <p:cNvPicPr preferRelativeResize="0"/>
          <p:nvPr>
            <p:ph idx="3" type="body"/>
          </p:nvPr>
        </p:nvPicPr>
        <p:blipFill rotWithShape="1">
          <a:blip r:embed="rId3">
            <a:alphaModFix/>
          </a:blip>
          <a:srcRect b="11311" l="14193" r="50000" t="37227"/>
          <a:stretch/>
        </p:blipFill>
        <p:spPr>
          <a:xfrm>
            <a:off x="344488" y="2168998"/>
            <a:ext cx="2911500" cy="2223000"/>
          </a:xfrm>
          <a:prstGeom prst="rect">
            <a:avLst/>
          </a:prstGeom>
          <a:noFill/>
          <a:ln cap="flat" cmpd="sng" w="9525">
            <a:solidFill>
              <a:srgbClr val="666666"/>
            </a:solidFill>
            <a:prstDash val="solid"/>
            <a:round/>
            <a:headEnd len="sm" w="sm" type="none"/>
            <a:tailEnd len="sm" w="sm" type="none"/>
          </a:ln>
        </p:spPr>
      </p:pic>
      <p:pic>
        <p:nvPicPr>
          <p:cNvPr id="1529" name="Google Shape;1529;p115"/>
          <p:cNvPicPr preferRelativeResize="0"/>
          <p:nvPr>
            <p:ph idx="4" type="body"/>
          </p:nvPr>
        </p:nvPicPr>
        <p:blipFill rotWithShape="1">
          <a:blip r:embed="rId4">
            <a:alphaModFix/>
          </a:blip>
          <a:srcRect b="34974" l="17456" r="69147" t="34386"/>
          <a:stretch/>
        </p:blipFill>
        <p:spPr>
          <a:xfrm>
            <a:off x="6870849" y="2317694"/>
            <a:ext cx="1633200" cy="1984500"/>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200"/>
              <a:buFont typeface="Calibri"/>
              <a:buNone/>
            </a:pPr>
            <a:r>
              <a:rPr lang="en">
                <a:solidFill>
                  <a:srgbClr val="006FB6"/>
                </a:solidFill>
              </a:rPr>
              <a:t>Kể những dữ kiện </a:t>
            </a:r>
            <a:endParaRPr/>
          </a:p>
          <a:p>
            <a:pPr indent="0" lvl="0" marL="0" rtl="0" algn="l">
              <a:lnSpc>
                <a:spcPct val="90000"/>
              </a:lnSpc>
              <a:spcBef>
                <a:spcPts val="0"/>
              </a:spcBef>
              <a:spcAft>
                <a:spcPts val="0"/>
              </a:spcAft>
              <a:buClr>
                <a:srgbClr val="006FB6"/>
              </a:buClr>
              <a:buSzPts val="4200"/>
              <a:buFont typeface="Calibri"/>
              <a:buNone/>
            </a:pPr>
            <a:r>
              <a:rPr lang="en">
                <a:solidFill>
                  <a:srgbClr val="006FB6"/>
                </a:solidFill>
              </a:rPr>
              <a:t>quan trọng nhất </a:t>
            </a:r>
            <a:endParaRPr/>
          </a:p>
        </p:txBody>
      </p:sp>
      <p:sp>
        <p:nvSpPr>
          <p:cNvPr id="1535" name="Google Shape;1535;p116"/>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 sz="4000">
                <a:solidFill>
                  <a:srgbClr val="006FB6"/>
                </a:solidFill>
              </a:rPr>
              <a:t>Hãy thử ngay bằng một cuốn sách! </a:t>
            </a:r>
            <a:endParaRPr/>
          </a:p>
          <a:p>
            <a:pPr indent="0" lvl="0" marL="0" rtl="0" algn="l">
              <a:lnSpc>
                <a:spcPct val="90000"/>
              </a:lnSpc>
              <a:spcBef>
                <a:spcPts val="1000"/>
              </a:spcBef>
              <a:spcAft>
                <a:spcPts val="0"/>
              </a:spcAft>
              <a:buClr>
                <a:srgbClr val="0771BA"/>
              </a:buClr>
              <a:buSzPts val="2800"/>
              <a:buNone/>
            </a:pPr>
            <a:r>
              <a:t/>
            </a:r>
            <a:endParaRPr/>
          </a:p>
        </p:txBody>
      </p:sp>
      <p:sp>
        <p:nvSpPr>
          <p:cNvPr id="1536" name="Google Shape;1536;p116"/>
          <p:cNvSpPr txBox="1"/>
          <p:nvPr>
            <p:ph idx="2" type="body"/>
          </p:nvPr>
        </p:nvSpPr>
        <p:spPr>
          <a:xfrm>
            <a:off x="265470" y="2059294"/>
            <a:ext cx="3271499" cy="3727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
                <a:solidFill>
                  <a:srgbClr val="006FB6"/>
                </a:solidFill>
              </a:rPr>
              <a:t>Lấy một cuốn sách và bắt đầu đọc.</a:t>
            </a:r>
            <a:endParaRPr/>
          </a:p>
          <a:p>
            <a:pPr indent="-50800" lvl="0" marL="228600" rtl="0" algn="l">
              <a:lnSpc>
                <a:spcPct val="90000"/>
              </a:lnSpc>
              <a:spcBef>
                <a:spcPts val="1000"/>
              </a:spcBef>
              <a:spcAft>
                <a:spcPts val="0"/>
              </a:spcAft>
              <a:buClr>
                <a:srgbClr val="0771BA"/>
              </a:buClr>
              <a:buSzPts val="2800"/>
              <a:buNone/>
            </a:pPr>
            <a:r>
              <a:t/>
            </a:r>
            <a:endParaRPr>
              <a:solidFill>
                <a:srgbClr val="006FB6"/>
              </a:solidFill>
            </a:endParaRPr>
          </a:p>
          <a:p>
            <a:pPr indent="-228600" lvl="0" marL="228600" rtl="0" algn="l">
              <a:lnSpc>
                <a:spcPct val="90000"/>
              </a:lnSpc>
              <a:spcBef>
                <a:spcPts val="1000"/>
              </a:spcBef>
              <a:spcAft>
                <a:spcPts val="0"/>
              </a:spcAft>
              <a:buClr>
                <a:srgbClr val="006FB6"/>
              </a:buClr>
              <a:buSzPts val="2800"/>
              <a:buChar char="•"/>
            </a:pPr>
            <a:r>
              <a:rPr lang="en">
                <a:solidFill>
                  <a:srgbClr val="006FB6"/>
                </a:solidFill>
              </a:rPr>
              <a:t>Tạm dừng sau 1-2 phút và nói về các dữ kiện quan trọng nhất đến giờ trong nội dung đó. </a:t>
            </a:r>
            <a:endParaRPr/>
          </a:p>
        </p:txBody>
      </p:sp>
      <p:pic>
        <p:nvPicPr>
          <p:cNvPr descr="A picture containing can&#10;&#10;Description automatically generated" id="1537" name="Google Shape;1537;p116"/>
          <p:cNvPicPr preferRelativeResize="0"/>
          <p:nvPr>
            <p:ph idx="4" type="body"/>
          </p:nvPr>
        </p:nvPicPr>
        <p:blipFill rotWithShape="1">
          <a:blip r:embed="rId3">
            <a:alphaModFix/>
          </a:blip>
          <a:srcRect b="0" l="0" r="0" t="0"/>
          <a:stretch/>
        </p:blipFill>
        <p:spPr>
          <a:xfrm>
            <a:off x="4089688" y="1895231"/>
            <a:ext cx="2660100" cy="3727800"/>
          </a:xfrm>
          <a:prstGeom prst="rect">
            <a:avLst/>
          </a:prstGeom>
          <a:noFill/>
          <a:ln>
            <a:noFill/>
          </a:ln>
        </p:spPr>
      </p:pic>
      <p:sp>
        <p:nvSpPr>
          <p:cNvPr id="1538" name="Google Shape;1538;p116"/>
          <p:cNvSpPr txBox="1"/>
          <p:nvPr>
            <p:ph idx="5" type="body"/>
          </p:nvPr>
        </p:nvSpPr>
        <p:spPr>
          <a:xfrm>
            <a:off x="6872748" y="1893094"/>
            <a:ext cx="4806108" cy="39876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006FB6"/>
              </a:buClr>
              <a:buSzPts val="3000"/>
              <a:buChar char="•"/>
            </a:pPr>
            <a:r>
              <a:rPr lang="en" sz="3000"/>
              <a:t>Cuốn sách này dạy con điều gì?</a:t>
            </a:r>
            <a:endParaRPr/>
          </a:p>
          <a:p>
            <a:pPr indent="-457200" lvl="0" marL="457200" rtl="0" algn="l">
              <a:lnSpc>
                <a:spcPct val="90000"/>
              </a:lnSpc>
              <a:spcBef>
                <a:spcPts val="1000"/>
              </a:spcBef>
              <a:spcAft>
                <a:spcPts val="0"/>
              </a:spcAft>
              <a:buClr>
                <a:srgbClr val="006FB6"/>
              </a:buClr>
              <a:buSzPts val="3000"/>
              <a:buChar char="•"/>
            </a:pPr>
            <a:r>
              <a:rPr lang="en" sz="3000"/>
              <a:t>Dữ kiện nào xuất hiện vài lần trong nội dung đó? </a:t>
            </a:r>
            <a:endParaRPr/>
          </a:p>
          <a:p>
            <a:pPr indent="-457200" lvl="0" marL="457200" rtl="0" algn="l">
              <a:lnSpc>
                <a:spcPct val="90000"/>
              </a:lnSpc>
              <a:spcBef>
                <a:spcPts val="1000"/>
              </a:spcBef>
              <a:spcAft>
                <a:spcPts val="0"/>
              </a:spcAft>
              <a:buClr>
                <a:srgbClr val="006FB6"/>
              </a:buClr>
              <a:buSzPts val="3000"/>
              <a:buChar char="•"/>
            </a:pPr>
            <a:r>
              <a:rPr lang="en" sz="3000"/>
              <a:t>Tác giả muốn chúng ta biết 2 hoặc 3 điều gì về cá mập? Hãy cho xem chỗ con đã biết được điều đó.</a:t>
            </a:r>
            <a:endParaRPr/>
          </a:p>
          <a:p>
            <a:pPr indent="-25400" lvl="0" marL="228600" rtl="0" algn="l">
              <a:lnSpc>
                <a:spcPct val="90000"/>
              </a:lnSpc>
              <a:spcBef>
                <a:spcPts val="1000"/>
              </a:spcBef>
              <a:spcAft>
                <a:spcPts val="0"/>
              </a:spcAft>
              <a:buClr>
                <a:srgbClr val="006FB6"/>
              </a:buClr>
              <a:buSzPts val="3200"/>
              <a:buNone/>
            </a:pPr>
            <a:r>
              <a:t/>
            </a:r>
            <a:endParaRPr/>
          </a:p>
        </p:txBody>
      </p:sp>
      <p:sp>
        <p:nvSpPr>
          <p:cNvPr id="1539" name="Google Shape;1539;p116"/>
          <p:cNvSpPr txBox="1"/>
          <p:nvPr/>
        </p:nvSpPr>
        <p:spPr>
          <a:xfrm>
            <a:off x="9488853" y="5549220"/>
            <a:ext cx="270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6FB6"/>
              </a:solidFill>
              <a:latin typeface="Calibri"/>
              <a:ea typeface="Calibri"/>
              <a:cs typeface="Calibri"/>
              <a:sym typeface="Calibri"/>
            </a:endParaRPr>
          </a:p>
        </p:txBody>
      </p:sp>
      <p:pic>
        <p:nvPicPr>
          <p:cNvPr id="1540" name="Google Shape;1540;p116"/>
          <p:cNvPicPr preferRelativeResize="0"/>
          <p:nvPr/>
        </p:nvPicPr>
        <p:blipFill rotWithShape="1">
          <a:blip r:embed="rId4">
            <a:alphaModFix/>
          </a:blip>
          <a:srcRect b="0" l="0" r="0" t="-1666"/>
          <a:stretch/>
        </p:blipFill>
        <p:spPr>
          <a:xfrm>
            <a:off x="7883975" y="693825"/>
            <a:ext cx="678450" cy="100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p117"/>
          <p:cNvSpPr txBox="1"/>
          <p:nvPr>
            <p:ph type="title"/>
          </p:nvPr>
        </p:nvSpPr>
        <p:spPr>
          <a:xfrm>
            <a:off x="3589867" y="-338667"/>
            <a:ext cx="5274816" cy="1916067"/>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Calibri"/>
              <a:buNone/>
            </a:pPr>
            <a:r>
              <a:rPr lang="en" sz="4000">
                <a:solidFill>
                  <a:srgbClr val="006FB6"/>
                </a:solidFill>
              </a:rPr>
              <a:t>Kể một dữ kiện thú vị hoặc vui nhộn</a:t>
            </a:r>
            <a:endParaRPr/>
          </a:p>
        </p:txBody>
      </p:sp>
      <p:sp>
        <p:nvSpPr>
          <p:cNvPr id="1546" name="Google Shape;1546;p117"/>
          <p:cNvSpPr txBox="1"/>
          <p:nvPr>
            <p:ph idx="1" type="body"/>
          </p:nvPr>
        </p:nvSpPr>
        <p:spPr>
          <a:xfrm>
            <a:off x="-228600" y="239400"/>
            <a:ext cx="34677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
                <a:solidFill>
                  <a:srgbClr val="006FB6"/>
                </a:solidFill>
              </a:rPr>
              <a:t>Lập danh sách các chủ đề trẻ quan tâm ngay lúc này. </a:t>
            </a:r>
            <a:endParaRPr/>
          </a:p>
          <a:p>
            <a:pPr indent="-228600" lvl="0" marL="457200" marR="0" rtl="0" algn="ctr">
              <a:lnSpc>
                <a:spcPct val="90000"/>
              </a:lnSpc>
              <a:spcBef>
                <a:spcPts val="1000"/>
              </a:spcBef>
              <a:spcAft>
                <a:spcPts val="0"/>
              </a:spcAft>
              <a:buClr>
                <a:srgbClr val="0771BA"/>
              </a:buClr>
              <a:buSzPts val="2800"/>
              <a:buFont typeface="Arial"/>
              <a:buNone/>
            </a:pPr>
            <a:r>
              <a:t/>
            </a:r>
            <a:endParaRPr/>
          </a:p>
        </p:txBody>
      </p:sp>
      <p:sp>
        <p:nvSpPr>
          <p:cNvPr id="1547" name="Google Shape;1547;p117"/>
          <p:cNvSpPr txBox="1"/>
          <p:nvPr>
            <p:ph idx="2" type="body"/>
          </p:nvPr>
        </p:nvSpPr>
        <p:spPr>
          <a:xfrm>
            <a:off x="213742" y="1732153"/>
            <a:ext cx="3040200" cy="29937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
                <a:solidFill>
                  <a:srgbClr val="006FB6"/>
                </a:solidFill>
              </a:rPr>
              <a:t>Kể tên các dữ kiện thú vị sẽ dễ dàng hơn khi đọc những cuốn sách mà trẻ quan tâm. Nếu cần giúp tìm sách về các chủ đề này, cứ hỏi nhé!</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48" name="Google Shape;1548;p117"/>
          <p:cNvSpPr txBox="1"/>
          <p:nvPr>
            <p:ph idx="4" type="body"/>
          </p:nvPr>
        </p:nvSpPr>
        <p:spPr>
          <a:xfrm>
            <a:off x="3727048" y="1944700"/>
            <a:ext cx="3892952"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2800"/>
              <a:buChar char="•"/>
            </a:pPr>
            <a:r>
              <a:rPr lang="en" sz="3200"/>
              <a:t>Điều tuyệt vời nhất con học được ở cuốn sách này là gì? Nội dung đó được viết ở đâu? </a:t>
            </a:r>
            <a:endParaRPr/>
          </a:p>
          <a:p>
            <a:pPr indent="-457200" lvl="0" marL="457200" rtl="0" algn="l">
              <a:lnSpc>
                <a:spcPct val="90000"/>
              </a:lnSpc>
              <a:spcBef>
                <a:spcPts val="1000"/>
              </a:spcBef>
              <a:spcAft>
                <a:spcPts val="0"/>
              </a:spcAft>
              <a:buSzPts val="2800"/>
              <a:buChar char="•"/>
            </a:pPr>
            <a:r>
              <a:rPr lang="en" sz="3200"/>
              <a:t>Điều gì con đã biết sẵn rồi?​ Tác giả nói điều đó như thế nào?  </a:t>
            </a:r>
            <a:endParaRPr/>
          </a:p>
          <a:p>
            <a:pPr indent="-228600" lvl="0" marL="457200" marR="0" rtl="0" algn="l">
              <a:lnSpc>
                <a:spcPct val="90000"/>
              </a:lnSpc>
              <a:spcBef>
                <a:spcPts val="1000"/>
              </a:spcBef>
              <a:spcAft>
                <a:spcPts val="0"/>
              </a:spcAft>
              <a:buClr>
                <a:srgbClr val="006FB6"/>
              </a:buClr>
              <a:buSzPts val="2800"/>
              <a:buFont typeface="Arial"/>
              <a:buNone/>
            </a:pPr>
            <a:r>
              <a:t/>
            </a:r>
            <a:endParaRPr sz="3200"/>
          </a:p>
        </p:txBody>
      </p:sp>
      <p:sp>
        <p:nvSpPr>
          <p:cNvPr id="1549" name="Google Shape;1549;p117"/>
          <p:cNvSpPr txBox="1"/>
          <p:nvPr>
            <p:ph idx="5" type="body"/>
          </p:nvPr>
        </p:nvSpPr>
        <p:spPr>
          <a:xfrm>
            <a:off x="7620000" y="1949740"/>
            <a:ext cx="4073100"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2800"/>
              <a:buChar char="•"/>
            </a:pPr>
            <a:r>
              <a:rPr lang="en" sz="3200"/>
              <a:t>Điều gì đã làm con ngạc nhiên? Hãy cho xem nhé. </a:t>
            </a:r>
            <a:endParaRPr/>
          </a:p>
          <a:p>
            <a:pPr indent="-457200" lvl="0" marL="457200" rtl="0" algn="l">
              <a:lnSpc>
                <a:spcPct val="90000"/>
              </a:lnSpc>
              <a:spcBef>
                <a:spcPts val="1000"/>
              </a:spcBef>
              <a:spcAft>
                <a:spcPts val="0"/>
              </a:spcAft>
              <a:buSzPts val="2800"/>
              <a:buChar char="•"/>
            </a:pPr>
            <a:r>
              <a:rPr lang="en" sz="3200"/>
              <a:t>Con muốn chia sẻ với bạn bè một dữ kiện gì? Hãy nói làm sao con biết được.</a:t>
            </a:r>
            <a:endParaRPr/>
          </a:p>
          <a:p>
            <a:pPr indent="0" lvl="0" marL="0" rtl="0" algn="l">
              <a:lnSpc>
                <a:spcPct val="90000"/>
              </a:lnSpc>
              <a:spcBef>
                <a:spcPts val="1000"/>
              </a:spcBef>
              <a:spcAft>
                <a:spcPts val="0"/>
              </a:spcAft>
              <a:buSzPts val="2800"/>
              <a:buNone/>
            </a:pPr>
            <a:r>
              <a:t/>
            </a:r>
            <a:endParaRPr sz="3200"/>
          </a:p>
          <a:p>
            <a:pPr indent="-228600" lvl="0" marL="457200" marR="0" rtl="0" algn="l">
              <a:lnSpc>
                <a:spcPct val="90000"/>
              </a:lnSpc>
              <a:spcBef>
                <a:spcPts val="1000"/>
              </a:spcBef>
              <a:spcAft>
                <a:spcPts val="0"/>
              </a:spcAft>
              <a:buClr>
                <a:srgbClr val="006FB6"/>
              </a:buClr>
              <a:buSzPts val="2800"/>
              <a:buFont typeface="Arial"/>
              <a:buNone/>
            </a:pPr>
            <a:r>
              <a:t/>
            </a:r>
            <a:endParaRPr sz="3200"/>
          </a:p>
          <a:p>
            <a:pPr indent="-228600" lvl="0" marL="457200" marR="0" rtl="0" algn="l">
              <a:lnSpc>
                <a:spcPct val="90000"/>
              </a:lnSpc>
              <a:spcBef>
                <a:spcPts val="1000"/>
              </a:spcBef>
              <a:spcAft>
                <a:spcPts val="0"/>
              </a:spcAft>
              <a:buClr>
                <a:srgbClr val="006FB6"/>
              </a:buClr>
              <a:buSzPts val="2800"/>
              <a:buFont typeface="Arial"/>
              <a:buNone/>
            </a:pPr>
            <a:r>
              <a:t/>
            </a:r>
            <a:endParaRPr sz="3200"/>
          </a:p>
        </p:txBody>
      </p:sp>
      <p:pic>
        <p:nvPicPr>
          <p:cNvPr id="1550" name="Google Shape;1550;p117"/>
          <p:cNvPicPr preferRelativeResize="0"/>
          <p:nvPr/>
        </p:nvPicPr>
        <p:blipFill rotWithShape="1">
          <a:blip r:embed="rId3">
            <a:alphaModFix/>
          </a:blip>
          <a:srcRect b="0" l="0" r="0" t="-1666"/>
          <a:stretch/>
        </p:blipFill>
        <p:spPr>
          <a:xfrm>
            <a:off x="7706225" y="573100"/>
            <a:ext cx="678450" cy="100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