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9" r:id="rId4"/>
    <p:sldMasterId id="2147483750" r:id="rId5"/>
    <p:sldMasterId id="2147483751" r:id="rId6"/>
    <p:sldMasterId id="2147483752" r:id="rId7"/>
    <p:sldMasterId id="2147483753" r:id="rId8"/>
    <p:sldMasterId id="2147483754" r:id="rId9"/>
    <p:sldMasterId id="2147483755" r:id="rId10"/>
    <p:sldMasterId id="2147483756" r:id="rId11"/>
    <p:sldMasterId id="2147483757" r:id="rId12"/>
    <p:sldMasterId id="2147483758" r:id="rId13"/>
    <p:sldMasterId id="2147483759"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
        <p:nvSpPr>
          <p:cNvPr id="1515" name="Google Shape;1515;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10: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15" name="Google Shape;1615;p10: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25" name="Google Shape;1625;p1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p12:notes"/>
          <p:cNvSpPr/>
          <p:nvPr>
            <p:ph idx="2" type="sldImg"/>
          </p:nvPr>
        </p:nvSpPr>
        <p:spPr>
          <a:xfrm>
            <a:off x="128588" y="104775"/>
            <a:ext cx="2079600" cy="117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4" name="Google Shape;1634;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5" name="Google Shape;1645;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59" name="Google Shape;1659;p14: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67" name="Google Shape;1667;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
        <p:nvSpPr>
          <p:cNvPr id="1522" name="Google Shape;1522;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527" name="Google Shape;1527;p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p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542" name="Google Shape;1542;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559" name="Google Shape;1559;p5: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6: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2" name="Google Shape;1572;p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7: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5" name="Google Shape;1585;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8: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4" name="Google Shape;1594;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p9:notes"/>
          <p:cNvSpPr/>
          <p:nvPr>
            <p:ph idx="2" type="sldImg"/>
          </p:nvPr>
        </p:nvSpPr>
        <p:spPr>
          <a:xfrm>
            <a:off x="35337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5" name="Google Shape;1605;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6.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3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9.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2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2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9.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0.jpg"/><Relationship Id="rId5" Type="http://schemas.openxmlformats.org/officeDocument/2006/relationships/image" Target="../media/image7.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31.jp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8.jp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jp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31.jp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8.jp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9.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9.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26.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2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38.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0.jpg"/><Relationship Id="rId5" Type="http://schemas.openxmlformats.org/officeDocument/2006/relationships/image" Target="../media/image7.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1.jp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9.jp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8.jp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38.jp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116" name="Shape 116"/>
        <p:cNvGrpSpPr/>
        <p:nvPr/>
      </p:nvGrpSpPr>
      <p:grpSpPr>
        <a:xfrm>
          <a:off x="0" y="0"/>
          <a:ext cx="0" cy="0"/>
          <a:chOff x="0" y="0"/>
          <a:chExt cx="0" cy="0"/>
        </a:xfrm>
      </p:grpSpPr>
      <p:sp>
        <p:nvSpPr>
          <p:cNvPr id="117" name="Google Shape;117;p13"/>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13"/>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13"/>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1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1" name="Google Shape;121;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 name="Google Shape;122;p1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 name="Google Shape;126;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7" name="Google Shape;127;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8" name="Google Shape;128;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 name="Google Shape;129;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0" name="Google Shape;130;p13"/>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13"/>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2" name="Google Shape;132;p13"/>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78" name="Shape 1478"/>
        <p:cNvGrpSpPr/>
        <p:nvPr/>
      </p:nvGrpSpPr>
      <p:grpSpPr>
        <a:xfrm>
          <a:off x="0" y="0"/>
          <a:ext cx="0" cy="0"/>
          <a:chOff x="0" y="0"/>
          <a:chExt cx="0" cy="0"/>
        </a:xfrm>
      </p:grpSpPr>
      <p:sp>
        <p:nvSpPr>
          <p:cNvPr id="1479" name="Google Shape;1479;p11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80" name="Google Shape;1480;p11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81" name="Google Shape;1481;p11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82" name="Google Shape;1482;p11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83" name="Google Shape;1483;p11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84" name="Google Shape;1484;p11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85" name="Google Shape;1485;p11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86" name="Google Shape;1486;p11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87" name="Google Shape;1487;p111"/>
          <p:cNvSpPr/>
          <p:nvPr>
            <p:ph idx="2" type="pic"/>
          </p:nvPr>
        </p:nvSpPr>
        <p:spPr>
          <a:xfrm>
            <a:off x="9093038" y="1058781"/>
            <a:ext cx="2715900" cy="2715900"/>
          </a:xfrm>
          <a:prstGeom prst="rect">
            <a:avLst/>
          </a:prstGeom>
          <a:noFill/>
          <a:ln>
            <a:noFill/>
          </a:ln>
        </p:spPr>
      </p:sp>
      <p:sp>
        <p:nvSpPr>
          <p:cNvPr id="1488" name="Google Shape;1488;p11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9" name="Google Shape;1489;p11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0" name="Google Shape;1490;p11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1" name="Google Shape;1491;p11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2" name="Google Shape;1492;p11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3" name="Google Shape;1493;p11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4" name="Google Shape;1494;p11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495" name="Shape 1495"/>
        <p:cNvGrpSpPr/>
        <p:nvPr/>
      </p:nvGrpSpPr>
      <p:grpSpPr>
        <a:xfrm>
          <a:off x="0" y="0"/>
          <a:ext cx="0" cy="0"/>
          <a:chOff x="0" y="0"/>
          <a:chExt cx="0" cy="0"/>
        </a:xfrm>
      </p:grpSpPr>
      <p:sp>
        <p:nvSpPr>
          <p:cNvPr id="1496" name="Google Shape;1496;p11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7" name="Google Shape;1497;p112"/>
          <p:cNvSpPr/>
          <p:nvPr>
            <p:ph idx="2" type="pic"/>
          </p:nvPr>
        </p:nvSpPr>
        <p:spPr>
          <a:xfrm>
            <a:off x="9510134" y="1431036"/>
            <a:ext cx="1965900" cy="3996000"/>
          </a:xfrm>
          <a:prstGeom prst="rect">
            <a:avLst/>
          </a:prstGeom>
          <a:noFill/>
          <a:ln>
            <a:noFill/>
          </a:ln>
        </p:spPr>
      </p:sp>
      <p:cxnSp>
        <p:nvCxnSpPr>
          <p:cNvPr id="1498" name="Google Shape;1498;p11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99" name="Google Shape;1499;p11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0" name="Google Shape;1500;p11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01" name="Google Shape;1501;p11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02" name="Google Shape;1502;p11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03" name="Google Shape;1503;p11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504" name="Google Shape;1504;p11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05" name="Google Shape;1505;p11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6" name="Google Shape;1506;p11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7" name="Google Shape;1507;p11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8" name="Google Shape;1508;p11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9" name="Google Shape;1509;p11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0" name="Google Shape;1510;p11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1" name="Google Shape;1511;p11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2" name="Google Shape;1512;p11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33" name="Shape 133"/>
        <p:cNvGrpSpPr/>
        <p:nvPr/>
      </p:nvGrpSpPr>
      <p:grpSpPr>
        <a:xfrm>
          <a:off x="0" y="0"/>
          <a:ext cx="0" cy="0"/>
          <a:chOff x="0" y="0"/>
          <a:chExt cx="0" cy="0"/>
        </a:xfrm>
      </p:grpSpPr>
      <p:sp>
        <p:nvSpPr>
          <p:cNvPr id="134" name="Google Shape;134;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8" name="Google Shape;138;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9" name="Google Shape;139;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 name="Google Shape;140;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 name="Google Shape;141;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 name="Google Shape;142;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3" name="Google Shape;143;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4" name="Google Shape;144;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5" name="Google Shape;145;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146" name="Shape 146"/>
        <p:cNvGrpSpPr/>
        <p:nvPr/>
      </p:nvGrpSpPr>
      <p:grpSpPr>
        <a:xfrm>
          <a:off x="0" y="0"/>
          <a:ext cx="0" cy="0"/>
          <a:chOff x="0" y="0"/>
          <a:chExt cx="0" cy="0"/>
        </a:xfrm>
      </p:grpSpPr>
      <p:pic>
        <p:nvPicPr>
          <p:cNvPr id="147" name="Google Shape;147;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8" name="Google Shape;148;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9" name="Google Shape;149;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0" name="Google Shape;150;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1" name="Google Shape;151;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2" name="Google Shape;152;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53" name="Google Shape;153;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 name="Google Shape;154;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5" name="Google Shape;155;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6" name="Google Shape;156;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7" name="Google Shape;157;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15"/>
          <p:cNvSpPr/>
          <p:nvPr>
            <p:ph idx="9" type="pic"/>
          </p:nvPr>
        </p:nvSpPr>
        <p:spPr>
          <a:xfrm>
            <a:off x="7967502" y="1420398"/>
            <a:ext cx="3962100" cy="3122700"/>
          </a:xfrm>
          <a:prstGeom prst="rect">
            <a:avLst/>
          </a:prstGeom>
          <a:noFill/>
          <a:ln>
            <a:noFill/>
          </a:ln>
        </p:spPr>
      </p:sp>
      <p:sp>
        <p:nvSpPr>
          <p:cNvPr id="166" name="Google Shape;166;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7" name="Google Shape;167;p15"/>
          <p:cNvPicPr preferRelativeResize="0"/>
          <p:nvPr/>
        </p:nvPicPr>
        <p:blipFill rotWithShape="1">
          <a:blip r:embed="rId6">
            <a:alphaModFix/>
          </a:blip>
          <a:srcRect b="0" l="0" r="0" t="0"/>
          <a:stretch/>
        </p:blipFill>
        <p:spPr>
          <a:xfrm>
            <a:off x="5314535" y="4975017"/>
            <a:ext cx="982993" cy="1105644"/>
          </a:xfrm>
          <a:prstGeom prst="rect">
            <a:avLst/>
          </a:prstGeom>
          <a:noFill/>
          <a:ln>
            <a:noFill/>
          </a:ln>
        </p:spPr>
      </p:pic>
      <p:sp>
        <p:nvSpPr>
          <p:cNvPr id="168" name="Google Shape;168;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9" name="Shape 169"/>
        <p:cNvGrpSpPr/>
        <p:nvPr/>
      </p:nvGrpSpPr>
      <p:grpSpPr>
        <a:xfrm>
          <a:off x="0" y="0"/>
          <a:ext cx="0" cy="0"/>
          <a:chOff x="0" y="0"/>
          <a:chExt cx="0" cy="0"/>
        </a:xfrm>
      </p:grpSpPr>
      <p:sp>
        <p:nvSpPr>
          <p:cNvPr id="170" name="Google Shape;170;p1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1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1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1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16"/>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16"/>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16"/>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1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9" name="Google Shape;179;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0" name="Google Shape;180;p1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1" name="Google Shape;181;p1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2" name="Google Shape;182;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1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4" name="Google Shape;184;p1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5" name="Google Shape;185;p1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6" name="Google Shape;186;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87" name="Google Shape;187;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88" name="Shape 188"/>
        <p:cNvGrpSpPr/>
        <p:nvPr/>
      </p:nvGrpSpPr>
      <p:grpSpPr>
        <a:xfrm>
          <a:off x="0" y="0"/>
          <a:ext cx="0" cy="0"/>
          <a:chOff x="0" y="0"/>
          <a:chExt cx="0" cy="0"/>
        </a:xfrm>
      </p:grpSpPr>
      <p:sp>
        <p:nvSpPr>
          <p:cNvPr id="189" name="Google Shape;189;p17"/>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0" name="Google Shape;190;p17"/>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17"/>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3" name="Google Shape;193;p17"/>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4" name="Google Shape;194;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95" name="Google Shape;195;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6" name="Google Shape;196;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7" name="Google Shape;197;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8" name="Google Shape;198;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9" name="Google Shape;199;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0" name="Google Shape;200;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1" name="Google Shape;201;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2" name="Google Shape;202;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03" name="Google Shape;203;p1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04" name="Google Shape;204;p1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05" name="Google Shape;205;p1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206" name="Shape 206"/>
        <p:cNvGrpSpPr/>
        <p:nvPr/>
      </p:nvGrpSpPr>
      <p:grpSpPr>
        <a:xfrm>
          <a:off x="0" y="0"/>
          <a:ext cx="0" cy="0"/>
          <a:chOff x="0" y="0"/>
          <a:chExt cx="0" cy="0"/>
        </a:xfrm>
      </p:grpSpPr>
      <p:sp>
        <p:nvSpPr>
          <p:cNvPr id="207" name="Google Shape;20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08" name="Google Shape;20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1" name="Google Shape;21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2" name="Google Shape;21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13" name="Google Shape;21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4" name="Google Shape;21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5" name="Google Shape;21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6" name="Google Shape;21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7" name="Google Shape;21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18" name="Google Shape;21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9" name="Google Shape;21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0" name="Google Shape;22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1" name="Google Shape;221;p1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22" name="Google Shape;222;p1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23" name="Google Shape;223;p1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24" name="Shape 224"/>
        <p:cNvGrpSpPr/>
        <p:nvPr/>
      </p:nvGrpSpPr>
      <p:grpSpPr>
        <a:xfrm>
          <a:off x="0" y="0"/>
          <a:ext cx="0" cy="0"/>
          <a:chOff x="0" y="0"/>
          <a:chExt cx="0" cy="0"/>
        </a:xfrm>
      </p:grpSpPr>
      <p:sp>
        <p:nvSpPr>
          <p:cNvPr id="225" name="Google Shape;225;p1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1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1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1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1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1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1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2" name="Google Shape;232;p1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1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4" name="Google Shape;234;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35" name="Google Shape;235;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6" name="Google Shape;236;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7" name="Google Shape;237;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8" name="Google Shape;238;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9" name="Google Shape;239;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0" name="Google Shape;240;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1" name="Google Shape;241;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2" name="Google Shape;242;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243" name="Shape 243"/>
        <p:cNvGrpSpPr/>
        <p:nvPr/>
      </p:nvGrpSpPr>
      <p:grpSpPr>
        <a:xfrm>
          <a:off x="0" y="0"/>
          <a:ext cx="0" cy="0"/>
          <a:chOff x="0" y="0"/>
          <a:chExt cx="0" cy="0"/>
        </a:xfrm>
      </p:grpSpPr>
      <p:pic>
        <p:nvPicPr>
          <p:cNvPr id="244" name="Google Shape;244;p2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45" name="Google Shape;245;p2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0" name="Google Shape;250;p2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1" name="Google Shape;251;p2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52" name="Google Shape;252;p2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53" name="Google Shape;253;p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4" name="Google Shape;254;p20"/>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20"/>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p20"/>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7" name="Google Shape;257;p20"/>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20"/>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20"/>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20"/>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1" name="Google Shape;261;p20"/>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62" name="Google Shape;262;p20"/>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63" name="Shape 263"/>
        <p:cNvGrpSpPr/>
        <p:nvPr/>
      </p:nvGrpSpPr>
      <p:grpSpPr>
        <a:xfrm>
          <a:off x="0" y="0"/>
          <a:ext cx="0" cy="0"/>
          <a:chOff x="0" y="0"/>
          <a:chExt cx="0" cy="0"/>
        </a:xfrm>
      </p:grpSpPr>
      <p:pic>
        <p:nvPicPr>
          <p:cNvPr id="264" name="Google Shape;264;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65" name="Google Shape;265;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6" name="Google Shape;266;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7" name="Google Shape;267;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8" name="Google Shape;268;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9" name="Google Shape;269;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0" name="Google Shape;270;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1" name="Google Shape;271;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72" name="Google Shape;272;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3" name="Google Shape;273;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4" name="Google Shape;274;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9" name="Google Shape;279;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21"/>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83" name="Google Shape;283;p21"/>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84" name="Google Shape;284;p21"/>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21"/>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6" name="Google Shape;286;p21"/>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7" name="Shape 287"/>
        <p:cNvGrpSpPr/>
        <p:nvPr/>
      </p:nvGrpSpPr>
      <p:grpSpPr>
        <a:xfrm>
          <a:off x="0" y="0"/>
          <a:ext cx="0" cy="0"/>
          <a:chOff x="0" y="0"/>
          <a:chExt cx="0" cy="0"/>
        </a:xfrm>
      </p:grpSpPr>
      <p:pic>
        <p:nvPicPr>
          <p:cNvPr id="288" name="Google Shape;288;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89" name="Google Shape;289;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0" name="Google Shape;290;p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1" name="Google Shape;291;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2" name="Google Shape;292;p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3" name="Google Shape;293;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94" name="Google Shape;294;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5" name="Google Shape;295;p2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96" name="Google Shape;296;p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97" name="Google Shape;297;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8" name="Google Shape;298;p22"/>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22"/>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0" name="Shape 300"/>
        <p:cNvGrpSpPr/>
        <p:nvPr/>
      </p:nvGrpSpPr>
      <p:grpSpPr>
        <a:xfrm>
          <a:off x="0" y="0"/>
          <a:ext cx="0" cy="0"/>
          <a:chOff x="0" y="0"/>
          <a:chExt cx="0" cy="0"/>
        </a:xfrm>
      </p:grpSpPr>
      <p:pic>
        <p:nvPicPr>
          <p:cNvPr id="301" name="Google Shape;301;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02" name="Google Shape;302;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3" name="Google Shape;303;p23"/>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5" name="Google Shape;305;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6" name="Google Shape;306;p2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07" name="Google Shape;307;p23"/>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8" name="Google Shape;308;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09" name="Google Shape;309;p2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0" name="Google Shape;310;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1" name="Google Shape;311;p23"/>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2" name="Google Shape;312;p23"/>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13" name="Shape 313"/>
        <p:cNvGrpSpPr/>
        <p:nvPr/>
      </p:nvGrpSpPr>
      <p:grpSpPr>
        <a:xfrm>
          <a:off x="0" y="0"/>
          <a:ext cx="0" cy="0"/>
          <a:chOff x="0" y="0"/>
          <a:chExt cx="0" cy="0"/>
        </a:xfrm>
      </p:grpSpPr>
      <p:pic>
        <p:nvPicPr>
          <p:cNvPr id="314" name="Google Shape;314;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5" name="Google Shape;315;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7" name="Google Shape;317;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8" name="Google Shape;318;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9" name="Google Shape;319;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0" name="Google Shape;320;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22" name="Google Shape;322;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23" name="Google Shape;323;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4" name="Google Shape;324;p24"/>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24"/>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24"/>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24"/>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8" name="Google Shape;328;p24"/>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24"/>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0" name="Google Shape;330;p24"/>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1" name="Shape 331"/>
        <p:cNvGrpSpPr/>
        <p:nvPr/>
      </p:nvGrpSpPr>
      <p:grpSpPr>
        <a:xfrm>
          <a:off x="0" y="0"/>
          <a:ext cx="0" cy="0"/>
          <a:chOff x="0" y="0"/>
          <a:chExt cx="0" cy="0"/>
        </a:xfrm>
      </p:grpSpPr>
      <p:pic>
        <p:nvPicPr>
          <p:cNvPr id="332" name="Google Shape;33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33" name="Google Shape;33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4" name="Google Shape;33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5" name="Google Shape;335;p25"/>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6" name="Google Shape;336;p2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37" name="Google Shape;337;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8" name="Google Shape;338;p2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39" name="Google Shape;339;p2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0" name="Google Shape;340;p2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1" name="Google Shape;34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2" name="Google Shape;342;p25"/>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43" name="Shape 343"/>
        <p:cNvGrpSpPr/>
        <p:nvPr/>
      </p:nvGrpSpPr>
      <p:grpSpPr>
        <a:xfrm>
          <a:off x="0" y="0"/>
          <a:ext cx="0" cy="0"/>
          <a:chOff x="0" y="0"/>
          <a:chExt cx="0" cy="0"/>
        </a:xfrm>
      </p:grpSpPr>
      <p:pic>
        <p:nvPicPr>
          <p:cNvPr id="344" name="Google Shape;344;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5" name="Google Shape;345;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7" name="Google Shape;347;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8" name="Google Shape;348;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9" name="Google Shape;349;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0" name="Google Shape;350;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1" name="Google Shape;351;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52" name="Google Shape;352;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53" name="Google Shape;353;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4" name="Google Shape;354;p2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26"/>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56" name="Shape 356"/>
        <p:cNvGrpSpPr/>
        <p:nvPr/>
      </p:nvGrpSpPr>
      <p:grpSpPr>
        <a:xfrm>
          <a:off x="0" y="0"/>
          <a:ext cx="0" cy="0"/>
          <a:chOff x="0" y="0"/>
          <a:chExt cx="0" cy="0"/>
        </a:xfrm>
      </p:grpSpPr>
      <p:sp>
        <p:nvSpPr>
          <p:cNvPr id="357" name="Google Shape;357;p27"/>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58" name="Google Shape;358;p27"/>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9" name="Google Shape;359;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4" name="Shape 364"/>
        <p:cNvGrpSpPr/>
        <p:nvPr/>
      </p:nvGrpSpPr>
      <p:grpSpPr>
        <a:xfrm>
          <a:off x="0" y="0"/>
          <a:ext cx="0" cy="0"/>
          <a:chOff x="0" y="0"/>
          <a:chExt cx="0" cy="0"/>
        </a:xfrm>
      </p:grpSpPr>
      <p:sp>
        <p:nvSpPr>
          <p:cNvPr id="365" name="Google Shape;365;p2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 name="Google Shape;366;p2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p2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 name="Google Shape;369;p2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2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2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2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 name="Google Shape;373;p2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4" name="Google Shape;374;p2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75" name="Google Shape;375;p2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6" name="Google Shape;376;p2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7" name="Google Shape;377;p2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8" name="Google Shape;378;p2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9" name="Google Shape;379;p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0" name="Google Shape;380;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1" name="Google Shape;381;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2" name="Google Shape;382;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83" name="Shape 383"/>
        <p:cNvGrpSpPr/>
        <p:nvPr/>
      </p:nvGrpSpPr>
      <p:grpSpPr>
        <a:xfrm>
          <a:off x="0" y="0"/>
          <a:ext cx="0" cy="0"/>
          <a:chOff x="0" y="0"/>
          <a:chExt cx="0" cy="0"/>
        </a:xfrm>
      </p:grpSpPr>
      <p:sp>
        <p:nvSpPr>
          <p:cNvPr id="384" name="Google Shape;384;p30"/>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385" name="Google Shape;385;p3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6" name="Google Shape;386;p30"/>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p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8" name="Google Shape;388;p30"/>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9" name="Google Shape;389;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0" name="Google Shape;390;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1" name="Google Shape;391;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2" name="Google Shape;392;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3" name="Google Shape;393;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5" name="Google Shape;395;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6" name="Google Shape;396;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7" name="Google Shape;397;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98" name="Google Shape;398;p3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99" name="Google Shape;399;p3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00" name="Google Shape;400;p3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01" name="Shape 401"/>
        <p:cNvGrpSpPr/>
        <p:nvPr/>
      </p:nvGrpSpPr>
      <p:grpSpPr>
        <a:xfrm>
          <a:off x="0" y="0"/>
          <a:ext cx="0" cy="0"/>
          <a:chOff x="0" y="0"/>
          <a:chExt cx="0" cy="0"/>
        </a:xfrm>
      </p:grpSpPr>
      <p:sp>
        <p:nvSpPr>
          <p:cNvPr id="402" name="Google Shape;402;p3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31"/>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5" name="Google Shape;405;p31"/>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06" name="Google Shape;406;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07" name="Google Shape;407;p3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8" name="Google Shape;408;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9" name="Google Shape;409;p3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0" name="Google Shape;410;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1" name="Google Shape;411;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12" name="Google Shape;412;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13" name="Google Shape;413;p3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14" name="Google Shape;414;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15" name="Google Shape;415;p3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16" name="Google Shape;416;p3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17" name="Google Shape;417;p3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18" name="Google Shape;418;p31"/>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9" name="Shape 419"/>
        <p:cNvGrpSpPr/>
        <p:nvPr/>
      </p:nvGrpSpPr>
      <p:grpSpPr>
        <a:xfrm>
          <a:off x="0" y="0"/>
          <a:ext cx="0" cy="0"/>
          <a:chOff x="0" y="0"/>
          <a:chExt cx="0" cy="0"/>
        </a:xfrm>
      </p:grpSpPr>
      <p:sp>
        <p:nvSpPr>
          <p:cNvPr id="420" name="Google Shape;420;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1" name="Google Shape;421;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22" name="Google Shape;422;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23" name="Google Shape;423;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4" name="Google Shape;424;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5" name="Google Shape;425;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6" name="Google Shape;426;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7" name="Google Shape;427;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28" name="Google Shape;428;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9" name="Google Shape;429;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0" name="Google Shape;430;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31" name="Google Shape;431;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32" name="Google Shape;432;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33" name="Google Shape;433;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4" name="Google Shape;434;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 name="Google Shape;435;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6" name="Google Shape;436;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7" name="Google Shape;437;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8" name="Google Shape;438;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9" name="Shape 439"/>
        <p:cNvGrpSpPr/>
        <p:nvPr/>
      </p:nvGrpSpPr>
      <p:grpSpPr>
        <a:xfrm>
          <a:off x="0" y="0"/>
          <a:ext cx="0" cy="0"/>
          <a:chOff x="0" y="0"/>
          <a:chExt cx="0" cy="0"/>
        </a:xfrm>
      </p:grpSpPr>
      <p:pic>
        <p:nvPicPr>
          <p:cNvPr id="440" name="Google Shape;440;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41" name="Google Shape;441;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2" name="Google Shape;442;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43" name="Google Shape;443;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5" name="Google Shape;445;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6" name="Google Shape;446;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47" name="Google Shape;447;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48" name="Google Shape;448;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9" name="Google Shape;449;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0" name="Google Shape;450;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51" name="Google Shape;451;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52" name="Google Shape;452;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3" name="Google Shape;453;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4" name="Google Shape;454;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5" name="Google Shape;455;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6" name="Google Shape;456;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57" name="Shape 457"/>
        <p:cNvGrpSpPr/>
        <p:nvPr/>
      </p:nvGrpSpPr>
      <p:grpSpPr>
        <a:xfrm>
          <a:off x="0" y="0"/>
          <a:ext cx="0" cy="0"/>
          <a:chOff x="0" y="0"/>
          <a:chExt cx="0" cy="0"/>
        </a:xfrm>
      </p:grpSpPr>
      <p:sp>
        <p:nvSpPr>
          <p:cNvPr id="458" name="Google Shape;458;p34"/>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9" name="Google Shape;459;p34"/>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0" name="Google Shape;460;p34"/>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61" name="Google Shape;461;p34"/>
          <p:cNvGrpSpPr/>
          <p:nvPr/>
        </p:nvGrpSpPr>
        <p:grpSpPr>
          <a:xfrm>
            <a:off x="1" y="5607273"/>
            <a:ext cx="12196128" cy="83414"/>
            <a:chOff x="-33239" y="5603791"/>
            <a:chExt cx="9147325" cy="83414"/>
          </a:xfrm>
        </p:grpSpPr>
        <p:cxnSp>
          <p:nvCxnSpPr>
            <p:cNvPr id="462" name="Google Shape;462;p3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63" name="Google Shape;463;p3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464" name="Shape 464"/>
        <p:cNvGrpSpPr/>
        <p:nvPr/>
      </p:nvGrpSpPr>
      <p:grpSpPr>
        <a:xfrm>
          <a:off x="0" y="0"/>
          <a:ext cx="0" cy="0"/>
          <a:chOff x="0" y="0"/>
          <a:chExt cx="0" cy="0"/>
        </a:xfrm>
      </p:grpSpPr>
      <p:sp>
        <p:nvSpPr>
          <p:cNvPr id="465" name="Google Shape;465;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6" name="Google Shape;466;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67" name="Google Shape;467;p3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68" name="Google Shape;468;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69" name="Google Shape;469;p3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0" name="Google Shape;470;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1" name="Google Shape;471;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2" name="Google Shape;472;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3" name="Google Shape;473;p3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74" name="Google Shape;474;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75" name="Google Shape;475;p3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6" name="Google Shape;476;p3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7" name="Google Shape;477;p3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8" name="Google Shape;478;p3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79" name="Google Shape;479;p3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0" name="Google Shape;480;p3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1" name="Google Shape;481;p3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2" name="Google Shape;482;p3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88" name="Shape 488"/>
        <p:cNvGrpSpPr/>
        <p:nvPr/>
      </p:nvGrpSpPr>
      <p:grpSpPr>
        <a:xfrm>
          <a:off x="0" y="0"/>
          <a:ext cx="0" cy="0"/>
          <a:chOff x="0" y="0"/>
          <a:chExt cx="0" cy="0"/>
        </a:xfrm>
      </p:grpSpPr>
      <p:sp>
        <p:nvSpPr>
          <p:cNvPr id="489" name="Google Shape;489;p3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0" name="Google Shape;490;p3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1" name="Google Shape;491;p3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3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93" name="Google Shape;493;p3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4" name="Google Shape;494;p3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5" name="Google Shape;495;p3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6" name="Google Shape;496;p3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97" name="Google Shape;497;p37"/>
          <p:cNvSpPr/>
          <p:nvPr>
            <p:ph idx="2" type="pic"/>
          </p:nvPr>
        </p:nvSpPr>
        <p:spPr>
          <a:xfrm>
            <a:off x="9282749" y="1283634"/>
            <a:ext cx="2377440" cy="3172968"/>
          </a:xfrm>
          <a:prstGeom prst="rect">
            <a:avLst/>
          </a:prstGeom>
          <a:noFill/>
          <a:ln>
            <a:noFill/>
          </a:ln>
        </p:spPr>
      </p:sp>
      <p:sp>
        <p:nvSpPr>
          <p:cNvPr id="498" name="Google Shape;498;p37"/>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3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37"/>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3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3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3" name="Google Shape;503;p37"/>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4" name="Google Shape;504;p3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5" name="Google Shape;505;p37"/>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6" name="Google Shape;506;p3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07" name="Shape 507"/>
        <p:cNvGrpSpPr/>
        <p:nvPr/>
      </p:nvGrpSpPr>
      <p:grpSpPr>
        <a:xfrm>
          <a:off x="0" y="0"/>
          <a:ext cx="0" cy="0"/>
          <a:chOff x="0" y="0"/>
          <a:chExt cx="0" cy="0"/>
        </a:xfrm>
      </p:grpSpPr>
      <p:sp>
        <p:nvSpPr>
          <p:cNvPr id="508" name="Google Shape;508;p3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09" name="Google Shape;509;p38"/>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0" name="Google Shape;510;p38"/>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1" name="Google Shape;511;p3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12" name="Google Shape;512;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13" name="Google Shape;513;p38"/>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14" name="Google Shape;514;p38"/>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15" name="Google Shape;515;p38"/>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16" name="Google Shape;516;p38"/>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7" name="Google Shape;517;p38"/>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8" name="Google Shape;518;p38"/>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9" name="Google Shape;519;p38"/>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0" name="Google Shape;520;p38"/>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1" name="Shape 521"/>
        <p:cNvGrpSpPr/>
        <p:nvPr/>
      </p:nvGrpSpPr>
      <p:grpSpPr>
        <a:xfrm>
          <a:off x="0" y="0"/>
          <a:ext cx="0" cy="0"/>
          <a:chOff x="0" y="0"/>
          <a:chExt cx="0" cy="0"/>
        </a:xfrm>
      </p:grpSpPr>
      <p:sp>
        <p:nvSpPr>
          <p:cNvPr id="522" name="Google Shape;522;p3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23" name="Google Shape;523;p3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24" name="Google Shape;524;p3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25" name="Google Shape;525;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6" name="Google Shape;526;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7" name="Google Shape;527;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8" name="Google Shape;528;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9" name="Google Shape;529;p3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0" name="Google Shape;530;p3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39"/>
          <p:cNvSpPr/>
          <p:nvPr>
            <p:ph idx="2" type="pic"/>
          </p:nvPr>
        </p:nvSpPr>
        <p:spPr>
          <a:xfrm>
            <a:off x="8832388" y="1251284"/>
            <a:ext cx="3251581" cy="2498913"/>
          </a:xfrm>
          <a:prstGeom prst="rect">
            <a:avLst/>
          </a:prstGeom>
          <a:noFill/>
          <a:ln>
            <a:noFill/>
          </a:ln>
        </p:spPr>
      </p:sp>
      <p:sp>
        <p:nvSpPr>
          <p:cNvPr id="532" name="Google Shape;532;p3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33" name="Shape 533"/>
        <p:cNvGrpSpPr/>
        <p:nvPr/>
      </p:nvGrpSpPr>
      <p:grpSpPr>
        <a:xfrm>
          <a:off x="0" y="0"/>
          <a:ext cx="0" cy="0"/>
          <a:chOff x="0" y="0"/>
          <a:chExt cx="0" cy="0"/>
        </a:xfrm>
      </p:grpSpPr>
      <p:sp>
        <p:nvSpPr>
          <p:cNvPr id="534" name="Google Shape;534;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5" name="Google Shape;535;p4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6" name="Google Shape;536;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7" name="Google Shape;537;p4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38" name="Google Shape;538;p4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9" name="Google Shape;539;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0" name="Google Shape;540;p4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1" name="Google Shape;541;p4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42" name="Google Shape;542;p40"/>
          <p:cNvSpPr/>
          <p:nvPr>
            <p:ph idx="2" type="pic"/>
          </p:nvPr>
        </p:nvSpPr>
        <p:spPr>
          <a:xfrm>
            <a:off x="9093038" y="1058781"/>
            <a:ext cx="2715768" cy="2715768"/>
          </a:xfrm>
          <a:prstGeom prst="rect">
            <a:avLst/>
          </a:prstGeom>
          <a:noFill/>
          <a:ln>
            <a:noFill/>
          </a:ln>
        </p:spPr>
      </p:sp>
      <p:sp>
        <p:nvSpPr>
          <p:cNvPr id="543" name="Google Shape;543;p40"/>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4" name="Google Shape;544;p40"/>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40"/>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6" name="Google Shape;546;p40"/>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p40"/>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8" name="Google Shape;548;p40"/>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9" name="Google Shape;549;p40"/>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0" name="Shape 550"/>
        <p:cNvGrpSpPr/>
        <p:nvPr/>
      </p:nvGrpSpPr>
      <p:grpSpPr>
        <a:xfrm>
          <a:off x="0" y="0"/>
          <a:ext cx="0" cy="0"/>
          <a:chOff x="0" y="0"/>
          <a:chExt cx="0" cy="0"/>
        </a:xfrm>
      </p:grpSpPr>
      <p:sp>
        <p:nvSpPr>
          <p:cNvPr id="551" name="Google Shape;551;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2" name="Google Shape;552;p41"/>
          <p:cNvSpPr/>
          <p:nvPr>
            <p:ph idx="2" type="pic"/>
          </p:nvPr>
        </p:nvSpPr>
        <p:spPr>
          <a:xfrm>
            <a:off x="8953152" y="1444919"/>
            <a:ext cx="2916936" cy="2596896"/>
          </a:xfrm>
          <a:prstGeom prst="rect">
            <a:avLst/>
          </a:prstGeom>
          <a:noFill/>
          <a:ln>
            <a:noFill/>
          </a:ln>
        </p:spPr>
      </p:sp>
      <p:sp>
        <p:nvSpPr>
          <p:cNvPr id="553" name="Google Shape;553;p41"/>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54" name="Google Shape;554;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5" name="Google Shape;555;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6" name="Google Shape;556;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7" name="Google Shape;557;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58" name="Google Shape;558;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9" name="Google Shape;559;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0" name="Google Shape;560;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1" name="Google Shape;561;p41"/>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62" name="Shape 562"/>
        <p:cNvGrpSpPr/>
        <p:nvPr/>
      </p:nvGrpSpPr>
      <p:grpSpPr>
        <a:xfrm>
          <a:off x="0" y="0"/>
          <a:ext cx="0" cy="0"/>
          <a:chOff x="0" y="0"/>
          <a:chExt cx="0" cy="0"/>
        </a:xfrm>
      </p:grpSpPr>
      <p:sp>
        <p:nvSpPr>
          <p:cNvPr id="563" name="Google Shape;563;p42"/>
          <p:cNvSpPr/>
          <p:nvPr>
            <p:ph idx="2" type="pic"/>
          </p:nvPr>
        </p:nvSpPr>
        <p:spPr>
          <a:xfrm>
            <a:off x="9810967" y="1562916"/>
            <a:ext cx="1152144" cy="1143000"/>
          </a:xfrm>
          <a:prstGeom prst="rect">
            <a:avLst/>
          </a:prstGeom>
          <a:noFill/>
          <a:ln>
            <a:noFill/>
          </a:ln>
        </p:spPr>
      </p:sp>
      <p:sp>
        <p:nvSpPr>
          <p:cNvPr id="564" name="Google Shape;564;p42"/>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42"/>
          <p:cNvSpPr/>
          <p:nvPr>
            <p:ph idx="3" type="pic"/>
          </p:nvPr>
        </p:nvSpPr>
        <p:spPr>
          <a:xfrm>
            <a:off x="9757009" y="3260706"/>
            <a:ext cx="1216152" cy="987552"/>
          </a:xfrm>
          <a:prstGeom prst="rect">
            <a:avLst/>
          </a:prstGeom>
          <a:noFill/>
          <a:ln>
            <a:noFill/>
          </a:ln>
        </p:spPr>
      </p:sp>
      <p:sp>
        <p:nvSpPr>
          <p:cNvPr id="566" name="Google Shape;566;p42"/>
          <p:cNvSpPr/>
          <p:nvPr>
            <p:ph idx="4" type="pic"/>
          </p:nvPr>
        </p:nvSpPr>
        <p:spPr>
          <a:xfrm>
            <a:off x="9810967" y="4777725"/>
            <a:ext cx="1143000" cy="1143000"/>
          </a:xfrm>
          <a:prstGeom prst="rect">
            <a:avLst/>
          </a:prstGeom>
          <a:noFill/>
          <a:ln>
            <a:noFill/>
          </a:ln>
        </p:spPr>
      </p:sp>
      <p:cxnSp>
        <p:nvCxnSpPr>
          <p:cNvPr id="567" name="Google Shape;567;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8" name="Google Shape;568;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9" name="Google Shape;569;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0" name="Google Shape;570;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1" name="Google Shape;571;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2" name="Google Shape;572;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3" name="Google Shape;573;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4" name="Google Shape;574;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75" name="Shape 575"/>
        <p:cNvGrpSpPr/>
        <p:nvPr/>
      </p:nvGrpSpPr>
      <p:grpSpPr>
        <a:xfrm>
          <a:off x="0" y="0"/>
          <a:ext cx="0" cy="0"/>
          <a:chOff x="0" y="0"/>
          <a:chExt cx="0" cy="0"/>
        </a:xfrm>
      </p:grpSpPr>
      <p:sp>
        <p:nvSpPr>
          <p:cNvPr id="576" name="Google Shape;576;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77" name="Google Shape;577;p43"/>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78" name="Google Shape;578;p43"/>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79" name="Google Shape;579;p43"/>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0" name="Google Shape;580;p4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1" name="Google Shape;581;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2" name="Google Shape;582;p4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83" name="Google Shape;583;p43"/>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84" name="Google Shape;584;p43"/>
          <p:cNvSpPr/>
          <p:nvPr>
            <p:ph idx="2" type="pic"/>
          </p:nvPr>
        </p:nvSpPr>
        <p:spPr>
          <a:xfrm>
            <a:off x="9209369" y="1251283"/>
            <a:ext cx="2404501" cy="2950013"/>
          </a:xfrm>
          <a:prstGeom prst="rect">
            <a:avLst/>
          </a:prstGeom>
          <a:noFill/>
          <a:ln>
            <a:noFill/>
          </a:ln>
        </p:spPr>
      </p:sp>
      <p:sp>
        <p:nvSpPr>
          <p:cNvPr id="585" name="Google Shape;585;p43"/>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43"/>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43"/>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88" name="Shape 588"/>
        <p:cNvGrpSpPr/>
        <p:nvPr/>
      </p:nvGrpSpPr>
      <p:grpSpPr>
        <a:xfrm>
          <a:off x="0" y="0"/>
          <a:ext cx="0" cy="0"/>
          <a:chOff x="0" y="0"/>
          <a:chExt cx="0" cy="0"/>
        </a:xfrm>
      </p:grpSpPr>
      <p:sp>
        <p:nvSpPr>
          <p:cNvPr id="589" name="Google Shape;589;p4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0" name="Google Shape;590;p44"/>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44"/>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44"/>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44"/>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94" name="Shape 594"/>
        <p:cNvGrpSpPr/>
        <p:nvPr/>
      </p:nvGrpSpPr>
      <p:grpSpPr>
        <a:xfrm>
          <a:off x="0" y="0"/>
          <a:ext cx="0" cy="0"/>
          <a:chOff x="0" y="0"/>
          <a:chExt cx="0" cy="0"/>
        </a:xfrm>
      </p:grpSpPr>
      <p:sp>
        <p:nvSpPr>
          <p:cNvPr id="595" name="Google Shape;595;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96" name="Shape 596"/>
        <p:cNvGrpSpPr/>
        <p:nvPr/>
      </p:nvGrpSpPr>
      <p:grpSpPr>
        <a:xfrm>
          <a:off x="0" y="0"/>
          <a:ext cx="0" cy="0"/>
          <a:chOff x="0" y="0"/>
          <a:chExt cx="0" cy="0"/>
        </a:xfrm>
      </p:grpSpPr>
      <p:sp>
        <p:nvSpPr>
          <p:cNvPr id="597" name="Google Shape;597;p4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8" name="Google Shape;598;p46"/>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99" name="Google Shape;599;p46"/>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0" name="Google Shape;600;p46"/>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1" name="Google Shape;601;p4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2" name="Google Shape;602;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3" name="Google Shape;603;p4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04" name="Google Shape;604;p46"/>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05" name="Google Shape;605;p46"/>
          <p:cNvSpPr/>
          <p:nvPr>
            <p:ph idx="2" type="pic"/>
          </p:nvPr>
        </p:nvSpPr>
        <p:spPr>
          <a:xfrm>
            <a:off x="8916576" y="1661249"/>
            <a:ext cx="2990088" cy="2715768"/>
          </a:xfrm>
          <a:prstGeom prst="rect">
            <a:avLst/>
          </a:prstGeom>
          <a:noFill/>
          <a:ln>
            <a:noFill/>
          </a:ln>
        </p:spPr>
      </p:sp>
      <p:sp>
        <p:nvSpPr>
          <p:cNvPr id="606" name="Google Shape;606;p46"/>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46"/>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46"/>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9" name="Google Shape;609;p46"/>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0" name="Shape 610"/>
        <p:cNvGrpSpPr/>
        <p:nvPr/>
      </p:nvGrpSpPr>
      <p:grpSpPr>
        <a:xfrm>
          <a:off x="0" y="0"/>
          <a:ext cx="0" cy="0"/>
          <a:chOff x="0" y="0"/>
          <a:chExt cx="0" cy="0"/>
        </a:xfrm>
      </p:grpSpPr>
      <p:sp>
        <p:nvSpPr>
          <p:cNvPr id="611" name="Google Shape;611;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2" name="Google Shape;612;p47"/>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13" name="Google Shape;613;p4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14" name="Google Shape;614;p47"/>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15" name="Google Shape;615;p4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16" name="Google Shape;616;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7" name="Google Shape;617;p47"/>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18" name="Google Shape;618;p4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19" name="Google Shape;619;p47"/>
          <p:cNvSpPr/>
          <p:nvPr>
            <p:ph idx="2" type="pic"/>
          </p:nvPr>
        </p:nvSpPr>
        <p:spPr>
          <a:xfrm>
            <a:off x="9093038" y="1058781"/>
            <a:ext cx="2715768" cy="2715768"/>
          </a:xfrm>
          <a:prstGeom prst="rect">
            <a:avLst/>
          </a:prstGeom>
          <a:noFill/>
          <a:ln>
            <a:noFill/>
          </a:ln>
        </p:spPr>
      </p:sp>
      <p:sp>
        <p:nvSpPr>
          <p:cNvPr id="620" name="Google Shape;620;p47"/>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47"/>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47"/>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47"/>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47"/>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47"/>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6" name="Google Shape;626;p47"/>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27" name="Shape 627"/>
        <p:cNvGrpSpPr/>
        <p:nvPr/>
      </p:nvGrpSpPr>
      <p:grpSpPr>
        <a:xfrm>
          <a:off x="0" y="0"/>
          <a:ext cx="0" cy="0"/>
          <a:chOff x="0" y="0"/>
          <a:chExt cx="0" cy="0"/>
        </a:xfrm>
      </p:grpSpPr>
      <p:sp>
        <p:nvSpPr>
          <p:cNvPr id="628" name="Google Shape;628;p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9" name="Google Shape;629;p48"/>
          <p:cNvSpPr/>
          <p:nvPr>
            <p:ph idx="2" type="pic"/>
          </p:nvPr>
        </p:nvSpPr>
        <p:spPr>
          <a:xfrm>
            <a:off x="9510134" y="1431036"/>
            <a:ext cx="1965960" cy="3995928"/>
          </a:xfrm>
          <a:prstGeom prst="rect">
            <a:avLst/>
          </a:prstGeom>
          <a:noFill/>
          <a:ln>
            <a:noFill/>
          </a:ln>
        </p:spPr>
      </p:sp>
      <p:cxnSp>
        <p:nvCxnSpPr>
          <p:cNvPr id="630" name="Google Shape;63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1" name="Google Shape;63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2" name="Google Shape;63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33" name="Google Shape;63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34" name="Google Shape;63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5" name="Google Shape;63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36" name="Google Shape;63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37" name="Google Shape;637;p48"/>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p48"/>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p48"/>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0" name="Google Shape;640;p48"/>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48"/>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8"/>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8"/>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48"/>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49" name="Shape 649"/>
        <p:cNvGrpSpPr/>
        <p:nvPr/>
      </p:nvGrpSpPr>
      <p:grpSpPr>
        <a:xfrm>
          <a:off x="0" y="0"/>
          <a:ext cx="0" cy="0"/>
          <a:chOff x="0" y="0"/>
          <a:chExt cx="0" cy="0"/>
        </a:xfrm>
      </p:grpSpPr>
      <p:sp>
        <p:nvSpPr>
          <p:cNvPr id="650" name="Google Shape;650;p5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51" name="Google Shape;651;p5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52" name="Google Shape;652;p5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3" name="Google Shape;653;p5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54" name="Google Shape;654;p5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55" name="Google Shape;655;p5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6" name="Google Shape;656;p5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57" name="Google Shape;657;p5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58" name="Google Shape;658;p5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59" name="Google Shape;659;p5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60" name="Google Shape;660;p5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1" name="Google Shape;661;p5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2" name="Google Shape;662;p5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3" name="Google Shape;663;p5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4" name="Google Shape;664;p5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5" name="Google Shape;665;p5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6" name="Google Shape;666;p5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7" name="Google Shape;667;p5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68" name="Shape 668"/>
        <p:cNvGrpSpPr/>
        <p:nvPr/>
      </p:nvGrpSpPr>
      <p:grpSpPr>
        <a:xfrm>
          <a:off x="0" y="0"/>
          <a:ext cx="0" cy="0"/>
          <a:chOff x="0" y="0"/>
          <a:chExt cx="0" cy="0"/>
        </a:xfrm>
      </p:grpSpPr>
      <p:sp>
        <p:nvSpPr>
          <p:cNvPr id="669" name="Google Shape;669;p5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70" name="Google Shape;670;p5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671" name="Google Shape;671;p5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672" name="Google Shape;672;p5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3" name="Google Shape;673;p5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4" name="Google Shape;674;p5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5" name="Google Shape;675;p5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6" name="Google Shape;676;p5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677" name="Google Shape;677;p5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78" name="Google Shape;678;p5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79" name="Google Shape;679;p5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80" name="Google Shape;680;p5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81" name="Google Shape;681;p5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82" name="Google Shape;682;p5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3" name="Google Shape;683;p5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4" name="Google Shape;684;p5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8" name="Shape 688"/>
        <p:cNvGrpSpPr/>
        <p:nvPr/>
      </p:nvGrpSpPr>
      <p:grpSpPr>
        <a:xfrm>
          <a:off x="0" y="0"/>
          <a:ext cx="0" cy="0"/>
          <a:chOff x="0" y="0"/>
          <a:chExt cx="0" cy="0"/>
        </a:xfrm>
      </p:grpSpPr>
      <p:pic>
        <p:nvPicPr>
          <p:cNvPr id="689" name="Google Shape;689;p52"/>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90" name="Google Shape;690;p5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91" name="Google Shape;691;p52"/>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692" name="Google Shape;692;p5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93" name="Google Shape;693;p5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4" name="Google Shape;694;p5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5" name="Google Shape;695;p5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96" name="Google Shape;696;p5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7" name="Google Shape;697;p5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98" name="Google Shape;698;p5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99" name="Google Shape;699;p52"/>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700" name="Google Shape;700;p5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701" name="Google Shape;701;p52"/>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2" name="Google Shape;702;p52"/>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3" name="Google Shape;703;p52"/>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52"/>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5" name="Google Shape;705;p52"/>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06" name="Shape 706"/>
        <p:cNvGrpSpPr/>
        <p:nvPr/>
      </p:nvGrpSpPr>
      <p:grpSpPr>
        <a:xfrm>
          <a:off x="0" y="0"/>
          <a:ext cx="0" cy="0"/>
          <a:chOff x="0" y="0"/>
          <a:chExt cx="0" cy="0"/>
        </a:xfrm>
      </p:grpSpPr>
      <p:sp>
        <p:nvSpPr>
          <p:cNvPr id="707" name="Google Shape;707;p53"/>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8" name="Google Shape;708;p53"/>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53"/>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710" name="Google Shape;710;p53"/>
          <p:cNvGrpSpPr/>
          <p:nvPr/>
        </p:nvGrpSpPr>
        <p:grpSpPr>
          <a:xfrm>
            <a:off x="1" y="5607273"/>
            <a:ext cx="12196128" cy="83414"/>
            <a:chOff x="-33239" y="5603791"/>
            <a:chExt cx="9147325" cy="83414"/>
          </a:xfrm>
        </p:grpSpPr>
        <p:cxnSp>
          <p:nvCxnSpPr>
            <p:cNvPr id="711" name="Google Shape;711;p53"/>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712" name="Google Shape;712;p5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p:spTree>
      <p:nvGrpSpPr>
        <p:cNvPr id="718" name="Shape 718"/>
        <p:cNvGrpSpPr/>
        <p:nvPr/>
      </p:nvGrpSpPr>
      <p:grpSpPr>
        <a:xfrm>
          <a:off x="0" y="0"/>
          <a:ext cx="0" cy="0"/>
          <a:chOff x="0" y="0"/>
          <a:chExt cx="0" cy="0"/>
        </a:xfrm>
      </p:grpSpPr>
      <p:sp>
        <p:nvSpPr>
          <p:cNvPr id="719" name="Google Shape;719;p55"/>
          <p:cNvSpPr txBox="1"/>
          <p:nvPr>
            <p:ph idx="1" type="body"/>
          </p:nvPr>
        </p:nvSpPr>
        <p:spPr>
          <a:xfrm>
            <a:off x="3445340" y="1710574"/>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55"/>
          <p:cNvSpPr txBox="1"/>
          <p:nvPr>
            <p:ph idx="2" type="body"/>
          </p:nvPr>
        </p:nvSpPr>
        <p:spPr>
          <a:xfrm>
            <a:off x="9332937" y="1735925"/>
            <a:ext cx="2514600" cy="31485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55"/>
          <p:cNvSpPr txBox="1"/>
          <p:nvPr>
            <p:ph idx="3" type="body"/>
          </p:nvPr>
        </p:nvSpPr>
        <p:spPr>
          <a:xfrm>
            <a:off x="344463" y="1702233"/>
            <a:ext cx="2910900" cy="31569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2" name="Google Shape;722;p55"/>
          <p:cNvSpPr txBox="1"/>
          <p:nvPr>
            <p:ph idx="4" type="body"/>
          </p:nvPr>
        </p:nvSpPr>
        <p:spPr>
          <a:xfrm>
            <a:off x="6232061" y="1735926"/>
            <a:ext cx="2910900" cy="3148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3" name="Google Shape;723;p5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24" name="Google Shape;724;p5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25" name="Google Shape;725;p5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6" name="Google Shape;726;p5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7" name="Google Shape;727;p5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8" name="Google Shape;728;p5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9" name="Google Shape;729;p5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1" name="Google Shape;731;p5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32" name="Google Shape;732;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33" name="Shape 733"/>
        <p:cNvGrpSpPr/>
        <p:nvPr/>
      </p:nvGrpSpPr>
      <p:grpSpPr>
        <a:xfrm>
          <a:off x="0" y="0"/>
          <a:ext cx="0" cy="0"/>
          <a:chOff x="0" y="0"/>
          <a:chExt cx="0" cy="0"/>
        </a:xfrm>
      </p:grpSpPr>
      <p:pic>
        <p:nvPicPr>
          <p:cNvPr id="734" name="Google Shape;734;p5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35" name="Google Shape;735;p5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6" name="Google Shape;736;p5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7" name="Google Shape;737;p5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8" name="Google Shape;738;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9" name="Google Shape;739;p5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40" name="Google Shape;740;p5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41" name="Google Shape;741;p5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42" name="Google Shape;742;p5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43" name="Google Shape;743;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4" name="Google Shape;744;p56"/>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5" name="Google Shape;745;p56"/>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6" name="Google Shape;746;p56"/>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7" name="Google Shape;747;p56"/>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8" name="Google Shape;748;p56"/>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p56"/>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0" name="Google Shape;750;p56"/>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1" name="Google Shape;751;p56"/>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p56"/>
          <p:cNvSpPr/>
          <p:nvPr>
            <p:ph idx="9" type="pic"/>
          </p:nvPr>
        </p:nvSpPr>
        <p:spPr>
          <a:xfrm>
            <a:off x="7967502" y="1420398"/>
            <a:ext cx="3962194" cy="3122713"/>
          </a:xfrm>
          <a:prstGeom prst="rect">
            <a:avLst/>
          </a:prstGeom>
          <a:noFill/>
          <a:ln>
            <a:noFill/>
          </a:ln>
        </p:spPr>
      </p:sp>
      <p:sp>
        <p:nvSpPr>
          <p:cNvPr id="753" name="Google Shape;753;p56"/>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4" name="Google Shape;754;p56"/>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755" name="Shape 755"/>
        <p:cNvGrpSpPr/>
        <p:nvPr/>
      </p:nvGrpSpPr>
      <p:grpSpPr>
        <a:xfrm>
          <a:off x="0" y="0"/>
          <a:ext cx="0" cy="0"/>
          <a:chOff x="0" y="0"/>
          <a:chExt cx="0" cy="0"/>
        </a:xfrm>
      </p:grpSpPr>
      <p:sp>
        <p:nvSpPr>
          <p:cNvPr id="756" name="Google Shape;756;p57"/>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757" name="Google Shape;757;p5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8" name="Google Shape;758;p57"/>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9" name="Google Shape;759;p57"/>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0" name="Google Shape;760;p5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1" name="Google Shape;761;p57"/>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2" name="Google Shape;762;p5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63" name="Google Shape;763;p5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4" name="Google Shape;764;p5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5" name="Google Shape;765;p5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6" name="Google Shape;766;p5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7" name="Google Shape;767;p5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8" name="Google Shape;768;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69" name="Google Shape;769;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70" name="Google Shape;770;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71" name="Google Shape;771;p57"/>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2" name="Google Shape;772;p57"/>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3" name="Google Shape;773;p57"/>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57"/>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75" name="Shape 775"/>
        <p:cNvGrpSpPr/>
        <p:nvPr/>
      </p:nvGrpSpPr>
      <p:grpSpPr>
        <a:xfrm>
          <a:off x="0" y="0"/>
          <a:ext cx="0" cy="0"/>
          <a:chOff x="0" y="0"/>
          <a:chExt cx="0" cy="0"/>
        </a:xfrm>
      </p:grpSpPr>
      <p:sp>
        <p:nvSpPr>
          <p:cNvPr id="776" name="Google Shape;776;p58"/>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7" name="Google Shape;777;p58"/>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58"/>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9" name="Google Shape;779;p5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80" name="Google Shape;780;p5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81" name="Google Shape;781;p5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2" name="Google Shape;782;p5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3" name="Google Shape;783;p5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84" name="Google Shape;784;p5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85" name="Google Shape;785;p5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86" name="Google Shape;786;p5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87" name="Google Shape;787;p5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88" name="Google Shape;788;p5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89" name="Google Shape;789;p58"/>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0" name="Google Shape;790;p58"/>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91" name="Google Shape;791;p58"/>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92" name="Shape 792"/>
        <p:cNvGrpSpPr/>
        <p:nvPr/>
      </p:nvGrpSpPr>
      <p:grpSpPr>
        <a:xfrm>
          <a:off x="0" y="0"/>
          <a:ext cx="0" cy="0"/>
          <a:chOff x="0" y="0"/>
          <a:chExt cx="0" cy="0"/>
        </a:xfrm>
      </p:grpSpPr>
      <p:sp>
        <p:nvSpPr>
          <p:cNvPr id="793" name="Google Shape;793;p5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94" name="Google Shape;794;p5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95" name="Google Shape;795;p59"/>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6" name="Google Shape;796;p5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7" name="Google Shape;797;p5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8" name="Google Shape;798;p5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9" name="Google Shape;799;p5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0" name="Google Shape;800;p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1" name="Google Shape;801;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02" name="Google Shape;802;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03" name="Google Shape;803;p59"/>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4" name="Google Shape;804;p59"/>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05" name="Google Shape;805;p59"/>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06" name="Shape 806"/>
        <p:cNvGrpSpPr/>
        <p:nvPr/>
      </p:nvGrpSpPr>
      <p:grpSpPr>
        <a:xfrm>
          <a:off x="0" y="0"/>
          <a:ext cx="0" cy="0"/>
          <a:chOff x="0" y="0"/>
          <a:chExt cx="0" cy="0"/>
        </a:xfrm>
      </p:grpSpPr>
      <p:sp>
        <p:nvSpPr>
          <p:cNvPr id="807" name="Google Shape;807;p6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8" name="Google Shape;808;p6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9" name="Google Shape;809;p60"/>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0" name="Google Shape;810;p6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11" name="Google Shape;811;p6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2" name="Google Shape;812;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3" name="Google Shape;813;p6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4" name="Google Shape;814;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5" name="Google Shape;815;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6" name="Google Shape;816;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7" name="Google Shape;817;p6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18" name="Google Shape;818;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19" name="Shape 819"/>
        <p:cNvGrpSpPr/>
        <p:nvPr/>
      </p:nvGrpSpPr>
      <p:grpSpPr>
        <a:xfrm>
          <a:off x="0" y="0"/>
          <a:ext cx="0" cy="0"/>
          <a:chOff x="0" y="0"/>
          <a:chExt cx="0" cy="0"/>
        </a:xfrm>
      </p:grpSpPr>
      <p:sp>
        <p:nvSpPr>
          <p:cNvPr id="820" name="Google Shape;820;p61"/>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61"/>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2" name="Google Shape;822;p61"/>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61"/>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4" name="Google Shape;824;p61"/>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5" name="Google Shape;825;p61"/>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6" name="Google Shape;826;p61"/>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7" name="Google Shape;827;p61"/>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8" name="Google Shape;828;p61"/>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29" name="Google Shape;829;p6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0" name="Google Shape;830;p6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1" name="Google Shape;831;p6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2" name="Google Shape;832;p6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3" name="Google Shape;833;p6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4" name="Google Shape;834;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5" name="Google Shape;835;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6" name="Google Shape;836;p6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7" name="Google Shape;837;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38" name="Shape 838"/>
        <p:cNvGrpSpPr/>
        <p:nvPr/>
      </p:nvGrpSpPr>
      <p:grpSpPr>
        <a:xfrm>
          <a:off x="0" y="0"/>
          <a:ext cx="0" cy="0"/>
          <a:chOff x="0" y="0"/>
          <a:chExt cx="0" cy="0"/>
        </a:xfrm>
      </p:grpSpPr>
      <p:sp>
        <p:nvSpPr>
          <p:cNvPr id="839" name="Google Shape;839;p62"/>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40" name="Google Shape;840;p6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1" name="Google Shape;841;p62"/>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3" name="Google Shape;843;p62"/>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4" name="Google Shape;844;p6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5" name="Google Shape;845;p6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6" name="Google Shape;846;p6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7" name="Google Shape;847;p6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8" name="Google Shape;848;p6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9" name="Google Shape;849;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0" name="Google Shape;850;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1" name="Google Shape;851;p6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2" name="Google Shape;852;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53" name="Google Shape;853;p62"/>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54" name="Google Shape;854;p62"/>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55" name="Google Shape;855;p62"/>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56" name="Shape 856"/>
        <p:cNvGrpSpPr/>
        <p:nvPr/>
      </p:nvGrpSpPr>
      <p:grpSpPr>
        <a:xfrm>
          <a:off x="0" y="0"/>
          <a:ext cx="0" cy="0"/>
          <a:chOff x="0" y="0"/>
          <a:chExt cx="0" cy="0"/>
        </a:xfrm>
      </p:grpSpPr>
      <p:sp>
        <p:nvSpPr>
          <p:cNvPr id="857" name="Google Shape;857;p63"/>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58" name="Google Shape;858;p63"/>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3"/>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1" name="Google Shape;861;p63"/>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2" name="Google Shape;862;p6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63" name="Google Shape;863;p6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4" name="Google Shape;864;p6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5" name="Google Shape;865;p6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6" name="Google Shape;866;p6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7" name="Google Shape;867;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8" name="Google Shape;868;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9" name="Google Shape;869;p6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0" name="Google Shape;870;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71" name="Google Shape;871;p63"/>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72" name="Google Shape;872;p63"/>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73" name="Google Shape;873;p63"/>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74" name="Shape 874"/>
        <p:cNvGrpSpPr/>
        <p:nvPr/>
      </p:nvGrpSpPr>
      <p:grpSpPr>
        <a:xfrm>
          <a:off x="0" y="0"/>
          <a:ext cx="0" cy="0"/>
          <a:chOff x="0" y="0"/>
          <a:chExt cx="0" cy="0"/>
        </a:xfrm>
      </p:grpSpPr>
      <p:sp>
        <p:nvSpPr>
          <p:cNvPr id="875" name="Google Shape;875;p64"/>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6" name="Google Shape;876;p64"/>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7" name="Google Shape;877;p64"/>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8" name="Google Shape;878;p64"/>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9" name="Google Shape;879;p64"/>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4"/>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4"/>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2" name="Google Shape;882;p64"/>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3" name="Google Shape;883;p64"/>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84" name="Google Shape;884;p6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85" name="Google Shape;885;p6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6" name="Google Shape;886;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7" name="Google Shape;887;p6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8" name="Google Shape;888;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9" name="Google Shape;889;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0" name="Google Shape;890;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1" name="Google Shape;891;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2" name="Google Shape;892;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93" name="Shape 893"/>
        <p:cNvGrpSpPr/>
        <p:nvPr/>
      </p:nvGrpSpPr>
      <p:grpSpPr>
        <a:xfrm>
          <a:off x="0" y="0"/>
          <a:ext cx="0" cy="0"/>
          <a:chOff x="0" y="0"/>
          <a:chExt cx="0" cy="0"/>
        </a:xfrm>
      </p:grpSpPr>
      <p:pic>
        <p:nvPicPr>
          <p:cNvPr id="894" name="Google Shape;894;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5" name="Google Shape;895;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6" name="Google Shape;896;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7" name="Google Shape;897;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8" name="Google Shape;898;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9" name="Google Shape;899;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00" name="Google Shape;900;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1" name="Google Shape;901;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02" name="Google Shape;902;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03" name="Google Shape;903;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4" name="Google Shape;904;p65"/>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5"/>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5"/>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5"/>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65"/>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65"/>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65"/>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p65"/>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12" name="Google Shape;912;p65"/>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13" name="Shape 913"/>
        <p:cNvGrpSpPr/>
        <p:nvPr/>
      </p:nvGrpSpPr>
      <p:grpSpPr>
        <a:xfrm>
          <a:off x="0" y="0"/>
          <a:ext cx="0" cy="0"/>
          <a:chOff x="0" y="0"/>
          <a:chExt cx="0" cy="0"/>
        </a:xfrm>
      </p:grpSpPr>
      <p:pic>
        <p:nvPicPr>
          <p:cNvPr id="914" name="Google Shape;914;p6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15" name="Google Shape;915;p6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6" name="Google Shape;916;p6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7" name="Google Shape;917;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8" name="Google Shape;918;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9" name="Google Shape;919;p6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20" name="Google Shape;920;p6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1" name="Google Shape;921;p6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22" name="Google Shape;922;p6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23" name="Google Shape;923;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4" name="Google Shape;924;p66"/>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p66"/>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6" name="Google Shape;926;p66"/>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7" name="Google Shape;927;p66"/>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8" name="Google Shape;928;p66"/>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9" name="Google Shape;929;p66"/>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0" name="Google Shape;930;p66"/>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1" name="Google Shape;931;p66"/>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66"/>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33" name="Google Shape;933;p66"/>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34" name="Google Shape;934;p66"/>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35" name="Google Shape;935;p66"/>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36" name="Google Shape;936;p66"/>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37" name="Shape 937"/>
        <p:cNvGrpSpPr/>
        <p:nvPr/>
      </p:nvGrpSpPr>
      <p:grpSpPr>
        <a:xfrm>
          <a:off x="0" y="0"/>
          <a:ext cx="0" cy="0"/>
          <a:chOff x="0" y="0"/>
          <a:chExt cx="0" cy="0"/>
        </a:xfrm>
      </p:grpSpPr>
      <p:pic>
        <p:nvPicPr>
          <p:cNvPr id="938" name="Google Shape;938;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9" name="Google Shape;939;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0" name="Google Shape;940;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1" name="Google Shape;941;p6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2" name="Google Shape;942;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3" name="Google Shape;943;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4" name="Google Shape;944;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45" name="Google Shape;945;p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46" name="Google Shape;946;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7" name="Google Shape;947;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8" name="Google Shape;948;p67"/>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9" name="Google Shape;949;p67"/>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50" name="Shape 950"/>
        <p:cNvGrpSpPr/>
        <p:nvPr/>
      </p:nvGrpSpPr>
      <p:grpSpPr>
        <a:xfrm>
          <a:off x="0" y="0"/>
          <a:ext cx="0" cy="0"/>
          <a:chOff x="0" y="0"/>
          <a:chExt cx="0" cy="0"/>
        </a:xfrm>
      </p:grpSpPr>
      <p:pic>
        <p:nvPicPr>
          <p:cNvPr id="951" name="Google Shape;951;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52" name="Google Shape;952;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3" name="Google Shape;953;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4" name="Google Shape;954;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5" name="Google Shape;955;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6" name="Google Shape;956;p6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57" name="Google Shape;957;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8" name="Google Shape;958;p6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59" name="Google Shape;959;p6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60" name="Google Shape;960;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1" name="Google Shape;961;p68"/>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68"/>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63" name="Shape 963"/>
        <p:cNvGrpSpPr/>
        <p:nvPr/>
      </p:nvGrpSpPr>
      <p:grpSpPr>
        <a:xfrm>
          <a:off x="0" y="0"/>
          <a:ext cx="0" cy="0"/>
          <a:chOff x="0" y="0"/>
          <a:chExt cx="0" cy="0"/>
        </a:xfrm>
      </p:grpSpPr>
      <p:pic>
        <p:nvPicPr>
          <p:cNvPr id="964" name="Google Shape;964;p6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65" name="Google Shape;965;p6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6" name="Google Shape;966;p6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7" name="Google Shape;967;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8" name="Google Shape;968;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9" name="Google Shape;969;p6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70" name="Google Shape;970;p6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1" name="Google Shape;971;p6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72" name="Google Shape;972;p6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73" name="Google Shape;973;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4" name="Google Shape;974;p69"/>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5" name="Google Shape;975;p69"/>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6" name="Google Shape;976;p69"/>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7" name="Google Shape;977;p69"/>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8" name="Google Shape;978;p69"/>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9" name="Google Shape;979;p69"/>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0" name="Google Shape;980;p69"/>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81" name="Shape 981"/>
        <p:cNvGrpSpPr/>
        <p:nvPr/>
      </p:nvGrpSpPr>
      <p:grpSpPr>
        <a:xfrm>
          <a:off x="0" y="0"/>
          <a:ext cx="0" cy="0"/>
          <a:chOff x="0" y="0"/>
          <a:chExt cx="0" cy="0"/>
        </a:xfrm>
      </p:grpSpPr>
      <p:pic>
        <p:nvPicPr>
          <p:cNvPr id="982" name="Google Shape;982;p7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83" name="Google Shape;983;p7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4" name="Google Shape;984;p7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5" name="Google Shape;985;p70"/>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6" name="Google Shape;986;p70"/>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87" name="Google Shape;987;p7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8" name="Google Shape;988;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9" name="Google Shape;989;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0" name="Google Shape;990;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91" name="Google Shape;991;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2" name="Google Shape;992;p70"/>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93" name="Shape 993"/>
        <p:cNvGrpSpPr/>
        <p:nvPr/>
      </p:nvGrpSpPr>
      <p:grpSpPr>
        <a:xfrm>
          <a:off x="0" y="0"/>
          <a:ext cx="0" cy="0"/>
          <a:chOff x="0" y="0"/>
          <a:chExt cx="0" cy="0"/>
        </a:xfrm>
      </p:grpSpPr>
      <p:pic>
        <p:nvPicPr>
          <p:cNvPr id="994" name="Google Shape;994;p7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5" name="Google Shape;995;p7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6" name="Google Shape;996;p7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7" name="Google Shape;997;p71"/>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98" name="Google Shape;998;p7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99" name="Google Shape;999;p7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0" name="Google Shape;1000;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1" name="Google Shape;1001;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02" name="Google Shape;1002;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03" name="Google Shape;1003;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4" name="Google Shape;1004;p71"/>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5" name="Google Shape;1005;p71"/>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06" name="Shape 1006"/>
        <p:cNvGrpSpPr/>
        <p:nvPr/>
      </p:nvGrpSpPr>
      <p:grpSpPr>
        <a:xfrm>
          <a:off x="0" y="0"/>
          <a:ext cx="0" cy="0"/>
          <a:chOff x="0" y="0"/>
          <a:chExt cx="0" cy="0"/>
        </a:xfrm>
      </p:grpSpPr>
      <p:sp>
        <p:nvSpPr>
          <p:cNvPr id="1007" name="Google Shape;1007;p72"/>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08" name="Google Shape;1008;p72"/>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015" name="Shape 1015"/>
        <p:cNvGrpSpPr/>
        <p:nvPr/>
      </p:nvGrpSpPr>
      <p:grpSpPr>
        <a:xfrm>
          <a:off x="0" y="0"/>
          <a:ext cx="0" cy="0"/>
          <a:chOff x="0" y="0"/>
          <a:chExt cx="0" cy="0"/>
        </a:xfrm>
      </p:grpSpPr>
      <p:sp>
        <p:nvSpPr>
          <p:cNvPr id="1016" name="Google Shape;1016;p7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7" name="Google Shape;1017;p74"/>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4"/>
          <p:cNvSpPr txBox="1"/>
          <p:nvPr>
            <p:ph idx="2" type="body"/>
          </p:nvPr>
        </p:nvSpPr>
        <p:spPr>
          <a:xfrm>
            <a:off x="305158" y="1577975"/>
            <a:ext cx="3231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4"/>
          <p:cNvSpPr txBox="1"/>
          <p:nvPr>
            <p:ph idx="3" type="body"/>
          </p:nvPr>
        </p:nvSpPr>
        <p:spPr>
          <a:xfrm>
            <a:off x="305157" y="3992563"/>
            <a:ext cx="3192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0" name="Google Shape;1020;p74"/>
          <p:cNvSpPr txBox="1"/>
          <p:nvPr>
            <p:ph idx="4" type="body"/>
          </p:nvPr>
        </p:nvSpPr>
        <p:spPr>
          <a:xfrm>
            <a:off x="4089401" y="1893094"/>
            <a:ext cx="3275100" cy="3894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31800" lvl="3" marL="18288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1" name="Google Shape;1021;p74"/>
          <p:cNvSpPr txBox="1"/>
          <p:nvPr>
            <p:ph idx="5" type="body"/>
          </p:nvPr>
        </p:nvSpPr>
        <p:spPr>
          <a:xfrm>
            <a:off x="7582747" y="1917290"/>
            <a:ext cx="4098000" cy="3963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22" name="Google Shape;1022;p7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3" name="Google Shape;1023;p7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24" name="Google Shape;1024;p7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5" name="Google Shape;1025;p7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26" name="Google Shape;1026;p7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27" name="Google Shape;1027;p7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28" name="Google Shape;1028;p7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1_2 reading tip more options">
    <p:spTree>
      <p:nvGrpSpPr>
        <p:cNvPr id="1029" name="Shape 1029"/>
        <p:cNvGrpSpPr/>
        <p:nvPr/>
      </p:nvGrpSpPr>
      <p:grpSpPr>
        <a:xfrm>
          <a:off x="0" y="0"/>
          <a:ext cx="0" cy="0"/>
          <a:chOff x="0" y="0"/>
          <a:chExt cx="0" cy="0"/>
        </a:xfrm>
      </p:grpSpPr>
      <p:sp>
        <p:nvSpPr>
          <p:cNvPr id="1030" name="Google Shape;1030;p7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1" name="Google Shape;1031;p75"/>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2" name="Google Shape;1032;p75"/>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3" name="Google Shape;1033;p75"/>
          <p:cNvSpPr txBox="1"/>
          <p:nvPr>
            <p:ph idx="3" type="body"/>
          </p:nvPr>
        </p:nvSpPr>
        <p:spPr>
          <a:xfrm>
            <a:off x="243875" y="4235887"/>
            <a:ext cx="3040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4" name="Google Shape;1034;p75"/>
          <p:cNvSpPr txBox="1"/>
          <p:nvPr>
            <p:ph idx="4" type="body"/>
          </p:nvPr>
        </p:nvSpPr>
        <p:spPr>
          <a:xfrm>
            <a:off x="3790950" y="1944688"/>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35" name="Google Shape;1035;p7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36" name="Google Shape;1036;p7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37" name="Google Shape;1037;p7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38" name="Google Shape;1038;p7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39" name="Google Shape;1039;p7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40" name="Google Shape;1040;p7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41" name="Google Shape;1041;p7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042" name="Google Shape;1042;p75"/>
          <p:cNvSpPr txBox="1"/>
          <p:nvPr>
            <p:ph idx="5" type="body"/>
          </p:nvPr>
        </p:nvSpPr>
        <p:spPr>
          <a:xfrm>
            <a:off x="7074477" y="1949740"/>
            <a:ext cx="4618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043" name="Shape 1043"/>
        <p:cNvGrpSpPr/>
        <p:nvPr/>
      </p:nvGrpSpPr>
      <p:grpSpPr>
        <a:xfrm>
          <a:off x="0" y="0"/>
          <a:ext cx="0" cy="0"/>
          <a:chOff x="0" y="0"/>
          <a:chExt cx="0" cy="0"/>
        </a:xfrm>
      </p:grpSpPr>
      <p:sp>
        <p:nvSpPr>
          <p:cNvPr id="1044" name="Google Shape;1044;p7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5" name="Google Shape;1045;p76"/>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p76"/>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47" name="Google Shape;1047;p7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8" name="Google Shape;1048;p7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49" name="Google Shape;1049;p7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0" name="Google Shape;1050;p7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51" name="Google Shape;1051;p7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52" name="Google Shape;1052;p7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53" name="Google Shape;1053;p7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1054" name="Google Shape;1054;p76"/>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1055" name="Google Shape;1055;p76"/>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6" name="Google Shape;1056;p76"/>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7" name="Google Shape;1057;p76"/>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p76"/>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6"/>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60" name="Shape 1060"/>
        <p:cNvGrpSpPr/>
        <p:nvPr/>
      </p:nvGrpSpPr>
      <p:grpSpPr>
        <a:xfrm>
          <a:off x="0" y="0"/>
          <a:ext cx="0" cy="0"/>
          <a:chOff x="0" y="0"/>
          <a:chExt cx="0" cy="0"/>
        </a:xfrm>
      </p:grpSpPr>
      <p:sp>
        <p:nvSpPr>
          <p:cNvPr id="1061" name="Google Shape;1061;p7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2" name="Google Shape;1062;p77"/>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3" name="Google Shape;1063;p77"/>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p77"/>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65" name="Google Shape;1065;p7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6" name="Google Shape;1066;p7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67" name="Google Shape;1067;p7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8" name="Google Shape;1068;p7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69" name="Google Shape;1069;p7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70" name="Google Shape;1070;p7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71" name="Google Shape;1071;p7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1072" name="Google Shape;1072;p77"/>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3" name="Google Shape;1073;p77"/>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4" name="Google Shape;1074;p77"/>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5" name="Google Shape;1075;p77"/>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76" name="Shape 1076"/>
        <p:cNvGrpSpPr/>
        <p:nvPr/>
      </p:nvGrpSpPr>
      <p:grpSpPr>
        <a:xfrm>
          <a:off x="0" y="0"/>
          <a:ext cx="0" cy="0"/>
          <a:chOff x="0" y="0"/>
          <a:chExt cx="0" cy="0"/>
        </a:xfrm>
      </p:grpSpPr>
      <p:sp>
        <p:nvSpPr>
          <p:cNvPr id="1077" name="Google Shape;1077;p78"/>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78" name="Google Shape;1078;p7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9" name="Google Shape;1079;p78"/>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80" name="Google Shape;1080;p78"/>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81" name="Google Shape;1081;p7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82" name="Google Shape;1082;p78"/>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83" name="Google Shape;1083;p78"/>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84" name="Google Shape;1084;p78"/>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85" name="Google Shape;1085;p78"/>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6" name="Google Shape;1086;p78"/>
          <p:cNvSpPr/>
          <p:nvPr>
            <p:ph idx="2" type="pic"/>
          </p:nvPr>
        </p:nvSpPr>
        <p:spPr>
          <a:xfrm>
            <a:off x="457146" y="524736"/>
            <a:ext cx="2514600" cy="2935224"/>
          </a:xfrm>
          <a:prstGeom prst="rect">
            <a:avLst/>
          </a:prstGeom>
          <a:noFill/>
          <a:ln>
            <a:noFill/>
          </a:ln>
        </p:spPr>
      </p:sp>
      <p:sp>
        <p:nvSpPr>
          <p:cNvPr id="1087" name="Google Shape;1087;p78"/>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88" name="Shape 1088"/>
        <p:cNvGrpSpPr/>
        <p:nvPr/>
      </p:nvGrpSpPr>
      <p:grpSpPr>
        <a:xfrm>
          <a:off x="0" y="0"/>
          <a:ext cx="0" cy="0"/>
          <a:chOff x="0" y="0"/>
          <a:chExt cx="0" cy="0"/>
        </a:xfrm>
      </p:grpSpPr>
      <p:sp>
        <p:nvSpPr>
          <p:cNvPr id="1089" name="Google Shape;1089;p7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0" name="Google Shape;1090;p79"/>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79"/>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2" name="Google Shape;1092;p79"/>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p79"/>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94" name="Google Shape;1094;p7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95" name="Google Shape;1095;p7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96" name="Google Shape;1096;p7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97" name="Google Shape;1097;p7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98" name="Google Shape;1098;p7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99" name="Google Shape;1099;p7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00" name="Google Shape;1100;p7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01" name="Shape 1101"/>
        <p:cNvGrpSpPr/>
        <p:nvPr/>
      </p:nvGrpSpPr>
      <p:grpSpPr>
        <a:xfrm>
          <a:off x="0" y="0"/>
          <a:ext cx="0" cy="0"/>
          <a:chOff x="0" y="0"/>
          <a:chExt cx="0" cy="0"/>
        </a:xfrm>
      </p:grpSpPr>
      <p:sp>
        <p:nvSpPr>
          <p:cNvPr id="1102" name="Google Shape;1102;p8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03" name="Google Shape;1103;p80"/>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1104" name="Google Shape;1104;p80"/>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05" name="Google Shape;1105;p80"/>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6" name="Google Shape;1106;p80"/>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07" name="Google Shape;1107;p80"/>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08" name="Google Shape;1108;p80"/>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09" name="Google Shape;1109;p80"/>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10" name="Shape 1110"/>
        <p:cNvGrpSpPr/>
        <p:nvPr/>
      </p:nvGrpSpPr>
      <p:grpSpPr>
        <a:xfrm>
          <a:off x="0" y="0"/>
          <a:ext cx="0" cy="0"/>
          <a:chOff x="0" y="0"/>
          <a:chExt cx="0" cy="0"/>
        </a:xfrm>
      </p:grpSpPr>
      <p:sp>
        <p:nvSpPr>
          <p:cNvPr id="1111" name="Google Shape;1111;p8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12" name="Google Shape;1112;p81"/>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3" name="Google Shape;1113;p81"/>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14" name="Google Shape;1114;p81"/>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15" name="Google Shape;1115;p8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6" name="Google Shape;1116;p8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7" name="Google Shape;1117;p8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18" name="Google Shape;1118;p81"/>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19" name="Shape 1119"/>
        <p:cNvGrpSpPr/>
        <p:nvPr/>
      </p:nvGrpSpPr>
      <p:grpSpPr>
        <a:xfrm>
          <a:off x="0" y="0"/>
          <a:ext cx="0" cy="0"/>
          <a:chOff x="0" y="0"/>
          <a:chExt cx="0" cy="0"/>
        </a:xfrm>
      </p:grpSpPr>
      <p:sp>
        <p:nvSpPr>
          <p:cNvPr id="1120" name="Google Shape;1120;p8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21" name="Google Shape;1121;p82"/>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22" name="Google Shape;1122;p82"/>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23" name="Google Shape;1123;p8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24" name="Google Shape;1124;p82"/>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25" name="Google Shape;1125;p82"/>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126" name="Google Shape;1126;p82"/>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127" name="Google Shape;1127;p82"/>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28" name="Shape 1128"/>
        <p:cNvGrpSpPr/>
        <p:nvPr/>
      </p:nvGrpSpPr>
      <p:grpSpPr>
        <a:xfrm>
          <a:off x="0" y="0"/>
          <a:ext cx="0" cy="0"/>
          <a:chOff x="0" y="0"/>
          <a:chExt cx="0" cy="0"/>
        </a:xfrm>
      </p:grpSpPr>
      <p:sp>
        <p:nvSpPr>
          <p:cNvPr id="1129" name="Google Shape;1129;p83"/>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30" name="Google Shape;1130;p83"/>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31" name="Google Shape;1131;p83"/>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32" name="Google Shape;1132;p8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33" name="Google Shape;1133;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34" name="Google Shape;1134;p83"/>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135" name="Google Shape;1135;p83"/>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136" name="Google Shape;1136;p8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37" name="Google Shape;1137;p83"/>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p83"/>
          <p:cNvSpPr/>
          <p:nvPr>
            <p:ph idx="2" type="pic"/>
          </p:nvPr>
        </p:nvSpPr>
        <p:spPr>
          <a:xfrm>
            <a:off x="457146" y="524736"/>
            <a:ext cx="2514600" cy="2935224"/>
          </a:xfrm>
          <a:prstGeom prst="rect">
            <a:avLst/>
          </a:prstGeom>
          <a:noFill/>
          <a:ln>
            <a:noFill/>
          </a:ln>
        </p:spPr>
      </p:sp>
      <p:sp>
        <p:nvSpPr>
          <p:cNvPr id="1139" name="Google Shape;1139;p83"/>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1144" name="Shape 1144"/>
        <p:cNvGrpSpPr/>
        <p:nvPr/>
      </p:nvGrpSpPr>
      <p:grpSpPr>
        <a:xfrm>
          <a:off x="0" y="0"/>
          <a:ext cx="0" cy="0"/>
          <a:chOff x="0" y="0"/>
          <a:chExt cx="0" cy="0"/>
        </a:xfrm>
      </p:grpSpPr>
      <p:sp>
        <p:nvSpPr>
          <p:cNvPr id="1145" name="Google Shape;1145;p8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46" name="Google Shape;1146;p85"/>
          <p:cNvPicPr preferRelativeResize="0"/>
          <p:nvPr/>
        </p:nvPicPr>
        <p:blipFill rotWithShape="1">
          <a:blip r:embed="rId2">
            <a:alphaModFix/>
          </a:blip>
          <a:srcRect b="0" l="0" r="0" t="0"/>
          <a:stretch/>
        </p:blipFill>
        <p:spPr>
          <a:xfrm flipH="1">
            <a:off x="9808453" y="6206803"/>
            <a:ext cx="309931" cy="493980"/>
          </a:xfrm>
          <a:prstGeom prst="rect">
            <a:avLst/>
          </a:prstGeom>
          <a:noFill/>
          <a:ln>
            <a:noFill/>
          </a:ln>
        </p:spPr>
      </p:pic>
      <p:cxnSp>
        <p:nvCxnSpPr>
          <p:cNvPr id="1147" name="Google Shape;1147;p8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8" name="Google Shape;1148;p85"/>
          <p:cNvCxnSpPr/>
          <p:nvPr/>
        </p:nvCxnSpPr>
        <p:spPr>
          <a:xfrm>
            <a:off x="7859203" y="6589975"/>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9" name="Google Shape;1149;p85"/>
          <p:cNvCxnSpPr/>
          <p:nvPr/>
        </p:nvCxnSpPr>
        <p:spPr>
          <a:xfrm>
            <a:off x="51731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0" name="Google Shape;1150;p85"/>
          <p:cNvCxnSpPr/>
          <p:nvPr/>
        </p:nvCxnSpPr>
        <p:spPr>
          <a:xfrm>
            <a:off x="2421228"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1" name="Google Shape;1151;p8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2" name="Google Shape;1152;p85"/>
          <p:cNvPicPr preferRelativeResize="0"/>
          <p:nvPr/>
        </p:nvPicPr>
        <p:blipFill rotWithShape="1">
          <a:blip r:embed="rId3">
            <a:alphaModFix/>
          </a:blip>
          <a:srcRect b="0" l="0" r="0" t="0"/>
          <a:stretch/>
        </p:blipFill>
        <p:spPr>
          <a:xfrm>
            <a:off x="1967359" y="6221541"/>
            <a:ext cx="491969" cy="536174"/>
          </a:xfrm>
          <a:prstGeom prst="rect">
            <a:avLst/>
          </a:prstGeom>
          <a:noFill/>
          <a:ln>
            <a:noFill/>
          </a:ln>
        </p:spPr>
      </p:pic>
      <p:pic>
        <p:nvPicPr>
          <p:cNvPr id="1153" name="Google Shape;1153;p85"/>
          <p:cNvPicPr preferRelativeResize="0"/>
          <p:nvPr/>
        </p:nvPicPr>
        <p:blipFill rotWithShape="1">
          <a:blip r:embed="rId4">
            <a:alphaModFix/>
          </a:blip>
          <a:srcRect b="0" l="0" r="0" t="0"/>
          <a:stretch/>
        </p:blipFill>
        <p:spPr>
          <a:xfrm flipH="1">
            <a:off x="7253432" y="6321950"/>
            <a:ext cx="529889" cy="497950"/>
          </a:xfrm>
          <a:prstGeom prst="rect">
            <a:avLst/>
          </a:prstGeom>
          <a:noFill/>
          <a:ln>
            <a:noFill/>
          </a:ln>
        </p:spPr>
      </p:pic>
      <p:pic>
        <p:nvPicPr>
          <p:cNvPr descr="A picture containing vector graphics&#10;&#10;Description automatically generated" id="1154" name="Google Shape;1154;p85"/>
          <p:cNvPicPr preferRelativeResize="0"/>
          <p:nvPr/>
        </p:nvPicPr>
        <p:blipFill rotWithShape="1">
          <a:blip r:embed="rId5">
            <a:alphaModFix/>
          </a:blip>
          <a:srcRect b="0" l="0" r="0" t="0"/>
          <a:stretch/>
        </p:blipFill>
        <p:spPr>
          <a:xfrm flipH="1">
            <a:off x="4466402" y="6165066"/>
            <a:ext cx="687747" cy="615553"/>
          </a:xfrm>
          <a:prstGeom prst="rect">
            <a:avLst/>
          </a:prstGeom>
          <a:noFill/>
          <a:ln>
            <a:noFill/>
          </a:ln>
        </p:spPr>
      </p:pic>
      <p:sp>
        <p:nvSpPr>
          <p:cNvPr id="1155" name="Google Shape;1155;p8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56" name="Google Shape;1156;p8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57" name="Google Shape;1157;p8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58" name="Google Shape;1158;p8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59" name="Google Shape;1159;p8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60" name="Google Shape;1160;p8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61" name="Google Shape;1161;p8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62" name="Google Shape;1162;p8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63" name="Shape 1163"/>
        <p:cNvGrpSpPr/>
        <p:nvPr/>
      </p:nvGrpSpPr>
      <p:grpSpPr>
        <a:xfrm>
          <a:off x="0" y="0"/>
          <a:ext cx="0" cy="0"/>
          <a:chOff x="0" y="0"/>
          <a:chExt cx="0" cy="0"/>
        </a:xfrm>
      </p:grpSpPr>
      <p:sp>
        <p:nvSpPr>
          <p:cNvPr id="1164" name="Google Shape;1164;p8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5" name="Google Shape;1165;p86"/>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6" name="Google Shape;1166;p8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7" name="Google Shape;1167;p86"/>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68" name="Google Shape;1168;p86"/>
          <p:cNvGrpSpPr/>
          <p:nvPr/>
        </p:nvGrpSpPr>
        <p:grpSpPr>
          <a:xfrm flipH="1">
            <a:off x="-30516" y="6196177"/>
            <a:ext cx="12233149" cy="626186"/>
            <a:chOff x="-30396" y="6196177"/>
            <a:chExt cx="12233149" cy="626186"/>
          </a:xfrm>
        </p:grpSpPr>
        <p:pic>
          <p:nvPicPr>
            <p:cNvPr id="1169" name="Google Shape;1169;p8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70" name="Google Shape;1170;p8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1" name="Google Shape;1171;p8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2" name="Google Shape;1172;p8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73" name="Google Shape;1173;p8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74" name="Google Shape;1174;p8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5" name="Google Shape;1175;p8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76" name="Google Shape;1176;p8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77" name="Google Shape;1177;p8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grpSp>
      <p:pic>
        <p:nvPicPr>
          <p:cNvPr id="1178" name="Google Shape;1178;p86"/>
          <p:cNvPicPr preferRelativeResize="0"/>
          <p:nvPr/>
        </p:nvPicPr>
        <p:blipFill rotWithShape="1">
          <a:blip r:embed="rId6">
            <a:alphaModFix/>
          </a:blip>
          <a:srcRect b="0" l="0" r="0" t="0"/>
          <a:stretch/>
        </p:blipFill>
        <p:spPr>
          <a:xfrm>
            <a:off x="10818600" y="1630111"/>
            <a:ext cx="735594" cy="836256"/>
          </a:xfrm>
          <a:prstGeom prst="rect">
            <a:avLst/>
          </a:prstGeom>
          <a:noFill/>
          <a:ln>
            <a:noFill/>
          </a:ln>
        </p:spPr>
      </p:pic>
      <p:pic>
        <p:nvPicPr>
          <p:cNvPr id="1179" name="Google Shape;1179;p86"/>
          <p:cNvPicPr preferRelativeResize="0"/>
          <p:nvPr/>
        </p:nvPicPr>
        <p:blipFill rotWithShape="1">
          <a:blip r:embed="rId7">
            <a:alphaModFix/>
          </a:blip>
          <a:srcRect b="0" l="0" r="0" t="0"/>
          <a:stretch/>
        </p:blipFill>
        <p:spPr>
          <a:xfrm>
            <a:off x="10818600" y="3183039"/>
            <a:ext cx="735594" cy="779602"/>
          </a:xfrm>
          <a:prstGeom prst="rect">
            <a:avLst/>
          </a:prstGeom>
          <a:noFill/>
          <a:ln>
            <a:noFill/>
          </a:ln>
        </p:spPr>
      </p:pic>
      <p:pic>
        <p:nvPicPr>
          <p:cNvPr id="1180" name="Google Shape;1180;p86"/>
          <p:cNvPicPr preferRelativeResize="0"/>
          <p:nvPr/>
        </p:nvPicPr>
        <p:blipFill rotWithShape="1">
          <a:blip r:embed="rId8">
            <a:alphaModFix/>
          </a:blip>
          <a:srcRect b="0" l="0" r="0" t="0"/>
          <a:stretch/>
        </p:blipFill>
        <p:spPr>
          <a:xfrm>
            <a:off x="10769348" y="4977591"/>
            <a:ext cx="834098" cy="704745"/>
          </a:xfrm>
          <a:prstGeom prst="rect">
            <a:avLst/>
          </a:prstGeom>
          <a:noFill/>
          <a:ln>
            <a:noFill/>
          </a:ln>
        </p:spPr>
      </p:pic>
      <p:pic>
        <p:nvPicPr>
          <p:cNvPr descr="A group of people in a room&#10;&#10;Description automatically generated with low confidence" id="1181" name="Google Shape;1181;p86"/>
          <p:cNvPicPr preferRelativeResize="0"/>
          <p:nvPr/>
        </p:nvPicPr>
        <p:blipFill rotWithShape="1">
          <a:blip r:embed="rId9">
            <a:alphaModFix/>
          </a:blip>
          <a:srcRect b="0" l="0" r="0" t="0"/>
          <a:stretch/>
        </p:blipFill>
        <p:spPr>
          <a:xfrm>
            <a:off x="1010844" y="1890885"/>
            <a:ext cx="4792050" cy="266557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82" name="Shape 1182"/>
        <p:cNvGrpSpPr/>
        <p:nvPr/>
      </p:nvGrpSpPr>
      <p:grpSpPr>
        <a:xfrm>
          <a:off x="0" y="0"/>
          <a:ext cx="0" cy="0"/>
          <a:chOff x="0" y="0"/>
          <a:chExt cx="0" cy="0"/>
        </a:xfrm>
      </p:grpSpPr>
      <p:sp>
        <p:nvSpPr>
          <p:cNvPr id="1183" name="Google Shape;1183;p8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4" name="Google Shape;1184;p8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5" name="Google Shape;1185;p8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6" name="Google Shape;1186;p8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Times New Roman"/>
                <a:ea typeface="Times New Roman"/>
                <a:cs typeface="Times New Roman"/>
                <a:sym typeface="Times New Roman"/>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7" name="Google Shape;1187;p87"/>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8" name="Google Shape;1188;p87"/>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9" name="Google Shape;1189;p87"/>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0" name="Google Shape;1190;p87"/>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1" name="Google Shape;1191;p8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1192" name="Google Shape;1192;p87"/>
          <p:cNvGrpSpPr/>
          <p:nvPr/>
        </p:nvGrpSpPr>
        <p:grpSpPr>
          <a:xfrm flipH="1">
            <a:off x="-30516" y="6196177"/>
            <a:ext cx="12233149" cy="626186"/>
            <a:chOff x="-30396" y="6196177"/>
            <a:chExt cx="12233149" cy="626186"/>
          </a:xfrm>
        </p:grpSpPr>
        <p:pic>
          <p:nvPicPr>
            <p:cNvPr id="1193" name="Google Shape;1193;p8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94" name="Google Shape;1194;p8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5" name="Google Shape;1195;p8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6" name="Google Shape;1196;p8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7" name="Google Shape;1197;p8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8" name="Google Shape;1198;p8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9" name="Google Shape;1199;p8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00" name="Google Shape;1200;p8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01" name="Google Shape;1201;p8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gr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02" name="Shape 1202"/>
        <p:cNvGrpSpPr/>
        <p:nvPr/>
      </p:nvGrpSpPr>
      <p:grpSpPr>
        <a:xfrm>
          <a:off x="0" y="0"/>
          <a:ext cx="0" cy="0"/>
          <a:chOff x="0" y="0"/>
          <a:chExt cx="0" cy="0"/>
        </a:xfrm>
      </p:grpSpPr>
      <p:sp>
        <p:nvSpPr>
          <p:cNvPr id="1203" name="Google Shape;1203;p8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A picture containing text, person, indoor, table&#10;&#10;Description automatically generated" id="1204" name="Google Shape;1204;p88"/>
          <p:cNvPicPr preferRelativeResize="0"/>
          <p:nvPr/>
        </p:nvPicPr>
        <p:blipFill rotWithShape="1">
          <a:blip r:embed="rId2">
            <a:alphaModFix/>
          </a:blip>
          <a:srcRect b="0" l="0" r="0" t="0"/>
          <a:stretch/>
        </p:blipFill>
        <p:spPr>
          <a:xfrm flipH="1">
            <a:off x="230605" y="1668803"/>
            <a:ext cx="6486175" cy="4320879"/>
          </a:xfrm>
          <a:prstGeom prst="rect">
            <a:avLst/>
          </a:prstGeom>
          <a:noFill/>
          <a:ln>
            <a:noFill/>
          </a:ln>
        </p:spPr>
      </p:pic>
      <p:sp>
        <p:nvSpPr>
          <p:cNvPr id="1205" name="Google Shape;1205;p88"/>
          <p:cNvSpPr/>
          <p:nvPr/>
        </p:nvSpPr>
        <p:spPr>
          <a:xfrm flipH="1">
            <a:off x="3992013" y="4753267"/>
            <a:ext cx="3808200" cy="1571100"/>
          </a:xfrm>
          <a:prstGeom prst="wedgeRoundRectCallout">
            <a:avLst>
              <a:gd fmla="val 67022" name="adj1"/>
              <a:gd fmla="val -5369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206" name="Google Shape;1206;p88"/>
          <p:cNvSpPr/>
          <p:nvPr/>
        </p:nvSpPr>
        <p:spPr>
          <a:xfrm flipH="1">
            <a:off x="8160095" y="2966421"/>
            <a:ext cx="3801300" cy="1571100"/>
          </a:xfrm>
          <a:prstGeom prst="wedgeRoundRectCallout">
            <a:avLst>
              <a:gd fmla="val 106899" name="adj1"/>
              <a:gd fmla="val -4017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grpSp>
        <p:nvGrpSpPr>
          <p:cNvPr id="1207" name="Google Shape;1207;p88"/>
          <p:cNvGrpSpPr/>
          <p:nvPr/>
        </p:nvGrpSpPr>
        <p:grpSpPr>
          <a:xfrm flipH="1">
            <a:off x="-30516" y="6196177"/>
            <a:ext cx="12233149" cy="626185"/>
            <a:chOff x="-30396" y="6196177"/>
            <a:chExt cx="12233149" cy="626185"/>
          </a:xfrm>
        </p:grpSpPr>
        <p:pic>
          <p:nvPicPr>
            <p:cNvPr id="1208" name="Google Shape;1208;p88"/>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1209" name="Google Shape;1209;p8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0" name="Google Shape;1210;p8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1" name="Google Shape;1211;p8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2" name="Google Shape;1212;p8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3" name="Google Shape;1213;p8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4" name="Google Shape;1214;p88"/>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215" name="Google Shape;1215;p88"/>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16" name="Google Shape;1216;p88"/>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grpSp>
      <p:sp>
        <p:nvSpPr>
          <p:cNvPr id="1217" name="Google Shape;1217;p88"/>
          <p:cNvSpPr/>
          <p:nvPr/>
        </p:nvSpPr>
        <p:spPr>
          <a:xfrm flipH="1">
            <a:off x="7881150" y="4623894"/>
            <a:ext cx="3801300" cy="1571100"/>
          </a:xfrm>
          <a:prstGeom prst="wedgeRoundRectCallout">
            <a:avLst>
              <a:gd fmla="val 101797" name="adj1"/>
              <a:gd fmla="val -91940"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218" name="Google Shape;1218;p88"/>
          <p:cNvSpPr/>
          <p:nvPr/>
        </p:nvSpPr>
        <p:spPr>
          <a:xfrm flipH="1">
            <a:off x="7724396" y="1307808"/>
            <a:ext cx="3206700" cy="1571100"/>
          </a:xfrm>
          <a:prstGeom prst="wedgeRoundRectCallout">
            <a:avLst>
              <a:gd fmla="val 218023" name="adj1"/>
              <a:gd fmla="val 347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219" name="Google Shape;1219;p88"/>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0" name="Google Shape;1220;p88"/>
          <p:cNvSpPr txBox="1"/>
          <p:nvPr>
            <p:ph idx="2" type="body"/>
          </p:nvPr>
        </p:nvSpPr>
        <p:spPr>
          <a:xfrm>
            <a:off x="3610286" y="4819504"/>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1" name="Google Shape;1221;p88"/>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2" name="Google Shape;1222;p88"/>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9" name="Shape 89"/>
        <p:cNvGrpSpPr/>
        <p:nvPr/>
      </p:nvGrpSpPr>
      <p:grpSpPr>
        <a:xfrm>
          <a:off x="0" y="0"/>
          <a:ext cx="0" cy="0"/>
          <a:chOff x="0" y="0"/>
          <a:chExt cx="0" cy="0"/>
        </a:xfrm>
      </p:grpSpPr>
      <p:sp>
        <p:nvSpPr>
          <p:cNvPr id="90" name="Google Shape;90;p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 name="Google Shape;91;p1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2" name="Google Shape;92;p11"/>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 name="Google Shape;93;p1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 name="Google Shape;94;p1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 name="Google Shape;95;p1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 name="Google Shape;96;p1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 name="Google Shape;97;p1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 name="Google Shape;98;p1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 name="Google Shape;99;p1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0" name="Google Shape;100;p11"/>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1"/>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02" name="Google Shape;102;p11"/>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223" name="Shape 1223"/>
        <p:cNvGrpSpPr/>
        <p:nvPr/>
      </p:nvGrpSpPr>
      <p:grpSpPr>
        <a:xfrm>
          <a:off x="0" y="0"/>
          <a:ext cx="0" cy="0"/>
          <a:chOff x="0" y="0"/>
          <a:chExt cx="0" cy="0"/>
        </a:xfrm>
      </p:grpSpPr>
      <p:pic>
        <p:nvPicPr>
          <p:cNvPr id="1224" name="Google Shape;1224;p89"/>
          <p:cNvPicPr preferRelativeResize="0"/>
          <p:nvPr/>
        </p:nvPicPr>
        <p:blipFill rotWithShape="1">
          <a:blip r:embed="rId2">
            <a:alphaModFix/>
          </a:blip>
          <a:srcRect b="0" l="0" r="0" t="0"/>
          <a:stretch/>
        </p:blipFill>
        <p:spPr>
          <a:xfrm flipH="1">
            <a:off x="6432966" y="1760539"/>
            <a:ext cx="5505627" cy="4256743"/>
          </a:xfrm>
          <a:prstGeom prst="rect">
            <a:avLst/>
          </a:prstGeom>
          <a:noFill/>
          <a:ln>
            <a:noFill/>
          </a:ln>
        </p:spPr>
      </p:pic>
      <p:sp>
        <p:nvSpPr>
          <p:cNvPr id="1225" name="Google Shape;1225;p8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6" name="Google Shape;1226;p89"/>
          <p:cNvSpPr/>
          <p:nvPr/>
        </p:nvSpPr>
        <p:spPr>
          <a:xfrm flipH="1">
            <a:off x="264130" y="3054772"/>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grpSp>
        <p:nvGrpSpPr>
          <p:cNvPr id="1227" name="Google Shape;1227;p89"/>
          <p:cNvGrpSpPr/>
          <p:nvPr/>
        </p:nvGrpSpPr>
        <p:grpSpPr>
          <a:xfrm flipH="1">
            <a:off x="-30516" y="6196177"/>
            <a:ext cx="12233149" cy="626185"/>
            <a:chOff x="-30396" y="6196177"/>
            <a:chExt cx="12233149" cy="626185"/>
          </a:xfrm>
        </p:grpSpPr>
        <p:pic>
          <p:nvPicPr>
            <p:cNvPr id="1228" name="Google Shape;1228;p89"/>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1229" name="Google Shape;1229;p8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0" name="Google Shape;1230;p8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1" name="Google Shape;1231;p8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2" name="Google Shape;1232;p8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3" name="Google Shape;1233;p8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4" name="Google Shape;1234;p89"/>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235" name="Google Shape;1235;p89"/>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36" name="Google Shape;1236;p89"/>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grpSp>
      <p:sp>
        <p:nvSpPr>
          <p:cNvPr id="1237" name="Google Shape;1237;p89"/>
          <p:cNvSpPr/>
          <p:nvPr/>
        </p:nvSpPr>
        <p:spPr>
          <a:xfrm flipH="1">
            <a:off x="2097244" y="1411024"/>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238" name="Google Shape;1238;p89"/>
          <p:cNvSpPr/>
          <p:nvPr/>
        </p:nvSpPr>
        <p:spPr>
          <a:xfrm flipH="1">
            <a:off x="429205" y="4682677"/>
            <a:ext cx="5789100" cy="13932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239" name="Google Shape;1239;p89"/>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0" name="Google Shape;1240;p89"/>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1" name="Google Shape;1241;p89"/>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42" name="Shape 1242"/>
        <p:cNvGrpSpPr/>
        <p:nvPr/>
      </p:nvGrpSpPr>
      <p:grpSpPr>
        <a:xfrm>
          <a:off x="0" y="0"/>
          <a:ext cx="0" cy="0"/>
          <a:chOff x="0" y="0"/>
          <a:chExt cx="0" cy="0"/>
        </a:xfrm>
      </p:grpSpPr>
      <p:sp>
        <p:nvSpPr>
          <p:cNvPr id="1243" name="Google Shape;1243;p90"/>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4" name="Google Shape;1244;p90"/>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5" name="Google Shape;1245;p90"/>
          <p:cNvSpPr txBox="1"/>
          <p:nvPr>
            <p:ph idx="2" type="body"/>
          </p:nvPr>
        </p:nvSpPr>
        <p:spPr>
          <a:xfrm>
            <a:off x="0" y="1657350"/>
            <a:ext cx="12192000" cy="35244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Times New Roman"/>
                <a:ea typeface="Times New Roman"/>
                <a:cs typeface="Times New Roman"/>
                <a:sym typeface="Times New Roman"/>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46" name="Google Shape;1246;p90"/>
          <p:cNvGrpSpPr/>
          <p:nvPr/>
        </p:nvGrpSpPr>
        <p:grpSpPr>
          <a:xfrm>
            <a:off x="1" y="5607273"/>
            <a:ext cx="12196128" cy="83414"/>
            <a:chOff x="-33239" y="5603791"/>
            <a:chExt cx="9147325" cy="83414"/>
          </a:xfrm>
        </p:grpSpPr>
        <p:cxnSp>
          <p:nvCxnSpPr>
            <p:cNvPr id="1247" name="Google Shape;1247;p90"/>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248" name="Google Shape;1248;p9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254" name="Shape 1254"/>
        <p:cNvGrpSpPr/>
        <p:nvPr/>
      </p:nvGrpSpPr>
      <p:grpSpPr>
        <a:xfrm>
          <a:off x="0" y="0"/>
          <a:ext cx="0" cy="0"/>
          <a:chOff x="0" y="0"/>
          <a:chExt cx="0" cy="0"/>
        </a:xfrm>
      </p:grpSpPr>
      <p:sp>
        <p:nvSpPr>
          <p:cNvPr id="1255" name="Google Shape;1255;p9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6" name="Google Shape;1256;p9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7" name="Google Shape;1257;p9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58" name="Google Shape;1258;p9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59" name="Google Shape;1259;p9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60" name="Google Shape;1260;p9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61" name="Google Shape;1261;p9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62" name="Google Shape;1262;p9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63" name="Google Shape;1263;p9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4" name="Google Shape;1264;p92"/>
          <p:cNvSpPr/>
          <p:nvPr>
            <p:ph idx="2" type="pic"/>
          </p:nvPr>
        </p:nvSpPr>
        <p:spPr>
          <a:xfrm>
            <a:off x="457146" y="524736"/>
            <a:ext cx="2514600" cy="2935200"/>
          </a:xfrm>
          <a:prstGeom prst="rect">
            <a:avLst/>
          </a:prstGeom>
          <a:noFill/>
          <a:ln>
            <a:noFill/>
          </a:ln>
        </p:spPr>
      </p:sp>
      <p:sp>
        <p:nvSpPr>
          <p:cNvPr id="1265" name="Google Shape;1265;p9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266" name="Shape 1266"/>
        <p:cNvGrpSpPr/>
        <p:nvPr/>
      </p:nvGrpSpPr>
      <p:grpSpPr>
        <a:xfrm>
          <a:off x="0" y="0"/>
          <a:ext cx="0" cy="0"/>
          <a:chOff x="0" y="0"/>
          <a:chExt cx="0" cy="0"/>
        </a:xfrm>
      </p:grpSpPr>
      <p:sp>
        <p:nvSpPr>
          <p:cNvPr id="1267" name="Google Shape;1267;p9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8" name="Google Shape;1268;p9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9" name="Google Shape;1269;p9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70" name="Google Shape;1270;p9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71" name="Google Shape;1271;p9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72" name="Google Shape;1272;p9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73" name="Google Shape;1273;p9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74" name="Google Shape;1274;p9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75" name="Google Shape;1275;p9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76" name="Google Shape;1276;p9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277" name="Google Shape;1277;p9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278" name="Google Shape;1278;p9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9" name="Google Shape;1279;p9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80" name="Google Shape;1280;p9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1" name="Google Shape;1281;p9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2" name="Google Shape;1282;p9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283" name="Shape 1283"/>
        <p:cNvGrpSpPr/>
        <p:nvPr/>
      </p:nvGrpSpPr>
      <p:grpSpPr>
        <a:xfrm>
          <a:off x="0" y="0"/>
          <a:ext cx="0" cy="0"/>
          <a:chOff x="0" y="0"/>
          <a:chExt cx="0" cy="0"/>
        </a:xfrm>
      </p:grpSpPr>
      <p:sp>
        <p:nvSpPr>
          <p:cNvPr id="1284" name="Google Shape;1284;p9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5" name="Google Shape;1285;p9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6" name="Google Shape;1286;p9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7" name="Google Shape;1287;p9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88" name="Google Shape;1288;p9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9" name="Google Shape;1289;p9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0" name="Google Shape;1290;p9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1" name="Google Shape;1291;p9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92" name="Google Shape;1292;p9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93" name="Google Shape;1293;p9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94" name="Google Shape;1294;p9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295" name="Google Shape;1295;p9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6" name="Google Shape;1296;p9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7" name="Google Shape;1297;p9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8" name="Google Shape;1298;p9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99" name="Shape 1299"/>
        <p:cNvGrpSpPr/>
        <p:nvPr/>
      </p:nvGrpSpPr>
      <p:grpSpPr>
        <a:xfrm>
          <a:off x="0" y="0"/>
          <a:ext cx="0" cy="0"/>
          <a:chOff x="0" y="0"/>
          <a:chExt cx="0" cy="0"/>
        </a:xfrm>
      </p:grpSpPr>
      <p:sp>
        <p:nvSpPr>
          <p:cNvPr id="1300" name="Google Shape;1300;p9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1" name="Google Shape;1301;p9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2" name="Google Shape;1302;p9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3" name="Google Shape;1303;p9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p9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05" name="Google Shape;1305;p9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6" name="Google Shape;1306;p9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07" name="Google Shape;1307;p9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08" name="Google Shape;1308;p9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09" name="Google Shape;1309;p9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10" name="Google Shape;1310;p9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11" name="Google Shape;1311;p9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12" name="Shape 1312"/>
        <p:cNvGrpSpPr/>
        <p:nvPr/>
      </p:nvGrpSpPr>
      <p:grpSpPr>
        <a:xfrm>
          <a:off x="0" y="0"/>
          <a:ext cx="0" cy="0"/>
          <a:chOff x="0" y="0"/>
          <a:chExt cx="0" cy="0"/>
        </a:xfrm>
      </p:grpSpPr>
      <p:sp>
        <p:nvSpPr>
          <p:cNvPr id="1313" name="Google Shape;1313;p9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14" name="Google Shape;1314;p9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315" name="Google Shape;1315;p9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6" name="Google Shape;1316;p9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7" name="Google Shape;1317;p9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8" name="Google Shape;1318;p9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319" name="Google Shape;1319;p9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20" name="Google Shape;1320;p9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21" name="Shape 1321"/>
        <p:cNvGrpSpPr/>
        <p:nvPr/>
      </p:nvGrpSpPr>
      <p:grpSpPr>
        <a:xfrm>
          <a:off x="0" y="0"/>
          <a:ext cx="0" cy="0"/>
          <a:chOff x="0" y="0"/>
          <a:chExt cx="0" cy="0"/>
        </a:xfrm>
      </p:grpSpPr>
      <p:sp>
        <p:nvSpPr>
          <p:cNvPr id="1322" name="Google Shape;1322;p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3" name="Google Shape;1323;p9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4" name="Google Shape;1324;p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25" name="Google Shape;1325;p9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6" name="Google Shape;1326;p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27" name="Google Shape;1327;p9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28" name="Google Shape;1328;p9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29" name="Google Shape;1329;p9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330" name="Shape 1330"/>
        <p:cNvGrpSpPr/>
        <p:nvPr/>
      </p:nvGrpSpPr>
      <p:grpSpPr>
        <a:xfrm>
          <a:off x="0" y="0"/>
          <a:ext cx="0" cy="0"/>
          <a:chOff x="0" y="0"/>
          <a:chExt cx="0" cy="0"/>
        </a:xfrm>
      </p:grpSpPr>
      <p:sp>
        <p:nvSpPr>
          <p:cNvPr id="1331" name="Google Shape;1331;p9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32" name="Google Shape;1332;p9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33" name="Google Shape;1333;p9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34" name="Google Shape;1334;p9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335" name="Google Shape;1335;p9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336" name="Google Shape;1336;p9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37" name="Google Shape;1337;p98"/>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38" name="Google Shape;1338;p9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39" name="Shape 1339"/>
        <p:cNvGrpSpPr/>
        <p:nvPr/>
      </p:nvGrpSpPr>
      <p:grpSpPr>
        <a:xfrm>
          <a:off x="0" y="0"/>
          <a:ext cx="0" cy="0"/>
          <a:chOff x="0" y="0"/>
          <a:chExt cx="0" cy="0"/>
        </a:xfrm>
      </p:grpSpPr>
      <p:sp>
        <p:nvSpPr>
          <p:cNvPr id="1340" name="Google Shape;1340;p9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41" name="Google Shape;1341;p9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2" name="Google Shape;1342;p9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3" name="Google Shape;1343;p9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44" name="Google Shape;1344;p9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45" name="Google Shape;1345;p9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46" name="Google Shape;1346;p9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47" name="Google Shape;1347;p9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48" name="Google Shape;1348;p9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9" name="Google Shape;1349;p99"/>
          <p:cNvSpPr/>
          <p:nvPr>
            <p:ph idx="2" type="pic"/>
          </p:nvPr>
        </p:nvSpPr>
        <p:spPr>
          <a:xfrm>
            <a:off x="457146" y="524736"/>
            <a:ext cx="2514600" cy="2935200"/>
          </a:xfrm>
          <a:prstGeom prst="rect">
            <a:avLst/>
          </a:prstGeom>
          <a:noFill/>
          <a:ln>
            <a:noFill/>
          </a:ln>
        </p:spPr>
      </p:sp>
      <p:sp>
        <p:nvSpPr>
          <p:cNvPr id="1350" name="Google Shape;1350;p9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03" name="Shape 103"/>
        <p:cNvGrpSpPr/>
        <p:nvPr/>
      </p:nvGrpSpPr>
      <p:grpSpPr>
        <a:xfrm>
          <a:off x="0" y="0"/>
          <a:ext cx="0" cy="0"/>
          <a:chOff x="0" y="0"/>
          <a:chExt cx="0" cy="0"/>
        </a:xfrm>
      </p:grpSpPr>
      <p:pic>
        <p:nvPicPr>
          <p:cNvPr id="104" name="Google Shape;104;p1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05" name="Google Shape;105;p1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 name="Google Shape;106;p1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 name="Google Shape;107;p12"/>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8" name="Google Shape;108;p1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9" name="Google Shape;109;p1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 name="Google Shape;110;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 name="Google Shape;111;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2" name="Google Shape;112;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3" name="Google Shape;113;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 name="Google Shape;114;p12"/>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12"/>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356" name="Shape 1356"/>
        <p:cNvGrpSpPr/>
        <p:nvPr/>
      </p:nvGrpSpPr>
      <p:grpSpPr>
        <a:xfrm>
          <a:off x="0" y="0"/>
          <a:ext cx="0" cy="0"/>
          <a:chOff x="0" y="0"/>
          <a:chExt cx="0" cy="0"/>
        </a:xfrm>
      </p:grpSpPr>
      <p:sp>
        <p:nvSpPr>
          <p:cNvPr id="1357" name="Google Shape;1357;p10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8" name="Google Shape;1358;p101"/>
          <p:cNvSpPr/>
          <p:nvPr>
            <p:ph idx="2" type="pic"/>
          </p:nvPr>
        </p:nvSpPr>
        <p:spPr>
          <a:xfrm>
            <a:off x="8953152" y="1444919"/>
            <a:ext cx="2916900" cy="2596800"/>
          </a:xfrm>
          <a:prstGeom prst="rect">
            <a:avLst/>
          </a:prstGeom>
          <a:noFill/>
          <a:ln>
            <a:noFill/>
          </a:ln>
        </p:spPr>
      </p:sp>
      <p:sp>
        <p:nvSpPr>
          <p:cNvPr id="1359" name="Google Shape;1359;p10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60" name="Google Shape;1360;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1" name="Google Shape;1361;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2" name="Google Shape;1362;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63" name="Google Shape;1363;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64" name="Google Shape;1364;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65" name="Google Shape;1365;p10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66" name="Google Shape;1366;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67" name="Google Shape;1367;p10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368" name="Shape 1368"/>
        <p:cNvGrpSpPr/>
        <p:nvPr/>
      </p:nvGrpSpPr>
      <p:grpSpPr>
        <a:xfrm>
          <a:off x="0" y="0"/>
          <a:ext cx="0" cy="0"/>
          <a:chOff x="0" y="0"/>
          <a:chExt cx="0" cy="0"/>
        </a:xfrm>
      </p:grpSpPr>
      <p:sp>
        <p:nvSpPr>
          <p:cNvPr id="1369" name="Google Shape;1369;p10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70" name="Google Shape;1370;p10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371" name="Google Shape;1371;p10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72" name="Google Shape;1372;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3" name="Google Shape;1373;p10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74" name="Google Shape;1374;p10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375" name="Google Shape;1375;p10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76" name="Google Shape;1376;p10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377" name="Google Shape;1377;p10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8" name="Google Shape;1378;p10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9" name="Google Shape;1379;p10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0" name="Google Shape;1380;p10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1" name="Google Shape;1381;p10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382" name="Shape 1382"/>
        <p:cNvGrpSpPr/>
        <p:nvPr/>
      </p:nvGrpSpPr>
      <p:grpSpPr>
        <a:xfrm>
          <a:off x="0" y="0"/>
          <a:ext cx="0" cy="0"/>
          <a:chOff x="0" y="0"/>
          <a:chExt cx="0" cy="0"/>
        </a:xfrm>
      </p:grpSpPr>
      <p:sp>
        <p:nvSpPr>
          <p:cNvPr id="1383" name="Google Shape;1383;p10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4" name="Google Shape;1384;p10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5" name="Google Shape;1385;p10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6" name="Google Shape;1386;p10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87" name="Google Shape;1387;p10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88" name="Google Shape;1388;p10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89" name="Google Shape;1389;p103"/>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90" name="Google Shape;1390;p10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91" name="Google Shape;1391;p103"/>
          <p:cNvSpPr/>
          <p:nvPr>
            <p:ph idx="2" type="pic"/>
          </p:nvPr>
        </p:nvSpPr>
        <p:spPr>
          <a:xfrm>
            <a:off x="9093038" y="1058781"/>
            <a:ext cx="2715900" cy="2715900"/>
          </a:xfrm>
          <a:prstGeom prst="rect">
            <a:avLst/>
          </a:prstGeom>
          <a:noFill/>
          <a:ln>
            <a:noFill/>
          </a:ln>
        </p:spPr>
      </p:sp>
      <p:sp>
        <p:nvSpPr>
          <p:cNvPr id="1392" name="Google Shape;1392;p103"/>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p103"/>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p103"/>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5" name="Google Shape;1395;p103"/>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6" name="Google Shape;1396;p103"/>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7" name="Google Shape;1397;p103"/>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8" name="Google Shape;1398;p103"/>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399" name="Shape 1399"/>
        <p:cNvGrpSpPr/>
        <p:nvPr/>
      </p:nvGrpSpPr>
      <p:grpSpPr>
        <a:xfrm>
          <a:off x="0" y="0"/>
          <a:ext cx="0" cy="0"/>
          <a:chOff x="0" y="0"/>
          <a:chExt cx="0" cy="0"/>
        </a:xfrm>
      </p:grpSpPr>
      <p:sp>
        <p:nvSpPr>
          <p:cNvPr id="1400" name="Google Shape;1400;p104"/>
          <p:cNvSpPr/>
          <p:nvPr>
            <p:ph idx="2" type="pic"/>
          </p:nvPr>
        </p:nvSpPr>
        <p:spPr>
          <a:xfrm>
            <a:off x="9810967" y="1562916"/>
            <a:ext cx="1152000" cy="1143000"/>
          </a:xfrm>
          <a:prstGeom prst="rect">
            <a:avLst/>
          </a:prstGeom>
          <a:noFill/>
          <a:ln>
            <a:noFill/>
          </a:ln>
        </p:spPr>
      </p:sp>
      <p:sp>
        <p:nvSpPr>
          <p:cNvPr id="1401" name="Google Shape;1401;p104"/>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2" name="Google Shape;1402;p104"/>
          <p:cNvSpPr/>
          <p:nvPr>
            <p:ph idx="3" type="pic"/>
          </p:nvPr>
        </p:nvSpPr>
        <p:spPr>
          <a:xfrm>
            <a:off x="9757009" y="3260706"/>
            <a:ext cx="1216200" cy="987600"/>
          </a:xfrm>
          <a:prstGeom prst="rect">
            <a:avLst/>
          </a:prstGeom>
          <a:noFill/>
          <a:ln>
            <a:noFill/>
          </a:ln>
        </p:spPr>
      </p:sp>
      <p:sp>
        <p:nvSpPr>
          <p:cNvPr id="1403" name="Google Shape;1403;p104"/>
          <p:cNvSpPr/>
          <p:nvPr>
            <p:ph idx="4" type="pic"/>
          </p:nvPr>
        </p:nvSpPr>
        <p:spPr>
          <a:xfrm>
            <a:off x="9810967" y="4777725"/>
            <a:ext cx="1143000" cy="1143000"/>
          </a:xfrm>
          <a:prstGeom prst="rect">
            <a:avLst/>
          </a:prstGeom>
          <a:noFill/>
          <a:ln>
            <a:noFill/>
          </a:ln>
        </p:spPr>
      </p:sp>
      <p:cxnSp>
        <p:nvCxnSpPr>
          <p:cNvPr id="1404" name="Google Shape;1404;p10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5" name="Google Shape;1405;p10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6" name="Google Shape;1406;p10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07" name="Google Shape;1407;p10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08" name="Google Shape;1408;p10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09" name="Google Shape;1409;p104"/>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10" name="Google Shape;1410;p10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11" name="Google Shape;1411;p10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412" name="Shape 1412"/>
        <p:cNvGrpSpPr/>
        <p:nvPr/>
      </p:nvGrpSpPr>
      <p:grpSpPr>
        <a:xfrm>
          <a:off x="0" y="0"/>
          <a:ext cx="0" cy="0"/>
          <a:chOff x="0" y="0"/>
          <a:chExt cx="0" cy="0"/>
        </a:xfrm>
      </p:grpSpPr>
      <p:sp>
        <p:nvSpPr>
          <p:cNvPr id="1413" name="Google Shape;1413;p10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14" name="Google Shape;1414;p10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5" name="Google Shape;1415;p10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16" name="Google Shape;1416;p10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17" name="Google Shape;1417;p10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18" name="Google Shape;1418;p10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19" name="Google Shape;1419;p10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20" name="Google Shape;1420;p105"/>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21" name="Google Shape;1421;p105"/>
          <p:cNvSpPr/>
          <p:nvPr>
            <p:ph idx="2" type="pic"/>
          </p:nvPr>
        </p:nvSpPr>
        <p:spPr>
          <a:xfrm>
            <a:off x="9282749" y="1283634"/>
            <a:ext cx="2377500" cy="3173100"/>
          </a:xfrm>
          <a:prstGeom prst="rect">
            <a:avLst/>
          </a:prstGeom>
          <a:noFill/>
          <a:ln>
            <a:noFill/>
          </a:ln>
        </p:spPr>
      </p:sp>
      <p:sp>
        <p:nvSpPr>
          <p:cNvPr id="1422" name="Google Shape;1422;p105"/>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3" name="Google Shape;1423;p105"/>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4" name="Google Shape;1424;p105"/>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5" name="Google Shape;1425;p105"/>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6" name="Google Shape;1426;p105"/>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27" name="Google Shape;1427;p105"/>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28" name="Google Shape;1428;p105"/>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29" name="Google Shape;1429;p105"/>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30" name="Google Shape;1430;p105"/>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431" name="Shape 1431"/>
        <p:cNvGrpSpPr/>
        <p:nvPr/>
      </p:nvGrpSpPr>
      <p:grpSpPr>
        <a:xfrm>
          <a:off x="0" y="0"/>
          <a:ext cx="0" cy="0"/>
          <a:chOff x="0" y="0"/>
          <a:chExt cx="0" cy="0"/>
        </a:xfrm>
      </p:grpSpPr>
      <p:sp>
        <p:nvSpPr>
          <p:cNvPr id="1432" name="Google Shape;1432;p10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33" name="Google Shape;1433;p10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34" name="Google Shape;1434;p10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35" name="Google Shape;1435;p10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36" name="Google Shape;1436;p10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37" name="Google Shape;1437;p10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38" name="Google Shape;1438;p10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39" name="Google Shape;1439;p106"/>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40" name="Google Shape;1440;p106"/>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1" name="Google Shape;1441;p106"/>
          <p:cNvSpPr/>
          <p:nvPr>
            <p:ph idx="2" type="pic"/>
          </p:nvPr>
        </p:nvSpPr>
        <p:spPr>
          <a:xfrm>
            <a:off x="8832388" y="1251284"/>
            <a:ext cx="3251700" cy="2499000"/>
          </a:xfrm>
          <a:prstGeom prst="rect">
            <a:avLst/>
          </a:prstGeom>
          <a:noFill/>
          <a:ln>
            <a:noFill/>
          </a:ln>
        </p:spPr>
      </p:sp>
      <p:sp>
        <p:nvSpPr>
          <p:cNvPr id="1442" name="Google Shape;1442;p106"/>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443" name="Shape 1443"/>
        <p:cNvGrpSpPr/>
        <p:nvPr/>
      </p:nvGrpSpPr>
      <p:grpSpPr>
        <a:xfrm>
          <a:off x="0" y="0"/>
          <a:ext cx="0" cy="0"/>
          <a:chOff x="0" y="0"/>
          <a:chExt cx="0" cy="0"/>
        </a:xfrm>
      </p:grpSpPr>
      <p:sp>
        <p:nvSpPr>
          <p:cNvPr id="1444" name="Google Shape;1444;p10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45" name="Google Shape;1445;p10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46" name="Google Shape;1446;p10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47" name="Google Shape;1447;p10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48" name="Google Shape;1448;p10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49" name="Google Shape;1449;p10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50" name="Google Shape;1450;p10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51" name="Google Shape;1451;p107"/>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52" name="Google Shape;1452;p107"/>
          <p:cNvSpPr/>
          <p:nvPr>
            <p:ph idx="2" type="pic"/>
          </p:nvPr>
        </p:nvSpPr>
        <p:spPr>
          <a:xfrm>
            <a:off x="9209369" y="1251283"/>
            <a:ext cx="2404500" cy="2949900"/>
          </a:xfrm>
          <a:prstGeom prst="rect">
            <a:avLst/>
          </a:prstGeom>
          <a:noFill/>
          <a:ln>
            <a:noFill/>
          </a:ln>
        </p:spPr>
      </p:sp>
      <p:sp>
        <p:nvSpPr>
          <p:cNvPr id="1453" name="Google Shape;1453;p10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4" name="Google Shape;1454;p10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5" name="Google Shape;1455;p10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56" name="Shape 1456"/>
        <p:cNvGrpSpPr/>
        <p:nvPr/>
      </p:nvGrpSpPr>
      <p:grpSpPr>
        <a:xfrm>
          <a:off x="0" y="0"/>
          <a:ext cx="0" cy="0"/>
          <a:chOff x="0" y="0"/>
          <a:chExt cx="0" cy="0"/>
        </a:xfrm>
      </p:grpSpPr>
      <p:sp>
        <p:nvSpPr>
          <p:cNvPr id="1457" name="Google Shape;1457;p10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8" name="Google Shape;1458;p10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9" name="Google Shape;1459;p10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0" name="Google Shape;1460;p10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1" name="Google Shape;1461;p10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62" name="Shape 1462"/>
        <p:cNvGrpSpPr/>
        <p:nvPr/>
      </p:nvGrpSpPr>
      <p:grpSpPr>
        <a:xfrm>
          <a:off x="0" y="0"/>
          <a:ext cx="0" cy="0"/>
          <a:chOff x="0" y="0"/>
          <a:chExt cx="0" cy="0"/>
        </a:xfrm>
      </p:grpSpPr>
      <p:sp>
        <p:nvSpPr>
          <p:cNvPr id="1463" name="Google Shape;1463;p10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464" name="Shape 1464"/>
        <p:cNvGrpSpPr/>
        <p:nvPr/>
      </p:nvGrpSpPr>
      <p:grpSpPr>
        <a:xfrm>
          <a:off x="0" y="0"/>
          <a:ext cx="0" cy="0"/>
          <a:chOff x="0" y="0"/>
          <a:chExt cx="0" cy="0"/>
        </a:xfrm>
      </p:grpSpPr>
      <p:sp>
        <p:nvSpPr>
          <p:cNvPr id="1465" name="Google Shape;1465;p11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66" name="Google Shape;1466;p11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7" name="Google Shape;1467;p11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68" name="Google Shape;1468;p11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69" name="Google Shape;1469;p11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70" name="Google Shape;1470;p11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71" name="Google Shape;1471;p11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72" name="Google Shape;1472;p110"/>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73" name="Google Shape;1473;p110"/>
          <p:cNvSpPr/>
          <p:nvPr>
            <p:ph idx="2" type="pic"/>
          </p:nvPr>
        </p:nvSpPr>
        <p:spPr>
          <a:xfrm>
            <a:off x="8916576" y="1661249"/>
            <a:ext cx="2990100" cy="2715900"/>
          </a:xfrm>
          <a:prstGeom prst="rect">
            <a:avLst/>
          </a:prstGeom>
          <a:noFill/>
          <a:ln>
            <a:noFill/>
          </a:ln>
        </p:spPr>
      </p:sp>
      <p:sp>
        <p:nvSpPr>
          <p:cNvPr id="1474" name="Google Shape;1474;p11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5" name="Google Shape;1475;p11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6" name="Google Shape;1476;p11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7" name="Google Shape;1477;p11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10.xml.rels><?xml version="1.0" encoding="UTF-8" standalone="yes"?><Relationships xmlns="http://schemas.openxmlformats.org/package/2006/relationships"><Relationship Id="rId10" Type="http://schemas.openxmlformats.org/officeDocument/2006/relationships/theme" Target="../theme/theme4.xml"/><Relationship Id="rId1" Type="http://schemas.openxmlformats.org/officeDocument/2006/relationships/image" Target="../media/image1.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99.xml"/><Relationship Id="rId10" Type="http://schemas.openxmlformats.org/officeDocument/2006/relationships/slideLayout" Target="../slideLayouts/slideLayout98.xml"/><Relationship Id="rId13" Type="http://schemas.openxmlformats.org/officeDocument/2006/relationships/slideLayout" Target="../slideLayouts/slideLayout101.xml"/><Relationship Id="rId12" Type="http://schemas.openxmlformats.org/officeDocument/2006/relationships/slideLayout" Target="../slideLayouts/slideLayout100.xml"/><Relationship Id="rId1" Type="http://schemas.openxmlformats.org/officeDocument/2006/relationships/image" Target="../media/image1.png"/><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1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5.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image" Target="../media/image1.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6.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theme" Target="../theme/theme11.xml"/></Relationships>
</file>

<file path=ppt/slideMasters/_rels/slideMaster7.xml.rels><?xml version="1.0" encoding="UTF-8" standalone="yes"?><Relationships xmlns="http://schemas.openxmlformats.org/package/2006/relationships"><Relationship Id="rId20" Type="http://schemas.openxmlformats.org/officeDocument/2006/relationships/theme" Target="../theme/theme10.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 Type="http://schemas.openxmlformats.org/officeDocument/2006/relationships/image" Target="../media/image1.png"/><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5" Type="http://schemas.openxmlformats.org/officeDocument/2006/relationships/slideLayout" Target="../slideLayouts/slideLayout51.xml"/><Relationship Id="rId19" Type="http://schemas.openxmlformats.org/officeDocument/2006/relationships/slideLayout" Target="../slideLayouts/slideLayout65.xml"/><Relationship Id="rId6" Type="http://schemas.openxmlformats.org/officeDocument/2006/relationships/slideLayout" Target="../slideLayouts/slideLayout52.xml"/><Relationship Id="rId18" Type="http://schemas.openxmlformats.org/officeDocument/2006/relationships/slideLayout" Target="../slideLayouts/slideLayout64.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5.xml"/><Relationship Id="rId10" Type="http://schemas.openxmlformats.org/officeDocument/2006/relationships/slideLayout" Target="../slideLayouts/slideLayout74.xml"/><Relationship Id="rId12" Type="http://schemas.openxmlformats.org/officeDocument/2006/relationships/theme" Target="../theme/theme3.xml"/><Relationship Id="rId1" Type="http://schemas.openxmlformats.org/officeDocument/2006/relationships/image" Target="../media/image1.png"/><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9" Type="http://schemas.openxmlformats.org/officeDocument/2006/relationships/slideLayout" Target="../slideLayouts/slideLayout73.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9" name="Shape 1249"/>
        <p:cNvGrpSpPr/>
        <p:nvPr/>
      </p:nvGrpSpPr>
      <p:grpSpPr>
        <a:xfrm>
          <a:off x="0" y="0"/>
          <a:ext cx="0" cy="0"/>
          <a:chOff x="0" y="0"/>
          <a:chExt cx="0" cy="0"/>
        </a:xfrm>
      </p:grpSpPr>
      <p:sp>
        <p:nvSpPr>
          <p:cNvPr id="1250" name="Google Shape;1250;p9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51" name="Google Shape;1251;p9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252" name="Google Shape;1252;p9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253" name="Google Shape;1253;p9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1" name="Shape 1351"/>
        <p:cNvGrpSpPr/>
        <p:nvPr/>
      </p:nvGrpSpPr>
      <p:grpSpPr>
        <a:xfrm>
          <a:off x="0" y="0"/>
          <a:ext cx="0" cy="0"/>
          <a:chOff x="0" y="0"/>
          <a:chExt cx="0" cy="0"/>
        </a:xfrm>
      </p:grpSpPr>
      <p:sp>
        <p:nvSpPr>
          <p:cNvPr id="1352" name="Google Shape;1352;p10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353" name="Google Shape;1353;p10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354" name="Google Shape;1354;p10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55" name="Google Shape;1355;p10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28"/>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62" name="Google Shape;362;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63" name="Google Shape;363;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36"/>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85" name="Google Shape;485;p36"/>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86" name="Google Shape;486;p3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7" name="Google Shape;487;p3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5" name="Shape 645"/>
        <p:cNvGrpSpPr/>
        <p:nvPr/>
      </p:nvGrpSpPr>
      <p:grpSpPr>
        <a:xfrm>
          <a:off x="0" y="0"/>
          <a:ext cx="0" cy="0"/>
          <a:chOff x="0" y="0"/>
          <a:chExt cx="0" cy="0"/>
        </a:xfrm>
      </p:grpSpPr>
      <p:sp>
        <p:nvSpPr>
          <p:cNvPr id="646" name="Google Shape;646;p4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47" name="Google Shape;647;p4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48" name="Google Shape;648;p4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1" r:id="rId2"/>
    <p:sldLayoutId id="2147483692" r:id="rId3"/>
    <p:sldLayoutId id="2147483693" r:id="rId4"/>
    <p:sldLayoutId id="214748369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3" name="Shape 713"/>
        <p:cNvGrpSpPr/>
        <p:nvPr/>
      </p:nvGrpSpPr>
      <p:grpSpPr>
        <a:xfrm>
          <a:off x="0" y="0"/>
          <a:ext cx="0" cy="0"/>
          <a:chOff x="0" y="0"/>
          <a:chExt cx="0" cy="0"/>
        </a:xfrm>
      </p:grpSpPr>
      <p:sp>
        <p:nvSpPr>
          <p:cNvPr id="714" name="Google Shape;714;p54"/>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15" name="Google Shape;715;p54"/>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16" name="Google Shape;716;p54"/>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17" name="Google Shape;717;p54"/>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0" name="Shape 1010"/>
        <p:cNvGrpSpPr/>
        <p:nvPr/>
      </p:nvGrpSpPr>
      <p:grpSpPr>
        <a:xfrm>
          <a:off x="0" y="0"/>
          <a:ext cx="0" cy="0"/>
          <a:chOff x="0" y="0"/>
          <a:chExt cx="0" cy="0"/>
        </a:xfrm>
      </p:grpSpPr>
      <p:sp>
        <p:nvSpPr>
          <p:cNvPr id="1011" name="Google Shape;1011;p73"/>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12" name="Google Shape;1012;p73"/>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13" name="Google Shape;1013;p73"/>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14" name="Google Shape;1014;p7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0" name="Shape 1140"/>
        <p:cNvGrpSpPr/>
        <p:nvPr/>
      </p:nvGrpSpPr>
      <p:grpSpPr>
        <a:xfrm>
          <a:off x="0" y="0"/>
          <a:ext cx="0" cy="0"/>
          <a:chOff x="0" y="0"/>
          <a:chExt cx="0" cy="0"/>
        </a:xfrm>
      </p:grpSpPr>
      <p:sp>
        <p:nvSpPr>
          <p:cNvPr id="1141" name="Google Shape;1141;p84"/>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Times New Roman"/>
              <a:ea typeface="Times New Roman"/>
              <a:cs typeface="Times New Roman"/>
              <a:sym typeface="Times New Roman"/>
            </a:endParaRPr>
          </a:p>
        </p:txBody>
      </p:sp>
      <p:cxnSp>
        <p:nvCxnSpPr>
          <p:cNvPr id="1142" name="Google Shape;1142;p84"/>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143" name="Google Shape;1143;p84"/>
          <p:cNvPicPr preferRelativeResize="0"/>
          <p:nvPr/>
        </p:nvPicPr>
        <p:blipFill rotWithShape="1">
          <a:blip r:embed="rId1">
            <a:alphaModFix/>
          </a:blip>
          <a:srcRect b="0" l="0" r="0" t="0"/>
          <a:stretch/>
        </p:blipFill>
        <p:spPr>
          <a:xfrm>
            <a:off x="230497"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3" r:id="rId2"/>
    <p:sldLayoutId id="2147483724" r:id="rId3"/>
    <p:sldLayoutId id="2147483725" r:id="rId4"/>
    <p:sldLayoutId id="2147483726" r:id="rId5"/>
    <p:sldLayoutId id="2147483727" r:id="rId6"/>
    <p:sldLayoutId id="214748372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 Id="rId3" Type="http://schemas.openxmlformats.org/officeDocument/2006/relationships/image" Target="../media/image5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 Id="rId3" Type="http://schemas.openxmlformats.org/officeDocument/2006/relationships/image" Target="../media/image5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2.xml"/><Relationship Id="rId3" Type="http://schemas.openxmlformats.org/officeDocument/2006/relationships/image" Target="../media/image54.png"/><Relationship Id="rId4" Type="http://schemas.openxmlformats.org/officeDocument/2006/relationships/image" Target="../media/image49.png"/><Relationship Id="rId5"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3.xml"/><Relationship Id="rId3" Type="http://schemas.openxmlformats.org/officeDocument/2006/relationships/image" Target="../media/image5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4.xml"/><Relationship Id="rId3"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5.xml"/><Relationship Id="rId3" Type="http://schemas.openxmlformats.org/officeDocument/2006/relationships/image" Target="../media/image56.png"/><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2.jpg"/><Relationship Id="rId4" Type="http://schemas.openxmlformats.org/officeDocument/2006/relationships/image" Target="../media/image51.jpg"/><Relationship Id="rId5" Type="http://schemas.openxmlformats.org/officeDocument/2006/relationships/image" Target="../media/image43.jpg"/><Relationship Id="rId6" Type="http://schemas.openxmlformats.org/officeDocument/2006/relationships/image" Target="../media/image40.jpg"/><Relationship Id="rId7" Type="http://schemas.openxmlformats.org/officeDocument/2006/relationships/image" Target="../media/image5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44.png"/><Relationship Id="rId4" Type="http://schemas.openxmlformats.org/officeDocument/2006/relationships/image" Target="../media/image41.png"/><Relationship Id="rId5" Type="http://schemas.openxmlformats.org/officeDocument/2006/relationships/image" Target="../media/image47.png"/><Relationship Id="rId6"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xml"/><Relationship Id="rId3" Type="http://schemas.openxmlformats.org/officeDocument/2006/relationships/image" Target="../media/image53.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8.xml"/><Relationship Id="rId3" Type="http://schemas.openxmlformats.org/officeDocument/2006/relationships/image" Target="../media/image57.jp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9.xml"/><Relationship Id="rId3"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11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518" name="Google Shape;1518;p11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What did you learn?</a:t>
            </a:r>
            <a:endParaRPr/>
          </a:p>
        </p:txBody>
      </p:sp>
      <p:sp>
        <p:nvSpPr>
          <p:cNvPr id="1519" name="Google Shape;1519;p11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See English slides.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122"/>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Clr>
                <a:srgbClr val="006FB6"/>
              </a:buClr>
              <a:buSzPts val="5000"/>
              <a:buFont typeface="Calibri"/>
              <a:buNone/>
            </a:pPr>
            <a:r>
              <a:rPr b="1" i="0" lang="en-US" u="none"/>
              <a:t>پڑھنا = گفتگو کرنا (K-1)</a:t>
            </a:r>
            <a:endParaRPr/>
          </a:p>
        </p:txBody>
      </p:sp>
      <p:sp>
        <p:nvSpPr>
          <p:cNvPr id="1618" name="Google Shape;1618;p12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Clr>
                <a:srgbClr val="006FB6"/>
              </a:buClr>
              <a:buSzPts val="2800"/>
              <a:buNone/>
            </a:pPr>
            <a:r>
              <a:rPr b="0" i="0" lang="en-US" sz="2600" u="none">
                <a:solidFill>
                  <a:srgbClr val="006FB6"/>
                </a:solidFill>
              </a:rPr>
              <a:t>آپ کے لیے سب سے زیادہ دلچسپ کیا تھا؟ کیوں؟ الفاظ یا فقروں کی نشان دہی کریں۔</a:t>
            </a:r>
            <a:endParaRPr sz="2600"/>
          </a:p>
        </p:txBody>
      </p:sp>
      <p:sp>
        <p:nvSpPr>
          <p:cNvPr id="1619" name="Google Shape;1619;p122"/>
          <p:cNvSpPr txBox="1"/>
          <p:nvPr>
            <p:ph idx="2" type="body"/>
          </p:nvPr>
        </p:nvSpPr>
        <p:spPr>
          <a:xfrm>
            <a:off x="3953879" y="4644684"/>
            <a:ext cx="3576600" cy="1393200"/>
          </a:xfrm>
          <a:prstGeom prst="rect">
            <a:avLst/>
          </a:prstGeom>
          <a:noFill/>
          <a:ln>
            <a:noFill/>
          </a:ln>
        </p:spPr>
        <p:txBody>
          <a:bodyPr anchorCtr="0" anchor="ctr" bIns="45700" lIns="91425" spcFirstLastPara="1" rIns="91425" wrap="square" tIns="45700">
            <a:noAutofit/>
          </a:bodyPr>
          <a:lstStyle/>
          <a:p>
            <a:pPr indent="-4763" lvl="0" marL="233363" marR="0" rtl="1" algn="r">
              <a:lnSpc>
                <a:spcPct val="90000"/>
              </a:lnSpc>
              <a:spcBef>
                <a:spcPts val="1000"/>
              </a:spcBef>
              <a:spcAft>
                <a:spcPts val="0"/>
              </a:spcAft>
              <a:buClr>
                <a:srgbClr val="0771BA"/>
              </a:buClr>
              <a:buSzPts val="2800"/>
              <a:buFont typeface="Arial"/>
              <a:buNone/>
            </a:pPr>
            <a:r>
              <a:rPr b="0" i="0" lang="en-US" sz="2600" u="none">
                <a:solidFill>
                  <a:srgbClr val="006FB6"/>
                </a:solidFill>
              </a:rPr>
              <a:t>ایسی کون سی چیز تھی جسے آپ پہلے ہی سے جانتے تھے؟ مصنف نے یہ کیسے کہا؟</a:t>
            </a:r>
            <a:endParaRPr sz="2600"/>
          </a:p>
        </p:txBody>
      </p:sp>
      <p:sp>
        <p:nvSpPr>
          <p:cNvPr id="1620" name="Google Shape;1620;p12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SzPts val="1100"/>
              <a:buNone/>
            </a:pPr>
            <a:r>
              <a:rPr b="0" i="0" lang="en-US" sz="2600" u="none">
                <a:solidFill>
                  <a:srgbClr val="006FB6"/>
                </a:solidFill>
              </a:rPr>
              <a:t>یہ کتاب کس چیز کے بارے میں تھی؟ زیادہ تر؟</a:t>
            </a:r>
            <a:endParaRPr sz="2600">
              <a:solidFill>
                <a:srgbClr val="006FB6"/>
              </a:solidFill>
            </a:endParaRPr>
          </a:p>
        </p:txBody>
      </p:sp>
      <p:sp>
        <p:nvSpPr>
          <p:cNvPr id="1621" name="Google Shape;1621;p122"/>
          <p:cNvSpPr txBox="1"/>
          <p:nvPr>
            <p:ph idx="4" type="body"/>
          </p:nvPr>
        </p:nvSpPr>
        <p:spPr>
          <a:xfrm>
            <a:off x="266413" y="4428232"/>
            <a:ext cx="2954100" cy="1393200"/>
          </a:xfrm>
          <a:prstGeom prst="rect">
            <a:avLst/>
          </a:prstGeom>
          <a:noFill/>
          <a:ln>
            <a:noFill/>
          </a:ln>
        </p:spPr>
        <p:txBody>
          <a:bodyPr anchorCtr="0" anchor="ctr" bIns="45700" lIns="91425" spcFirstLastPara="1" rIns="91425" wrap="square" tIns="45700">
            <a:noAutofit/>
          </a:bodyPr>
          <a:lstStyle/>
          <a:p>
            <a:pPr indent="0" lvl="0" marL="9525" marR="0" rtl="1" algn="r">
              <a:lnSpc>
                <a:spcPct val="90000"/>
              </a:lnSpc>
              <a:spcBef>
                <a:spcPts val="1000"/>
              </a:spcBef>
              <a:spcAft>
                <a:spcPts val="0"/>
              </a:spcAft>
              <a:buClr>
                <a:srgbClr val="0771BA"/>
              </a:buClr>
              <a:buSzPts val="2800"/>
              <a:buFont typeface="Arial"/>
              <a:buNone/>
            </a:pPr>
            <a:r>
              <a:rPr b="0" i="0" lang="en-US" sz="2600" u="none">
                <a:solidFill>
                  <a:srgbClr val="006FB6"/>
                </a:solidFill>
              </a:rPr>
              <a:t>ایسی کون سی چیز تھی جس نے آپ کو حیران کر دیا؟ مجھے دکھائیں۔</a:t>
            </a:r>
            <a:endParaRPr sz="2600"/>
          </a:p>
        </p:txBody>
      </p:sp>
      <p:pic>
        <p:nvPicPr>
          <p:cNvPr id="1622" name="Google Shape;1622;p122"/>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123"/>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Clr>
                <a:srgbClr val="006FB6"/>
              </a:buClr>
              <a:buSzPts val="5000"/>
              <a:buFont typeface="Calibri"/>
              <a:buNone/>
            </a:pPr>
            <a:r>
              <a:rPr b="1" i="0" lang="en-US" u="none"/>
              <a:t>پڑھنا = گفتگو کرنا (2-3)</a:t>
            </a:r>
            <a:endParaRPr/>
          </a:p>
        </p:txBody>
      </p:sp>
      <p:sp>
        <p:nvSpPr>
          <p:cNvPr id="1628" name="Google Shape;1628;p123"/>
          <p:cNvSpPr txBox="1"/>
          <p:nvPr>
            <p:ph idx="1" type="body"/>
          </p:nvPr>
        </p:nvSpPr>
        <p:spPr>
          <a:xfrm>
            <a:off x="8305750" y="3165425"/>
            <a:ext cx="3618900" cy="12366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Clr>
                <a:schemeClr val="dk1"/>
              </a:buClr>
              <a:buSzPts val="1100"/>
              <a:buNone/>
            </a:pPr>
            <a:r>
              <a:rPr b="0" i="0" lang="en-US" sz="2400" u="none">
                <a:solidFill>
                  <a:srgbClr val="006FB6"/>
                </a:solidFill>
              </a:rPr>
              <a:t>اس کے بعد آپ کس قسم کی کتاب پڑھنا چاہتے ہیں؟ آپ مزید کس چیز کے بارے میں جاننا چاہتے ہیں؟ </a:t>
            </a:r>
            <a:endParaRPr sz="2400">
              <a:solidFill>
                <a:srgbClr val="006FB6"/>
              </a:solidFill>
            </a:endParaRPr>
          </a:p>
        </p:txBody>
      </p:sp>
      <p:sp>
        <p:nvSpPr>
          <p:cNvPr id="1629" name="Google Shape;1629;p123"/>
          <p:cNvSpPr txBox="1"/>
          <p:nvPr>
            <p:ph idx="2" type="body"/>
          </p:nvPr>
        </p:nvSpPr>
        <p:spPr>
          <a:xfrm>
            <a:off x="5816500" y="1588550"/>
            <a:ext cx="3618900" cy="12366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SzPts val="2800"/>
              <a:buNone/>
            </a:pPr>
            <a:r>
              <a:rPr b="0" i="0" lang="en-US" sz="2400" u="none">
                <a:solidFill>
                  <a:srgbClr val="006FB6"/>
                </a:solidFill>
              </a:rPr>
              <a:t>آپ کو اب بھی اس موضوع کے بارے حیرت ہے؟ وہ معلومات کہاں فٹ ہوگی؟</a:t>
            </a:r>
            <a:endParaRPr sz="2400"/>
          </a:p>
        </p:txBody>
      </p:sp>
      <p:sp>
        <p:nvSpPr>
          <p:cNvPr id="1630" name="Google Shape;1630;p12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Clr>
                <a:schemeClr val="dk1"/>
              </a:buClr>
              <a:buSzPts val="1100"/>
              <a:buNone/>
            </a:pPr>
            <a:r>
              <a:t/>
            </a:r>
            <a:endParaRPr sz="2400">
              <a:solidFill>
                <a:srgbClr val="006FB6"/>
              </a:solidFill>
            </a:endParaRPr>
          </a:p>
          <a:p>
            <a:pPr indent="0" lvl="0" marL="0" rtl="1" algn="r">
              <a:lnSpc>
                <a:spcPct val="90000"/>
              </a:lnSpc>
              <a:spcBef>
                <a:spcPts val="0"/>
              </a:spcBef>
              <a:spcAft>
                <a:spcPts val="0"/>
              </a:spcAft>
              <a:buClr>
                <a:schemeClr val="dk1"/>
              </a:buClr>
              <a:buSzPts val="1100"/>
              <a:buNone/>
            </a:pPr>
            <a:r>
              <a:rPr b="0" i="0" lang="en-US" sz="2400" u="none">
                <a:solidFill>
                  <a:srgbClr val="006FB6"/>
                </a:solidFill>
              </a:rPr>
              <a:t>اگر آپ اس کتاب کے بارے میں کسی دوست کو بتانا چاہتے ہیں، تو آپ کون سی سب سے بڑی چیز شیئر کریں گے؟ مصنف نے اس نکتے کی وضاحت کیسے کی؟</a:t>
            </a:r>
            <a:endParaRPr sz="2400">
              <a:solidFill>
                <a:srgbClr val="006FB6"/>
              </a:solidFill>
            </a:endParaRPr>
          </a:p>
          <a:p>
            <a:pPr indent="0" lvl="0" marL="0" rtl="1" algn="r">
              <a:lnSpc>
                <a:spcPct val="90000"/>
              </a:lnSpc>
              <a:spcBef>
                <a:spcPts val="0"/>
              </a:spcBef>
              <a:spcAft>
                <a:spcPts val="0"/>
              </a:spcAft>
              <a:buClr>
                <a:schemeClr val="dk1"/>
              </a:buClr>
              <a:buSzPts val="1100"/>
              <a:buNone/>
            </a:pPr>
            <a:r>
              <a:t/>
            </a:r>
            <a:endParaRPr sz="2400">
              <a:solidFill>
                <a:srgbClr val="006FB6"/>
              </a:solidFill>
            </a:endParaRPr>
          </a:p>
        </p:txBody>
      </p:sp>
      <p:pic>
        <p:nvPicPr>
          <p:cNvPr id="1631" name="Google Shape;1631;p123"/>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id="1636" name="Google Shape;1636;p1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1" algn="r">
              <a:lnSpc>
                <a:spcPct val="90000"/>
              </a:lnSpc>
              <a:spcBef>
                <a:spcPts val="0"/>
              </a:spcBef>
              <a:spcAft>
                <a:spcPts val="0"/>
              </a:spcAft>
              <a:buSzPts val="5000"/>
              <a:buNone/>
            </a:pPr>
            <a:r>
              <a:rPr b="1" i="0" lang="en-US" u="none"/>
              <a:t>الأسر التي تتحدث لغات متعددة</a:t>
            </a:r>
            <a:endParaRPr/>
          </a:p>
        </p:txBody>
      </p:sp>
      <p:sp>
        <p:nvSpPr>
          <p:cNvPr id="1637" name="Google Shape;1637;p124"/>
          <p:cNvSpPr txBox="1"/>
          <p:nvPr>
            <p:ph idx="1" type="body"/>
          </p:nvPr>
        </p:nvSpPr>
        <p:spPr>
          <a:xfrm>
            <a:off x="638212" y="1489802"/>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SzPts val="3200"/>
              <a:buNone/>
            </a:pPr>
            <a:r>
              <a:rPr b="0" i="0" lang="en-US" u="none"/>
              <a:t>تحدث بشأن موضوع الكتاب أولاً</a:t>
            </a:r>
            <a:endParaRPr/>
          </a:p>
        </p:txBody>
      </p:sp>
      <p:sp>
        <p:nvSpPr>
          <p:cNvPr id="1638" name="Google Shape;1638;p124"/>
          <p:cNvSpPr txBox="1"/>
          <p:nvPr>
            <p:ph idx="2" type="body"/>
          </p:nvPr>
        </p:nvSpPr>
        <p:spPr>
          <a:xfrm>
            <a:off x="638212" y="2841590"/>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Clr>
                <a:srgbClr val="006FB6"/>
              </a:buClr>
              <a:buSzPts val="3200"/>
              <a:buFont typeface="Calibri"/>
              <a:buNone/>
            </a:pPr>
            <a:r>
              <a:rPr lang="en-US" sz="2400">
                <a:solidFill>
                  <a:srgbClr val="006FB6"/>
                </a:solidFill>
                <a:latin typeface="Times New Roman"/>
                <a:ea typeface="Times New Roman"/>
                <a:cs typeface="Times New Roman"/>
                <a:sym typeface="Times New Roman"/>
              </a:rPr>
              <a:t>کسی بھی زبان میں کتابوں کے ساتھ اسے استعمال کریں۔</a:t>
            </a:r>
            <a:endParaRPr/>
          </a:p>
        </p:txBody>
      </p:sp>
      <p:pic>
        <p:nvPicPr>
          <p:cNvPr id="1639" name="Google Shape;1639;p124"/>
          <p:cNvPicPr preferRelativeResize="0"/>
          <p:nvPr/>
        </p:nvPicPr>
        <p:blipFill rotWithShape="1">
          <a:blip r:embed="rId3">
            <a:alphaModFix/>
          </a:blip>
          <a:srcRect b="0" l="0" r="0" t="0"/>
          <a:stretch/>
        </p:blipFill>
        <p:spPr>
          <a:xfrm>
            <a:off x="9606053" y="1489800"/>
            <a:ext cx="1071566" cy="1055700"/>
          </a:xfrm>
          <a:prstGeom prst="rect">
            <a:avLst/>
          </a:prstGeom>
          <a:noFill/>
          <a:ln>
            <a:noFill/>
          </a:ln>
        </p:spPr>
      </p:pic>
      <p:pic>
        <p:nvPicPr>
          <p:cNvPr id="1640" name="Google Shape;1640;p124"/>
          <p:cNvPicPr preferRelativeResize="0"/>
          <p:nvPr/>
        </p:nvPicPr>
        <p:blipFill rotWithShape="1">
          <a:blip r:embed="rId4">
            <a:alphaModFix/>
          </a:blip>
          <a:srcRect b="0" l="0" r="0" t="0"/>
          <a:stretch/>
        </p:blipFill>
        <p:spPr>
          <a:xfrm>
            <a:off x="9606053" y="4312512"/>
            <a:ext cx="1245424" cy="1026732"/>
          </a:xfrm>
          <a:prstGeom prst="rect">
            <a:avLst/>
          </a:prstGeom>
          <a:noFill/>
          <a:ln>
            <a:noFill/>
          </a:ln>
        </p:spPr>
      </p:pic>
      <p:sp>
        <p:nvSpPr>
          <p:cNvPr id="1641" name="Google Shape;1641;p124"/>
          <p:cNvSpPr txBox="1"/>
          <p:nvPr/>
        </p:nvSpPr>
        <p:spPr>
          <a:xfrm>
            <a:off x="638212" y="3991275"/>
            <a:ext cx="7205400" cy="1669200"/>
          </a:xfrm>
          <a:prstGeom prst="rect">
            <a:avLst/>
          </a:prstGeom>
          <a:noFill/>
          <a:ln>
            <a:noFill/>
          </a:ln>
        </p:spPr>
        <p:txBody>
          <a:bodyPr anchorCtr="0" anchor="ctr" bIns="45700" lIns="91425" spcFirstLastPara="1" rIns="91425" wrap="square" tIns="45700">
            <a:noAutofit/>
          </a:bodyPr>
          <a:lstStyle/>
          <a:p>
            <a:pPr indent="0" lvl="0" marL="0" marR="0" rtl="1" algn="r">
              <a:lnSpc>
                <a:spcPct val="90000"/>
              </a:lnSpc>
              <a:spcBef>
                <a:spcPts val="1000"/>
              </a:spcBef>
              <a:spcAft>
                <a:spcPts val="0"/>
              </a:spcAft>
              <a:buClr>
                <a:schemeClr val="dk1"/>
              </a:buClr>
              <a:buSzPts val="3200"/>
              <a:buFont typeface="Arial"/>
              <a:buNone/>
            </a:pPr>
            <a:r>
              <a:rPr b="0" i="0" lang="en-US" sz="2400" u="none" cap="none" strike="noStrike">
                <a:solidFill>
                  <a:srgbClr val="006FB6"/>
                </a:solidFill>
                <a:latin typeface="Times New Roman"/>
                <a:ea typeface="Times New Roman"/>
                <a:cs typeface="Times New Roman"/>
                <a:sym typeface="Times New Roman"/>
              </a:rPr>
              <a:t>سوالات پوچھیں اور کتابوں کے بارے میں کسی بھی زبان میں بات کریں!</a:t>
            </a:r>
            <a:endParaRPr b="0" i="0" sz="1400" u="none" cap="none" strike="noStrike">
              <a:solidFill>
                <a:srgbClr val="000000"/>
              </a:solidFill>
              <a:latin typeface="Arial"/>
              <a:ea typeface="Arial"/>
              <a:cs typeface="Arial"/>
              <a:sym typeface="Arial"/>
            </a:endParaRPr>
          </a:p>
        </p:txBody>
      </p:sp>
      <p:pic>
        <p:nvPicPr>
          <p:cNvPr id="1642" name="Google Shape;1642;p124"/>
          <p:cNvPicPr preferRelativeResize="0"/>
          <p:nvPr/>
        </p:nvPicPr>
        <p:blipFill rotWithShape="1">
          <a:blip r:embed="rId5">
            <a:alphaModFix/>
          </a:blip>
          <a:srcRect b="0" l="0" r="0" t="0"/>
          <a:stretch/>
        </p:blipFill>
        <p:spPr>
          <a:xfrm>
            <a:off x="9657766" y="2901151"/>
            <a:ext cx="1141984" cy="1055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6" name="Shape 1646"/>
        <p:cNvGrpSpPr/>
        <p:nvPr/>
      </p:nvGrpSpPr>
      <p:grpSpPr>
        <a:xfrm>
          <a:off x="0" y="0"/>
          <a:ext cx="0" cy="0"/>
          <a:chOff x="0" y="0"/>
          <a:chExt cx="0" cy="0"/>
        </a:xfrm>
      </p:grpSpPr>
      <p:sp>
        <p:nvSpPr>
          <p:cNvPr id="1647" name="Google Shape;1647;p12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1" algn="l">
              <a:lnSpc>
                <a:spcPct val="90000"/>
              </a:lnSpc>
              <a:spcBef>
                <a:spcPts val="0"/>
              </a:spcBef>
              <a:spcAft>
                <a:spcPts val="0"/>
              </a:spcAft>
              <a:buClr>
                <a:srgbClr val="006FB6"/>
              </a:buClr>
              <a:buSzPts val="5000"/>
              <a:buFont typeface="Calibri"/>
              <a:buNone/>
            </a:pPr>
            <a:r>
              <a:rPr b="1" i="0" lang="en-US" u="none"/>
              <a:t>مشق کا وقت</a:t>
            </a:r>
            <a:endParaRPr/>
          </a:p>
        </p:txBody>
      </p:sp>
      <p:sp>
        <p:nvSpPr>
          <p:cNvPr id="1648" name="Google Shape;1648;p125"/>
          <p:cNvSpPr txBox="1"/>
          <p:nvPr>
            <p:ph idx="1" type="body"/>
          </p:nvPr>
        </p:nvSpPr>
        <p:spPr>
          <a:xfrm>
            <a:off x="1787356" y="1388563"/>
            <a:ext cx="27059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2800"/>
              <a:buNone/>
            </a:pPr>
            <a:r>
              <a:rPr b="0" i="0" lang="en-US" u="none"/>
              <a:t>موضوع بتائیں۔</a:t>
            </a:r>
            <a:endParaRPr/>
          </a:p>
        </p:txBody>
      </p:sp>
      <p:sp>
        <p:nvSpPr>
          <p:cNvPr id="1649" name="Google Shape;1649;p125"/>
          <p:cNvSpPr txBox="1"/>
          <p:nvPr>
            <p:ph idx="2" type="body"/>
          </p:nvPr>
        </p:nvSpPr>
        <p:spPr>
          <a:xfrm>
            <a:off x="1099240" y="2717148"/>
            <a:ext cx="3394016" cy="1055685"/>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2800"/>
              <a:buNone/>
            </a:pPr>
            <a:r>
              <a:rPr b="0" i="0" lang="en-US" u="none"/>
              <a:t>اہم ترین حقائق بتائیں۔</a:t>
            </a:r>
            <a:endParaRPr/>
          </a:p>
        </p:txBody>
      </p:sp>
      <p:sp>
        <p:nvSpPr>
          <p:cNvPr id="1650" name="Google Shape;1650;p125"/>
          <p:cNvSpPr txBox="1"/>
          <p:nvPr>
            <p:ph idx="3" type="body"/>
          </p:nvPr>
        </p:nvSpPr>
        <p:spPr>
          <a:xfrm>
            <a:off x="445477" y="3589073"/>
            <a:ext cx="4047779" cy="2117461"/>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SzPts val="2800"/>
              <a:buNone/>
            </a:pPr>
            <a:r>
              <a:rPr b="0" i="0" lang="en-US" u="none"/>
              <a:t>کوئی مزے دار یا دلچسپ حقیقت بتائیں۔</a:t>
            </a:r>
            <a:endParaRPr/>
          </a:p>
        </p:txBody>
      </p:sp>
      <p:sp>
        <p:nvSpPr>
          <p:cNvPr id="1651" name="Google Shape;1651;p125"/>
          <p:cNvSpPr txBox="1"/>
          <p:nvPr>
            <p:ph idx="4" type="body"/>
          </p:nvPr>
        </p:nvSpPr>
        <p:spPr>
          <a:xfrm>
            <a:off x="4590483" y="1427632"/>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1" algn="ctr">
              <a:lnSpc>
                <a:spcPct val="80000"/>
              </a:lnSpc>
              <a:spcBef>
                <a:spcPts val="1000"/>
              </a:spcBef>
              <a:spcAft>
                <a:spcPts val="0"/>
              </a:spcAft>
              <a:buClr>
                <a:srgbClr val="006FB6"/>
              </a:buClr>
              <a:buSzPts val="7000"/>
              <a:buFont typeface="Arial"/>
              <a:buNone/>
            </a:pPr>
            <a:r>
              <a:rPr b="1" i="0" lang="en-US" sz="6475" u="none"/>
              <a:t>1</a:t>
            </a:r>
            <a:endParaRPr/>
          </a:p>
        </p:txBody>
      </p:sp>
      <p:sp>
        <p:nvSpPr>
          <p:cNvPr id="1652" name="Google Shape;1652;p125"/>
          <p:cNvSpPr txBox="1"/>
          <p:nvPr>
            <p:ph idx="5" type="body"/>
          </p:nvPr>
        </p:nvSpPr>
        <p:spPr>
          <a:xfrm>
            <a:off x="4590483" y="4006666"/>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1" algn="ctr">
              <a:lnSpc>
                <a:spcPct val="80000"/>
              </a:lnSpc>
              <a:spcBef>
                <a:spcPts val="1000"/>
              </a:spcBef>
              <a:spcAft>
                <a:spcPts val="0"/>
              </a:spcAft>
              <a:buClr>
                <a:srgbClr val="006FB6"/>
              </a:buClr>
              <a:buSzPts val="7000"/>
              <a:buFont typeface="Arial"/>
              <a:buNone/>
            </a:pPr>
            <a:r>
              <a:rPr b="1" i="0" lang="en-US" sz="6475" u="none"/>
              <a:t>3</a:t>
            </a:r>
            <a:endParaRPr/>
          </a:p>
        </p:txBody>
      </p:sp>
      <p:sp>
        <p:nvSpPr>
          <p:cNvPr id="1653" name="Google Shape;1653;p125"/>
          <p:cNvSpPr txBox="1"/>
          <p:nvPr/>
        </p:nvSpPr>
        <p:spPr>
          <a:xfrm>
            <a:off x="4590483" y="27171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1" algn="ctr">
              <a:lnSpc>
                <a:spcPct val="80000"/>
              </a:lnSpc>
              <a:spcBef>
                <a:spcPts val="1000"/>
              </a:spcBef>
              <a:spcAft>
                <a:spcPts val="0"/>
              </a:spcAft>
              <a:buClr>
                <a:srgbClr val="006FB6"/>
              </a:buClr>
              <a:buSzPts val="7000"/>
              <a:buFont typeface="Arial"/>
              <a:buNone/>
            </a:pPr>
            <a:r>
              <a:rPr b="1" i="0" lang="en-US" sz="6475" u="none" cap="none" strike="noStrike">
                <a:solidFill>
                  <a:srgbClr val="006FB6"/>
                </a:solidFill>
                <a:latin typeface="Calibri"/>
                <a:ea typeface="Calibri"/>
                <a:cs typeface="Calibri"/>
                <a:sym typeface="Calibri"/>
              </a:rPr>
              <a:t>2</a:t>
            </a:r>
            <a:endParaRPr b="1" i="0" sz="7000" u="none" cap="none" strike="noStrike">
              <a:solidFill>
                <a:srgbClr val="006FB6"/>
              </a:solidFill>
              <a:latin typeface="Calibri"/>
              <a:ea typeface="Calibri"/>
              <a:cs typeface="Calibri"/>
              <a:sym typeface="Calibri"/>
            </a:endParaRPr>
          </a:p>
        </p:txBody>
      </p:sp>
      <p:sp>
        <p:nvSpPr>
          <p:cNvPr id="1654" name="Google Shape;1654;p125"/>
          <p:cNvSpPr txBox="1"/>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marR="0" rtl="1" algn="r">
              <a:lnSpc>
                <a:spcPct val="100000"/>
              </a:lnSpc>
              <a:spcBef>
                <a:spcPts val="0"/>
              </a:spcBef>
              <a:spcAft>
                <a:spcPts val="0"/>
              </a:spcAft>
              <a:buClr>
                <a:srgbClr val="006FB6"/>
              </a:buClr>
              <a:buSzPts val="3400"/>
              <a:buFont typeface="Arial"/>
              <a:buNone/>
            </a:pPr>
            <a:r>
              <a:rPr b="0" i="0" lang="en-US" sz="2800" u="none" cap="none" strike="noStrike">
                <a:solidFill>
                  <a:srgbClr val="006FB6"/>
                </a:solidFill>
                <a:latin typeface="Calibri"/>
                <a:ea typeface="Calibri"/>
                <a:cs typeface="Calibri"/>
                <a:sym typeface="Calibri"/>
              </a:rPr>
              <a:t>جب آپ کے پاس کوئی سوال ہو تو مجھے کال کریں!</a:t>
            </a:r>
            <a:endParaRPr b="0" i="0" sz="1400" u="none" cap="none" strike="noStrike">
              <a:solidFill>
                <a:srgbClr val="000000"/>
              </a:solidFill>
              <a:latin typeface="Arial"/>
              <a:ea typeface="Arial"/>
              <a:cs typeface="Arial"/>
              <a:sym typeface="Arial"/>
            </a:endParaRPr>
          </a:p>
        </p:txBody>
      </p:sp>
      <p:sp>
        <p:nvSpPr>
          <p:cNvPr id="1655" name="Google Shape;1655;p125"/>
          <p:cNvSpPr/>
          <p:nvPr>
            <p:ph idx="9" type="pic"/>
          </p:nvPr>
        </p:nvSpPr>
        <p:spPr>
          <a:xfrm>
            <a:off x="7967502" y="1420398"/>
            <a:ext cx="3962100" cy="3122700"/>
          </a:xfrm>
          <a:prstGeom prst="rect">
            <a:avLst/>
          </a:prstGeom>
          <a:noFill/>
          <a:ln>
            <a:noFill/>
          </a:ln>
        </p:spPr>
      </p:sp>
      <p:pic>
        <p:nvPicPr>
          <p:cNvPr id="1656" name="Google Shape;1656;p125"/>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0" name="Shape 1660"/>
        <p:cNvGrpSpPr/>
        <p:nvPr/>
      </p:nvGrpSpPr>
      <p:grpSpPr>
        <a:xfrm>
          <a:off x="0" y="0"/>
          <a:ext cx="0" cy="0"/>
          <a:chOff x="0" y="0"/>
          <a:chExt cx="0" cy="0"/>
        </a:xfrm>
      </p:grpSpPr>
      <p:sp>
        <p:nvSpPr>
          <p:cNvPr id="1661" name="Google Shape;1661;p12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ctr">
              <a:lnSpc>
                <a:spcPct val="90000"/>
              </a:lnSpc>
              <a:spcBef>
                <a:spcPts val="0"/>
              </a:spcBef>
              <a:spcAft>
                <a:spcPts val="0"/>
              </a:spcAft>
              <a:buSzPts val="4200"/>
              <a:buNone/>
            </a:pPr>
            <a:r>
              <a:rPr lang="en-US"/>
              <a:t>عکاسی کریں</a:t>
            </a:r>
            <a:endParaRPr/>
          </a:p>
        </p:txBody>
      </p:sp>
      <p:sp>
        <p:nvSpPr>
          <p:cNvPr id="1662" name="Google Shape;1662;p12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57200" lvl="0" marL="457200" rtl="1" algn="r">
              <a:lnSpc>
                <a:spcPct val="100000"/>
              </a:lnSpc>
              <a:spcBef>
                <a:spcPts val="2400"/>
              </a:spcBef>
              <a:spcAft>
                <a:spcPts val="0"/>
              </a:spcAft>
              <a:buSzPts val="3400"/>
              <a:buFont typeface="Arial"/>
              <a:buChar char="•"/>
            </a:pPr>
            <a:r>
              <a:rPr lang="en-US"/>
              <a:t>پڑھنے کے ٹوٹکے کے بارے میں کوئی بھی سوالات؟</a:t>
            </a:r>
            <a:endParaRPr/>
          </a:p>
          <a:p>
            <a:pPr indent="-457200" lvl="0" marL="457200" rtl="1" algn="r">
              <a:lnSpc>
                <a:spcPct val="100000"/>
              </a:lnSpc>
              <a:spcBef>
                <a:spcPts val="2400"/>
              </a:spcBef>
              <a:spcAft>
                <a:spcPts val="0"/>
              </a:spcAft>
              <a:buSzPts val="3400"/>
              <a:buFont typeface="Arial"/>
              <a:buChar char="•"/>
            </a:pPr>
            <a:r>
              <a:rPr lang="en-US"/>
              <a:t>مڑیں اور اپنے بچے سے بات کریں: گھر پر پڑھنے کے اس ٹوٹکے کو آزمانے کے لیے کیا ہم تیار محسوس کرتے ہیں؟</a:t>
            </a:r>
            <a:endParaRPr/>
          </a:p>
          <a:p>
            <a:pPr indent="-457200" lvl="0" marL="457200" rtl="1" algn="r">
              <a:lnSpc>
                <a:spcPct val="100000"/>
              </a:lnSpc>
              <a:spcBef>
                <a:spcPts val="2400"/>
              </a:spcBef>
              <a:spcAft>
                <a:spcPts val="0"/>
              </a:spcAft>
              <a:buSzPts val="3400"/>
              <a:buFont typeface="Arial"/>
              <a:buChar char="•"/>
            </a:pPr>
            <a:r>
              <a:rPr lang="en-US"/>
              <a:t>آپ اسے گھر میں کس طرح استعمال کر سکتے ہیں براہ مہربانی شیئر کریں۔</a:t>
            </a:r>
            <a:endParaRPr/>
          </a:p>
        </p:txBody>
      </p:sp>
      <p:sp>
        <p:nvSpPr>
          <p:cNvPr id="1663" name="Google Shape;1663;p12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228600" lvl="0" marL="457200" rtl="0" algn="r">
              <a:lnSpc>
                <a:spcPct val="90000"/>
              </a:lnSpc>
              <a:spcBef>
                <a:spcPts val="1000"/>
              </a:spcBef>
              <a:spcAft>
                <a:spcPts val="0"/>
              </a:spcAft>
              <a:buSzPts val="2100"/>
              <a:buNone/>
            </a:pPr>
            <a:r>
              <a:rPr lang="en-US"/>
              <a:t>آپکا سوال کمرے میں موجود</a:t>
            </a:r>
            <a:r>
              <a:rPr lang="en-US">
                <a:solidFill>
                  <a:srgbClr val="FF0000"/>
                </a:solidFill>
              </a:rPr>
              <a:t> </a:t>
            </a:r>
            <a:r>
              <a:rPr lang="en-US"/>
              <a:t>کسی اور کی مدد کرے گا!</a:t>
            </a:r>
            <a:endParaRPr/>
          </a:p>
        </p:txBody>
      </p:sp>
      <p:pic>
        <p:nvPicPr>
          <p:cNvPr descr="A close up of a logo&#10;&#10;Description automatically generated" id="1664" name="Google Shape;1664;p126"/>
          <p:cNvPicPr preferRelativeResize="0"/>
          <p:nvPr>
            <p:ph idx="2" type="pic"/>
          </p:nvPr>
        </p:nvPicPr>
        <p:blipFill rotWithShape="1">
          <a:blip r:embed="rId3">
            <a:alphaModFix/>
          </a:blip>
          <a:srcRect b="0" l="6933" r="6932"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p12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1" algn="l">
              <a:lnSpc>
                <a:spcPct val="90000"/>
              </a:lnSpc>
              <a:spcBef>
                <a:spcPts val="0"/>
              </a:spcBef>
              <a:spcAft>
                <a:spcPts val="0"/>
              </a:spcAft>
              <a:buSzPts val="5000"/>
              <a:buNone/>
            </a:pPr>
            <a:r>
              <a:rPr lang="en-US"/>
              <a:t>براہ کرم، فیڈ بیک دیں</a:t>
            </a:r>
            <a:endParaRPr/>
          </a:p>
        </p:txBody>
      </p:sp>
      <p:pic>
        <p:nvPicPr>
          <p:cNvPr id="1670" name="Google Shape;1670;p127"/>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671" name="Google Shape;1671;p127"/>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rtl="1" algn="r">
              <a:lnSpc>
                <a:spcPct val="90000"/>
              </a:lnSpc>
              <a:spcBef>
                <a:spcPts val="1000"/>
              </a:spcBef>
              <a:spcAft>
                <a:spcPts val="0"/>
              </a:spcAft>
              <a:buSzPts val="2700"/>
              <a:buNone/>
            </a:pPr>
            <a:r>
              <a:rPr lang="en-US"/>
              <a:t>آپ کا ان پٹ ہمارے وقت کو ایک ساتھ بہتر بناتا ہے!</a:t>
            </a:r>
            <a:endParaRPr/>
          </a:p>
        </p:txBody>
      </p:sp>
      <p:pic>
        <p:nvPicPr>
          <p:cNvPr descr="A picture containing person, indoor, blue&#10;&#10;Description automatically generated" id="1672" name="Google Shape;1672;p127"/>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sp>
        <p:nvSpPr>
          <p:cNvPr id="1524" name="Google Shape;1524;p11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006FB6"/>
              </a:buClr>
              <a:buSzPts val="4400"/>
              <a:buFont typeface="Arial"/>
              <a:buNone/>
            </a:pPr>
            <a:r>
              <a:rPr b="1" i="0" lang="en-US" sz="4400" u="none"/>
              <a:t>آپ نے کیا سیکھا؟</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11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1" algn="l">
              <a:lnSpc>
                <a:spcPct val="90000"/>
              </a:lnSpc>
              <a:spcBef>
                <a:spcPts val="0"/>
              </a:spcBef>
              <a:spcAft>
                <a:spcPts val="0"/>
              </a:spcAft>
              <a:buSzPts val="3000"/>
              <a:buNone/>
            </a:pPr>
            <a:r>
              <a:rPr lang="en-US"/>
              <a:t>خوش آمدید</a:t>
            </a:r>
            <a:endParaRPr/>
          </a:p>
        </p:txBody>
      </p:sp>
      <p:sp>
        <p:nvSpPr>
          <p:cNvPr id="1530" name="Google Shape;1530;p11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1" algn="l">
              <a:lnSpc>
                <a:spcPct val="90000"/>
              </a:lnSpc>
              <a:spcBef>
                <a:spcPts val="0"/>
              </a:spcBef>
              <a:spcAft>
                <a:spcPts val="0"/>
              </a:spcAft>
              <a:buSzPts val="3000"/>
              <a:buNone/>
            </a:pPr>
            <a:r>
              <a:rPr lang="en-US"/>
              <a:t>پڑھنے سے متعلق ٹپ</a:t>
            </a:r>
            <a:endParaRPr/>
          </a:p>
        </p:txBody>
      </p:sp>
      <p:sp>
        <p:nvSpPr>
          <p:cNvPr id="1531" name="Google Shape;1531;p11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1" algn="l">
              <a:lnSpc>
                <a:spcPct val="90000"/>
              </a:lnSpc>
              <a:spcBef>
                <a:spcPts val="0"/>
              </a:spcBef>
              <a:spcAft>
                <a:spcPts val="0"/>
              </a:spcAft>
              <a:buSzPts val="3000"/>
              <a:buNone/>
            </a:pPr>
            <a:r>
              <a:rPr lang="en-US"/>
              <a:t>مشق کا وقت</a:t>
            </a:r>
            <a:endParaRPr/>
          </a:p>
        </p:txBody>
      </p:sp>
      <p:sp>
        <p:nvSpPr>
          <p:cNvPr id="1532" name="Google Shape;1532;p1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SzPts val="5000"/>
              <a:buNone/>
            </a:pPr>
            <a:r>
              <a:rPr lang="en-US"/>
              <a:t>ایجنڈا</a:t>
            </a:r>
            <a:endParaRPr/>
          </a:p>
        </p:txBody>
      </p:sp>
      <p:sp>
        <p:nvSpPr>
          <p:cNvPr id="1533" name="Google Shape;1533;p11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1" algn="l">
              <a:lnSpc>
                <a:spcPct val="90000"/>
              </a:lnSpc>
              <a:spcBef>
                <a:spcPts val="0"/>
              </a:spcBef>
              <a:spcAft>
                <a:spcPts val="0"/>
              </a:spcAft>
              <a:buSzPts val="3000"/>
              <a:buNone/>
            </a:pPr>
            <a:r>
              <a:rPr lang="en-US"/>
              <a:t>عکاسی اور اپڈیٹس</a:t>
            </a:r>
            <a:endParaRPr/>
          </a:p>
        </p:txBody>
      </p:sp>
      <p:pic>
        <p:nvPicPr>
          <p:cNvPr id="1534" name="Google Shape;1534;p11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535" name="Google Shape;1535;p11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536" name="Google Shape;1536;p11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537" name="Google Shape;1537;p11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538" name="Google Shape;1538;p11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
        <p:nvSpPr>
          <p:cNvPr id="1539" name="Google Shape;1539;p115"/>
          <p:cNvSpPr/>
          <p:nvPr/>
        </p:nvSpPr>
        <p:spPr>
          <a:xfrm>
            <a:off x="9516140" y="3220872"/>
            <a:ext cx="1807534" cy="142476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EB692E"/>
                </a:solidFill>
                <a:latin typeface="Times New Roman"/>
                <a:ea typeface="Times New Roman"/>
                <a:cs typeface="Times New Roman"/>
                <a:sym typeface="Times New Roman"/>
              </a:rPr>
              <a:t>میں نے سخت الفاظ سے حملہ کرنے کا طریقہ سیکھ لیا!</a:t>
            </a:r>
            <a:endParaRPr b="0" i="0" sz="1800" u="none" cap="none" strike="noStrike">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11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3000"/>
              <a:buNone/>
            </a:pPr>
            <a:r>
              <a:t/>
            </a:r>
            <a:endParaRPr/>
          </a:p>
        </p:txBody>
      </p:sp>
      <p:sp>
        <p:nvSpPr>
          <p:cNvPr id="1545" name="Google Shape;1545;p11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3000"/>
              <a:buNone/>
            </a:pPr>
            <a:r>
              <a:t/>
            </a:r>
            <a:endParaRPr/>
          </a:p>
        </p:txBody>
      </p:sp>
      <p:sp>
        <p:nvSpPr>
          <p:cNvPr id="1546" name="Google Shape;1546;p11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3000"/>
              <a:buNone/>
            </a:pPr>
            <a:r>
              <a:t/>
            </a:r>
            <a:endParaRPr/>
          </a:p>
        </p:txBody>
      </p:sp>
      <p:sp>
        <p:nvSpPr>
          <p:cNvPr id="1547" name="Google Shape;1547;p11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SzPts val="3000"/>
              <a:buNone/>
            </a:pPr>
            <a:r>
              <a:t/>
            </a:r>
            <a:endParaRPr/>
          </a:p>
        </p:txBody>
      </p:sp>
      <p:sp>
        <p:nvSpPr>
          <p:cNvPr id="1548" name="Google Shape;1548;p11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1" algn="l">
              <a:lnSpc>
                <a:spcPct val="90000"/>
              </a:lnSpc>
              <a:spcBef>
                <a:spcPts val="0"/>
              </a:spcBef>
              <a:spcAft>
                <a:spcPts val="0"/>
              </a:spcAft>
              <a:buSzPts val="4000"/>
              <a:buNone/>
            </a:pPr>
            <a:r>
              <a:rPr lang="en-US"/>
              <a:t>تیار رہیں۔</a:t>
            </a:r>
            <a:endParaRPr/>
          </a:p>
        </p:txBody>
      </p:sp>
      <p:sp>
        <p:nvSpPr>
          <p:cNvPr id="1549" name="Google Shape;1549;p11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1" algn="l">
              <a:lnSpc>
                <a:spcPct val="90000"/>
              </a:lnSpc>
              <a:spcBef>
                <a:spcPts val="0"/>
              </a:spcBef>
              <a:spcAft>
                <a:spcPts val="0"/>
              </a:spcAft>
              <a:buSzPts val="4000"/>
              <a:buNone/>
            </a:pPr>
            <a:r>
              <a:rPr lang="en-US"/>
              <a:t>حاضر رہیں۔</a:t>
            </a:r>
            <a:endParaRPr/>
          </a:p>
        </p:txBody>
      </p:sp>
      <p:sp>
        <p:nvSpPr>
          <p:cNvPr id="1550" name="Google Shape;1550;p11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1" algn="l">
              <a:lnSpc>
                <a:spcPct val="90000"/>
              </a:lnSpc>
              <a:spcBef>
                <a:spcPts val="0"/>
              </a:spcBef>
              <a:spcAft>
                <a:spcPts val="0"/>
              </a:spcAft>
              <a:buSzPts val="4000"/>
              <a:buNone/>
            </a:pPr>
            <a:r>
              <a:rPr lang="en-US"/>
              <a:t>شائستہ رہیں۔</a:t>
            </a:r>
            <a:endParaRPr/>
          </a:p>
        </p:txBody>
      </p:sp>
      <p:sp>
        <p:nvSpPr>
          <p:cNvPr id="1551" name="Google Shape;1551;p116"/>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1" algn="l">
              <a:lnSpc>
                <a:spcPct val="90000"/>
              </a:lnSpc>
              <a:spcBef>
                <a:spcPts val="0"/>
              </a:spcBef>
              <a:spcAft>
                <a:spcPts val="0"/>
              </a:spcAft>
              <a:buSzPts val="4000"/>
              <a:buNone/>
            </a:pPr>
            <a:r>
              <a:rPr lang="en-US"/>
              <a:t>سوالات پوچھیں۔</a:t>
            </a:r>
            <a:endParaRPr/>
          </a:p>
        </p:txBody>
      </p:sp>
      <p:sp>
        <p:nvSpPr>
          <p:cNvPr id="1552" name="Google Shape;1552;p11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SzPts val="5000"/>
              <a:buNone/>
            </a:pPr>
            <a:r>
              <a:rPr lang="en-US"/>
              <a:t>ورکشاپ سے متعلق ہدایات</a:t>
            </a:r>
            <a:endParaRPr/>
          </a:p>
        </p:txBody>
      </p:sp>
      <p:pic>
        <p:nvPicPr>
          <p:cNvPr descr="Icon&#10;&#10;Description automatically generated" id="1553" name="Google Shape;1553;p11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554" name="Google Shape;1554;p11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555" name="Google Shape;1555;p11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556" name="Google Shape;1556;p11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117"/>
          <p:cNvSpPr txBox="1"/>
          <p:nvPr>
            <p:ph type="title"/>
          </p:nvPr>
        </p:nvSpPr>
        <p:spPr>
          <a:xfrm>
            <a:off x="-7620" y="0"/>
            <a:ext cx="8514311" cy="1251284"/>
          </a:xfrm>
          <a:prstGeom prst="rect">
            <a:avLst/>
          </a:prstGeom>
          <a:noFill/>
          <a:ln>
            <a:noFill/>
          </a:ln>
        </p:spPr>
        <p:txBody>
          <a:bodyPr anchorCtr="0" anchor="ctr" bIns="45700" lIns="274300" spcFirstLastPara="1" rIns="91425" wrap="square" tIns="45700">
            <a:normAutofit/>
          </a:bodyPr>
          <a:lstStyle/>
          <a:p>
            <a:pPr indent="0" lvl="0" marL="0" rtl="1" algn="r">
              <a:lnSpc>
                <a:spcPct val="100000"/>
              </a:lnSpc>
              <a:spcBef>
                <a:spcPts val="0"/>
              </a:spcBef>
              <a:spcAft>
                <a:spcPts val="0"/>
              </a:spcAft>
              <a:buClr>
                <a:srgbClr val="006FB6"/>
              </a:buClr>
              <a:buSzPts val="5000"/>
              <a:buFont typeface="Calibri"/>
              <a:buNone/>
            </a:pPr>
            <a:r>
              <a:rPr b="1" i="0" lang="en-US" u="none">
                <a:solidFill>
                  <a:srgbClr val="006FB6"/>
                </a:solidFill>
              </a:rPr>
              <a:t>آپ نے کیا سیکھا؟</a:t>
            </a:r>
            <a:endParaRPr/>
          </a:p>
        </p:txBody>
      </p:sp>
      <p:sp>
        <p:nvSpPr>
          <p:cNvPr id="1562" name="Google Shape;1562;p117"/>
          <p:cNvSpPr txBox="1"/>
          <p:nvPr>
            <p:ph idx="1" type="body"/>
          </p:nvPr>
        </p:nvSpPr>
        <p:spPr>
          <a:xfrm>
            <a:off x="9222913" y="2793189"/>
            <a:ext cx="2497200" cy="4542900"/>
          </a:xfrm>
          <a:prstGeom prst="rect">
            <a:avLst/>
          </a:prstGeom>
          <a:noFill/>
          <a:ln>
            <a:noFill/>
          </a:ln>
        </p:spPr>
        <p:txBody>
          <a:bodyPr anchorCtr="0" anchor="t" bIns="45700" lIns="91425" spcFirstLastPara="1" rIns="91425" wrap="square" tIns="45700">
            <a:spAutoFit/>
          </a:bodyPr>
          <a:lstStyle/>
          <a:p>
            <a:pPr indent="0" lvl="0" marL="0" rtl="1" algn="ctr">
              <a:lnSpc>
                <a:spcPct val="90000"/>
              </a:lnSpc>
              <a:spcBef>
                <a:spcPts val="0"/>
              </a:spcBef>
              <a:spcAft>
                <a:spcPts val="0"/>
              </a:spcAft>
              <a:buClr>
                <a:srgbClr val="006FB6"/>
              </a:buClr>
              <a:buSzPts val="2100"/>
              <a:buNone/>
            </a:pPr>
            <a:r>
              <a:rPr b="0" i="0" lang="en-US" sz="2600" u="none"/>
              <a:t>غیر افسانوی کتابیں افسانوی کتابوں سے مختلف ہوتی ہیں۔ افسانوی کتابیں کہانیاں بیان کرتی ہیں۔ غیر افسانوی کتابیں معلوماتی ہوتی ہیں اور ہمیں موضوعات سکھاتی ہیں۔</a:t>
            </a:r>
            <a:endParaRPr sz="2600"/>
          </a:p>
          <a:p>
            <a:pPr indent="0" lvl="0" marL="0" rtl="1"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563" name="Google Shape;1563;p117"/>
          <p:cNvPicPr preferRelativeResize="0"/>
          <p:nvPr>
            <p:ph idx="2" type="pic"/>
          </p:nvPr>
        </p:nvPicPr>
        <p:blipFill rotWithShape="1">
          <a:blip r:embed="rId3">
            <a:alphaModFix/>
          </a:blip>
          <a:srcRect b="0" l="0" r="0" t="0"/>
          <a:stretch/>
        </p:blipFill>
        <p:spPr>
          <a:xfrm>
            <a:off x="9859875" y="1131925"/>
            <a:ext cx="1223300" cy="1460050"/>
          </a:xfrm>
          <a:prstGeom prst="rect">
            <a:avLst/>
          </a:prstGeom>
          <a:noFill/>
          <a:ln>
            <a:noFill/>
          </a:ln>
        </p:spPr>
      </p:pic>
      <p:sp>
        <p:nvSpPr>
          <p:cNvPr id="1564" name="Google Shape;1564;p117"/>
          <p:cNvSpPr txBox="1"/>
          <p:nvPr>
            <p:ph idx="3" type="title"/>
          </p:nvPr>
        </p:nvSpPr>
        <p:spPr>
          <a:xfrm>
            <a:off x="6176495" y="2499313"/>
            <a:ext cx="969000" cy="1023300"/>
          </a:xfrm>
          <a:prstGeom prst="rect">
            <a:avLst/>
          </a:prstGeom>
          <a:noFill/>
          <a:ln>
            <a:noFill/>
          </a:ln>
        </p:spPr>
        <p:txBody>
          <a:bodyPr anchorCtr="0" anchor="t" bIns="45700" lIns="274300" spcFirstLastPara="1" rIns="91425" wrap="square" tIns="45700">
            <a:normAutofit/>
          </a:bodyPr>
          <a:lstStyle/>
          <a:p>
            <a:pPr indent="0" lvl="0" marL="0" rtl="1" algn="r">
              <a:lnSpc>
                <a:spcPct val="90000"/>
              </a:lnSpc>
              <a:spcBef>
                <a:spcPts val="0"/>
              </a:spcBef>
              <a:spcAft>
                <a:spcPts val="0"/>
              </a:spcAft>
              <a:buSzPts val="5000"/>
              <a:buNone/>
            </a:pPr>
            <a:r>
              <a:rPr b="1" i="0" lang="en-US" u="none"/>
              <a:t>2</a:t>
            </a:r>
            <a:endParaRPr/>
          </a:p>
        </p:txBody>
      </p:sp>
      <p:sp>
        <p:nvSpPr>
          <p:cNvPr id="1565" name="Google Shape;1565;p117"/>
          <p:cNvSpPr txBox="1"/>
          <p:nvPr/>
        </p:nvSpPr>
        <p:spPr>
          <a:xfrm>
            <a:off x="6176495" y="3679835"/>
            <a:ext cx="969000" cy="1023300"/>
          </a:xfrm>
          <a:prstGeom prst="rect">
            <a:avLst/>
          </a:prstGeom>
          <a:noFill/>
          <a:ln>
            <a:noFill/>
          </a:ln>
        </p:spPr>
        <p:txBody>
          <a:bodyPr anchorCtr="0" anchor="t" bIns="45700" lIns="274300" spcFirstLastPara="1" rIns="91425" wrap="square" tIns="45700">
            <a:normAutofit/>
          </a:bodyPr>
          <a:lstStyle/>
          <a:p>
            <a:pPr indent="0" lvl="0" marL="0" marR="0" rtl="1" algn="r">
              <a:lnSpc>
                <a:spcPct val="90000"/>
              </a:lnSpc>
              <a:spcBef>
                <a:spcPts val="0"/>
              </a:spcBef>
              <a:spcAft>
                <a:spcPts val="0"/>
              </a:spcAft>
              <a:buClr>
                <a:srgbClr val="0771BA"/>
              </a:buClr>
              <a:buSzPts val="5000"/>
              <a:buFont typeface="Calibri"/>
              <a:buNone/>
            </a:pPr>
            <a:r>
              <a:rPr b="1" i="0" lang="en-US" sz="5000" u="none" cap="none" strike="noStrike">
                <a:solidFill>
                  <a:srgbClr val="0771BA"/>
                </a:solidFill>
                <a:latin typeface="Calibri"/>
                <a:ea typeface="Calibri"/>
                <a:cs typeface="Calibri"/>
                <a:sym typeface="Calibri"/>
              </a:rPr>
              <a:t>3</a:t>
            </a:r>
            <a:endParaRPr b="1" i="0" sz="5000" u="none" cap="none" strike="noStrike">
              <a:solidFill>
                <a:srgbClr val="0771BA"/>
              </a:solidFill>
              <a:latin typeface="Calibri"/>
              <a:ea typeface="Calibri"/>
              <a:cs typeface="Calibri"/>
              <a:sym typeface="Calibri"/>
            </a:endParaRPr>
          </a:p>
        </p:txBody>
      </p:sp>
      <p:sp>
        <p:nvSpPr>
          <p:cNvPr id="1566" name="Google Shape;1566;p117"/>
          <p:cNvSpPr txBox="1"/>
          <p:nvPr>
            <p:ph idx="6" type="body"/>
          </p:nvPr>
        </p:nvSpPr>
        <p:spPr>
          <a:xfrm>
            <a:off x="1264650" y="1350300"/>
            <a:ext cx="4917000" cy="10233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3200"/>
              <a:buNone/>
            </a:pPr>
            <a:r>
              <a:rPr b="0" i="0" lang="en-US" u="none"/>
              <a:t>موضوع بتائیں۔</a:t>
            </a:r>
            <a:endParaRPr/>
          </a:p>
        </p:txBody>
      </p:sp>
      <p:sp>
        <p:nvSpPr>
          <p:cNvPr id="1567" name="Google Shape;1567;p117"/>
          <p:cNvSpPr txBox="1"/>
          <p:nvPr>
            <p:ph idx="7" type="body"/>
          </p:nvPr>
        </p:nvSpPr>
        <p:spPr>
          <a:xfrm>
            <a:off x="1259495" y="2487507"/>
            <a:ext cx="4917000" cy="10233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3200"/>
              <a:buNone/>
            </a:pPr>
            <a:r>
              <a:rPr b="0" i="0" lang="en-US" u="none"/>
              <a:t>اہم ترین حقائق بتائیں۔</a:t>
            </a:r>
            <a:endParaRPr/>
          </a:p>
        </p:txBody>
      </p:sp>
      <p:sp>
        <p:nvSpPr>
          <p:cNvPr id="1568" name="Google Shape;1568;p117"/>
          <p:cNvSpPr txBox="1"/>
          <p:nvPr>
            <p:ph idx="8" type="body"/>
          </p:nvPr>
        </p:nvSpPr>
        <p:spPr>
          <a:xfrm>
            <a:off x="1264638" y="3700915"/>
            <a:ext cx="4917000" cy="10233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3200"/>
              <a:buNone/>
            </a:pPr>
            <a:r>
              <a:rPr b="0" i="0" lang="en-US" u="none"/>
              <a:t>کوئی مزے دار یا دلچسپ حقیقت بتائیں۔ </a:t>
            </a:r>
            <a:endParaRPr/>
          </a:p>
        </p:txBody>
      </p:sp>
      <p:sp>
        <p:nvSpPr>
          <p:cNvPr id="1569" name="Google Shape;1569;p117"/>
          <p:cNvSpPr txBox="1"/>
          <p:nvPr/>
        </p:nvSpPr>
        <p:spPr>
          <a:xfrm>
            <a:off x="6181638" y="1399813"/>
            <a:ext cx="969000" cy="1023300"/>
          </a:xfrm>
          <a:prstGeom prst="rect">
            <a:avLst/>
          </a:prstGeom>
          <a:noFill/>
          <a:ln>
            <a:noFill/>
          </a:ln>
        </p:spPr>
        <p:txBody>
          <a:bodyPr anchorCtr="0" anchor="t" bIns="45700" lIns="274300" spcFirstLastPara="1" rIns="91425" wrap="square" tIns="45700">
            <a:normAutofit/>
          </a:bodyPr>
          <a:lstStyle/>
          <a:p>
            <a:pPr indent="0" lvl="0" marL="0" marR="0" rtl="1" algn="r">
              <a:lnSpc>
                <a:spcPct val="90000"/>
              </a:lnSpc>
              <a:spcBef>
                <a:spcPts val="0"/>
              </a:spcBef>
              <a:spcAft>
                <a:spcPts val="0"/>
              </a:spcAft>
              <a:buClr>
                <a:srgbClr val="0771BA"/>
              </a:buClr>
              <a:buSzPts val="5000"/>
              <a:buFont typeface="Calibri"/>
              <a:buNone/>
            </a:pPr>
            <a:r>
              <a:rPr b="1" i="0" lang="en-US" sz="5000" u="none" cap="none" strike="noStrike">
                <a:solidFill>
                  <a:srgbClr val="0771BA"/>
                </a:solidFill>
                <a:latin typeface="Calibri"/>
                <a:ea typeface="Calibri"/>
                <a:cs typeface="Calibri"/>
                <a:sym typeface="Calibri"/>
              </a:rPr>
              <a:t>1</a:t>
            </a:r>
            <a:endParaRPr b="1" i="0" sz="5000" u="none" cap="none" strike="noStrike">
              <a:solidFill>
                <a:srgbClr val="0771BA"/>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11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SzPts val="3000"/>
              <a:buNone/>
            </a:pPr>
            <a:r>
              <a:rPr b="0" i="0" lang="en-US" sz="3000" u="none"/>
              <a:t>متن کا موضوع</a:t>
            </a:r>
            <a:endParaRPr/>
          </a:p>
        </p:txBody>
      </p:sp>
      <p:sp>
        <p:nvSpPr>
          <p:cNvPr id="1575" name="Google Shape;1575;p11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SzPts val="3000"/>
              <a:buNone/>
            </a:pPr>
            <a:r>
              <a:rPr b="0" i="0" lang="en-US" sz="3000" u="none"/>
              <a:t>مصنف ہمیں موضوع کے بارے میں کیا سکھانے کی کوشش کر رہا ہے۔</a:t>
            </a:r>
            <a:endParaRPr/>
          </a:p>
        </p:txBody>
      </p:sp>
      <p:sp>
        <p:nvSpPr>
          <p:cNvPr id="1576" name="Google Shape;1576;p11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SzPts val="3000"/>
              <a:buNone/>
            </a:pPr>
            <a:r>
              <a:rPr b="0" i="0" lang="en-US" sz="3000" u="none"/>
              <a:t>کوئی ایسی چیز جو آپ کی توجہ کو قائم رکھتی ہے</a:t>
            </a:r>
            <a:endParaRPr sz="3000"/>
          </a:p>
        </p:txBody>
      </p:sp>
      <p:sp>
        <p:nvSpPr>
          <p:cNvPr id="1577" name="Google Shape;1577;p11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1000"/>
              </a:spcBef>
              <a:spcAft>
                <a:spcPts val="0"/>
              </a:spcAft>
              <a:buClr>
                <a:schemeClr val="dk1"/>
              </a:buClr>
              <a:buSzPts val="3000"/>
              <a:buFont typeface="Arial"/>
              <a:buNone/>
            </a:pPr>
            <a:r>
              <a:rPr b="0" i="0" lang="en-US" sz="3000" u="none"/>
              <a:t>کوئی ایسی بات جو سچ ثابت ہو</a:t>
            </a:r>
            <a:endParaRPr/>
          </a:p>
          <a:p>
            <a:pPr indent="0" lvl="0" marL="0" rtl="1" algn="r">
              <a:lnSpc>
                <a:spcPct val="90000"/>
              </a:lnSpc>
              <a:spcBef>
                <a:spcPts val="1000"/>
              </a:spcBef>
              <a:spcAft>
                <a:spcPts val="0"/>
              </a:spcAft>
              <a:buSzPts val="3000"/>
              <a:buNone/>
            </a:pPr>
            <a:r>
              <a:t/>
            </a:r>
            <a:endParaRPr/>
          </a:p>
        </p:txBody>
      </p:sp>
      <p:sp>
        <p:nvSpPr>
          <p:cNvPr id="1578" name="Google Shape;1578;p11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1000"/>
              </a:spcBef>
              <a:spcAft>
                <a:spcPts val="0"/>
              </a:spcAft>
              <a:buSzPts val="4000"/>
              <a:buNone/>
            </a:pPr>
            <a:r>
              <a:rPr b="1" i="0" lang="en-US" u="none"/>
              <a:t>موضوع</a:t>
            </a:r>
            <a:endParaRPr b="1"/>
          </a:p>
        </p:txBody>
      </p:sp>
      <p:sp>
        <p:nvSpPr>
          <p:cNvPr id="1579" name="Google Shape;1579;p11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1000"/>
              </a:spcBef>
              <a:spcAft>
                <a:spcPts val="0"/>
              </a:spcAft>
              <a:buSzPts val="4000"/>
              <a:buNone/>
            </a:pPr>
            <a:r>
              <a:rPr b="1" i="0" lang="en-US" u="none"/>
              <a:t>مرکزی نظریہ</a:t>
            </a:r>
            <a:endParaRPr b="1"/>
          </a:p>
        </p:txBody>
      </p:sp>
      <p:sp>
        <p:nvSpPr>
          <p:cNvPr id="1580" name="Google Shape;1580;p11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1000"/>
              </a:spcBef>
              <a:spcAft>
                <a:spcPts val="0"/>
              </a:spcAft>
              <a:buSzPts val="4000"/>
              <a:buNone/>
            </a:pPr>
            <a:r>
              <a:rPr b="1" i="0" lang="en-US" u="none"/>
              <a:t>دلچسپ</a:t>
            </a:r>
            <a:endParaRPr b="1"/>
          </a:p>
        </p:txBody>
      </p:sp>
      <p:sp>
        <p:nvSpPr>
          <p:cNvPr id="1581" name="Google Shape;1581;p11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1000"/>
              </a:spcBef>
              <a:spcAft>
                <a:spcPts val="0"/>
              </a:spcAft>
              <a:buClr>
                <a:schemeClr val="dk1"/>
              </a:buClr>
              <a:buSzPts val="4000"/>
              <a:buFont typeface="Arial"/>
              <a:buNone/>
            </a:pPr>
            <a:r>
              <a:rPr b="1" i="0" lang="en-US" u="none"/>
              <a:t>حقیقت</a:t>
            </a:r>
            <a:endParaRPr/>
          </a:p>
        </p:txBody>
      </p:sp>
      <p:sp>
        <p:nvSpPr>
          <p:cNvPr id="1582" name="Google Shape;1582;p1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SzPts val="5000"/>
              <a:buNone/>
            </a:pPr>
            <a:r>
              <a:rPr b="1" i="0" lang="en-US" u="none"/>
              <a:t>خواندگی کی شرائط کی پڑتال کریں</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119"/>
          <p:cNvSpPr txBox="1"/>
          <p:nvPr>
            <p:ph idx="1" type="body"/>
          </p:nvPr>
        </p:nvSpPr>
        <p:spPr>
          <a:xfrm>
            <a:off x="3445340" y="1710574"/>
            <a:ext cx="2514600" cy="3148500"/>
          </a:xfrm>
          <a:prstGeom prst="rect">
            <a:avLst/>
          </a:prstGeom>
          <a:noFill/>
          <a:ln>
            <a:noFill/>
          </a:ln>
        </p:spPr>
        <p:txBody>
          <a:bodyPr anchorCtr="1" anchor="ctr" bIns="45700" lIns="91425" spcFirstLastPara="1" rIns="91425" wrap="square" tIns="45700">
            <a:normAutofit/>
          </a:bodyPr>
          <a:lstStyle/>
          <a:p>
            <a:pPr indent="0" lvl="0" marL="0" rtl="1" algn="ctr">
              <a:lnSpc>
                <a:spcPct val="90000"/>
              </a:lnSpc>
              <a:spcBef>
                <a:spcPts val="0"/>
              </a:spcBef>
              <a:spcAft>
                <a:spcPts val="0"/>
              </a:spcAft>
              <a:buClr>
                <a:srgbClr val="006FB6"/>
              </a:buClr>
              <a:buSzPts val="3200"/>
              <a:buNone/>
            </a:pPr>
            <a:r>
              <a:rPr b="0" i="0" lang="en-US" sz="3200" u="none"/>
              <a:t>آپ نے ابھی جو کتاب پڑھی اس کا موضوع کیا تھا؟</a:t>
            </a:r>
            <a:endParaRPr/>
          </a:p>
          <a:p>
            <a:pPr indent="0" lvl="0" marL="0" rtl="1" algn="ctr">
              <a:lnSpc>
                <a:spcPct val="90000"/>
              </a:lnSpc>
              <a:spcBef>
                <a:spcPts val="1000"/>
              </a:spcBef>
              <a:spcAft>
                <a:spcPts val="0"/>
              </a:spcAft>
              <a:buClr>
                <a:srgbClr val="006FB6"/>
              </a:buClr>
              <a:buSzPts val="3200"/>
              <a:buNone/>
            </a:pPr>
            <a:r>
              <a:t/>
            </a:r>
            <a:endParaRPr sz="3200"/>
          </a:p>
        </p:txBody>
      </p:sp>
      <p:sp>
        <p:nvSpPr>
          <p:cNvPr id="1588" name="Google Shape;1588;p119"/>
          <p:cNvSpPr txBox="1"/>
          <p:nvPr>
            <p:ph idx="2" type="body"/>
          </p:nvPr>
        </p:nvSpPr>
        <p:spPr>
          <a:xfrm>
            <a:off x="9332937" y="1735925"/>
            <a:ext cx="2514600" cy="3148500"/>
          </a:xfrm>
          <a:prstGeom prst="rect">
            <a:avLst/>
          </a:prstGeom>
          <a:noFill/>
          <a:ln>
            <a:noFill/>
          </a:ln>
        </p:spPr>
        <p:txBody>
          <a:bodyPr anchorCtr="1" anchor="ctr" bIns="45700" lIns="91425" spcFirstLastPara="1" rIns="91425" wrap="square" tIns="45700">
            <a:normAutofit/>
          </a:bodyPr>
          <a:lstStyle/>
          <a:p>
            <a:pPr indent="0" lvl="0" marL="0" rtl="1" algn="ctr">
              <a:lnSpc>
                <a:spcPct val="90000"/>
              </a:lnSpc>
              <a:spcBef>
                <a:spcPts val="0"/>
              </a:spcBef>
              <a:spcAft>
                <a:spcPts val="0"/>
              </a:spcAft>
              <a:buClr>
                <a:srgbClr val="006FB6"/>
              </a:buClr>
              <a:buSzPts val="3200"/>
              <a:buNone/>
            </a:pPr>
            <a:r>
              <a:rPr b="0" i="0" lang="en-US" sz="3200" u="none"/>
              <a:t>وہ ایک چیز کیا ہے جو مصنف ہم سے جاننا چاہتا ہے؟</a:t>
            </a:r>
            <a:endParaRPr/>
          </a:p>
          <a:p>
            <a:pPr indent="0" lvl="0" marL="0" rtl="1" algn="ctr">
              <a:lnSpc>
                <a:spcPct val="90000"/>
              </a:lnSpc>
              <a:spcBef>
                <a:spcPts val="1000"/>
              </a:spcBef>
              <a:spcAft>
                <a:spcPts val="0"/>
              </a:spcAft>
              <a:buClr>
                <a:srgbClr val="006FB6"/>
              </a:buClr>
              <a:buSzPts val="3200"/>
              <a:buNone/>
            </a:pPr>
            <a:r>
              <a:t/>
            </a:r>
            <a:endParaRPr sz="3200"/>
          </a:p>
        </p:txBody>
      </p:sp>
      <p:sp>
        <p:nvSpPr>
          <p:cNvPr id="1589" name="Google Shape;1589;p11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1" algn="l">
              <a:lnSpc>
                <a:spcPct val="90000"/>
              </a:lnSpc>
              <a:spcBef>
                <a:spcPts val="0"/>
              </a:spcBef>
              <a:spcAft>
                <a:spcPts val="0"/>
              </a:spcAft>
              <a:buClr>
                <a:srgbClr val="006FB6"/>
              </a:buClr>
              <a:buSzPts val="5000"/>
              <a:buFont typeface="Calibri"/>
              <a:buNone/>
            </a:pPr>
            <a:r>
              <a:rPr b="1" i="0" lang="en-US" u="none"/>
              <a:t>موضوع بتائیں </a:t>
            </a:r>
            <a:endParaRPr/>
          </a:p>
        </p:txBody>
      </p:sp>
      <p:pic>
        <p:nvPicPr>
          <p:cNvPr id="1590" name="Google Shape;1590;p119"/>
          <p:cNvPicPr preferRelativeResize="0"/>
          <p:nvPr>
            <p:ph idx="3" type="body"/>
          </p:nvPr>
        </p:nvPicPr>
        <p:blipFill rotWithShape="1">
          <a:blip r:embed="rId3">
            <a:alphaModFix/>
          </a:blip>
          <a:srcRect b="11311" l="14193" r="50000" t="37227"/>
          <a:stretch/>
        </p:blipFill>
        <p:spPr>
          <a:xfrm>
            <a:off x="335490" y="2173324"/>
            <a:ext cx="2911500" cy="2223000"/>
          </a:xfrm>
          <a:prstGeom prst="rect">
            <a:avLst/>
          </a:prstGeom>
          <a:noFill/>
          <a:ln cap="flat" cmpd="sng" w="9525">
            <a:solidFill>
              <a:srgbClr val="666666"/>
            </a:solidFill>
            <a:prstDash val="solid"/>
            <a:round/>
            <a:headEnd len="sm" w="sm" type="none"/>
            <a:tailEnd len="sm" w="sm" type="none"/>
          </a:ln>
        </p:spPr>
      </p:pic>
      <p:pic>
        <p:nvPicPr>
          <p:cNvPr id="1591" name="Google Shape;1591;p119"/>
          <p:cNvPicPr preferRelativeResize="0"/>
          <p:nvPr>
            <p:ph idx="4" type="body"/>
          </p:nvPr>
        </p:nvPicPr>
        <p:blipFill rotWithShape="1">
          <a:blip r:embed="rId4">
            <a:alphaModFix/>
          </a:blip>
          <a:srcRect b="34974" l="17456" r="69147" t="34386"/>
          <a:stretch/>
        </p:blipFill>
        <p:spPr>
          <a:xfrm>
            <a:off x="6870849" y="2317694"/>
            <a:ext cx="1633200" cy="1984500"/>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120"/>
          <p:cNvSpPr txBox="1"/>
          <p:nvPr>
            <p:ph type="title"/>
          </p:nvPr>
        </p:nvSpPr>
        <p:spPr>
          <a:xfrm>
            <a:off x="3497371" y="0"/>
            <a:ext cx="4094001" cy="1577400"/>
          </a:xfrm>
          <a:prstGeom prst="rect">
            <a:avLst/>
          </a:prstGeom>
          <a:noFill/>
          <a:ln>
            <a:noFill/>
          </a:ln>
        </p:spPr>
        <p:txBody>
          <a:bodyPr anchorCtr="0" anchor="ctr" bIns="45700" lIns="274300" spcFirstLastPara="1" rIns="91425" wrap="square" tIns="45700">
            <a:normAutofit/>
          </a:bodyPr>
          <a:lstStyle/>
          <a:p>
            <a:pPr indent="0" lvl="0" marL="0" rtl="1" algn="r">
              <a:lnSpc>
                <a:spcPct val="90000"/>
              </a:lnSpc>
              <a:spcBef>
                <a:spcPts val="0"/>
              </a:spcBef>
              <a:spcAft>
                <a:spcPts val="0"/>
              </a:spcAft>
              <a:buClr>
                <a:srgbClr val="006FB6"/>
              </a:buClr>
              <a:buSzPts val="4200"/>
              <a:buFont typeface="Calibri"/>
              <a:buNone/>
            </a:pPr>
            <a:r>
              <a:rPr b="1" i="0" lang="en-US" u="none">
                <a:solidFill>
                  <a:srgbClr val="006FB6"/>
                </a:solidFill>
              </a:rPr>
              <a:t>زیادہ سے زیادہ بتائیں </a:t>
            </a:r>
            <a:endParaRPr>
              <a:solidFill>
                <a:srgbClr val="006FB6"/>
              </a:solidFill>
            </a:endParaRPr>
          </a:p>
          <a:p>
            <a:pPr indent="0" lvl="0" marL="0" rtl="1" algn="r">
              <a:lnSpc>
                <a:spcPct val="90000"/>
              </a:lnSpc>
              <a:spcBef>
                <a:spcPts val="0"/>
              </a:spcBef>
              <a:spcAft>
                <a:spcPts val="0"/>
              </a:spcAft>
              <a:buClr>
                <a:srgbClr val="006FB6"/>
              </a:buClr>
              <a:buSzPts val="4200"/>
              <a:buFont typeface="Calibri"/>
              <a:buNone/>
            </a:pPr>
            <a:r>
              <a:rPr b="1" i="0" lang="en-US" u="none">
                <a:solidFill>
                  <a:srgbClr val="006FB6"/>
                </a:solidFill>
              </a:rPr>
              <a:t>اہم حقائق </a:t>
            </a:r>
            <a:endParaRPr/>
          </a:p>
        </p:txBody>
      </p:sp>
      <p:sp>
        <p:nvSpPr>
          <p:cNvPr id="1597" name="Google Shape;1597;p120"/>
          <p:cNvSpPr txBox="1"/>
          <p:nvPr>
            <p:ph idx="1" type="body"/>
          </p:nvPr>
        </p:nvSpPr>
        <p:spPr>
          <a:xfrm>
            <a:off x="265471" y="254409"/>
            <a:ext cx="3231900" cy="600900"/>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006FB6"/>
              </a:buClr>
              <a:buSzPts val="4000"/>
              <a:buNone/>
            </a:pPr>
            <a:r>
              <a:rPr b="1" i="0" lang="en-US" sz="4000" u="none">
                <a:solidFill>
                  <a:srgbClr val="006FB6"/>
                </a:solidFill>
              </a:rPr>
              <a:t>اسے اب ایک کتاب کے ساتھ آزمائیں! </a:t>
            </a:r>
            <a:endParaRPr/>
          </a:p>
          <a:p>
            <a:pPr indent="0" lvl="0" marL="0" rtl="1" algn="r">
              <a:lnSpc>
                <a:spcPct val="90000"/>
              </a:lnSpc>
              <a:spcBef>
                <a:spcPts val="1000"/>
              </a:spcBef>
              <a:spcAft>
                <a:spcPts val="0"/>
              </a:spcAft>
              <a:buClr>
                <a:srgbClr val="0771BA"/>
              </a:buClr>
              <a:buSzPts val="2800"/>
              <a:buNone/>
            </a:pPr>
            <a:r>
              <a:t/>
            </a:r>
            <a:endParaRPr/>
          </a:p>
        </p:txBody>
      </p:sp>
      <p:sp>
        <p:nvSpPr>
          <p:cNvPr id="1598" name="Google Shape;1598;p120"/>
          <p:cNvSpPr txBox="1"/>
          <p:nvPr>
            <p:ph idx="2" type="body"/>
          </p:nvPr>
        </p:nvSpPr>
        <p:spPr>
          <a:xfrm>
            <a:off x="225871" y="1986694"/>
            <a:ext cx="3271500" cy="3894000"/>
          </a:xfrm>
          <a:prstGeom prst="rect">
            <a:avLst/>
          </a:prstGeom>
          <a:noFill/>
          <a:ln>
            <a:noFill/>
          </a:ln>
        </p:spPr>
        <p:txBody>
          <a:bodyPr anchorCtr="0" anchor="t" bIns="45700" lIns="91425" spcFirstLastPara="1" rIns="91425" wrap="square" tIns="45700">
            <a:noAutofit/>
          </a:bodyPr>
          <a:lstStyle/>
          <a:p>
            <a:pPr indent="-228600" lvl="0" marL="228600" rtl="1" algn="r">
              <a:lnSpc>
                <a:spcPct val="90000"/>
              </a:lnSpc>
              <a:spcBef>
                <a:spcPts val="0"/>
              </a:spcBef>
              <a:spcAft>
                <a:spcPts val="0"/>
              </a:spcAft>
              <a:buClr>
                <a:srgbClr val="006FB6"/>
              </a:buClr>
              <a:buSzPts val="2800"/>
              <a:buChar char="•"/>
            </a:pPr>
            <a:r>
              <a:rPr b="0" i="0" lang="en-US" u="none">
                <a:solidFill>
                  <a:srgbClr val="006FB6"/>
                </a:solidFill>
              </a:rPr>
              <a:t>ایک کتاب لیں اور پڑھنا شروع کر دیں۔</a:t>
            </a:r>
            <a:endParaRPr/>
          </a:p>
          <a:p>
            <a:pPr indent="-50800" lvl="0" marL="228600" rtl="1" algn="r">
              <a:lnSpc>
                <a:spcPct val="90000"/>
              </a:lnSpc>
              <a:spcBef>
                <a:spcPts val="1000"/>
              </a:spcBef>
              <a:spcAft>
                <a:spcPts val="0"/>
              </a:spcAft>
              <a:buClr>
                <a:srgbClr val="0771BA"/>
              </a:buClr>
              <a:buSzPts val="2800"/>
              <a:buNone/>
            </a:pPr>
            <a:r>
              <a:t/>
            </a:r>
            <a:endParaRPr>
              <a:solidFill>
                <a:srgbClr val="006FB6"/>
              </a:solidFill>
            </a:endParaRPr>
          </a:p>
          <a:p>
            <a:pPr indent="-228600" lvl="0" marL="228600" rtl="1" algn="r">
              <a:lnSpc>
                <a:spcPct val="90000"/>
              </a:lnSpc>
              <a:spcBef>
                <a:spcPts val="1000"/>
              </a:spcBef>
              <a:spcAft>
                <a:spcPts val="0"/>
              </a:spcAft>
              <a:buClr>
                <a:srgbClr val="006FB6"/>
              </a:buClr>
              <a:buSzPts val="2800"/>
              <a:buChar char="•"/>
            </a:pPr>
            <a:r>
              <a:rPr b="0" i="0" lang="en-US" u="none">
                <a:solidFill>
                  <a:srgbClr val="006FB6"/>
                </a:solidFill>
              </a:rPr>
              <a:t>1-2 منٹ کے بعد توقف کریں اور متن میں اب تک کے اہم ترین حقائق کے بارے میں بات چیت کریں۔ </a:t>
            </a:r>
            <a:endParaRPr/>
          </a:p>
        </p:txBody>
      </p:sp>
      <p:pic>
        <p:nvPicPr>
          <p:cNvPr descr="A picture containing can&#10;&#10;Description automatically generated" id="1599" name="Google Shape;1599;p120"/>
          <p:cNvPicPr preferRelativeResize="0"/>
          <p:nvPr/>
        </p:nvPicPr>
        <p:blipFill rotWithShape="1">
          <a:blip r:embed="rId3">
            <a:alphaModFix/>
          </a:blip>
          <a:srcRect b="0" l="0" r="0" t="0"/>
          <a:stretch/>
        </p:blipFill>
        <p:spPr>
          <a:xfrm>
            <a:off x="4089688" y="1895231"/>
            <a:ext cx="2660100" cy="3727800"/>
          </a:xfrm>
          <a:prstGeom prst="rect">
            <a:avLst/>
          </a:prstGeom>
          <a:noFill/>
          <a:ln>
            <a:noFill/>
          </a:ln>
        </p:spPr>
      </p:pic>
      <p:sp>
        <p:nvSpPr>
          <p:cNvPr id="1600" name="Google Shape;1600;p120"/>
          <p:cNvSpPr txBox="1"/>
          <p:nvPr/>
        </p:nvSpPr>
        <p:spPr>
          <a:xfrm>
            <a:off x="6872748" y="1893094"/>
            <a:ext cx="4985100" cy="3987600"/>
          </a:xfrm>
          <a:prstGeom prst="rect">
            <a:avLst/>
          </a:prstGeom>
          <a:noFill/>
          <a:ln>
            <a:noFill/>
          </a:ln>
        </p:spPr>
        <p:txBody>
          <a:bodyPr anchorCtr="0" anchor="t" bIns="45700" lIns="91425" spcFirstLastPara="1" rIns="91425" wrap="square" tIns="45700">
            <a:noAutofit/>
          </a:bodyPr>
          <a:lstStyle/>
          <a:p>
            <a:pPr indent="-457200" lvl="0" marL="457200" marR="0" rtl="1" algn="r">
              <a:lnSpc>
                <a:spcPct val="90000"/>
              </a:lnSpc>
              <a:spcBef>
                <a:spcPts val="0"/>
              </a:spcBef>
              <a:spcAft>
                <a:spcPts val="0"/>
              </a:spcAft>
              <a:buClr>
                <a:srgbClr val="006FB6"/>
              </a:buClr>
              <a:buSzPts val="3000"/>
              <a:buFont typeface="Arial"/>
              <a:buChar char="•"/>
            </a:pPr>
            <a:r>
              <a:rPr b="0" i="0" lang="en-US" sz="3000" u="none" cap="none" strike="noStrike">
                <a:solidFill>
                  <a:srgbClr val="006FB6"/>
                </a:solidFill>
                <a:latin typeface="Calibri"/>
                <a:ea typeface="Calibri"/>
                <a:cs typeface="Calibri"/>
                <a:sym typeface="Calibri"/>
              </a:rPr>
              <a:t>یہ کتاب آپ کو کیا سیکھاتی ہیں؟</a:t>
            </a:r>
            <a:endParaRPr b="0" i="0" sz="3200" u="none" cap="none" strike="noStrike">
              <a:solidFill>
                <a:srgbClr val="006FB6"/>
              </a:solidFill>
              <a:latin typeface="Calibri"/>
              <a:ea typeface="Calibri"/>
              <a:cs typeface="Calibri"/>
              <a:sym typeface="Calibri"/>
            </a:endParaRPr>
          </a:p>
          <a:p>
            <a:pPr indent="-457200" lvl="0" marL="457200" marR="0" rtl="1" algn="r">
              <a:lnSpc>
                <a:spcPct val="90000"/>
              </a:lnSpc>
              <a:spcBef>
                <a:spcPts val="1000"/>
              </a:spcBef>
              <a:spcAft>
                <a:spcPts val="0"/>
              </a:spcAft>
              <a:buClr>
                <a:srgbClr val="006FB6"/>
              </a:buClr>
              <a:buSzPts val="3000"/>
              <a:buFont typeface="Arial"/>
              <a:buChar char="•"/>
            </a:pPr>
            <a:r>
              <a:rPr b="0" i="0" lang="en-US" sz="3000" u="none" cap="none" strike="noStrike">
                <a:solidFill>
                  <a:srgbClr val="006FB6"/>
                </a:solidFill>
                <a:latin typeface="Calibri"/>
                <a:ea typeface="Calibri"/>
                <a:cs typeface="Calibri"/>
                <a:sym typeface="Calibri"/>
              </a:rPr>
              <a:t>متن میں چند مرتبہ کون سی حقیقت سامنے آئی؟ </a:t>
            </a:r>
            <a:endParaRPr b="0" i="0" sz="3200" u="none" cap="none" strike="noStrike">
              <a:solidFill>
                <a:srgbClr val="006FB6"/>
              </a:solidFill>
              <a:latin typeface="Calibri"/>
              <a:ea typeface="Calibri"/>
              <a:cs typeface="Calibri"/>
              <a:sym typeface="Calibri"/>
            </a:endParaRPr>
          </a:p>
          <a:p>
            <a:pPr indent="-457200" lvl="0" marL="457200" marR="0" rtl="1" algn="r">
              <a:lnSpc>
                <a:spcPct val="90000"/>
              </a:lnSpc>
              <a:spcBef>
                <a:spcPts val="1000"/>
              </a:spcBef>
              <a:spcAft>
                <a:spcPts val="0"/>
              </a:spcAft>
              <a:buClr>
                <a:srgbClr val="006FB6"/>
              </a:buClr>
              <a:buSzPts val="3000"/>
              <a:buFont typeface="Arial"/>
              <a:buChar char="•"/>
            </a:pPr>
            <a:r>
              <a:rPr b="0" i="0" lang="en-US" sz="3000" u="none" cap="none" strike="noStrike">
                <a:solidFill>
                  <a:srgbClr val="006FB6"/>
                </a:solidFill>
                <a:latin typeface="Calibri"/>
                <a:ea typeface="Calibri"/>
                <a:cs typeface="Calibri"/>
                <a:sym typeface="Calibri"/>
              </a:rPr>
              <a:t>شارک سے متعلق مصنف ہم سے کون سی 2 یا 3 چیزیں جاننا چاہتا ہے؟ مجھے دکھائیں کہ آپ نے یہ کہاں سے سیکھا؟</a:t>
            </a:r>
            <a:endParaRPr b="0" i="0" sz="3200" u="none" cap="none" strike="noStrike">
              <a:solidFill>
                <a:srgbClr val="006FB6"/>
              </a:solidFill>
              <a:latin typeface="Calibri"/>
              <a:ea typeface="Calibri"/>
              <a:cs typeface="Calibri"/>
              <a:sym typeface="Calibri"/>
            </a:endParaRPr>
          </a:p>
          <a:p>
            <a:pPr indent="-25400" lvl="0" marL="228600" marR="0" rtl="1" algn="r">
              <a:lnSpc>
                <a:spcPct val="90000"/>
              </a:lnSpc>
              <a:spcBef>
                <a:spcPts val="1000"/>
              </a:spcBef>
              <a:spcAft>
                <a:spcPts val="0"/>
              </a:spcAft>
              <a:buClr>
                <a:srgbClr val="006FB6"/>
              </a:buClr>
              <a:buSzPts val="3200"/>
              <a:buFont typeface="Arial"/>
              <a:buNone/>
            </a:pPr>
            <a:r>
              <a:t/>
            </a:r>
            <a:endParaRPr b="0" i="0" sz="3200" u="none" cap="none" strike="noStrike">
              <a:solidFill>
                <a:srgbClr val="006FB6"/>
              </a:solidFill>
              <a:latin typeface="Calibri"/>
              <a:ea typeface="Calibri"/>
              <a:cs typeface="Calibri"/>
              <a:sym typeface="Calibri"/>
            </a:endParaRPr>
          </a:p>
        </p:txBody>
      </p:sp>
      <p:sp>
        <p:nvSpPr>
          <p:cNvPr id="1601" name="Google Shape;1601;p120"/>
          <p:cNvSpPr txBox="1"/>
          <p:nvPr/>
        </p:nvSpPr>
        <p:spPr>
          <a:xfrm>
            <a:off x="9488853" y="5549220"/>
            <a:ext cx="2703000" cy="523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800"/>
              <a:buFont typeface="Arial"/>
              <a:buNone/>
            </a:pPr>
            <a:r>
              <a:t/>
            </a:r>
            <a:endParaRPr b="1" i="0" sz="2800" u="none" cap="none" strike="noStrike">
              <a:solidFill>
                <a:srgbClr val="006FB6"/>
              </a:solidFill>
              <a:latin typeface="Calibri"/>
              <a:ea typeface="Calibri"/>
              <a:cs typeface="Calibri"/>
              <a:sym typeface="Calibri"/>
            </a:endParaRPr>
          </a:p>
        </p:txBody>
      </p:sp>
      <p:pic>
        <p:nvPicPr>
          <p:cNvPr id="1602" name="Google Shape;1602;p120"/>
          <p:cNvPicPr preferRelativeResize="0"/>
          <p:nvPr/>
        </p:nvPicPr>
        <p:blipFill rotWithShape="1">
          <a:blip r:embed="rId4">
            <a:alphaModFix/>
          </a:blip>
          <a:srcRect b="0" l="0" r="0" t="-1666"/>
          <a:stretch/>
        </p:blipFill>
        <p:spPr>
          <a:xfrm>
            <a:off x="7883975" y="693825"/>
            <a:ext cx="678450" cy="100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121"/>
          <p:cNvSpPr txBox="1"/>
          <p:nvPr>
            <p:ph type="title"/>
          </p:nvPr>
        </p:nvSpPr>
        <p:spPr>
          <a:xfrm>
            <a:off x="3327319" y="117633"/>
            <a:ext cx="5198083" cy="1413164"/>
          </a:xfrm>
          <a:prstGeom prst="rect">
            <a:avLst/>
          </a:prstGeom>
          <a:noFill/>
          <a:ln>
            <a:noFill/>
          </a:ln>
        </p:spPr>
        <p:txBody>
          <a:bodyPr anchorCtr="0" anchor="ctr" bIns="45700" lIns="274300" spcFirstLastPara="1" rIns="91425" wrap="square" tIns="45700">
            <a:normAutofit/>
          </a:bodyPr>
          <a:lstStyle/>
          <a:p>
            <a:pPr indent="0" lvl="0" marL="0" rtl="1" algn="r">
              <a:lnSpc>
                <a:spcPct val="90000"/>
              </a:lnSpc>
              <a:spcBef>
                <a:spcPts val="0"/>
              </a:spcBef>
              <a:spcAft>
                <a:spcPts val="0"/>
              </a:spcAft>
              <a:buClr>
                <a:srgbClr val="0771BA"/>
              </a:buClr>
              <a:buSzPts val="1800"/>
              <a:buFont typeface="Calibri"/>
              <a:buNone/>
            </a:pPr>
            <a:r>
              <a:rPr b="1" i="0" lang="en-US" u="none">
                <a:solidFill>
                  <a:srgbClr val="006FB6"/>
                </a:solidFill>
              </a:rPr>
              <a:t>کوئی مزے دار یا دلچسپ حقیقت بتائیں</a:t>
            </a:r>
            <a:endParaRPr/>
          </a:p>
        </p:txBody>
      </p:sp>
      <p:sp>
        <p:nvSpPr>
          <p:cNvPr id="1608" name="Google Shape;1608;p121"/>
          <p:cNvSpPr txBox="1"/>
          <p:nvPr>
            <p:ph idx="1" type="body"/>
          </p:nvPr>
        </p:nvSpPr>
        <p:spPr>
          <a:xfrm>
            <a:off x="198900" y="239400"/>
            <a:ext cx="3467700" cy="549300"/>
          </a:xfrm>
          <a:prstGeom prst="rect">
            <a:avLst/>
          </a:prstGeom>
          <a:noFill/>
          <a:ln>
            <a:noFill/>
          </a:ln>
        </p:spPr>
        <p:txBody>
          <a:bodyPr anchorCtr="0" anchor="t" bIns="45700" lIns="91425" spcFirstLastPara="1" rIns="91425" wrap="square" tIns="45700">
            <a:noAutofit/>
          </a:bodyPr>
          <a:lstStyle/>
          <a:p>
            <a:pPr indent="-228600" lvl="0" marL="457200" marR="0" rtl="1" algn="ctr">
              <a:lnSpc>
                <a:spcPct val="90000"/>
              </a:lnSpc>
              <a:spcBef>
                <a:spcPts val="1000"/>
              </a:spcBef>
              <a:spcAft>
                <a:spcPts val="0"/>
              </a:spcAft>
              <a:buClr>
                <a:srgbClr val="0771BA"/>
              </a:buClr>
              <a:buSzPts val="2800"/>
              <a:buFont typeface="Arial"/>
              <a:buNone/>
            </a:pPr>
            <a:r>
              <a:rPr b="1" i="0" lang="en-US" u="none">
                <a:solidFill>
                  <a:srgbClr val="006FB6"/>
                </a:solidFill>
              </a:rPr>
              <a:t>اب ان موضوعات کی فہرست بنائیں جن میں آپ کے بچے کی دلچسپی ہے۔ </a:t>
            </a:r>
            <a:endParaRPr/>
          </a:p>
          <a:p>
            <a:pPr indent="-228600" lvl="0" marL="457200" marR="0" rtl="1" algn="ctr">
              <a:lnSpc>
                <a:spcPct val="90000"/>
              </a:lnSpc>
              <a:spcBef>
                <a:spcPts val="1000"/>
              </a:spcBef>
              <a:spcAft>
                <a:spcPts val="0"/>
              </a:spcAft>
              <a:buClr>
                <a:srgbClr val="0771BA"/>
              </a:buClr>
              <a:buSzPts val="2800"/>
              <a:buFont typeface="Arial"/>
              <a:buNone/>
            </a:pPr>
            <a:r>
              <a:t/>
            </a:r>
            <a:endParaRPr/>
          </a:p>
        </p:txBody>
      </p:sp>
      <p:sp>
        <p:nvSpPr>
          <p:cNvPr id="1609" name="Google Shape;1609;p121"/>
          <p:cNvSpPr txBox="1"/>
          <p:nvPr>
            <p:ph idx="2" type="body"/>
          </p:nvPr>
        </p:nvSpPr>
        <p:spPr>
          <a:xfrm>
            <a:off x="198900" y="1977473"/>
            <a:ext cx="3040200" cy="2993700"/>
          </a:xfrm>
          <a:prstGeom prst="rect">
            <a:avLst/>
          </a:prstGeom>
          <a:noFill/>
          <a:ln>
            <a:noFill/>
          </a:ln>
        </p:spPr>
        <p:txBody>
          <a:bodyPr anchorCtr="0" anchor="t" bIns="45700" lIns="91425" spcFirstLastPara="1" rIns="91425" wrap="square" tIns="45700">
            <a:noAutofit/>
          </a:bodyPr>
          <a:lstStyle/>
          <a:p>
            <a:pPr indent="-406400" lvl="0" marL="457200" marR="0" rtl="1" algn="r">
              <a:lnSpc>
                <a:spcPct val="90000"/>
              </a:lnSpc>
              <a:spcBef>
                <a:spcPts val="1000"/>
              </a:spcBef>
              <a:spcAft>
                <a:spcPts val="0"/>
              </a:spcAft>
              <a:buClr>
                <a:srgbClr val="0771BA"/>
              </a:buClr>
              <a:buSzPts val="2800"/>
              <a:buFont typeface="Arial"/>
              <a:buChar char="•"/>
            </a:pPr>
            <a:r>
              <a:rPr b="0" i="0" lang="en-US" u="none">
                <a:solidFill>
                  <a:srgbClr val="006FB6"/>
                </a:solidFill>
              </a:rPr>
              <a:t>دلچسپ حقائق کو نام دینا اس وقت آسان ہوتا ہے جب آپ وہ کتابیں پڑھتے ہیں جن میں آپ کی دلچسپی ہوتی ہے۔ اگر آپ کو ان موضوعات پر کتابیں تلاش کرنے میں مدد کی ضرورت ہو تو مجھ سے پوچھیں!</a:t>
            </a:r>
            <a:endParaRPr/>
          </a:p>
          <a:p>
            <a:pPr indent="-228600" lvl="0" marL="457200" marR="0" rtl="1" algn="r">
              <a:lnSpc>
                <a:spcPct val="90000"/>
              </a:lnSpc>
              <a:spcBef>
                <a:spcPts val="1000"/>
              </a:spcBef>
              <a:spcAft>
                <a:spcPts val="0"/>
              </a:spcAft>
              <a:buClr>
                <a:srgbClr val="0771BA"/>
              </a:buClr>
              <a:buSzPts val="2800"/>
              <a:buFont typeface="Arial"/>
              <a:buNone/>
            </a:pPr>
            <a:r>
              <a:t/>
            </a:r>
            <a:endParaRPr/>
          </a:p>
        </p:txBody>
      </p:sp>
      <p:sp>
        <p:nvSpPr>
          <p:cNvPr id="1610" name="Google Shape;1610;p121"/>
          <p:cNvSpPr txBox="1"/>
          <p:nvPr/>
        </p:nvSpPr>
        <p:spPr>
          <a:xfrm>
            <a:off x="3790950" y="1944700"/>
            <a:ext cx="3953741" cy="4154400"/>
          </a:xfrm>
          <a:prstGeom prst="rect">
            <a:avLst/>
          </a:prstGeom>
          <a:noFill/>
          <a:ln>
            <a:noFill/>
          </a:ln>
        </p:spPr>
        <p:txBody>
          <a:bodyPr anchorCtr="0" anchor="t" bIns="45700" lIns="91425" spcFirstLastPara="1" rIns="91425" wrap="square" tIns="45700">
            <a:noAutofit/>
          </a:bodyPr>
          <a:lstStyle/>
          <a:p>
            <a:pPr indent="-457200" lvl="0" marL="457200" marR="0" rtl="1" algn="r">
              <a:lnSpc>
                <a:spcPct val="90000"/>
              </a:lnSpc>
              <a:spcBef>
                <a:spcPts val="1000"/>
              </a:spcBef>
              <a:spcAft>
                <a:spcPts val="0"/>
              </a:spcAft>
              <a:buClr>
                <a:srgbClr val="006FB6"/>
              </a:buClr>
              <a:buSzPts val="2800"/>
              <a:buFont typeface="Arial"/>
              <a:buChar char="•"/>
            </a:pPr>
            <a:r>
              <a:rPr b="0" i="0" lang="en-US" sz="3000" u="none" cap="none" strike="noStrike">
                <a:solidFill>
                  <a:srgbClr val="006FB6"/>
                </a:solidFill>
                <a:latin typeface="Calibri"/>
                <a:ea typeface="Calibri"/>
                <a:cs typeface="Calibri"/>
                <a:sym typeface="Calibri"/>
              </a:rPr>
              <a:t>اس کتاب میں آپ نے سب سے زیادہ حیرت کن چیز کیا سیکھی؟ یہ کہاں لکھا ہوا ہے؟ </a:t>
            </a:r>
            <a:endParaRPr b="0" i="0" sz="1400" u="none" cap="none" strike="noStrike">
              <a:solidFill>
                <a:srgbClr val="000000"/>
              </a:solidFill>
              <a:latin typeface="Arial"/>
              <a:ea typeface="Arial"/>
              <a:cs typeface="Arial"/>
              <a:sym typeface="Arial"/>
            </a:endParaRPr>
          </a:p>
          <a:p>
            <a:pPr indent="-457200" lvl="0" marL="457200" marR="0" rtl="1" algn="r">
              <a:lnSpc>
                <a:spcPct val="90000"/>
              </a:lnSpc>
              <a:spcBef>
                <a:spcPts val="1000"/>
              </a:spcBef>
              <a:spcAft>
                <a:spcPts val="0"/>
              </a:spcAft>
              <a:buClr>
                <a:srgbClr val="006FB6"/>
              </a:buClr>
              <a:buSzPts val="2800"/>
              <a:buFont typeface="Arial"/>
              <a:buChar char="•"/>
            </a:pPr>
            <a:r>
              <a:rPr b="0" i="0" lang="en-US" sz="3000" u="none" cap="none" strike="noStrike">
                <a:solidFill>
                  <a:srgbClr val="006FB6"/>
                </a:solidFill>
                <a:latin typeface="Calibri"/>
                <a:ea typeface="Calibri"/>
                <a:cs typeface="Calibri"/>
                <a:sym typeface="Calibri"/>
              </a:rPr>
              <a:t>ایسی کون سی چیز تھی جسے آپ پہلے ہی سے جانتے تھے؟ مصنف نے یہ کیسے کہا؟  </a:t>
            </a:r>
            <a:endParaRPr b="0" i="0" sz="1400" u="none" cap="none" strike="noStrike">
              <a:solidFill>
                <a:srgbClr val="000000"/>
              </a:solidFill>
              <a:latin typeface="Arial"/>
              <a:ea typeface="Arial"/>
              <a:cs typeface="Arial"/>
              <a:sym typeface="Arial"/>
            </a:endParaRPr>
          </a:p>
          <a:p>
            <a:pPr indent="-228600" lvl="0" marL="457200" marR="0" rtl="1" algn="r">
              <a:lnSpc>
                <a:spcPct val="90000"/>
              </a:lnSpc>
              <a:spcBef>
                <a:spcPts val="1000"/>
              </a:spcBef>
              <a:spcAft>
                <a:spcPts val="0"/>
              </a:spcAft>
              <a:buClr>
                <a:srgbClr val="006FB6"/>
              </a:buClr>
              <a:buSzPts val="2800"/>
              <a:buFont typeface="Arial"/>
              <a:buNone/>
            </a:pPr>
            <a:r>
              <a:t/>
            </a:r>
            <a:endParaRPr b="0" i="0" sz="3000" u="none" cap="none" strike="noStrike">
              <a:solidFill>
                <a:srgbClr val="006FB6"/>
              </a:solidFill>
              <a:latin typeface="Calibri"/>
              <a:ea typeface="Calibri"/>
              <a:cs typeface="Calibri"/>
              <a:sym typeface="Calibri"/>
            </a:endParaRPr>
          </a:p>
        </p:txBody>
      </p:sp>
      <p:sp>
        <p:nvSpPr>
          <p:cNvPr id="1611" name="Google Shape;1611;p121"/>
          <p:cNvSpPr txBox="1"/>
          <p:nvPr/>
        </p:nvSpPr>
        <p:spPr>
          <a:xfrm>
            <a:off x="7620000" y="1949740"/>
            <a:ext cx="4073100" cy="4154400"/>
          </a:xfrm>
          <a:prstGeom prst="rect">
            <a:avLst/>
          </a:prstGeom>
          <a:noFill/>
          <a:ln>
            <a:noFill/>
          </a:ln>
        </p:spPr>
        <p:txBody>
          <a:bodyPr anchorCtr="0" anchor="t" bIns="45700" lIns="91425" spcFirstLastPara="1" rIns="91425" wrap="square" tIns="45700">
            <a:noAutofit/>
          </a:bodyPr>
          <a:lstStyle/>
          <a:p>
            <a:pPr indent="-457200" lvl="0" marL="457200" marR="0" rtl="1" algn="r">
              <a:lnSpc>
                <a:spcPct val="90000"/>
              </a:lnSpc>
              <a:spcBef>
                <a:spcPts val="1000"/>
              </a:spcBef>
              <a:spcAft>
                <a:spcPts val="0"/>
              </a:spcAft>
              <a:buClr>
                <a:srgbClr val="006FB6"/>
              </a:buClr>
              <a:buSzPts val="2800"/>
              <a:buFont typeface="Arial"/>
              <a:buChar char="•"/>
            </a:pPr>
            <a:r>
              <a:rPr b="0" i="0" lang="en-US" sz="3000" u="none" cap="none" strike="noStrike">
                <a:solidFill>
                  <a:srgbClr val="006FB6"/>
                </a:solidFill>
                <a:latin typeface="Calibri"/>
                <a:ea typeface="Calibri"/>
                <a:cs typeface="Calibri"/>
                <a:sym typeface="Calibri"/>
              </a:rPr>
              <a:t>ایسی کون سی چیز تھی جس نے آپ کو حیران کر دیا؟ مجھے دکھائیں۔ </a:t>
            </a:r>
            <a:endParaRPr b="0" i="0" sz="1400" u="none" cap="none" strike="noStrike">
              <a:solidFill>
                <a:srgbClr val="000000"/>
              </a:solidFill>
              <a:latin typeface="Arial"/>
              <a:ea typeface="Arial"/>
              <a:cs typeface="Arial"/>
              <a:sym typeface="Arial"/>
            </a:endParaRPr>
          </a:p>
          <a:p>
            <a:pPr indent="-457200" lvl="0" marL="457200" marR="0" rtl="1" algn="r">
              <a:lnSpc>
                <a:spcPct val="90000"/>
              </a:lnSpc>
              <a:spcBef>
                <a:spcPts val="1000"/>
              </a:spcBef>
              <a:spcAft>
                <a:spcPts val="0"/>
              </a:spcAft>
              <a:buClr>
                <a:srgbClr val="006FB6"/>
              </a:buClr>
              <a:buSzPts val="2800"/>
              <a:buFont typeface="Arial"/>
              <a:buChar char="•"/>
            </a:pPr>
            <a:r>
              <a:rPr b="0" i="0" lang="en-US" sz="3000" u="none" cap="none" strike="noStrike">
                <a:solidFill>
                  <a:srgbClr val="006FB6"/>
                </a:solidFill>
                <a:latin typeface="Calibri"/>
                <a:ea typeface="Calibri"/>
                <a:cs typeface="Calibri"/>
                <a:sym typeface="Calibri"/>
              </a:rPr>
              <a:t>وہ ایک حقیقت کون سی ہے جو آپ اپنے دوست کے ساتھ شیئر کرنا چاہتے ہیں؟ مجھے دکھائیں کہ آپ کو کیسے معلوم ہے۔</a:t>
            </a:r>
            <a:endParaRPr b="0" i="0" sz="1400" u="none" cap="none" strike="noStrike">
              <a:solidFill>
                <a:srgbClr val="000000"/>
              </a:solidFill>
              <a:latin typeface="Arial"/>
              <a:ea typeface="Arial"/>
              <a:cs typeface="Arial"/>
              <a:sym typeface="Arial"/>
            </a:endParaRPr>
          </a:p>
          <a:p>
            <a:pPr indent="0" lvl="0" marL="0" marR="0" rtl="1" algn="r">
              <a:lnSpc>
                <a:spcPct val="90000"/>
              </a:lnSpc>
              <a:spcBef>
                <a:spcPts val="1000"/>
              </a:spcBef>
              <a:spcAft>
                <a:spcPts val="0"/>
              </a:spcAft>
              <a:buClr>
                <a:srgbClr val="006FB6"/>
              </a:buClr>
              <a:buSzPts val="2800"/>
              <a:buFont typeface="Arial"/>
              <a:buNone/>
            </a:pPr>
            <a:r>
              <a:t/>
            </a:r>
            <a:endParaRPr b="0" i="0" sz="3000" u="none" cap="none" strike="noStrike">
              <a:solidFill>
                <a:srgbClr val="006FB6"/>
              </a:solidFill>
              <a:latin typeface="Calibri"/>
              <a:ea typeface="Calibri"/>
              <a:cs typeface="Calibri"/>
              <a:sym typeface="Calibri"/>
            </a:endParaRPr>
          </a:p>
          <a:p>
            <a:pPr indent="-228600" lvl="0" marL="457200" marR="0" rtl="1" algn="r">
              <a:lnSpc>
                <a:spcPct val="90000"/>
              </a:lnSpc>
              <a:spcBef>
                <a:spcPts val="1000"/>
              </a:spcBef>
              <a:spcAft>
                <a:spcPts val="0"/>
              </a:spcAft>
              <a:buClr>
                <a:srgbClr val="006FB6"/>
              </a:buClr>
              <a:buSzPts val="2800"/>
              <a:buFont typeface="Arial"/>
              <a:buNone/>
            </a:pPr>
            <a:r>
              <a:t/>
            </a:r>
            <a:endParaRPr b="0" i="0" sz="3000" u="none" cap="none" strike="noStrike">
              <a:solidFill>
                <a:srgbClr val="006FB6"/>
              </a:solidFill>
              <a:latin typeface="Calibri"/>
              <a:ea typeface="Calibri"/>
              <a:cs typeface="Calibri"/>
              <a:sym typeface="Calibri"/>
            </a:endParaRPr>
          </a:p>
          <a:p>
            <a:pPr indent="-228600" lvl="0" marL="457200" marR="0" rtl="1" algn="r">
              <a:lnSpc>
                <a:spcPct val="90000"/>
              </a:lnSpc>
              <a:spcBef>
                <a:spcPts val="1000"/>
              </a:spcBef>
              <a:spcAft>
                <a:spcPts val="0"/>
              </a:spcAft>
              <a:buClr>
                <a:srgbClr val="006FB6"/>
              </a:buClr>
              <a:buSzPts val="2800"/>
              <a:buFont typeface="Arial"/>
              <a:buNone/>
            </a:pPr>
            <a:r>
              <a:t/>
            </a:r>
            <a:endParaRPr b="0" i="0" sz="3000" u="none" cap="none" strike="noStrike">
              <a:solidFill>
                <a:srgbClr val="006FB6"/>
              </a:solidFill>
              <a:latin typeface="Calibri"/>
              <a:ea typeface="Calibri"/>
              <a:cs typeface="Calibri"/>
              <a:sym typeface="Calibri"/>
            </a:endParaRPr>
          </a:p>
        </p:txBody>
      </p:sp>
      <p:pic>
        <p:nvPicPr>
          <p:cNvPr id="1612" name="Google Shape;1612;p121"/>
          <p:cNvPicPr preferRelativeResize="0"/>
          <p:nvPr/>
        </p:nvPicPr>
        <p:blipFill rotWithShape="1">
          <a:blip r:embed="rId3">
            <a:alphaModFix/>
          </a:blip>
          <a:srcRect b="0" l="0" r="0" t="-1666"/>
          <a:stretch/>
        </p:blipFill>
        <p:spPr>
          <a:xfrm>
            <a:off x="8525402" y="733449"/>
            <a:ext cx="678450" cy="100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