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45" r:id="rId4"/>
    <p:sldMasterId id="2147483746" r:id="rId5"/>
    <p:sldMasterId id="2147483747" r:id="rId6"/>
    <p:sldMasterId id="2147483748" r:id="rId7"/>
    <p:sldMasterId id="2147483749" r:id="rId8"/>
    <p:sldMasterId id="2147483750" r:id="rId9"/>
    <p:sldMasterId id="2147483751" r:id="rId10"/>
    <p:sldMasterId id="2147483752" r:id="rId11"/>
    <p:sldMasterId id="2147483753" r:id="rId12"/>
    <p:sldMasterId id="2147483754" r:id="rId13"/>
    <p:sldMasterId id="2147483755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3" name="Google Shape;145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0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2" name="Google Shape;1552;p1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2" name="Google Shape;1562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3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1" name="Google Shape;157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2" name="Google Shape;1582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6" name="Google Shape;1596;p15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4" name="Google Shape;1604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0" name="Google Shape;1460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5" name="Google Shape;1465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9" name="Google Shape;1479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6" name="Google Shape;1496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9" name="Google Shape;1509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8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9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1" name="Google Shape;1531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0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2" name="Google Shape;1542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4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jp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31.jp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6.jp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31.jp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9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28.jp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9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jpg"/><Relationship Id="rId5" Type="http://schemas.openxmlformats.org/officeDocument/2006/relationships/image" Target="../media/image6.png"/><Relationship Id="rId6" Type="http://schemas.openxmlformats.org/officeDocument/2006/relationships/image" Target="../media/image23.png"/><Relationship Id="rId7" Type="http://schemas.openxmlformats.org/officeDocument/2006/relationships/image" Target="../media/image18.png"/><Relationship Id="rId8" Type="http://schemas.openxmlformats.org/officeDocument/2006/relationships/image" Target="../media/image2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31.jp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5.png"/><Relationship Id="rId6" Type="http://schemas.openxmlformats.org/officeDocument/2006/relationships/image" Target="../media/image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39.jp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38.jp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" name="Google Shape;115;p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" name="Google Shape;116;p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p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" name="Google Shape;12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" name="Google Shape;132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" name="Google Shape;133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" name="Google Shape;134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" name="Google Shape;13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6" name="Google Shape;1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" name="Google Shape;1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" name="Google Shape;158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0" name="Google Shape;16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" name="Google Shape;162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16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16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6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16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6" name="Google Shape;1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1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1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1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88" name="Google Shape;1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1" name="Google Shape;191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4" name="Google Shape;19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6" name="Google Shape;19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3" name="Google Shape;20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7" name="Google Shape;207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9" name="Google Shape;2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1" name="Google Shape;21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1" name="Google Shape;2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4" name="Google Shape;224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9" name="Google Shape;22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2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2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2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2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2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1" name="Google Shape;27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5" name="Google Shape;275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6" name="Google Shape;276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7" name="Google Shape;27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1" name="Google Shape;28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2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2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2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2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92" name="Google Shape;29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2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9" name="Google Shape;299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5" name="Google Shape;3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2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2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" name="Google Shape;312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4" name="Google Shape;31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2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1" name="Google Shape;321;p2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7" name="Google Shape;3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1" name="Google Shape;33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2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2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2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2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2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2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2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5" name="Google Shape;34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6" name="Google Shape;346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9" name="Google Shape;34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2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2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2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2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7" name="Google Shape;35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2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2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0" name="Google Shape;36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1" name="Google Shape;36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2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3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3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3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3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3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3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3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3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3" name="Google Shape;38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4" name="Google Shape;384;p3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3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6" name="Google Shape;386;p3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7" name="Google Shape;387;p3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3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9" name="Google Shape;3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1" name="Google Shape;39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3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3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9" name="Google Shape;399;p3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3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3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3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3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6" name="Google Shape;40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2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32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5" name="Google Shape;4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6" name="Google Shape;416;p3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7" name="Google Shape;417;p3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3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9" name="Google Shape;419;p3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3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3" name="Google Shape;42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27" name="Google Shape;42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431" name="Google Shape;43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6" name="Google Shape;436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7" name="Google Shape;437;p33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3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41" name="Google Shape;441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33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p33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p33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7" name="Google Shape;447;p33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4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60" name="Google Shape;46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4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4" name="Google Shape;464;p34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5" name="Google Shape;465;p34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3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3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70" name="Google Shape;470;p3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71" name="Google Shape;471;p3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5" name="Google Shape;47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9" name="Google Shape;479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0" name="Google Shape;480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1" name="Google Shape;4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3" name="Google Shape;48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3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6" name="Google Shape;486;p3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7" name="Google Shape;487;p3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8" name="Google Shape;488;p3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9" name="Google Shape;489;p3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3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3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9" name="Google Shape;499;p3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3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1" name="Google Shape;501;p3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2" name="Google Shape;50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3" name="Google Shape;50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8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38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38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8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8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8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38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38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38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38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8" name="Google Shape;518;p3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3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0" name="Google Shape;520;p3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1" name="Google Shape;52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2" name="Google Shape;52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3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3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0" name="Google Shape;530;p4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1" name="Google Shape;531;p4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4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3" name="Google Shape;53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4" name="Google Shape;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40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40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40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40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41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41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41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6" name="Google Shape;546;p41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51" name="Google Shape;551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2" name="Google Shape;552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3" name="Google Shape;553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4" name="Google Shape;55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5" name="Google Shape;55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43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43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43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43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43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44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73" name="Google Shape;573;p44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4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4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4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44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44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p44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45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3" name="Google Shape;58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4" name="Google Shape;58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5" name="Google Shape;58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6" name="Google Shape;58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7" name="Google Shape;5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5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45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45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45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5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45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5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45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04" name="Google Shape;60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5" name="Google Shape;605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9" name="Google Shape;609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0" name="Google Shape;61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2" name="Google Shape;612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4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4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4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4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4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4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4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4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3" name="Google Shape;62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24" name="Google Shape;62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4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4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4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0" name="Google Shape;630;p48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1" name="Google Shape;63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8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34" name="Google Shape;63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48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48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48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48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4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48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4" name="Google Shape;64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5" name="Google Shape;645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9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53" name="Google Shape;65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9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9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49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8" name="Google Shape;658;p4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Google Shape;661;p5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2" name="Google Shape;662;p5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63" name="Google Shape;663;p5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664" name="Google Shape;664;p5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5" name="Google Shape;665;p5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2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52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52"/>
          <p:cNvSpPr txBox="1"/>
          <p:nvPr>
            <p:ph idx="3" type="body"/>
          </p:nvPr>
        </p:nvSpPr>
        <p:spPr>
          <a:xfrm>
            <a:off x="344463" y="1702233"/>
            <a:ext cx="2910900" cy="3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52"/>
          <p:cNvSpPr txBox="1"/>
          <p:nvPr>
            <p:ph idx="4" type="body"/>
          </p:nvPr>
        </p:nvSpPr>
        <p:spPr>
          <a:xfrm>
            <a:off x="6232061" y="1735926"/>
            <a:ext cx="29109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5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7" name="Google Shape;67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8" name="Google Shape;678;p5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5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5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5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5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5" name="Google Shape;685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8" name="Google Shape;688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0" name="Google Shape;690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1" name="Google Shape;6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3" name="Google Shape;693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5" name="Google Shape;695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7" name="Google Shape;697;p5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5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5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5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5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5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3" name="Google Shape;703;p5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4" name="Google Shape;704;p5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3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53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53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54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54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12" name="Google Shape;71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6" name="Google Shape;716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5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5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5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55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55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8" name="Google Shape;728;p55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9" name="Google Shape;729;p55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0" name="Google Shape;730;p5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31" name="Google Shape;731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2" name="Google Shape;732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7" name="Google Shape;73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9" name="Google Shape;73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56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5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56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56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46" name="Google Shape;74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7" name="Google Shape;747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0" name="Google Shape;750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2" name="Google Shape;75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4" name="Google Shape;75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0" name="Google Shape;760;p5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5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5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4" name="Google Shape;76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5" name="Google Shape;765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2" name="Google Shape;77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5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8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8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9" name="Google Shape;779;p58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58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58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2" name="Google Shape;782;p58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58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58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5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6" name="Google Shape;78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7" name="Google Shape;787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9" name="Google Shape;78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0" name="Google Shape;790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4" name="Google Shape;79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7" name="Google Shape;797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8" name="Google Shape;798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2" name="Google Shape;802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3" name="Google Shape;803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4" name="Google Shape;804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6" name="Google Shape;806;p5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7" name="Google Shape;807;p5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5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14" name="Google Shape;814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7" name="Google Shape;817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9" name="Google Shape;819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0" name="Google Shape;8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6" name="Google Shape;826;p6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6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6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6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6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6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6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6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60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835" name="Google Shape;835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6" name="Google Shape;836;p60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60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60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0" name="Google Shape;84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1" name="Google Shape;841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8" name="Google Shape;848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0" name="Google Shape;850;p61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1" name="Google Shape;851;p61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9" name="Google Shape;859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0" name="Google Shape;860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1" name="Google Shape;861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3" name="Google Shape;863;p62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4" name="Google Shape;864;p62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oogle Shape;86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7" name="Google Shape;867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8" name="Google Shape;868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9" name="Google Shape;869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0" name="Google Shape;87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4" name="Google Shape;874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6" name="Google Shape;876;p63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3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63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63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63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63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2" name="Google Shape;882;p63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5" name="Google Shape;885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6" name="Google Shape;886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7" name="Google Shape;887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8" name="Google Shape;88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9" name="Google Shape;889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2" name="Google Shape;892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4" name="Google Shape;894;p64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7" name="Google Shape;897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1" name="Google Shape;901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2" name="Google Shape;902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4" name="Google Shape;904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Google Shape;906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66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0" name="Google Shape;910;p66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9" name="Google Shape;919;p68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0" name="Google Shape;920;p68"/>
          <p:cNvSpPr txBox="1"/>
          <p:nvPr>
            <p:ph idx="2" type="body"/>
          </p:nvPr>
        </p:nvSpPr>
        <p:spPr>
          <a:xfrm>
            <a:off x="305158" y="1577975"/>
            <a:ext cx="32319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1" name="Google Shape;921;p68"/>
          <p:cNvSpPr txBox="1"/>
          <p:nvPr>
            <p:ph idx="3" type="body"/>
          </p:nvPr>
        </p:nvSpPr>
        <p:spPr>
          <a:xfrm>
            <a:off x="305157" y="3992563"/>
            <a:ext cx="3192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68"/>
          <p:cNvSpPr txBox="1"/>
          <p:nvPr>
            <p:ph idx="4" type="body"/>
          </p:nvPr>
        </p:nvSpPr>
        <p:spPr>
          <a:xfrm>
            <a:off x="4089401" y="1893094"/>
            <a:ext cx="3275100" cy="3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3" name="Google Shape;923;p68"/>
          <p:cNvSpPr txBox="1"/>
          <p:nvPr>
            <p:ph idx="5" type="body"/>
          </p:nvPr>
        </p:nvSpPr>
        <p:spPr>
          <a:xfrm>
            <a:off x="7582747" y="1917290"/>
            <a:ext cx="4098000" cy="39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24" name="Google Shape;924;p6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7" name="Google Shape;927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8" name="Google Shape;92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3" name="Google Shape;933;p69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4" name="Google Shape;934;p69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69"/>
          <p:cNvSpPr txBox="1"/>
          <p:nvPr>
            <p:ph idx="3" type="body"/>
          </p:nvPr>
        </p:nvSpPr>
        <p:spPr>
          <a:xfrm>
            <a:off x="243875" y="4235887"/>
            <a:ext cx="3040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69"/>
          <p:cNvSpPr txBox="1"/>
          <p:nvPr>
            <p:ph idx="4" type="body"/>
          </p:nvPr>
        </p:nvSpPr>
        <p:spPr>
          <a:xfrm>
            <a:off x="3790950" y="1944688"/>
            <a:ext cx="3039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37" name="Google Shape;937;p6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6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6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1" name="Google Shape;94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69"/>
          <p:cNvSpPr txBox="1"/>
          <p:nvPr>
            <p:ph idx="5" type="body"/>
          </p:nvPr>
        </p:nvSpPr>
        <p:spPr>
          <a:xfrm>
            <a:off x="7074477" y="1949740"/>
            <a:ext cx="4618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7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70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70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49" name="Google Shape;949;p7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7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7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2" name="Google Shape;95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3" name="Google Shape;95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956" name="Google Shape;956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57" name="Google Shape;957;p70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8" name="Google Shape;958;p70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9" name="Google Shape;959;p70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70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70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71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4" name="Google Shape;964;p71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5" name="Google Shape;965;p71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6" name="Google Shape;966;p71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67" name="Google Shape;967;p7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7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7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1" name="Google Shape;971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71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71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71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7" name="Google Shape;977;p71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7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72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72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72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84" name="Google Shape;984;p7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7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7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7" name="Google Shape;98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8" name="Google Shape;98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7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3" name="Google Shape;993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4" name="Google Shape;994;p7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7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6" name="Google Shape;996;p7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7" name="Google Shape;99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9" name="Google Shape;999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7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2" name="Google Shape;1002;p7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7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6" name="Google Shape;100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7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7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7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3" name="Google Shape;101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5" name="Google Shape;1015;p7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6" name="Google Shape;1016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6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0" name="Google Shape;1020;p7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1" name="Google Shape;1021;p7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2" name="Google Shape;102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3" name="Google Shape;102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4" name="Google Shape;1024;p7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5" name="Google Shape;1025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Google Shape;1027;p76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6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1029" name="Google Shape;1029;p76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6" name="Google Shape;103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7" name="Google Shape;1037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4" name="Google Shape;104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7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6" name="Google Shape;1046;p7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7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7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7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7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7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5" name="Google Shape;1055;p7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8" name="Google Shape;1058;p7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9" name="Google Shape;105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0" name="Google Shape;1060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2" name="Google Shape;1062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3" name="Google Shape;1063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4" name="Google Shape;1064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5" name="Google Shape;106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7" name="Google Shape;106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7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7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8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8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p8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76" name="Google Shape;107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6" name="Google Shape;1086;p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8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088" name="Google Shape;1088;p8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8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1" name="Google Shape;1091;p8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2" name="Google Shape;1092;p8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3" name="Google Shape;1093;p8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4" name="Google Shape;1094;p8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5" name="Google Shape;1095;p8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6" name="Google Shape;1096;p8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8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8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9" name="Google Shape;109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0" name="Google Shape;110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1" name="Google Shape;1101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2" name="Google Shape;1102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5" name="Google Shape;110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7" name="Google Shape;110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10" name="Google Shape;111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11" name="Google Shape;111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4" name="Google Shape;1114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5" name="Google Shape;1115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7" name="Google Shape;1117;p82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8" name="Google Shape;111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111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0" name="Google Shape;1120;p82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21" name="Google Shape;1121;p8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Google Shape;1122;p82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p82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82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5" name="Google Shape;1125;p82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6" name="Google Shape;1126;p82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82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" name="Google Shape;112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0" name="Google Shape;1130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31" name="Google Shape;113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2" name="Google Shape;1132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6" name="Google Shape;1136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7" name="Google Shape;1137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83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140" name="Google Shape;1140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83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83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83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p83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p83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84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8" name="Google Shape;1148;p84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9" name="Google Shape;1149;p84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0" name="Google Shape;1150;p84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51" name="Google Shape;1151;p8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2" name="Google Shape;1152;p8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8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60" name="Google Shape;1160;p8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p8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3" name="Google Shape;116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4" name="Google Shape;1164;p8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5" name="Google Shape;116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Google Shape;1167;p8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8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69" name="Google Shape;1169;p8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8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p87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p87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4" name="Google Shape;1174;p8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5" name="Google Shape;1175;p8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8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7" name="Google Shape;117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8" name="Google Shape;117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81" name="Google Shape;1181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82" name="Google Shape;1182;p87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87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87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p87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p87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p88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p88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1" name="Google Shape;1191;p88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92" name="Google Shape;1192;p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3" name="Google Shape;1193;p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4" name="Google Shape;1194;p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5" name="Google Shape;119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6" name="Google Shape;119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9" name="Google Shape;1199;p88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0" name="Google Shape;1200;p88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88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p88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5" name="Google Shape;1205;p8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6" name="Google Shape;1206;p8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8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p8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9" name="Google Shape;1209;p8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0" name="Google Shape;1210;p8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1" name="Google Shape;1211;p8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2" name="Google Shape;1212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3" name="Google Shape;121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" name="Google Shape;91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1"/>
          <p:cNvCxnSpPr>
            <a:endCxn id="90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18" name="Google Shape;121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9" name="Google Shape;1219;p9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p9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p9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2" name="Google Shape;122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4" name="Google Shape;1224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27" name="Google Shape;1227;p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8" name="Google Shape;1228;p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0" name="Google Shape;123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1" name="Google Shape;123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9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36" name="Google Shape;1236;p9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7" name="Google Shape;1237;p9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8" name="Google Shape;1238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0" name="Google Shape;1240;p9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1" name="Google Shape;1241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9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5" name="Google Shape;1245;p9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p9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7" name="Google Shape;1247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8" name="Google Shape;1248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9" name="Google Shape;1249;p9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0" name="Google Shape;125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9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p9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4" name="Google Shape;1254;p9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95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p95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64" name="Google Shape;1264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7" name="Google Shape;1267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8" name="Google Shape;1268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1" name="Google Shape;1271;p95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9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4" name="Google Shape;1274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5" name="Google Shape;1275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6" name="Google Shape;1276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7" name="Google Shape;1277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8" name="Google Shape;127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9" name="Google Shape;1279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0" name="Google Shape;1280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Google Shape;1281;p96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282" name="Google Shape;1282;p96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3" name="Google Shape;1283;p9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4" name="Google Shape;1284;p96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p9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9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96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9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97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1" name="Google Shape;1291;p97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p97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93" name="Google Shape;1293;p9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94" name="Google Shape;1294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6" name="Google Shape;1296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7" name="Google Shape;129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8" name="Google Shape;129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97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9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04" name="Google Shape;130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5" name="Google Shape;1305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7" name="Google Shape;1307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8" name="Google Shape;130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0" name="Google Shape;131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p9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p9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p9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p9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p9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9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8" name="Google Shape;1318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2" name="Google Shape;132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p9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326" name="Google Shape;1326;p9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p9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8" name="Google Shape;1328;p9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9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0" name="Google Shape;1330;p9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p9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p9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9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9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7" name="Google Shape;1337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9" name="Google Shape;1339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0" name="Google Shape;1340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1" name="Google Shape;134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0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p10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346" name="Google Shape;1346;p10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0" name="Google Shape;10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" name="Google Shape;102;p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" name="Google Shape;103;p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" name="Google Shape;104;p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" name="Google Shape;105;p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" name="Google Shape;10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1" name="Google Shape;11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0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9" name="Google Shape;1349;p10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0" name="Google Shape;1350;p10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1" name="Google Shape;1351;p10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2" name="Google Shape;1352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3" name="Google Shape;135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10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357" name="Google Shape;1357;p10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p10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p10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0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2" name="Google Shape;1362;p10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3" name="Google Shape;1363;p10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4" name="Google Shape;1364;p10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5" name="Google Shape;1365;p10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10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10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0" name="Google Shape;1370;p10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1" name="Google Shape;1371;p10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2" name="Google Shape;1372;p10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3" name="Google Shape;1373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74" name="Google Shape;1374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10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78" name="Google Shape;1378;p10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9" name="Google Shape;1379;p10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0" name="Google Shape;1380;p10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1" name="Google Shape;1381;p10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10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84" name="Google Shape;1384;p10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p10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6" name="Google Shape;1386;p10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7" name="Google Shape;1387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8" name="Google Shape;138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10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92" name="Google Shape;1392;p10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p10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p10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p10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p10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7" name="Google Shape;1397;p10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8" name="Google Shape;1398;p10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10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1" name="Google Shape;1401;p10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402" name="Google Shape;1402;p10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3" name="Google Shape;1403;p10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4" name="Google Shape;1404;p10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5" name="Google Shape;140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06" name="Google Shape;140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10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0" name="Google Shape;1410;p10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1" name="Google Shape;1411;p10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2" name="Google Shape;1412;p10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3" name="Google Shape;1413;p10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4" name="Google Shape;1414;p10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5" name="Google Shape;1415;p10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6" name="Google Shape;1416;p10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8" name="Google Shape;1418;p10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9" name="Google Shape;1419;p10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0" name="Google Shape;1420;p10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21" name="Google Shape;1421;p10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p10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p10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4" name="Google Shape;142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5" name="Google Shape;142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28" name="Google Shape;1428;p10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9" name="Google Shape;1429;p10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30" name="Google Shape;1430;p10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1" name="Google Shape;1431;p10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10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0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0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0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6" name="Google Shape;1436;p10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7" name="Google Shape;1437;p10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8" name="Google Shape;1438;p10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0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41" name="Google Shape;1441;p10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2" name="Google Shape;1442;p10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3" name="Google Shape;1443;p10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4" name="Google Shape;144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45" name="Google Shape;1445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8" name="Google Shape;1448;p10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9" name="Google Shape;1449;p10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450" name="Google Shape;1450;p10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6.xml"/><Relationship Id="rId16" Type="http://schemas.openxmlformats.org/officeDocument/2006/relationships/theme" Target="../theme/theme9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1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21" Type="http://schemas.openxmlformats.org/officeDocument/2006/relationships/theme" Target="../theme/theme10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12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0" Type="http://schemas.openxmlformats.org/officeDocument/2006/relationships/theme" Target="../theme/theme4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68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8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85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5" name="Google Shape;1155;p8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6" name="Google Shape;1156;p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8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9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7" name="Google Shape;1257;p9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8" name="Google Shape;1258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59" name="Google Shape;1259;p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1" name="Google Shape;371;p2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4" name="Google Shape;494;p3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5" name="Google Shape;495;p3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6" name="Google Shape;49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0" name="Google Shape;60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2"/>
    <p:sldLayoutId id="2147483689" r:id="rId3"/>
    <p:sldLayoutId id="2147483690" r:id="rId4"/>
    <p:sldLayoutId id="214748369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51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8" name="Google Shape;668;p5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9" name="Google Shape;669;p51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0" name="Google Shape;670;p5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67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14" name="Google Shape;914;p67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6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6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77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32" name="Google Shape;1032;p7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4.png"/><Relationship Id="rId4" Type="http://schemas.openxmlformats.org/officeDocument/2006/relationships/image" Target="../media/image49.png"/><Relationship Id="rId5" Type="http://schemas.openxmlformats.org/officeDocument/2006/relationships/image" Target="../media/image5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8.png"/><Relationship Id="rId4" Type="http://schemas.openxmlformats.org/officeDocument/2006/relationships/image" Target="../media/image6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60.jpg"/><Relationship Id="rId5" Type="http://schemas.openxmlformats.org/officeDocument/2006/relationships/image" Target="../media/image45.jpg"/><Relationship Id="rId6" Type="http://schemas.openxmlformats.org/officeDocument/2006/relationships/image" Target="../media/image41.jpg"/><Relationship Id="rId7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51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jpg"/><Relationship Id="rId4" Type="http://schemas.openxmlformats.org/officeDocument/2006/relationships/image" Target="../media/image5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09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JM"/>
              <a:t>Workshop guide</a:t>
            </a:r>
            <a:endParaRPr/>
          </a:p>
        </p:txBody>
      </p:sp>
      <p:sp>
        <p:nvSpPr>
          <p:cNvPr id="1456" name="Google Shape;1456;p10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JM">
                <a:solidFill>
                  <a:srgbClr val="006FB6"/>
                </a:solidFill>
              </a:rPr>
              <a:t>What did you learn</a:t>
            </a:r>
            <a:endParaRPr/>
          </a:p>
        </p:txBody>
      </p:sp>
      <p:sp>
        <p:nvSpPr>
          <p:cNvPr id="1457" name="Google Shape;1457;p10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JM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JM" sz="4000">
                <a:solidFill>
                  <a:srgbClr val="006FB6"/>
                </a:solidFill>
              </a:rPr>
              <a:t>Display slide 2 as families arrive.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118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 = konvèsasyon (K-1)</a:t>
            </a:r>
            <a:endParaRPr/>
          </a:p>
        </p:txBody>
      </p:sp>
      <p:sp>
        <p:nvSpPr>
          <p:cNvPr id="1555" name="Google Shape;1555;p11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JM">
                <a:solidFill>
                  <a:srgbClr val="006FB6"/>
                </a:solidFill>
              </a:rPr>
              <a:t>Kisa ki te pi enteresan pou ou? Pou kisa? Montre mo yo oswa ekspresyon yo.</a:t>
            </a:r>
            <a:endParaRPr/>
          </a:p>
        </p:txBody>
      </p:sp>
      <p:sp>
        <p:nvSpPr>
          <p:cNvPr id="1556" name="Google Shape;1556;p118"/>
          <p:cNvSpPr txBox="1"/>
          <p:nvPr>
            <p:ph idx="2" type="body"/>
          </p:nvPr>
        </p:nvSpPr>
        <p:spPr>
          <a:xfrm>
            <a:off x="3940025" y="4769375"/>
            <a:ext cx="3576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 yon bagay ou te konnen deja? Kijan otè a te di sa?</a:t>
            </a:r>
            <a:endParaRPr/>
          </a:p>
        </p:txBody>
      </p:sp>
      <p:sp>
        <p:nvSpPr>
          <p:cNvPr id="1557" name="Google Shape;1557;p118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JM">
                <a:solidFill>
                  <a:srgbClr val="006FB6"/>
                </a:solidFill>
              </a:rPr>
              <a:t>Kisa liv sa a te konsène? sitou?</a:t>
            </a:r>
            <a:endParaRPr/>
          </a:p>
        </p:txBody>
      </p:sp>
      <p:sp>
        <p:nvSpPr>
          <p:cNvPr id="1558" name="Google Shape;1558;p118"/>
          <p:cNvSpPr txBox="1"/>
          <p:nvPr>
            <p:ph idx="4" type="body"/>
          </p:nvPr>
        </p:nvSpPr>
        <p:spPr>
          <a:xfrm>
            <a:off x="319500" y="4495575"/>
            <a:ext cx="29541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Ki yon bagay ki te ba ou sezisman? Montre mwen.</a:t>
            </a:r>
            <a:endParaRPr/>
          </a:p>
        </p:txBody>
      </p:sp>
      <p:pic>
        <p:nvPicPr>
          <p:cNvPr id="1559" name="Google Shape;1559;p1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19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Lekti = konvèsasyon (2-3)</a:t>
            </a:r>
            <a:endParaRPr/>
          </a:p>
        </p:txBody>
      </p:sp>
      <p:sp>
        <p:nvSpPr>
          <p:cNvPr id="1565" name="Google Shape;1565;p119"/>
          <p:cNvSpPr txBox="1"/>
          <p:nvPr>
            <p:ph idx="1" type="body"/>
          </p:nvPr>
        </p:nvSpPr>
        <p:spPr>
          <a:xfrm>
            <a:off x="8305750" y="3165425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 sz="2600">
                <a:solidFill>
                  <a:srgbClr val="006FB6"/>
                </a:solidFill>
              </a:rPr>
              <a:t>Ki kalite liv ou vle li answit? Sou kisa ou aprann plis? </a:t>
            </a:r>
            <a:endParaRPr/>
          </a:p>
        </p:txBody>
      </p:sp>
      <p:sp>
        <p:nvSpPr>
          <p:cNvPr id="1566" name="Google Shape;1566;p119"/>
          <p:cNvSpPr txBox="1"/>
          <p:nvPr>
            <p:ph idx="2" type="body"/>
          </p:nvPr>
        </p:nvSpPr>
        <p:spPr>
          <a:xfrm>
            <a:off x="5816500" y="1588550"/>
            <a:ext cx="36189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2600">
                <a:solidFill>
                  <a:srgbClr val="006FB6"/>
                </a:solidFill>
              </a:rPr>
              <a:t>Kisa ou toujou ap chèche konnen sou sijè sa a? Ki kote enfòmasyon sa a ta adapte?</a:t>
            </a:r>
            <a:endParaRPr/>
          </a:p>
        </p:txBody>
      </p:sp>
      <p:sp>
        <p:nvSpPr>
          <p:cNvPr id="1567" name="Google Shape;1567;p119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JM" sz="2600">
                <a:solidFill>
                  <a:srgbClr val="006FB6"/>
                </a:solidFill>
              </a:rPr>
              <a:t>Si ou te dwe di yon zanmi ou tout sa ki konsène liv sa a, ki pi gwo bagay ou ta fè zanmi an konnen? Kijan otè a te eksplike pwen sa a?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68" name="Google Shape;1568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Fanmi plizyè lang</a:t>
            </a:r>
            <a:endParaRPr/>
          </a:p>
        </p:txBody>
      </p:sp>
      <p:sp>
        <p:nvSpPr>
          <p:cNvPr id="1574" name="Google Shape;1574;p120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Pale sou sijè liv la anvan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75" name="Google Shape;1575;p120"/>
          <p:cNvSpPr txBox="1"/>
          <p:nvPr>
            <p:ph idx="2" type="body"/>
          </p:nvPr>
        </p:nvSpPr>
        <p:spPr>
          <a:xfrm>
            <a:off x="458804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Itilize sa avèk liv ki nan nenpòt lang.</a:t>
            </a:r>
            <a:r>
              <a:rPr lang="en-JM" sz="2400"/>
              <a:t> </a:t>
            </a:r>
            <a:endParaRPr sz="2400"/>
          </a:p>
        </p:txBody>
      </p:sp>
      <p:sp>
        <p:nvSpPr>
          <p:cNvPr id="1576" name="Google Shape;1576;p120"/>
          <p:cNvSpPr txBox="1"/>
          <p:nvPr>
            <p:ph idx="3" type="body"/>
          </p:nvPr>
        </p:nvSpPr>
        <p:spPr>
          <a:xfrm>
            <a:off x="4588050" y="3991275"/>
            <a:ext cx="7205400" cy="16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JM" sz="2400">
                <a:latin typeface="Calibri"/>
                <a:ea typeface="Calibri"/>
                <a:cs typeface="Calibri"/>
                <a:sym typeface="Calibri"/>
              </a:rPr>
              <a:t>Poze kesyon epi pale sou liv yo nan nenpòt lang! Eksplike mo yo ki nan glosè a nan nenpòt lòt lang.</a:t>
            </a:r>
            <a:r>
              <a:rPr lang="en-JM" sz="2400"/>
              <a:t> </a:t>
            </a:r>
            <a:endParaRPr sz="2400"/>
          </a:p>
        </p:txBody>
      </p:sp>
      <p:pic>
        <p:nvPicPr>
          <p:cNvPr id="1577" name="Google Shape;1577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575" y="1489800"/>
            <a:ext cx="1071566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8" name="Google Shape;1578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2575" y="4312512"/>
            <a:ext cx="1245424" cy="1026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9" name="Google Shape;1579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27366" y="2897476"/>
            <a:ext cx="1141984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585" name="Google Shape;1585;p121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sijè a.</a:t>
            </a:r>
            <a:endParaRPr/>
          </a:p>
        </p:txBody>
      </p:sp>
      <p:sp>
        <p:nvSpPr>
          <p:cNvPr id="1586" name="Google Shape;1586;p1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eleman ki pi enpòtan yo.</a:t>
            </a:r>
            <a:endParaRPr/>
          </a:p>
        </p:txBody>
      </p:sp>
      <p:sp>
        <p:nvSpPr>
          <p:cNvPr id="1587" name="Google Shape;1587;p121"/>
          <p:cNvSpPr txBox="1"/>
          <p:nvPr>
            <p:ph idx="3" type="body"/>
          </p:nvPr>
        </p:nvSpPr>
        <p:spPr>
          <a:xfrm>
            <a:off x="1655375" y="3351976"/>
            <a:ext cx="3393900" cy="22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JM" sz="3200"/>
              <a:t>Di yon eleman ki amizan oswa enteresan.</a:t>
            </a:r>
            <a:endParaRPr/>
          </a:p>
        </p:txBody>
      </p:sp>
      <p:sp>
        <p:nvSpPr>
          <p:cNvPr id="1588" name="Google Shape;1588;p1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1</a:t>
            </a:r>
            <a:endParaRPr/>
          </a:p>
        </p:txBody>
      </p:sp>
      <p:sp>
        <p:nvSpPr>
          <p:cNvPr id="1589" name="Google Shape;1589;p121"/>
          <p:cNvSpPr txBox="1"/>
          <p:nvPr>
            <p:ph idx="5" type="body"/>
          </p:nvPr>
        </p:nvSpPr>
        <p:spPr>
          <a:xfrm>
            <a:off x="698497" y="39615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3</a:t>
            </a:r>
            <a:endParaRPr/>
          </a:p>
        </p:txBody>
      </p:sp>
      <p:sp>
        <p:nvSpPr>
          <p:cNvPr id="1590" name="Google Shape;1590;p1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JM" sz="6475"/>
              <a:t>2</a:t>
            </a:r>
            <a:endParaRPr/>
          </a:p>
        </p:txBody>
      </p:sp>
      <p:sp>
        <p:nvSpPr>
          <p:cNvPr id="1591" name="Google Shape;1591;p1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JM" sz="3000"/>
              <a:t>Rele mwen lè ou gen yon kesyon!</a:t>
            </a:r>
            <a:endParaRPr/>
          </a:p>
        </p:txBody>
      </p:sp>
      <p:sp>
        <p:nvSpPr>
          <p:cNvPr id="1592" name="Google Shape;1592;p1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93" name="Google Shape;1593;p121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7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2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JM" sz="4400">
                <a:latin typeface="Calibri"/>
                <a:ea typeface="Calibri"/>
                <a:cs typeface="Calibri"/>
                <a:sym typeface="Calibri"/>
              </a:rPr>
              <a:t>Refleksyon</a:t>
            </a:r>
            <a:r>
              <a:rPr lang="en-JM"/>
              <a:t>  </a:t>
            </a:r>
            <a:endParaRPr/>
          </a:p>
        </p:txBody>
      </p:sp>
      <p:sp>
        <p:nvSpPr>
          <p:cNvPr id="1599" name="Google Shape;1599;p12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Èske w genyen kesyon sou ti konsèy sou lekti a?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JM" sz="3100"/>
              <a:t>Vire epi pale ak piti ou a: Èske w santi w pare pou eseye ti konsèy sou lekti lakay ou?</a:t>
            </a:r>
            <a:endParaRPr sz="3100"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JM" sz="3100"/>
              <a:t>Tanpri pataje kijan ou ta ka itilize sa a lakay ou.</a:t>
            </a:r>
            <a:endParaRPr sz="3100"/>
          </a:p>
        </p:txBody>
      </p:sp>
      <p:sp>
        <p:nvSpPr>
          <p:cNvPr id="1600" name="Google Shape;1600;p12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JM"/>
              <a:t>Kesyon w lan pral ede yon lòt moun nan sal la!</a:t>
            </a:r>
            <a:endParaRPr/>
          </a:p>
        </p:txBody>
      </p:sp>
      <p:pic>
        <p:nvPicPr>
          <p:cNvPr descr="A close up of a logo&#10;&#10;Description automatically generated" id="1601" name="Google Shape;1601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2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Remak, souple</a:t>
            </a:r>
            <a:endParaRPr/>
          </a:p>
        </p:txBody>
      </p:sp>
      <p:pic>
        <p:nvPicPr>
          <p:cNvPr id="1607" name="Google Shape;1607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608" name="Google Shape;1608;p12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JM" sz="3200"/>
              <a:t>Remak ou ap amelyore ran nou ansanm!</a:t>
            </a:r>
            <a:endParaRPr/>
          </a:p>
        </p:txBody>
      </p:sp>
      <p:pic>
        <p:nvPicPr>
          <p:cNvPr descr="A picture containing person, indoor, blue&#10;&#10;Description automatically generated" id="1609" name="Google Shape;1609;p1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11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en-JM" sz="4400"/>
              <a:t>Sa ou te aprann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11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Byenveni </a:t>
            </a:r>
            <a:endParaRPr/>
          </a:p>
        </p:txBody>
      </p:sp>
      <p:sp>
        <p:nvSpPr>
          <p:cNvPr id="1468" name="Google Shape;1468;p111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Ti Konsèy </a:t>
            </a:r>
            <a:endParaRPr/>
          </a:p>
        </p:txBody>
      </p:sp>
      <p:sp>
        <p:nvSpPr>
          <p:cNvPr id="1469" name="Google Shape;1469;p111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Tan pou Pratik</a:t>
            </a:r>
            <a:endParaRPr/>
          </a:p>
        </p:txBody>
      </p:sp>
      <p:sp>
        <p:nvSpPr>
          <p:cNvPr id="1470" name="Google Shape;1470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Ajanda </a:t>
            </a:r>
            <a:endParaRPr/>
          </a:p>
        </p:txBody>
      </p:sp>
      <p:sp>
        <p:nvSpPr>
          <p:cNvPr id="1471" name="Google Shape;1471;p111"/>
          <p:cNvSpPr txBox="1"/>
          <p:nvPr>
            <p:ph idx="5" type="body"/>
          </p:nvPr>
        </p:nvSpPr>
        <p:spPr>
          <a:xfrm>
            <a:off x="16605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JM"/>
              <a:t>Refleksyon ak mizajou </a:t>
            </a:r>
            <a:endParaRPr/>
          </a:p>
        </p:txBody>
      </p:sp>
      <p:pic>
        <p:nvPicPr>
          <p:cNvPr id="1472" name="Google Shape;1472;p111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111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4" name="Google Shape;1474;p111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Google Shape;1475;p111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76" name="Google Shape;1476;p111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12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2" name="Google Shape;1482;p112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3" name="Google Shape;1483;p112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4" name="Google Shape;1484;p112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85" name="Google Shape;1485;p112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Prepare ou.</a:t>
            </a:r>
            <a:endParaRPr/>
          </a:p>
        </p:txBody>
      </p:sp>
      <p:sp>
        <p:nvSpPr>
          <p:cNvPr id="1486" name="Google Shape;1486;p112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prezan.</a:t>
            </a:r>
            <a:endParaRPr/>
          </a:p>
        </p:txBody>
      </p:sp>
      <p:sp>
        <p:nvSpPr>
          <p:cNvPr id="1487" name="Google Shape;1487;p112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Montre ou gen koutwazi.</a:t>
            </a:r>
            <a:endParaRPr/>
          </a:p>
        </p:txBody>
      </p:sp>
      <p:sp>
        <p:nvSpPr>
          <p:cNvPr id="1488" name="Google Shape;1488;p112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JM"/>
              <a:t>Poze kesyon.</a:t>
            </a:r>
            <a:endParaRPr/>
          </a:p>
        </p:txBody>
      </p:sp>
      <p:sp>
        <p:nvSpPr>
          <p:cNvPr id="1489" name="Google Shape;1489;p112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Gid pou atelye yo </a:t>
            </a:r>
            <a:endParaRPr/>
          </a:p>
        </p:txBody>
      </p:sp>
      <p:pic>
        <p:nvPicPr>
          <p:cNvPr descr="Icon&#10;&#10;Description automatically generated" id="1490" name="Google Shape;1490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1" name="Google Shape;1491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2" name="Google Shape;1492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93" name="Google Shape;1493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>
                <a:solidFill>
                  <a:srgbClr val="006FB6"/>
                </a:solidFill>
              </a:rPr>
              <a:t>Kisa ou te aprann?</a:t>
            </a:r>
            <a:endParaRPr/>
          </a:p>
        </p:txBody>
      </p:sp>
      <p:sp>
        <p:nvSpPr>
          <p:cNvPr id="1499" name="Google Shape;1499;p113"/>
          <p:cNvSpPr txBox="1"/>
          <p:nvPr>
            <p:ph idx="1" type="body"/>
          </p:nvPr>
        </p:nvSpPr>
        <p:spPr>
          <a:xfrm>
            <a:off x="9222913" y="2793189"/>
            <a:ext cx="2497200" cy="45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en-JM" sz="2600"/>
              <a:t>Liv non-fiksyon yo diferan avèk liv fiksyon yo. Liv fiksyon yo rakonte istwa. Liv non-fiksyon yo bay enfòmasyon sèlman epi yo anseye nou sijè.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500" name="Google Shape;1500;p1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9875" y="1131925"/>
            <a:ext cx="1223300" cy="146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p11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2</a:t>
            </a:r>
            <a:endParaRPr/>
          </a:p>
        </p:txBody>
      </p:sp>
      <p:sp>
        <p:nvSpPr>
          <p:cNvPr id="1502" name="Google Shape;1502;p11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3</a:t>
            </a:r>
            <a:endParaRPr/>
          </a:p>
        </p:txBody>
      </p:sp>
      <p:sp>
        <p:nvSpPr>
          <p:cNvPr id="1503" name="Google Shape;1503;p113"/>
          <p:cNvSpPr txBox="1"/>
          <p:nvPr>
            <p:ph idx="6" type="body"/>
          </p:nvPr>
        </p:nvSpPr>
        <p:spPr>
          <a:xfrm>
            <a:off x="12646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sijè a.</a:t>
            </a:r>
            <a:endParaRPr/>
          </a:p>
        </p:txBody>
      </p:sp>
      <p:sp>
        <p:nvSpPr>
          <p:cNvPr id="1504" name="Google Shape;1504;p113"/>
          <p:cNvSpPr txBox="1"/>
          <p:nvPr>
            <p:ph idx="7" type="body"/>
          </p:nvPr>
        </p:nvSpPr>
        <p:spPr>
          <a:xfrm>
            <a:off x="1264650" y="23202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eleman ki pi enpòtan yo.</a:t>
            </a:r>
            <a:endParaRPr/>
          </a:p>
        </p:txBody>
      </p:sp>
      <p:sp>
        <p:nvSpPr>
          <p:cNvPr id="1505" name="Google Shape;1505;p113"/>
          <p:cNvSpPr txBox="1"/>
          <p:nvPr>
            <p:ph idx="8" type="body"/>
          </p:nvPr>
        </p:nvSpPr>
        <p:spPr>
          <a:xfrm>
            <a:off x="1264638" y="37009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JM"/>
              <a:t>Di yon eleman ki amizan oswa enteresan. </a:t>
            </a:r>
            <a:endParaRPr/>
          </a:p>
        </p:txBody>
      </p:sp>
      <p:sp>
        <p:nvSpPr>
          <p:cNvPr id="1506" name="Google Shape;1506;p11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1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Sijè tèks la</a:t>
            </a:r>
            <a:endParaRPr/>
          </a:p>
        </p:txBody>
      </p:sp>
      <p:sp>
        <p:nvSpPr>
          <p:cNvPr id="1512" name="Google Shape;1512;p1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r>
              <a:rPr lang="en-JM" sz="3000">
                <a:solidFill>
                  <a:srgbClr val="0771BA"/>
                </a:solidFill>
              </a:rPr>
              <a:t>Ki sa otè a ap eseye anseye nou sou sijè a.</a:t>
            </a:r>
            <a:endParaRPr sz="3000">
              <a:solidFill>
                <a:srgbClr val="0771BA"/>
              </a:solidFill>
            </a:endParaRPr>
          </a:p>
        </p:txBody>
      </p:sp>
      <p:sp>
        <p:nvSpPr>
          <p:cNvPr id="1513" name="Google Shape;1513;p1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JM" sz="3000"/>
              <a:t>Yon bagay ki kenbe atansyon ou.</a:t>
            </a:r>
            <a:endParaRPr/>
          </a:p>
        </p:txBody>
      </p:sp>
      <p:sp>
        <p:nvSpPr>
          <p:cNvPr id="1514" name="Google Shape;1514;p1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JM" sz="3000"/>
              <a:t>Yon bagay yo pwouve ki vrè</a:t>
            </a:r>
            <a:endParaRPr/>
          </a:p>
        </p:txBody>
      </p:sp>
      <p:sp>
        <p:nvSpPr>
          <p:cNvPr id="1515" name="Google Shape;1515;p11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Sijè </a:t>
            </a:r>
            <a:endParaRPr/>
          </a:p>
        </p:txBody>
      </p:sp>
      <p:sp>
        <p:nvSpPr>
          <p:cNvPr id="1516" name="Google Shape;1516;p1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JM" sz="3000">
                <a:solidFill>
                  <a:srgbClr val="0771BA"/>
                </a:solidFill>
              </a:rPr>
              <a:t>Lide prensipal la</a:t>
            </a:r>
            <a:endParaRPr b="1" sz="3000">
              <a:solidFill>
                <a:srgbClr val="0771BA"/>
              </a:solidFill>
            </a:endParaRPr>
          </a:p>
        </p:txBody>
      </p:sp>
      <p:sp>
        <p:nvSpPr>
          <p:cNvPr id="1517" name="Google Shape;1517;p1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Enteresan</a:t>
            </a:r>
            <a:endParaRPr b="1"/>
          </a:p>
        </p:txBody>
      </p:sp>
      <p:sp>
        <p:nvSpPr>
          <p:cNvPr id="1518" name="Google Shape;1518;p1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lang="en-JM"/>
              <a:t>Reyalite</a:t>
            </a:r>
            <a:endParaRPr/>
          </a:p>
        </p:txBody>
      </p:sp>
      <p:sp>
        <p:nvSpPr>
          <p:cNvPr id="1519" name="Google Shape;1519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JM"/>
              <a:t>Verifye tèm alfabetizasyon yo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15"/>
          <p:cNvSpPr txBox="1"/>
          <p:nvPr>
            <p:ph idx="1" type="body"/>
          </p:nvPr>
        </p:nvSpPr>
        <p:spPr>
          <a:xfrm>
            <a:off x="3445340" y="1710574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Ki sijè liv la ou te fèk li?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25" name="Google Shape;1525;p115"/>
          <p:cNvSpPr txBox="1"/>
          <p:nvPr>
            <p:ph idx="2" type="body"/>
          </p:nvPr>
        </p:nvSpPr>
        <p:spPr>
          <a:xfrm>
            <a:off x="9332937" y="1735925"/>
            <a:ext cx="2514600" cy="3148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lang="en-JM" sz="3200"/>
              <a:t>Ki yon bagay otè a vle nou konnen?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526" name="Google Shape;1526;p11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JM"/>
              <a:t>Di sijè a. </a:t>
            </a:r>
            <a:endParaRPr/>
          </a:p>
        </p:txBody>
      </p:sp>
      <p:pic>
        <p:nvPicPr>
          <p:cNvPr id="1527" name="Google Shape;1527;p115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11311" l="14193" r="50000" t="37227"/>
          <a:stretch/>
        </p:blipFill>
        <p:spPr>
          <a:xfrm>
            <a:off x="344488" y="2168998"/>
            <a:ext cx="2911500" cy="22230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8" name="Google Shape;1528;p115"/>
          <p:cNvPicPr preferRelativeResize="0"/>
          <p:nvPr>
            <p:ph idx="4" type="body"/>
          </p:nvPr>
        </p:nvPicPr>
        <p:blipFill rotWithShape="1">
          <a:blip r:embed="rId4">
            <a:alphaModFix/>
          </a:blip>
          <a:srcRect b="34974" l="17456" r="69147" t="34386"/>
          <a:stretch/>
        </p:blipFill>
        <p:spPr>
          <a:xfrm>
            <a:off x="6870849" y="2317694"/>
            <a:ext cx="1633200" cy="19845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en-JM" sz="3800">
                <a:solidFill>
                  <a:srgbClr val="006FB6"/>
                </a:solidFill>
              </a:rPr>
              <a:t>Di pifò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lang="en-JM" sz="3800">
                <a:solidFill>
                  <a:srgbClr val="006FB6"/>
                </a:solidFill>
              </a:rPr>
              <a:t>Eleman enpòtan yo</a:t>
            </a:r>
            <a:r>
              <a:rPr lang="en-JM">
                <a:solidFill>
                  <a:srgbClr val="006FB6"/>
                </a:solidFill>
              </a:rPr>
              <a:t> </a:t>
            </a:r>
            <a:endParaRPr/>
          </a:p>
        </p:txBody>
      </p:sp>
      <p:sp>
        <p:nvSpPr>
          <p:cNvPr id="1534" name="Google Shape;1534;p116"/>
          <p:cNvSpPr txBox="1"/>
          <p:nvPr>
            <p:ph idx="1" type="body"/>
          </p:nvPr>
        </p:nvSpPr>
        <p:spPr>
          <a:xfrm>
            <a:off x="265471" y="254409"/>
            <a:ext cx="3231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JM" sz="4000">
                <a:solidFill>
                  <a:srgbClr val="006FB6"/>
                </a:solidFill>
              </a:rPr>
              <a:t>Eseye sa a kounye a avèk yon liv!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35" name="Google Shape;1535;p116"/>
          <p:cNvSpPr txBox="1"/>
          <p:nvPr>
            <p:ph idx="2" type="body"/>
          </p:nvPr>
        </p:nvSpPr>
        <p:spPr>
          <a:xfrm>
            <a:off x="265470" y="2220686"/>
            <a:ext cx="3271499" cy="3566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Pran yon liv epi kòmanse li.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lang="en-JM">
                <a:solidFill>
                  <a:srgbClr val="006FB6"/>
                </a:solidFill>
              </a:rPr>
              <a:t>Pran yon pòz apre 1- 2 minit epi pale sou eleman ki pi enpòtan yo jiska prezan nan tèks la. </a:t>
            </a:r>
            <a:endParaRPr/>
          </a:p>
        </p:txBody>
      </p:sp>
      <p:pic>
        <p:nvPicPr>
          <p:cNvPr descr="A picture containing can&#10;&#10;Description automatically generated" id="1536" name="Google Shape;1536;p116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688" y="1895231"/>
            <a:ext cx="2660100" cy="37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16"/>
          <p:cNvSpPr txBox="1"/>
          <p:nvPr>
            <p:ph idx="5" type="body"/>
          </p:nvPr>
        </p:nvSpPr>
        <p:spPr>
          <a:xfrm>
            <a:off x="6872748" y="1893094"/>
            <a:ext cx="4985100" cy="3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JM" sz="3000"/>
              <a:t>Kisa liv sa a montre ou?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JM" sz="3000"/>
              <a:t>Ki eleman ki te parèt yon ti kantite fwa nan tèks la?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Char char="•"/>
            </a:pPr>
            <a:r>
              <a:rPr lang="en-JM" sz="3000"/>
              <a:t>Ki 2 oswa 3 bagay  otè a vle nou konnen sou reken yo? Montre mwen kote ou te aprann sa.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38" name="Google Shape;1538;p116"/>
          <p:cNvSpPr txBox="1"/>
          <p:nvPr/>
        </p:nvSpPr>
        <p:spPr>
          <a:xfrm>
            <a:off x="9488853" y="5549220"/>
            <a:ext cx="270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9" name="Google Shape;1539;p116"/>
          <p:cNvPicPr preferRelativeResize="0"/>
          <p:nvPr/>
        </p:nvPicPr>
        <p:blipFill rotWithShape="1">
          <a:blip r:embed="rId4">
            <a:alphaModFix/>
          </a:blip>
          <a:srcRect b="0" l="0" r="0" t="-1666"/>
          <a:stretch/>
        </p:blipFill>
        <p:spPr>
          <a:xfrm>
            <a:off x="7883975" y="6938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17"/>
          <p:cNvSpPr txBox="1"/>
          <p:nvPr>
            <p:ph type="title"/>
          </p:nvPr>
        </p:nvSpPr>
        <p:spPr>
          <a:xfrm>
            <a:off x="3536683" y="0"/>
            <a:ext cx="53280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</a:pPr>
            <a:r>
              <a:rPr lang="en-JM" sz="4000">
                <a:solidFill>
                  <a:srgbClr val="006FB6"/>
                </a:solidFill>
              </a:rPr>
              <a:t>Di yon eleman ki amizan oswa enteresan</a:t>
            </a:r>
            <a:endParaRPr sz="4000">
              <a:solidFill>
                <a:srgbClr val="006FB6"/>
              </a:solidFill>
            </a:endParaRPr>
          </a:p>
        </p:txBody>
      </p:sp>
      <p:sp>
        <p:nvSpPr>
          <p:cNvPr id="1545" name="Google Shape;1545;p117"/>
          <p:cNvSpPr txBox="1"/>
          <p:nvPr>
            <p:ph idx="1" type="body"/>
          </p:nvPr>
        </p:nvSpPr>
        <p:spPr>
          <a:xfrm>
            <a:off x="-228600" y="239400"/>
            <a:ext cx="3467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JM">
                <a:solidFill>
                  <a:srgbClr val="006FB6"/>
                </a:solidFill>
              </a:rPr>
              <a:t>Fè yon lis sijè ki enterese pitit ou kounye a. </a:t>
            </a:r>
            <a:endParaRPr/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6" name="Google Shape;1546;p117"/>
          <p:cNvSpPr txBox="1"/>
          <p:nvPr>
            <p:ph idx="2" type="body"/>
          </p:nvPr>
        </p:nvSpPr>
        <p:spPr>
          <a:xfrm>
            <a:off x="213742" y="1732153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</a:pPr>
            <a:r>
              <a:rPr lang="en-JM">
                <a:solidFill>
                  <a:srgbClr val="006FB6"/>
                </a:solidFill>
              </a:rPr>
              <a:t>Site eleman enteresan yo pi fasil lè w ap li liv ki enterese ou. Si ou bezwen èd pou jwenn liv sou sijè sa yo, mande mwen!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7" name="Google Shape;1547;p117"/>
          <p:cNvSpPr txBox="1"/>
          <p:nvPr>
            <p:ph idx="4" type="body"/>
          </p:nvPr>
        </p:nvSpPr>
        <p:spPr>
          <a:xfrm>
            <a:off x="3790950" y="1944700"/>
            <a:ext cx="4178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bagay ki te pi amizan ou te aprann nan liv sa a? Ki kote sa ekri?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yon bagay ou te konnen deja? Kijan otè a te di sa? 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sp>
        <p:nvSpPr>
          <p:cNvPr id="1548" name="Google Shape;1548;p117"/>
          <p:cNvSpPr txBox="1"/>
          <p:nvPr>
            <p:ph idx="5" type="body"/>
          </p:nvPr>
        </p:nvSpPr>
        <p:spPr>
          <a:xfrm>
            <a:off x="7620000" y="1949740"/>
            <a:ext cx="4073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yon bagay ki te ba ou sezisman? Montre mwen.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JM" sz="3200"/>
              <a:t>Ki yon eleman ou vle fè zanmi ou konnen? Montre mwen fason ou konnen sa.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/>
          </a:p>
        </p:txBody>
      </p:sp>
      <p:pic>
        <p:nvPicPr>
          <p:cNvPr id="1549" name="Google Shape;1549;p1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706225" y="5731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