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735" r:id="rId4"/>
    <p:sldMasterId id="2147483736" r:id="rId5"/>
    <p:sldMasterId id="2147483737" r:id="rId6"/>
    <p:sldMasterId id="2147483738" r:id="rId7"/>
    <p:sldMasterId id="2147483739" r:id="rId8"/>
    <p:sldMasterId id="2147483740" r:id="rId9"/>
    <p:sldMasterId id="2147483741" r:id="rId10"/>
    <p:sldMasterId id="2147483742" r:id="rId11"/>
  </p:sldMasterIdLst>
  <p:notesMasterIdLst>
    <p:notesMasterId r:id="rId12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8.xml"/><Relationship Id="rId22" Type="http://schemas.openxmlformats.org/officeDocument/2006/relationships/slide" Target="slides/slide10.xml"/><Relationship Id="rId21" Type="http://schemas.openxmlformats.org/officeDocument/2006/relationships/slide" Target="slides/slide9.xml"/><Relationship Id="rId24" Type="http://schemas.openxmlformats.org/officeDocument/2006/relationships/slide" Target="slides/slide12.xml"/><Relationship Id="rId23" Type="http://schemas.openxmlformats.org/officeDocument/2006/relationships/slide" Target="slides/slide11.xml"/><Relationship Id="rId1" Type="http://schemas.openxmlformats.org/officeDocument/2006/relationships/theme" Target="theme/theme9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4.xml"/><Relationship Id="rId25" Type="http://schemas.openxmlformats.org/officeDocument/2006/relationships/slide" Target="slides/slide13.xml"/><Relationship Id="rId27" Type="http://schemas.openxmlformats.org/officeDocument/2006/relationships/slide" Target="slides/slide15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11" Type="http://schemas.openxmlformats.org/officeDocument/2006/relationships/slideMaster" Target="slideMasters/slideMaster8.xml"/><Relationship Id="rId10" Type="http://schemas.openxmlformats.org/officeDocument/2006/relationships/slideMaster" Target="slideMasters/slideMaster7.xml"/><Relationship Id="rId13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5" Type="http://schemas.openxmlformats.org/officeDocument/2006/relationships/slide" Target="slides/slide3.xml"/><Relationship Id="rId14" Type="http://schemas.openxmlformats.org/officeDocument/2006/relationships/slide" Target="slides/slide2.xml"/><Relationship Id="rId17" Type="http://schemas.openxmlformats.org/officeDocument/2006/relationships/slide" Target="slides/slide5.xml"/><Relationship Id="rId16" Type="http://schemas.openxmlformats.org/officeDocument/2006/relationships/slide" Target="slides/slide4.xml"/><Relationship Id="rId19" Type="http://schemas.openxmlformats.org/officeDocument/2006/relationships/slide" Target="slides/slide7.xml"/><Relationship Id="rId18" Type="http://schemas.openxmlformats.org/officeDocument/2006/relationships/slide" Target="slides/slide6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5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7" name="Google Shape;1357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4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1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6" name="Google Shape;1456;p1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12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6" name="Google Shape;1466;p12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3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p13:notes"/>
          <p:cNvSpPr/>
          <p:nvPr>
            <p:ph idx="2" type="sldImg"/>
          </p:nvPr>
        </p:nvSpPr>
        <p:spPr>
          <a:xfrm>
            <a:off x="128588" y="104775"/>
            <a:ext cx="2079600" cy="117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5" name="Google Shape;1475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4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p1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6" name="Google Shape;1486;p1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7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9" name="Google Shape;1499;p15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5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p1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7" name="Google Shape;1507;p1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2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2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4" name="Google Shape;1364;p2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7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Google Shape;1368;p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9" name="Google Shape;1369;p3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3" name="Google Shape;1383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8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p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0" name="Google Shape;1400;p6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7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3" name="Google Shape;1413;p7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Calibri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4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p8:notes"/>
          <p:cNvSpPr/>
          <p:nvPr>
            <p:ph idx="2" type="sldImg"/>
          </p:nvPr>
        </p:nvSpPr>
        <p:spPr>
          <a:xfrm>
            <a:off x="130629" y="10556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6" name="Google Shape;1426;p8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3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p9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5" name="Google Shape;1435;p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4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p10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6" name="Google Shape;1446;p10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1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1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15.png"/><Relationship Id="rId6" Type="http://schemas.openxmlformats.org/officeDocument/2006/relationships/image" Target="../media/image24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18.png"/><Relationship Id="rId4" Type="http://schemas.openxmlformats.org/officeDocument/2006/relationships/image" Target="../media/image4.png"/><Relationship Id="rId5" Type="http://schemas.openxmlformats.org/officeDocument/2006/relationships/image" Target="../media/image1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15.png"/><Relationship Id="rId6" Type="http://schemas.openxmlformats.org/officeDocument/2006/relationships/image" Target="../media/image30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1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1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15.png"/><Relationship Id="rId6" Type="http://schemas.openxmlformats.org/officeDocument/2006/relationships/image" Target="../media/image1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15.png"/><Relationship Id="rId6" Type="http://schemas.openxmlformats.org/officeDocument/2006/relationships/image" Target="../media/image26.png"/><Relationship Id="rId7" Type="http://schemas.openxmlformats.org/officeDocument/2006/relationships/image" Target="../media/image10.png"/><Relationship Id="rId8" Type="http://schemas.openxmlformats.org/officeDocument/2006/relationships/image" Target="../media/image1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1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20.png"/><Relationship Id="rId5" Type="http://schemas.openxmlformats.org/officeDocument/2006/relationships/image" Target="../media/image4.png"/><Relationship Id="rId6" Type="http://schemas.openxmlformats.org/officeDocument/2006/relationships/image" Target="../media/image27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20.png"/><Relationship Id="rId5" Type="http://schemas.openxmlformats.org/officeDocument/2006/relationships/image" Target="../media/image4.png"/><Relationship Id="rId6" Type="http://schemas.openxmlformats.org/officeDocument/2006/relationships/image" Target="../media/image27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1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20.png"/><Relationship Id="rId5" Type="http://schemas.openxmlformats.org/officeDocument/2006/relationships/image" Target="../media/image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20.png"/><Relationship Id="rId5" Type="http://schemas.openxmlformats.org/officeDocument/2006/relationships/image" Target="../media/image4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18.png"/><Relationship Id="rId4" Type="http://schemas.openxmlformats.org/officeDocument/2006/relationships/image" Target="../media/image4.png"/><Relationship Id="rId5" Type="http://schemas.openxmlformats.org/officeDocument/2006/relationships/image" Target="../media/image15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18.png"/><Relationship Id="rId4" Type="http://schemas.openxmlformats.org/officeDocument/2006/relationships/image" Target="../media/image4.png"/><Relationship Id="rId5" Type="http://schemas.openxmlformats.org/officeDocument/2006/relationships/image" Target="../media/image15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17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5" Type="http://schemas.openxmlformats.org/officeDocument/2006/relationships/image" Target="../media/image18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15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5" Type="http://schemas.openxmlformats.org/officeDocument/2006/relationships/image" Target="../media/image18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5" Type="http://schemas.openxmlformats.org/officeDocument/2006/relationships/image" Target="../media/image18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openxmlformats.org/officeDocument/2006/relationships/image" Target="../media/image3.png"/><Relationship Id="rId6" Type="http://schemas.openxmlformats.org/officeDocument/2006/relationships/image" Target="../media/image31.jp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15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15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5" Type="http://schemas.openxmlformats.org/officeDocument/2006/relationships/image" Target="../media/image18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15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20.png"/><Relationship Id="rId5" Type="http://schemas.openxmlformats.org/officeDocument/2006/relationships/image" Target="../media/image4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15.png"/><Relationship Id="rId6" Type="http://schemas.openxmlformats.org/officeDocument/2006/relationships/image" Target="../media/image30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15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15.png"/><Relationship Id="rId6" Type="http://schemas.openxmlformats.org/officeDocument/2006/relationships/image" Target="../media/image24.jp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18.png"/><Relationship Id="rId4" Type="http://schemas.openxmlformats.org/officeDocument/2006/relationships/image" Target="../media/image4.png"/><Relationship Id="rId5" Type="http://schemas.openxmlformats.org/officeDocument/2006/relationships/image" Target="../media/image15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1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15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15.png"/><Relationship Id="rId6" Type="http://schemas.openxmlformats.org/officeDocument/2006/relationships/image" Target="../media/image1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15.png"/><Relationship Id="rId6" Type="http://schemas.openxmlformats.org/officeDocument/2006/relationships/image" Target="../media/image26.png"/><Relationship Id="rId7" Type="http://schemas.openxmlformats.org/officeDocument/2006/relationships/image" Target="../media/image10.png"/><Relationship Id="rId8" Type="http://schemas.openxmlformats.org/officeDocument/2006/relationships/image" Target="../media/image12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15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20.png"/><Relationship Id="rId5" Type="http://schemas.openxmlformats.org/officeDocument/2006/relationships/image" Target="../media/image4.png"/><Relationship Id="rId6" Type="http://schemas.openxmlformats.org/officeDocument/2006/relationships/image" Target="../media/image27.jp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20.png"/><Relationship Id="rId5" Type="http://schemas.openxmlformats.org/officeDocument/2006/relationships/image" Target="../media/image4.png"/><Relationship Id="rId6" Type="http://schemas.openxmlformats.org/officeDocument/2006/relationships/image" Target="../media/image27.jp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15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20.png"/><Relationship Id="rId5" Type="http://schemas.openxmlformats.org/officeDocument/2006/relationships/image" Target="../media/image4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20.png"/><Relationship Id="rId5" Type="http://schemas.openxmlformats.org/officeDocument/2006/relationships/image" Target="../media/image4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18.png"/><Relationship Id="rId4" Type="http://schemas.openxmlformats.org/officeDocument/2006/relationships/image" Target="../media/image4.png"/><Relationship Id="rId5" Type="http://schemas.openxmlformats.org/officeDocument/2006/relationships/image" Target="../media/image15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18.png"/><Relationship Id="rId4" Type="http://schemas.openxmlformats.org/officeDocument/2006/relationships/image" Target="../media/image4.png"/><Relationship Id="rId5" Type="http://schemas.openxmlformats.org/officeDocument/2006/relationships/image" Target="../media/image1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15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png"/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5" Type="http://schemas.openxmlformats.org/officeDocument/2006/relationships/image" Target="../media/image18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15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png"/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5" Type="http://schemas.openxmlformats.org/officeDocument/2006/relationships/image" Target="../media/image1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15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png"/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5" Type="http://schemas.openxmlformats.org/officeDocument/2006/relationships/image" Target="../media/image18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15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21.jpg"/><Relationship Id="rId5" Type="http://schemas.openxmlformats.org/officeDocument/2006/relationships/image" Target="../media/image15.png"/><Relationship Id="rId6" Type="http://schemas.openxmlformats.org/officeDocument/2006/relationships/image" Target="../media/image26.png"/><Relationship Id="rId7" Type="http://schemas.openxmlformats.org/officeDocument/2006/relationships/image" Target="../media/image10.png"/><Relationship Id="rId8" Type="http://schemas.openxmlformats.org/officeDocument/2006/relationships/image" Target="../media/image12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15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7.jp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15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5.jp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15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png"/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5" Type="http://schemas.openxmlformats.org/officeDocument/2006/relationships/image" Target="../media/image18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4.jpg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9.png"/><Relationship Id="rId6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15.png"/><Relationship Id="rId6" Type="http://schemas.openxmlformats.org/officeDocument/2006/relationships/image" Target="../media/image1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15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png"/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5" Type="http://schemas.openxmlformats.org/officeDocument/2006/relationships/image" Target="../media/image18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png"/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5" Type="http://schemas.openxmlformats.org/officeDocument/2006/relationships/image" Target="../media/image18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21.jpg"/><Relationship Id="rId5" Type="http://schemas.openxmlformats.org/officeDocument/2006/relationships/image" Target="../media/image15.png"/><Relationship Id="rId6" Type="http://schemas.openxmlformats.org/officeDocument/2006/relationships/image" Target="../media/image26.png"/><Relationship Id="rId7" Type="http://schemas.openxmlformats.org/officeDocument/2006/relationships/image" Target="../media/image10.png"/><Relationship Id="rId8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"/>
          <p:cNvSpPr txBox="1"/>
          <p:nvPr>
            <p:ph idx="1" type="body"/>
          </p:nvPr>
        </p:nvSpPr>
        <p:spPr>
          <a:xfrm>
            <a:off x="3445340" y="1710574"/>
            <a:ext cx="2514600" cy="31485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Google Shape;156;p12"/>
          <p:cNvSpPr txBox="1"/>
          <p:nvPr>
            <p:ph idx="2" type="body"/>
          </p:nvPr>
        </p:nvSpPr>
        <p:spPr>
          <a:xfrm>
            <a:off x="9332937" y="1735925"/>
            <a:ext cx="2514600" cy="31485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" name="Google Shape;157;p12"/>
          <p:cNvSpPr txBox="1"/>
          <p:nvPr>
            <p:ph idx="3" type="body"/>
          </p:nvPr>
        </p:nvSpPr>
        <p:spPr>
          <a:xfrm>
            <a:off x="344463" y="1702233"/>
            <a:ext cx="2910900" cy="315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p12"/>
          <p:cNvSpPr txBox="1"/>
          <p:nvPr>
            <p:ph idx="4" type="body"/>
          </p:nvPr>
        </p:nvSpPr>
        <p:spPr>
          <a:xfrm>
            <a:off x="6232061" y="1735926"/>
            <a:ext cx="2910900" cy="314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Google Shape;159;p12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60" name="Google Shape;16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1" name="Google Shape;161;p1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2" name="Google Shape;162;p1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3" name="Google Shape;163;p1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4" name="Google Shape;164;p1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5" name="Google Shape;165;p1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6" name="Google Shape;16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68" name="Google Shape;168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1" name="Google Shape;171;p13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13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73" name="Google Shape;173;p13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174" name="Google Shape;174;p13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5" name="Google Shape;175;p1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5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15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" name="Google Shape;184;p15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5" name="Google Shape;185;p15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1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7" name="Google Shape;187;p15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88" name="Google Shape;188;p15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189" name="Google Shape;189;p1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90" name="Google Shape;190;p15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1" name="Google Shape;191;p15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2" name="Google Shape;192;p15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3" name="Google Shape;193;p15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4" name="Google Shape;194;p15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95" name="Google Shape;195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97" name="Google Shape;197;p1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8" name="Google Shape;198;p15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9" name="Google Shape;199;p15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0" name="Google Shape;200;p15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1" name="Google Shape;201;p15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204" name="Google Shape;204;p16"/>
          <p:cNvGrpSpPr/>
          <p:nvPr/>
        </p:nvGrpSpPr>
        <p:grpSpPr>
          <a:xfrm flipH="1">
            <a:off x="-46438" y="6196177"/>
            <a:ext cx="12249071" cy="626186"/>
            <a:chOff x="-46438" y="6196177"/>
            <a:chExt cx="12249071" cy="626186"/>
          </a:xfrm>
        </p:grpSpPr>
        <p:pic>
          <p:nvPicPr>
            <p:cNvPr id="205" name="Google Shape;205;p1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06" name="Google Shape;206;p16"/>
            <p:cNvCxnSpPr/>
            <p:nvPr/>
          </p:nvCxnSpPr>
          <p:spPr>
            <a:xfrm>
              <a:off x="-46438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7" name="Google Shape;207;p16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8" name="Google Shape;208;p16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9" name="Google Shape;209;p16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0" name="Google Shape;210;p16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211" name="Google Shape;211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" name="Google Shape;212;p1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213" name="Google Shape;213;p1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4" name="Google Shape;214;p16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5" name="Google Shape;215;p16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216" name="Google Shape;216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805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oogle Shape;218;p17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219" name="Google Shape;219;p1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20" name="Google Shape;220;p17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21" name="Google Shape;221;p17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22" name="Google Shape;222;p17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223" name="Google Shape;223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24" name="Google Shape;224;p17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25" name="Google Shape;225;p17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226" name="Google Shape;226;p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227" name="Google Shape;227;p1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8" name="Google Shape;228;p1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9" name="Google Shape;229;p17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p17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8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3" name="Google Shape;233;p18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4" name="Google Shape;234;p18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5" name="Google Shape;235;p18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36" name="Google Shape;23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7" name="Google Shape;237;p1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8" name="Google Shape;238;p1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9" name="Google Shape;239;p1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0" name="Google Shape;240;p1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1" name="Google Shape;241;p1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2" name="Google Shape;24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44" name="Google Shape;244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8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6" name="Google Shape;246;p18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47" name="Google Shape;247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0" name="Google Shape;250;p19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1" name="Google Shape;251;p19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52" name="Google Shape;252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3" name="Google Shape;253;p1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4" name="Google Shape;254;p1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5" name="Google Shape;255;p1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6" name="Google Shape;256;p1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7" name="Google Shape;257;p1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8" name="Google Shape;25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60" name="Google Shape;260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0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3" name="Google Shape;263;p20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4" name="Google Shape;264;p20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5" name="Google Shape;265;p20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6" name="Google Shape;266;p20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7" name="Google Shape;267;p20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8" name="Google Shape;268;p20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9" name="Google Shape;269;p20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0" name="Google Shape;270;p20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71" name="Google Shape;271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2" name="Google Shape;272;p2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3" name="Google Shape;273;p2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4" name="Google Shape;274;p2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5" name="Google Shape;275;p2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6" name="Google Shape;276;p2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7" name="Google Shape;27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79" name="Google Shape;279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1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p21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3" name="Google Shape;283;p21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" name="Google Shape;284;p2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5" name="Google Shape;285;p21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86" name="Google Shape;286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7" name="Google Shape;287;p2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8" name="Google Shape;288;p2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9" name="Google Shape;289;p2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0" name="Google Shape;290;p2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1" name="Google Shape;291;p2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92" name="Google Shape;29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94" name="Google Shape;294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2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0" name="Google Shape;300;p22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p22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2" name="Google Shape;302;p2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3" name="Google Shape;303;p22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04" name="Google Shape;304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5" name="Google Shape;305;p2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6" name="Google Shape;306;p2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7" name="Google Shape;307;p2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8" name="Google Shape;308;p2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9" name="Google Shape;309;p2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10" name="Google Shape;31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12" name="Google Shape;312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0"/>
            <a:ext cx="12192000" cy="1291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867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3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Google Shape;18;p3"/>
          <p:cNvCxnSpPr>
            <a:endCxn id="15" idx="2"/>
          </p:cNvCxnSpPr>
          <p:nvPr/>
        </p:nvCxnSpPr>
        <p:spPr>
          <a:xfrm>
            <a:off x="0" y="1291200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/>
          <p:nvPr>
            <p:ph type="title"/>
          </p:nvPr>
        </p:nvSpPr>
        <p:spPr>
          <a:xfrm>
            <a:off x="0" y="-1"/>
            <a:ext cx="9160000" cy="12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20572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3800"/>
              <a:buFont typeface="Calibri"/>
              <a:buNone/>
              <a:defRPr b="1" i="0" sz="5067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0" y="5764437"/>
            <a:ext cx="12192000" cy="1093600"/>
          </a:xfrm>
          <a:prstGeom prst="rect">
            <a:avLst/>
          </a:prstGeom>
          <a:noFill/>
          <a:ln>
            <a:noFill/>
          </a:ln>
        </p:spPr>
        <p:txBody>
          <a:bodyPr anchorCtr="1" anchor="ctr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771BA"/>
              </a:buClr>
              <a:buSzPts val="33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2" type="body"/>
          </p:nvPr>
        </p:nvSpPr>
        <p:spPr>
          <a:xfrm>
            <a:off x="0" y="1657351"/>
            <a:ext cx="12192000" cy="3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900" spcFirstLastPara="1" rIns="68575" wrap="square" tIns="34275">
            <a:noAutofit/>
          </a:bodyPr>
          <a:lstStyle>
            <a:lvl1pPr indent="-400050" lvl="0" marL="457200" marR="0" rtl="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0771BA"/>
              </a:buClr>
              <a:buSzPts val="27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71BA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3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8" name="Google Shape;318;p23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9" name="Google Shape;319;p23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0" name="Google Shape;320;p23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1" name="Google Shape;321;p23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2" name="Google Shape;322;p23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3" name="Google Shape;323;p23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4" name="Google Shape;324;p23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5" name="Google Shape;325;p23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26" name="Google Shape;32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7" name="Google Shape;327;p2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8" name="Google Shape;328;p2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9" name="Google Shape;329;p2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0" name="Google Shape;330;p2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1" name="Google Shape;331;p2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2" name="Google Shape;33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34" name="Google Shape;334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7" name="Google Shape;337;p2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2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9" name="Google Shape;339;p2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0" name="Google Shape;34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2" name="Google Shape;342;p2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3" name="Google Shape;343;p2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4" name="Google Shape;344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2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6" name="Google Shape;346;p24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7" name="Google Shape;347;p24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8" name="Google Shape;348;p24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9" name="Google Shape;349;p24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0" name="Google Shape;350;p24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1" name="Google Shape;351;p24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2" name="Google Shape;352;p24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3" name="Google Shape;353;p24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54" name="Google Shape;354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7" name="Google Shape;357;p2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8" name="Google Shape;358;p2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9" name="Google Shape;359;p2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0" name="Google Shape;36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2" name="Google Shape;362;p2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3" name="Google Shape;363;p2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4" name="Google Shape;364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2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6" name="Google Shape;366;p25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7" name="Google Shape;367;p25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8" name="Google Shape;368;p25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9" name="Google Shape;369;p25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0" name="Google Shape;370;p25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1" name="Google Shape;371;p25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2" name="Google Shape;372;p25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3" name="Google Shape;373;p25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4" name="Google Shape;374;p25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75" name="Google Shape;375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76" name="Google Shape;376;p25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7" name="Google Shape;377;p25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8" name="Google Shape;378;p25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oogle Shape;380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1" name="Google Shape;381;p2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2" name="Google Shape;382;p2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3" name="Google Shape;383;p2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4" name="Google Shape;384;p2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5" name="Google Shape;385;p2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86" name="Google Shape;38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88" name="Google Shape;388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2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0" name="Google Shape;390;p26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1" name="Google Shape;391;p26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4" name="Google Shape;394;p2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5" name="Google Shape;395;p2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6" name="Google Shape;396;p2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7" name="Google Shape;39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9" name="Google Shape;399;p2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0" name="Google Shape;400;p2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01" name="Google Shape;401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2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3" name="Google Shape;403;p27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27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7" name="Google Shape;407;p2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8" name="Google Shape;408;p2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9" name="Google Shape;409;p2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0" name="Google Shape;41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2" name="Google Shape;412;p2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3" name="Google Shape;413;p2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4" name="Google Shape;414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2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6" name="Google Shape;416;p28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7" name="Google Shape;417;p28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8" name="Google Shape;418;p28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9" name="Google Shape;419;p28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0" name="Google Shape;420;p28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1" name="Google Shape;421;p28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2" name="Google Shape;422;p28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5" name="Google Shape;425;p2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2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2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8" name="Google Shape;42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9" name="Google Shape;429;p2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0" name="Google Shape;430;p2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31" name="Google Shape;43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32" name="Google Shape;432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2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4" name="Google Shape;434;p29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Google Shape;436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7" name="Google Shape;437;p3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8" name="Google Shape;438;p3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9" name="Google Shape;439;p3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0" name="Google Shape;44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1" name="Google Shape;441;p3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2" name="Google Shape;442;p3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3" name="Google Shape;443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44" name="Google Shape;444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3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6" name="Google Shape;446;p30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7" name="Google Shape;447;p30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1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0" name="Google Shape;450;p31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1" name="Google Shape;451;p3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59" name="Google Shape;459;p33"/>
          <p:cNvGrpSpPr/>
          <p:nvPr/>
        </p:nvGrpSpPr>
        <p:grpSpPr>
          <a:xfrm>
            <a:off x="3598397" y="6190158"/>
            <a:ext cx="8441706" cy="621572"/>
            <a:chOff x="3598397" y="6190158"/>
            <a:chExt cx="8441706" cy="621572"/>
          </a:xfrm>
        </p:grpSpPr>
        <p:cxnSp>
          <p:nvCxnSpPr>
            <p:cNvPr id="460" name="Google Shape;460;p33"/>
            <p:cNvCxnSpPr/>
            <p:nvPr/>
          </p:nvCxnSpPr>
          <p:spPr>
            <a:xfrm>
              <a:off x="9634993" y="6560687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1" name="Google Shape;461;p33"/>
            <p:cNvCxnSpPr/>
            <p:nvPr/>
          </p:nvCxnSpPr>
          <p:spPr>
            <a:xfrm>
              <a:off x="6900226" y="6562755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2" name="Google Shape;462;p33"/>
            <p:cNvCxnSpPr/>
            <p:nvPr/>
          </p:nvCxnSpPr>
          <p:spPr>
            <a:xfrm>
              <a:off x="4077699" y="6573387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463" name="Google Shape;463;p3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598397" y="622984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464" name="Google Shape;464;p3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170222" y="6190158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5" name="Google Shape;465;p3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033506" y="6313780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6" name="Google Shape;466;p3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730173" y="6238372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7" name="Google Shape;467;p33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468" name="Google Shape;468;p33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9" name="Google Shape;469;p33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0" name="Google Shape;470;p33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1" name="Google Shape;471;p33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2" name="Google Shape;472;p33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3" name="Google Shape;473;p33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4" name="Google Shape;474;p33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5" name="Google Shape;475;p33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6" name="Google Shape;476;p33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Understand the stor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" name="Google Shape;29;p5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30" name="Google Shape;30;p5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31" name="Google Shape;31;p5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2" name="Google Shape;32;p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3" name="Google Shape;33;p5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4" name="Google Shape;3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1502" y="5766865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9" name="Google Shape;479;p34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480" name="Google Shape;480;p34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481" name="Google Shape;481;p34"/>
          <p:cNvGrpSpPr/>
          <p:nvPr/>
        </p:nvGrpSpPr>
        <p:grpSpPr>
          <a:xfrm flipH="1">
            <a:off x="3783480" y="6168314"/>
            <a:ext cx="8086608" cy="626186"/>
            <a:chOff x="190275" y="6196177"/>
            <a:chExt cx="8086608" cy="626186"/>
          </a:xfrm>
        </p:grpSpPr>
        <p:cxnSp>
          <p:nvCxnSpPr>
            <p:cNvPr id="482" name="Google Shape;482;p34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83" name="Google Shape;483;p34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84" name="Google Shape;484;p34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485" name="Google Shape;485;p3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486" name="Google Shape;486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7" name="Google Shape;487;p3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02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8" name="Google Shape;488;p3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7849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9" name="Google Shape;489;p34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Find Your Materials">
  <p:cSld name="1_Find Your Materials"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5"/>
          <p:cNvSpPr txBox="1"/>
          <p:nvPr>
            <p:ph type="title"/>
          </p:nvPr>
        </p:nvSpPr>
        <p:spPr>
          <a:xfrm>
            <a:off x="332740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92" name="Google Shape;492;p35"/>
          <p:cNvGrpSpPr/>
          <p:nvPr/>
        </p:nvGrpSpPr>
        <p:grpSpPr>
          <a:xfrm flipH="1">
            <a:off x="3757659" y="6196177"/>
            <a:ext cx="8097437" cy="626186"/>
            <a:chOff x="179447" y="6196177"/>
            <a:chExt cx="8097437" cy="626186"/>
          </a:xfrm>
        </p:grpSpPr>
        <p:pic>
          <p:nvPicPr>
            <p:cNvPr id="493" name="Google Shape;493;p3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794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94" name="Google Shape;494;p35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95" name="Google Shape;495;p35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96" name="Google Shape;496;p35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497" name="Google Shape;497;p3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7849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8" name="Google Shape;498;p3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499" name="Google Shape;499;p3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00" name="Google Shape;500;p35"/>
          <p:cNvSpPr txBox="1"/>
          <p:nvPr>
            <p:ph idx="1" type="body"/>
          </p:nvPr>
        </p:nvSpPr>
        <p:spPr>
          <a:xfrm>
            <a:off x="8967862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1" name="Google Shape;501;p35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2" name="Google Shape;502;p35"/>
          <p:cNvSpPr txBox="1"/>
          <p:nvPr>
            <p:ph idx="3" type="body"/>
          </p:nvPr>
        </p:nvSpPr>
        <p:spPr>
          <a:xfrm>
            <a:off x="142610" y="1454588"/>
            <a:ext cx="3258591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3" name="Google Shape;503;p35"/>
          <p:cNvSpPr txBox="1"/>
          <p:nvPr>
            <p:ph idx="4" type="body"/>
          </p:nvPr>
        </p:nvSpPr>
        <p:spPr>
          <a:xfrm>
            <a:off x="142609" y="2645354"/>
            <a:ext cx="3258592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4" name="Google Shape;504;p35"/>
          <p:cNvSpPr/>
          <p:nvPr>
            <p:ph idx="5" type="pic"/>
          </p:nvPr>
        </p:nvSpPr>
        <p:spPr>
          <a:xfrm>
            <a:off x="336904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6"/>
          <p:cNvSpPr txBox="1"/>
          <p:nvPr>
            <p:ph type="title"/>
          </p:nvPr>
        </p:nvSpPr>
        <p:spPr>
          <a:xfrm>
            <a:off x="3170727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507" name="Google Shape;507;p36"/>
          <p:cNvGrpSpPr/>
          <p:nvPr/>
        </p:nvGrpSpPr>
        <p:grpSpPr>
          <a:xfrm flipH="1">
            <a:off x="3722198" y="6196177"/>
            <a:ext cx="8086608" cy="626186"/>
            <a:chOff x="190275" y="6196177"/>
            <a:chExt cx="8086608" cy="626186"/>
          </a:xfrm>
        </p:grpSpPr>
        <p:cxnSp>
          <p:nvCxnSpPr>
            <p:cNvPr id="508" name="Google Shape;508;p36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09" name="Google Shape;509;p36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10" name="Google Shape;510;p36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511" name="Google Shape;511;p3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512" name="Google Shape;512;p3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3" name="Google Shape;513;p3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02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4" name="Google Shape;514;p3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7849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5" name="Google Shape;515;p36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16" name="Google Shape;516;p36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7" name="Google Shape;517;p36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8" name="Google Shape;518;p36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9" name="Google Shape;519;p36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0" name="Google Shape;520;p36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1" name="Google Shape;521;p36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2" name="Google Shape;522;p36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37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525" name="Google Shape;525;p37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6" name="Google Shape;526;p37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527" name="Google Shape;527;p37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528" name="Google Shape;528;p37"/>
          <p:cNvGrpSpPr/>
          <p:nvPr/>
        </p:nvGrpSpPr>
        <p:grpSpPr>
          <a:xfrm flipH="1">
            <a:off x="3835175" y="6137099"/>
            <a:ext cx="8086608" cy="626186"/>
            <a:chOff x="190275" y="6196177"/>
            <a:chExt cx="8086608" cy="626186"/>
          </a:xfrm>
        </p:grpSpPr>
        <p:cxnSp>
          <p:nvCxnSpPr>
            <p:cNvPr id="529" name="Google Shape;529;p37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30" name="Google Shape;530;p37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31" name="Google Shape;531;p37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532" name="Google Shape;532;p3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533" name="Google Shape;533;p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4" name="Google Shape;534;p3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02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5" name="Google Shape;535;p3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7849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36" name="Google Shape;536;p3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3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9" name="Google Shape;539;p38"/>
          <p:cNvSpPr txBox="1"/>
          <p:nvPr>
            <p:ph idx="1" type="body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0" name="Google Shape;540;p38"/>
          <p:cNvSpPr txBox="1"/>
          <p:nvPr>
            <p:ph idx="2" type="body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41" name="Google Shape;541;p3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2" name="Google Shape;542;p3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3" name="Google Shape;543;p3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44" name="Google Shape;544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45" name="Google Shape;545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548" name="Google Shape;548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549" name="Google Shape;549;p38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0" name="Google Shape;550;p38"/>
          <p:cNvSpPr/>
          <p:nvPr/>
        </p:nvSpPr>
        <p:spPr>
          <a:xfrm flipH="1" rot="-2036221">
            <a:off x="3537772" y="1994884"/>
            <a:ext cx="3036897" cy="21470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1" name="Google Shape;551;p38"/>
          <p:cNvSpPr txBox="1"/>
          <p:nvPr>
            <p:ph idx="3" type="body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2" name="Google Shape;552;p38"/>
          <p:cNvSpPr txBox="1"/>
          <p:nvPr>
            <p:ph idx="4" type="body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3" name="Google Shape;553;p38"/>
          <p:cNvSpPr txBox="1"/>
          <p:nvPr>
            <p:ph idx="5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39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6" name="Google Shape;556;p39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7" name="Google Shape;557;p39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8" name="Google Shape;558;p39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59" name="Google Shape;559;p3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0" name="Google Shape;560;p3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1" name="Google Shape;561;p3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62" name="Google Shape;562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63" name="Google Shape;563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39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7" name="Google Shape;567;p39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8" name="Google Shape;568;p39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9" name="Google Shape;569;p39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40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2" name="Google Shape;572;p40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3" name="Google Shape;573;p40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4" name="Google Shape;574;p40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5" name="Google Shape;575;p40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76" name="Google Shape;576;p40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7" name="Google Shape;577;p40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8" name="Google Shape;578;p40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9" name="Google Shape;579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80" name="Google Shape;580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41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85" name="Google Shape;585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6" name="Google Shape;586;p41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7" name="Google Shape;587;p41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8" name="Google Shape;588;p41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9" name="Google Shape;589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91" name="Google Shape;591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42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94" name="Google Shape;594;p42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5" name="Google Shape;595;p42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6" name="Google Shape;596;p42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7" name="Google Shape;597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98" name="Google Shape;598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43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03" name="Google Shape;603;p43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4" name="Google Shape;604;p43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5" name="Google Shape;605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7" name="Google Shape;607;p43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8" name="Google Shape;608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46" name="Google Shape;46;p6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47" name="Google Shape;47;p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8" name="Google Shape;48;p6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9" name="Google Shape;49;p6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0" name="Google Shape;50;p6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1" name="Google Shape;51;p6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2" name="Google Shape;52;p6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53" name="Google Shape;53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Google Shape;54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55" name="Google Shape;55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44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12" name="Google Shape;612;p44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3" name="Google Shape;613;p44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4" name="Google Shape;614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15" name="Google Shape;615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6" name="Google Shape;616;p44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7" name="Google Shape;617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44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0" name="Google Shape;620;p44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621" name="Google Shape;621;p44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3" name="Google Shape;623;p45"/>
          <p:cNvCxnSpPr/>
          <p:nvPr/>
        </p:nvCxnSpPr>
        <p:spPr>
          <a:xfrm>
            <a:off x="8741578" y="2917991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4" name="Google Shape;624;p45"/>
          <p:cNvCxnSpPr/>
          <p:nvPr/>
        </p:nvCxnSpPr>
        <p:spPr>
          <a:xfrm flipH="1">
            <a:off x="6455065" y="2990983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25" name="Google Shape;625;p4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26" name="Google Shape;626;p45"/>
          <p:cNvCxnSpPr/>
          <p:nvPr/>
        </p:nvCxnSpPr>
        <p:spPr>
          <a:xfrm rot="10800000">
            <a:off x="9712000" y="6542053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7" name="Google Shape;627;p45"/>
          <p:cNvCxnSpPr/>
          <p:nvPr/>
        </p:nvCxnSpPr>
        <p:spPr>
          <a:xfrm rot="10800000">
            <a:off x="7010611" y="6542053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8" name="Google Shape;628;p45"/>
          <p:cNvCxnSpPr/>
          <p:nvPr/>
        </p:nvCxnSpPr>
        <p:spPr>
          <a:xfrm rot="10800000">
            <a:off x="4227564" y="6557036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29" name="Google Shape;629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3644056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30" name="Google Shape;630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335564" y="6135390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9131311" y="6328033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11680552" y="6196177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45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4" name="Google Shape;634;p45"/>
          <p:cNvSpPr/>
          <p:nvPr>
            <p:ph idx="2" type="pic"/>
          </p:nvPr>
        </p:nvSpPr>
        <p:spPr>
          <a:xfrm>
            <a:off x="-2140391" y="89370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635" name="Google Shape;635;p45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6" name="Google Shape;636;p45"/>
          <p:cNvSpPr/>
          <p:nvPr/>
        </p:nvSpPr>
        <p:spPr>
          <a:xfrm>
            <a:off x="7724295" y="4357531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7" name="Google Shape;637;p45"/>
          <p:cNvSpPr/>
          <p:nvPr/>
        </p:nvSpPr>
        <p:spPr>
          <a:xfrm>
            <a:off x="5164695" y="3321577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8" name="Google Shape;638;p45"/>
          <p:cNvSpPr/>
          <p:nvPr/>
        </p:nvSpPr>
        <p:spPr>
          <a:xfrm>
            <a:off x="6988792" y="2195341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9" name="Google Shape;639;p45"/>
          <p:cNvSpPr/>
          <p:nvPr/>
        </p:nvSpPr>
        <p:spPr>
          <a:xfrm>
            <a:off x="8923683" y="3315571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0" name="Google Shape;640;p45"/>
          <p:cNvSpPr txBox="1"/>
          <p:nvPr>
            <p:ph idx="4" type="body"/>
          </p:nvPr>
        </p:nvSpPr>
        <p:spPr>
          <a:xfrm>
            <a:off x="3775964" y="245017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1" name="Google Shape;641;p45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2" name="Google Shape;642;p45"/>
          <p:cNvSpPr txBox="1"/>
          <p:nvPr>
            <p:ph idx="6" type="body"/>
          </p:nvPr>
        </p:nvSpPr>
        <p:spPr>
          <a:xfrm>
            <a:off x="6070742" y="4864394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3" name="Google Shape;643;p45"/>
          <p:cNvSpPr txBox="1"/>
          <p:nvPr>
            <p:ph idx="7" type="body"/>
          </p:nvPr>
        </p:nvSpPr>
        <p:spPr>
          <a:xfrm>
            <a:off x="2773532" y="4471443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46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46" name="Google Shape;646;p46"/>
          <p:cNvCxnSpPr/>
          <p:nvPr/>
        </p:nvCxnSpPr>
        <p:spPr>
          <a:xfrm>
            <a:off x="9648500" y="655316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7" name="Google Shape;647;p46"/>
          <p:cNvCxnSpPr/>
          <p:nvPr/>
        </p:nvCxnSpPr>
        <p:spPr>
          <a:xfrm>
            <a:off x="6966904" y="65786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8" name="Google Shape;648;p46"/>
          <p:cNvCxnSpPr/>
          <p:nvPr/>
        </p:nvCxnSpPr>
        <p:spPr>
          <a:xfrm>
            <a:off x="4128032" y="6567453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49" name="Google Shape;649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4542" y="6214830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50" name="Google Shape;650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61432" y="6138496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89667" y="6316925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772744" y="6244263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653" name="Google Shape;653;p46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4" name="Google Shape;654;p46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655" name="Google Shape;655;p46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4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3" name="Google Shape;663;p48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4" name="Google Shape;664;p48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65" name="Google Shape;665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6" name="Google Shape;666;p4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7" name="Google Shape;667;p4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8" name="Google Shape;668;p4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9" name="Google Shape;669;p4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0" name="Google Shape;670;p4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1" name="Google Shape;671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73" name="Google Shape;673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49"/>
          <p:cNvGrpSpPr/>
          <p:nvPr/>
        </p:nvGrpSpPr>
        <p:grpSpPr>
          <a:xfrm flipH="1">
            <a:off x="-30396" y="6196177"/>
            <a:ext cx="12233149" cy="626186"/>
            <a:chOff x="-30396" y="6196177"/>
            <a:chExt cx="12233149" cy="626186"/>
          </a:xfrm>
        </p:grpSpPr>
        <p:pic>
          <p:nvPicPr>
            <p:cNvPr id="676" name="Google Shape;676;p4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29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77" name="Google Shape;677;p49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78" name="Google Shape;678;p49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79" name="Google Shape;679;p49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680" name="Google Shape;680;p4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1" name="Google Shape;681;p4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82" name="Google Shape;682;p49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83" name="Google Shape;683;p49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684" name="Google Shape;684;p4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85" name="Google Shape;685;p4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6" name="Google Shape;686;p49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7" name="Google Shape;687;p49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8" name="Google Shape;688;p49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9" name="Google Shape;689;p49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0" name="Google Shape;690;p49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1" name="Google Shape;691;p49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2" name="Google Shape;692;p49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3" name="Google Shape;693;p49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4" name="Google Shape;694;p49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sp>
        <p:nvSpPr>
          <p:cNvPr id="695" name="Google Shape;695;p49"/>
          <p:cNvSpPr txBox="1"/>
          <p:nvPr>
            <p:ph idx="13" type="body"/>
          </p:nvPr>
        </p:nvSpPr>
        <p:spPr>
          <a:xfrm>
            <a:off x="6381858" y="5027422"/>
            <a:ext cx="5547900" cy="10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6" name="Google Shape;696;p49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50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9" name="Google Shape;699;p50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0" name="Google Shape;700;p50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1" name="Google Shape;701;p50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702" name="Google Shape;702;p50"/>
          <p:cNvGrpSpPr/>
          <p:nvPr/>
        </p:nvGrpSpPr>
        <p:grpSpPr>
          <a:xfrm flipH="1">
            <a:off x="-30396" y="6196177"/>
            <a:ext cx="12233149" cy="626186"/>
            <a:chOff x="-30396" y="6196177"/>
            <a:chExt cx="12233149" cy="626186"/>
          </a:xfrm>
        </p:grpSpPr>
        <p:pic>
          <p:nvPicPr>
            <p:cNvPr id="703" name="Google Shape;703;p5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04" name="Google Shape;704;p50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05" name="Google Shape;705;p50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06" name="Google Shape;706;p50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07" name="Google Shape;707;p50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08" name="Google Shape;708;p50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709" name="Google Shape;709;p5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0" name="Google Shape;710;p5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711" name="Google Shape;711;p5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12" name="Google Shape;712;p50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3" name="Google Shape;713;p50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14" name="Google Shape;714;p5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51"/>
          <p:cNvSpPr/>
          <p:nvPr>
            <p:ph idx="2" type="pic"/>
          </p:nvPr>
        </p:nvSpPr>
        <p:spPr>
          <a:xfrm>
            <a:off x="5305232" y="1853299"/>
            <a:ext cx="6578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7" name="Google Shape;717;p51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8" name="Google Shape;718;p51"/>
          <p:cNvSpPr txBox="1"/>
          <p:nvPr>
            <p:ph idx="3" type="body"/>
          </p:nvPr>
        </p:nvSpPr>
        <p:spPr>
          <a:xfrm>
            <a:off x="1660585" y="2653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9" name="Google Shape;719;p51"/>
          <p:cNvSpPr txBox="1"/>
          <p:nvPr>
            <p:ph idx="4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0" name="Google Shape;720;p5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1" name="Google Shape;721;p51"/>
          <p:cNvSpPr txBox="1"/>
          <p:nvPr>
            <p:ph idx="5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22" name="Google Shape;722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3" name="Google Shape;723;p5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4" name="Google Shape;724;p5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5" name="Google Shape;725;p5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6" name="Google Shape;726;p5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7" name="Google Shape;727;p5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8" name="Google Shape;728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Google Shape;729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30" name="Google Shape;730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31" name="Google Shape;731;p51"/>
          <p:cNvSpPr txBox="1"/>
          <p:nvPr>
            <p:ph idx="6" type="body"/>
          </p:nvPr>
        </p:nvSpPr>
        <p:spPr>
          <a:xfrm>
            <a:off x="691245" y="1502511"/>
            <a:ext cx="576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2" name="Google Shape;732;p51"/>
          <p:cNvSpPr txBox="1"/>
          <p:nvPr>
            <p:ph idx="7" type="body"/>
          </p:nvPr>
        </p:nvSpPr>
        <p:spPr>
          <a:xfrm>
            <a:off x="693292" y="2822770"/>
            <a:ext cx="7590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3" name="Google Shape;733;p51"/>
          <p:cNvSpPr txBox="1"/>
          <p:nvPr>
            <p:ph idx="8" type="body"/>
          </p:nvPr>
        </p:nvSpPr>
        <p:spPr>
          <a:xfrm>
            <a:off x="691246" y="3939833"/>
            <a:ext cx="7956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4" name="Google Shape;734;p51"/>
          <p:cNvSpPr txBox="1"/>
          <p:nvPr>
            <p:ph idx="9" type="body"/>
          </p:nvPr>
        </p:nvSpPr>
        <p:spPr>
          <a:xfrm>
            <a:off x="691245" y="5162747"/>
            <a:ext cx="6585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5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37" name="Google Shape;737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8" name="Google Shape;738;p52"/>
          <p:cNvCxnSpPr/>
          <p:nvPr/>
        </p:nvCxnSpPr>
        <p:spPr>
          <a:xfrm>
            <a:off x="-46438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9" name="Google Shape;739;p5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0" name="Google Shape;740;p5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1" name="Google Shape;741;p5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2" name="Google Shape;742;p5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3" name="Google Shape;743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45" name="Google Shape;745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46" name="Google Shape;746;p52"/>
          <p:cNvSpPr txBox="1"/>
          <p:nvPr>
            <p:ph idx="1" type="body"/>
          </p:nvPr>
        </p:nvSpPr>
        <p:spPr>
          <a:xfrm>
            <a:off x="6303981" y="1659612"/>
            <a:ext cx="53535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7" name="Google Shape;747;p52"/>
          <p:cNvSpPr txBox="1"/>
          <p:nvPr>
            <p:ph idx="2" type="body"/>
          </p:nvPr>
        </p:nvSpPr>
        <p:spPr>
          <a:xfrm>
            <a:off x="6303981" y="4001457"/>
            <a:ext cx="5353500" cy="15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748" name="Google Shape;748;p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8" cy="4198987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0" name="Google Shape;750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1" name="Google Shape;751;p5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2" name="Google Shape;752;p5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3" name="Google Shape;753;p5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4" name="Google Shape;754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5" name="Google Shape;755;p5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6" name="Google Shape;756;p5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7" name="Google Shape;757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58" name="Google Shape;758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5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0" name="Google Shape;760;p53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1" name="Google Shape;761;p53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54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4" name="Google Shape;764;p54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5" name="Google Shape;765;p54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6" name="Google Shape;766;p54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7" name="Google Shape;767;p54"/>
          <p:cNvSpPr txBox="1"/>
          <p:nvPr>
            <p:ph idx="5" type="body"/>
          </p:nvPr>
        </p:nvSpPr>
        <p:spPr>
          <a:xfrm>
            <a:off x="651620" y="1700202"/>
            <a:ext cx="2130600" cy="21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8" name="Google Shape;768;p54"/>
          <p:cNvSpPr txBox="1"/>
          <p:nvPr>
            <p:ph idx="6" type="body"/>
          </p:nvPr>
        </p:nvSpPr>
        <p:spPr>
          <a:xfrm>
            <a:off x="3479964" y="1854357"/>
            <a:ext cx="24873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9" name="Google Shape;769;p54"/>
          <p:cNvSpPr txBox="1"/>
          <p:nvPr>
            <p:ph idx="7" type="body"/>
          </p:nvPr>
        </p:nvSpPr>
        <p:spPr>
          <a:xfrm>
            <a:off x="6416856" y="186161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0" name="Google Shape;770;p54"/>
          <p:cNvSpPr txBox="1"/>
          <p:nvPr>
            <p:ph idx="8" type="body"/>
          </p:nvPr>
        </p:nvSpPr>
        <p:spPr>
          <a:xfrm>
            <a:off x="9355776" y="185255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1" name="Google Shape;771;p54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72" name="Google Shape;772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3" name="Google Shape;773;p5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4" name="Google Shape;774;p5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5" name="Google Shape;775;p5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6" name="Google Shape;776;p5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7" name="Google Shape;777;p5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8" name="Google Shape;778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80" name="Google Shape;780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58" name="Google Shape;58;p7"/>
          <p:cNvGrpSpPr/>
          <p:nvPr/>
        </p:nvGrpSpPr>
        <p:grpSpPr>
          <a:xfrm flipH="1">
            <a:off x="-30396" y="6196177"/>
            <a:ext cx="12233149" cy="626185"/>
            <a:chOff x="-30396" y="6196177"/>
            <a:chExt cx="12233149" cy="626185"/>
          </a:xfrm>
        </p:grpSpPr>
        <p:pic>
          <p:nvPicPr>
            <p:cNvPr id="59" name="Google Shape;59;p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0" name="Google Shape;60;p7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1" name="Google Shape;61;p7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2" name="Google Shape;62;p7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3" name="Google Shape;63;p7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4" name="Google Shape;64;p7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65" name="Google Shape;65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67" name="Google Shape;67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8" name="Google Shape;68;p7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7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7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7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7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7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7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7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55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3" name="Google Shape;783;p55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4" name="Google Shape;784;p55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5" name="Google Shape;785;p5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6" name="Google Shape;786;p55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87" name="Google Shape;787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8" name="Google Shape;788;p5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9" name="Google Shape;789;p5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0" name="Google Shape;790;p5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1" name="Google Shape;791;p5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2" name="Google Shape;792;p5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3" name="Google Shape;793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Google Shape;794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95" name="Google Shape;795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6" name="Google Shape;796;p5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7" name="Google Shape;797;p5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Google Shape;798;p5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56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1" name="Google Shape;801;p56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2" name="Google Shape;802;p56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3" name="Google Shape;803;p5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4" name="Google Shape;804;p56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05" name="Google Shape;805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6" name="Google Shape;806;p5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7" name="Google Shape;807;p5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8" name="Google Shape;808;p5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9" name="Google Shape;809;p5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0" name="Google Shape;810;p5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1" name="Google Shape;811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2" name="Google Shape;812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13" name="Google Shape;813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4" name="Google Shape;814;p5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5" name="Google Shape;815;p5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6" name="Google Shape;816;p5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57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9" name="Google Shape;819;p57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0" name="Google Shape;820;p57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1" name="Google Shape;821;p57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2" name="Google Shape;822;p57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3" name="Google Shape;823;p57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4" name="Google Shape;824;p57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5" name="Google Shape;825;p57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6" name="Google Shape;826;p57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27" name="Google Shape;827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8" name="Google Shape;828;p5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9" name="Google Shape;829;p5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0" name="Google Shape;830;p5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1" name="Google Shape;831;p5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2" name="Google Shape;832;p5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3" name="Google Shape;833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4" name="Google Shape;834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35" name="Google Shape;835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7" name="Google Shape;837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8" name="Google Shape;838;p5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9" name="Google Shape;839;p5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0" name="Google Shape;840;p5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1" name="Google Shape;841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2" name="Google Shape;842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3" name="Google Shape;843;p5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4" name="Google Shape;844;p5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5" name="Google Shape;845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46" name="Google Shape;846;p5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7" name="Google Shape;847;p58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8" name="Google Shape;848;p58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9" name="Google Shape;849;p58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0" name="Google Shape;850;p58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1" name="Google Shape;851;p58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2" name="Google Shape;852;p58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3" name="Google Shape;853;p58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4" name="Google Shape;854;p58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855" name="Google Shape;855;p5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1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7" name="Google Shape;857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8" name="Google Shape;858;p5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9" name="Google Shape;859;p5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0" name="Google Shape;860;p5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1" name="Google Shape;861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2" name="Google Shape;862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3" name="Google Shape;863;p5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4" name="Google Shape;864;p5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5" name="Google Shape;865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66" name="Google Shape;866;p5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7" name="Google Shape;867;p59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8" name="Google Shape;868;p59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9" name="Google Shape;869;p59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0" name="Google Shape;870;p59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1" name="Google Shape;871;p59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2" name="Google Shape;872;p59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3" name="Google Shape;873;p59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4" name="Google Shape;874;p59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5" name="Google Shape;875;p59"/>
          <p:cNvSpPr txBox="1"/>
          <p:nvPr>
            <p:ph idx="9" type="body"/>
          </p:nvPr>
        </p:nvSpPr>
        <p:spPr>
          <a:xfrm>
            <a:off x="8389001" y="1520875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876" name="Google Shape;876;p5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5" cy="2854738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877" name="Google Shape;877;p59"/>
          <p:cNvSpPr/>
          <p:nvPr/>
        </p:nvSpPr>
        <p:spPr>
          <a:xfrm>
            <a:off x="8182573" y="1374414"/>
            <a:ext cx="3801300" cy="1571100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8" name="Google Shape;878;p59"/>
          <p:cNvSpPr/>
          <p:nvPr/>
        </p:nvSpPr>
        <p:spPr>
          <a:xfrm>
            <a:off x="8852546" y="4379200"/>
            <a:ext cx="3206700" cy="1571100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9" name="Google Shape;879;p59"/>
          <p:cNvSpPr txBox="1"/>
          <p:nvPr>
            <p:ph idx="13" type="body"/>
          </p:nvPr>
        </p:nvSpPr>
        <p:spPr>
          <a:xfrm>
            <a:off x="8991285" y="4468187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1" name="Google Shape;881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2" name="Google Shape;882;p6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3" name="Google Shape;883;p6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4" name="Google Shape;884;p6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5" name="Google Shape;885;p6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6" name="Google Shape;886;p6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7" name="Google Shape;887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8" name="Google Shape;888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89" name="Google Shape;889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90" name="Google Shape;890;p6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1" name="Google Shape;891;p60"/>
          <p:cNvSpPr txBox="1"/>
          <p:nvPr>
            <p:ph idx="1" type="body"/>
          </p:nvPr>
        </p:nvSpPr>
        <p:spPr>
          <a:xfrm>
            <a:off x="421059" y="1739549"/>
            <a:ext cx="6408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2" name="Google Shape;892;p60"/>
          <p:cNvSpPr txBox="1"/>
          <p:nvPr>
            <p:ph idx="2" type="body"/>
          </p:nvPr>
        </p:nvSpPr>
        <p:spPr>
          <a:xfrm>
            <a:off x="7182346" y="1811338"/>
            <a:ext cx="4443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4" name="Google Shape;894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5" name="Google Shape;895;p6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6" name="Google Shape;896;p6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7" name="Google Shape;897;p6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8" name="Google Shape;898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9" name="Google Shape;899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0" name="Google Shape;900;p6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1" name="Google Shape;901;p6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2" name="Google Shape;902;p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03" name="Google Shape;903;p6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4" name="Google Shape;904;p61"/>
          <p:cNvSpPr txBox="1"/>
          <p:nvPr>
            <p:ph idx="1" type="body"/>
          </p:nvPr>
        </p:nvSpPr>
        <p:spPr>
          <a:xfrm>
            <a:off x="1114424" y="1558925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5" name="Google Shape;905;p61"/>
          <p:cNvSpPr txBox="1"/>
          <p:nvPr>
            <p:ph idx="2" type="body"/>
          </p:nvPr>
        </p:nvSpPr>
        <p:spPr>
          <a:xfrm>
            <a:off x="6494085" y="1558924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906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7" name="Google Shape;907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8" name="Google Shape;908;p6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9" name="Google Shape;909;p6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0" name="Google Shape;910;p6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1" name="Google Shape;911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2" name="Google Shape;912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3" name="Google Shape;913;p6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4" name="Google Shape;914;p6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5" name="Google Shape;915;p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16" name="Google Shape;916;p6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7" name="Google Shape;917;p62"/>
          <p:cNvSpPr txBox="1"/>
          <p:nvPr>
            <p:ph idx="1" type="body"/>
          </p:nvPr>
        </p:nvSpPr>
        <p:spPr>
          <a:xfrm>
            <a:off x="5528247" y="1563523"/>
            <a:ext cx="6168300" cy="41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8" name="Google Shape;918;p62"/>
          <p:cNvSpPr txBox="1"/>
          <p:nvPr>
            <p:ph idx="2" type="body"/>
          </p:nvPr>
        </p:nvSpPr>
        <p:spPr>
          <a:xfrm>
            <a:off x="1660584" y="16041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9" name="Google Shape;919;p62"/>
          <p:cNvSpPr txBox="1"/>
          <p:nvPr>
            <p:ph idx="3" type="body"/>
          </p:nvPr>
        </p:nvSpPr>
        <p:spPr>
          <a:xfrm>
            <a:off x="1660585" y="3034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0" name="Google Shape;920;p62"/>
          <p:cNvSpPr txBox="1"/>
          <p:nvPr>
            <p:ph idx="4" type="body"/>
          </p:nvPr>
        </p:nvSpPr>
        <p:spPr>
          <a:xfrm>
            <a:off x="1660585" y="450584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1" name="Google Shape;921;p62"/>
          <p:cNvSpPr txBox="1"/>
          <p:nvPr>
            <p:ph idx="5" type="body"/>
          </p:nvPr>
        </p:nvSpPr>
        <p:spPr>
          <a:xfrm>
            <a:off x="698500" y="1615215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2" name="Google Shape;922;p62"/>
          <p:cNvSpPr txBox="1"/>
          <p:nvPr>
            <p:ph idx="6" type="body"/>
          </p:nvPr>
        </p:nvSpPr>
        <p:spPr>
          <a:xfrm>
            <a:off x="698498" y="304079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3" name="Google Shape;923;p62"/>
          <p:cNvSpPr txBox="1"/>
          <p:nvPr>
            <p:ph idx="7" type="body"/>
          </p:nvPr>
        </p:nvSpPr>
        <p:spPr>
          <a:xfrm>
            <a:off x="698498" y="4505840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5" name="Google Shape;925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6" name="Google Shape;926;p6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7" name="Google Shape;927;p6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8" name="Google Shape;928;p6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9" name="Google Shape;929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0" name="Google Shape;930;p6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1" name="Google Shape;931;p6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2" name="Google Shape;932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33" name="Google Shape;933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34" name="Google Shape;934;p6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5" name="Google Shape;935;p63"/>
          <p:cNvSpPr txBox="1"/>
          <p:nvPr>
            <p:ph idx="1" type="body"/>
          </p:nvPr>
        </p:nvSpPr>
        <p:spPr>
          <a:xfrm>
            <a:off x="1265238" y="1692275"/>
            <a:ext cx="97662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7" name="Google Shape;937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8" name="Google Shape;938;p6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9" name="Google Shape;939;p6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0" name="Google Shape;940;p6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1" name="Google Shape;941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2" name="Google Shape;942;p6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3" name="Google Shape;943;p6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4" name="Google Shape;944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45" name="Google Shape;945;p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46" name="Google Shape;946;p6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7" name="Google Shape;947;p64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8" name="Google Shape;948;p64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person, indoor, table&#10;&#10;Description automatically generated" id="78" name="Google Shape;78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0605" y="1668803"/>
            <a:ext cx="6486175" cy="432088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8"/>
          <p:cNvSpPr/>
          <p:nvPr/>
        </p:nvSpPr>
        <p:spPr>
          <a:xfrm flipH="1">
            <a:off x="3021459" y="4573245"/>
            <a:ext cx="3808179" cy="1571145"/>
          </a:xfrm>
          <a:prstGeom prst="wedgeRoundRectCallout">
            <a:avLst>
              <a:gd fmla="val 67022" name="adj1"/>
              <a:gd fmla="val -5369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" name="Google Shape;80;p8"/>
          <p:cNvSpPr/>
          <p:nvPr/>
        </p:nvSpPr>
        <p:spPr>
          <a:xfrm flipH="1">
            <a:off x="8159998" y="2966421"/>
            <a:ext cx="3801397" cy="1571144"/>
          </a:xfrm>
          <a:prstGeom prst="wedgeRoundRectCallout">
            <a:avLst>
              <a:gd fmla="val 106899" name="adj1"/>
              <a:gd fmla="val -4017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81" name="Google Shape;81;p8"/>
          <p:cNvGrpSpPr/>
          <p:nvPr/>
        </p:nvGrpSpPr>
        <p:grpSpPr>
          <a:xfrm flipH="1">
            <a:off x="-30396" y="6196177"/>
            <a:ext cx="12233029" cy="626185"/>
            <a:chOff x="-30396" y="6196177"/>
            <a:chExt cx="12233029" cy="626185"/>
          </a:xfrm>
        </p:grpSpPr>
        <p:pic>
          <p:nvPicPr>
            <p:cNvPr id="82" name="Google Shape;82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3" name="Google Shape;83;p8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4" name="Google Shape;84;p8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5" name="Google Shape;85;p8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6" name="Google Shape;86;p8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7" name="Google Shape;87;p8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88" name="Google Shape;88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90" name="Google Shape;90;p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1" name="Google Shape;91;p8"/>
          <p:cNvSpPr/>
          <p:nvPr/>
        </p:nvSpPr>
        <p:spPr>
          <a:xfrm flipH="1">
            <a:off x="7881053" y="4623894"/>
            <a:ext cx="3801397" cy="1571144"/>
          </a:xfrm>
          <a:prstGeom prst="wedgeRoundRectCallout">
            <a:avLst>
              <a:gd fmla="val 101797" name="adj1"/>
              <a:gd fmla="val -91940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8"/>
          <p:cNvSpPr/>
          <p:nvPr/>
        </p:nvSpPr>
        <p:spPr>
          <a:xfrm flipH="1">
            <a:off x="7724320" y="1307808"/>
            <a:ext cx="3206776" cy="1571145"/>
          </a:xfrm>
          <a:prstGeom prst="wedgeRoundRectCallout">
            <a:avLst>
              <a:gd fmla="val 218023" name="adj1"/>
              <a:gd fmla="val 347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p8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8"/>
          <p:cNvSpPr txBox="1"/>
          <p:nvPr>
            <p:ph idx="2" type="body"/>
          </p:nvPr>
        </p:nvSpPr>
        <p:spPr>
          <a:xfrm>
            <a:off x="3610286" y="4819504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8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8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65"/>
          <p:cNvSpPr/>
          <p:nvPr>
            <p:ph idx="2" type="pic"/>
          </p:nvPr>
        </p:nvSpPr>
        <p:spPr>
          <a:xfrm>
            <a:off x="8142818" y="1687513"/>
            <a:ext cx="3587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1" name="Google Shape;951;p65"/>
          <p:cNvSpPr txBox="1"/>
          <p:nvPr>
            <p:ph idx="1" type="body"/>
          </p:nvPr>
        </p:nvSpPr>
        <p:spPr>
          <a:xfrm>
            <a:off x="258234" y="1687513"/>
            <a:ext cx="7884600" cy="3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2" name="Google Shape;952;p6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 Slide 1"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6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0" name="Google Shape;960;p67"/>
          <p:cNvSpPr txBox="1"/>
          <p:nvPr>
            <p:ph idx="1" type="body"/>
          </p:nvPr>
        </p:nvSpPr>
        <p:spPr>
          <a:xfrm>
            <a:off x="265471" y="254409"/>
            <a:ext cx="32319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1" name="Google Shape;961;p67"/>
          <p:cNvSpPr txBox="1"/>
          <p:nvPr>
            <p:ph idx="2" type="body"/>
          </p:nvPr>
        </p:nvSpPr>
        <p:spPr>
          <a:xfrm>
            <a:off x="305158" y="1577975"/>
            <a:ext cx="32319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2" name="Google Shape;962;p67"/>
          <p:cNvSpPr txBox="1"/>
          <p:nvPr>
            <p:ph idx="3" type="body"/>
          </p:nvPr>
        </p:nvSpPr>
        <p:spPr>
          <a:xfrm>
            <a:off x="305157" y="3992563"/>
            <a:ext cx="3192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3" name="Google Shape;963;p67"/>
          <p:cNvSpPr txBox="1"/>
          <p:nvPr>
            <p:ph idx="4" type="body"/>
          </p:nvPr>
        </p:nvSpPr>
        <p:spPr>
          <a:xfrm>
            <a:off x="4089401" y="1893094"/>
            <a:ext cx="3275100" cy="38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4" name="Google Shape;964;p67"/>
          <p:cNvSpPr txBox="1"/>
          <p:nvPr>
            <p:ph idx="5" type="body"/>
          </p:nvPr>
        </p:nvSpPr>
        <p:spPr>
          <a:xfrm>
            <a:off x="7582747" y="1917290"/>
            <a:ext cx="4098000" cy="39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65" name="Google Shape;965;p67"/>
          <p:cNvCxnSpPr/>
          <p:nvPr/>
        </p:nvCxnSpPr>
        <p:spPr>
          <a:xfrm>
            <a:off x="6064366" y="656859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6" name="Google Shape;966;p67"/>
          <p:cNvCxnSpPr/>
          <p:nvPr/>
        </p:nvCxnSpPr>
        <p:spPr>
          <a:xfrm>
            <a:off x="3278882" y="6561103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7" name="Google Shape;967;p67"/>
          <p:cNvCxnSpPr/>
          <p:nvPr/>
        </p:nvCxnSpPr>
        <p:spPr>
          <a:xfrm>
            <a:off x="665506" y="656859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8" name="Google Shape;968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0908" y="6212019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69" name="Google Shape;969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2536" y="6191380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0" name="Google Shape;970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96377" y="6326443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1" name="Google Shape;971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46966" y="6178652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2 reading tip more options">
  <p:cSld name="1_2 reading tip more options"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6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4" name="Google Shape;974;p68"/>
          <p:cNvSpPr txBox="1"/>
          <p:nvPr>
            <p:ph idx="1" type="body"/>
          </p:nvPr>
        </p:nvSpPr>
        <p:spPr>
          <a:xfrm>
            <a:off x="248443" y="239394"/>
            <a:ext cx="3040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5" name="Google Shape;975;p68"/>
          <p:cNvSpPr txBox="1"/>
          <p:nvPr>
            <p:ph idx="2" type="body"/>
          </p:nvPr>
        </p:nvSpPr>
        <p:spPr>
          <a:xfrm>
            <a:off x="243874" y="1023994"/>
            <a:ext cx="3040200" cy="29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6" name="Google Shape;976;p68"/>
          <p:cNvSpPr txBox="1"/>
          <p:nvPr>
            <p:ph idx="3" type="body"/>
          </p:nvPr>
        </p:nvSpPr>
        <p:spPr>
          <a:xfrm>
            <a:off x="243875" y="4235887"/>
            <a:ext cx="3040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7" name="Google Shape;977;p68"/>
          <p:cNvSpPr txBox="1"/>
          <p:nvPr>
            <p:ph idx="4" type="body"/>
          </p:nvPr>
        </p:nvSpPr>
        <p:spPr>
          <a:xfrm>
            <a:off x="3790950" y="1944688"/>
            <a:ext cx="30393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8" name="Google Shape;978;p68"/>
          <p:cNvSpPr txBox="1"/>
          <p:nvPr>
            <p:ph idx="5" type="body"/>
          </p:nvPr>
        </p:nvSpPr>
        <p:spPr>
          <a:xfrm>
            <a:off x="7074477" y="1949740"/>
            <a:ext cx="4618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79" name="Google Shape;979;p68"/>
          <p:cNvCxnSpPr/>
          <p:nvPr/>
        </p:nvCxnSpPr>
        <p:spPr>
          <a:xfrm>
            <a:off x="6064366" y="656859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0" name="Google Shape;980;p68"/>
          <p:cNvCxnSpPr/>
          <p:nvPr/>
        </p:nvCxnSpPr>
        <p:spPr>
          <a:xfrm>
            <a:off x="3278882" y="6561103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1" name="Google Shape;981;p68"/>
          <p:cNvCxnSpPr/>
          <p:nvPr/>
        </p:nvCxnSpPr>
        <p:spPr>
          <a:xfrm>
            <a:off x="665506" y="656859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2" name="Google Shape;982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0908" y="6212019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83" name="Google Shape;983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2536" y="6191380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4" name="Google Shape;984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96377" y="6326443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5" name="Google Shape;985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46966" y="6178652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69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988" name="Google Shape;988;p69"/>
          <p:cNvGrpSpPr/>
          <p:nvPr/>
        </p:nvGrpSpPr>
        <p:grpSpPr>
          <a:xfrm flipH="1">
            <a:off x="308142" y="6045571"/>
            <a:ext cx="8086606" cy="626186"/>
            <a:chOff x="3847875" y="6196177"/>
            <a:chExt cx="8086606" cy="626186"/>
          </a:xfrm>
        </p:grpSpPr>
        <p:cxnSp>
          <p:nvCxnSpPr>
            <p:cNvPr id="989" name="Google Shape;989;p69"/>
            <p:cNvCxnSpPr/>
            <p:nvPr/>
          </p:nvCxnSpPr>
          <p:spPr>
            <a:xfrm>
              <a:off x="66654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90" name="Google Shape;990;p69"/>
            <p:cNvCxnSpPr/>
            <p:nvPr/>
          </p:nvCxnSpPr>
          <p:spPr>
            <a:xfrm>
              <a:off x="93608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991" name="Google Shape;991;p6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992" name="Google Shape;992;p6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93" name="Google Shape;993;p69"/>
            <p:cNvCxnSpPr/>
            <p:nvPr/>
          </p:nvCxnSpPr>
          <p:spPr>
            <a:xfrm>
              <a:off x="40294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771BA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994" name="Google Shape;994;p6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478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5" name="Google Shape;995;p6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442513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96" name="Google Shape;996;p69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7" name="Google Shape;997;p69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998" name="Google Shape;998;p69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7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001" name="Google Shape;1001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2" name="Google Shape;1002;p7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3" name="Google Shape;1003;p7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4" name="Google Shape;1004;p7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5" name="Google Shape;1005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07" name="Google Shape;1007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08" name="Google Shape;1008;p70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9" name="Google Shape;1009;p70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0" name="Google Shape;1010;p70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1" name="Google Shape;1011;p70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2" name="Google Shape;1012;p70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7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15" name="Google Shape;1015;p7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6" name="Google Shape;1016;p7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7" name="Google Shape;1017;p7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8" name="Google Shape;1018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19" name="Google Shape;1019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0" name="Google Shape;1020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1" name="Google Shape;1021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22" name="Google Shape;1022;p71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3" name="Google Shape;1023;p71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024" name="Google Shape;1024;p71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7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27" name="Google Shape;1027;p7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8" name="Google Shape;1028;p7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9" name="Google Shape;1029;p7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0" name="Google Shape;1030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31" name="Google Shape;1031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Google Shape;1032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3" name="Google Shape;1033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34" name="Google Shape;1034;p72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035" name="Google Shape;1035;p72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6" name="Google Shape;1036;p72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7" name="Google Shape;1037;p72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038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7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040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7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42" name="Google Shape;1042;p7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3" name="Google Shape;1043;p7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4" name="Google Shape;1044;p7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5" name="Google Shape;1045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46" name="Google Shape;1046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7" name="Google Shape;1047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8" name="Google Shape;1048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49" name="Google Shape;1049;p74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050" name="Google Shape;1050;p74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1" name="Google Shape;1051;p74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2" name="Google Shape;1052;p74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3" name="Google Shape;1053;p74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75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56" name="Google Shape;1056;p7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7" name="Google Shape;1057;p7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8" name="Google Shape;1058;p7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9" name="Google Shape;1059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60" name="Google Shape;1060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1" name="Google Shape;1061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2" name="Google Shape;1062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63" name="Google Shape;1063;p75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064" name="Google Shape;1064;p75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5" name="Google Shape;1065;p75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6" name="Google Shape;1066;p75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7" name="Google Shape;1067;p75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8" name="Google Shape;1068;p75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9" name="Google Shape;1069;p75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0" name="Google Shape;1070;p75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6432966" y="1760539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p9"/>
          <p:cNvSpPr/>
          <p:nvPr/>
        </p:nvSpPr>
        <p:spPr>
          <a:xfrm flipH="1">
            <a:off x="264033" y="3054772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01" name="Google Shape;101;p9"/>
          <p:cNvGrpSpPr/>
          <p:nvPr/>
        </p:nvGrpSpPr>
        <p:grpSpPr>
          <a:xfrm flipH="1">
            <a:off x="-30396" y="6196177"/>
            <a:ext cx="12233029" cy="626185"/>
            <a:chOff x="-30396" y="6196177"/>
            <a:chExt cx="12233029" cy="626185"/>
          </a:xfrm>
        </p:grpSpPr>
        <p:pic>
          <p:nvPicPr>
            <p:cNvPr id="102" name="Google Shape;102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3" name="Google Shape;103;p9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4" name="Google Shape;104;p9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5" name="Google Shape;105;p9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6" name="Google Shape;106;p9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7" name="Google Shape;107;p9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08" name="Google Shape;108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10" name="Google Shape;110;p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1" name="Google Shape;111;p9"/>
          <p:cNvSpPr/>
          <p:nvPr/>
        </p:nvSpPr>
        <p:spPr>
          <a:xfrm flipH="1">
            <a:off x="2097147" y="1411024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p9"/>
          <p:cNvSpPr/>
          <p:nvPr/>
        </p:nvSpPr>
        <p:spPr>
          <a:xfrm flipH="1">
            <a:off x="429267" y="4682676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Google Shape;113;p9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9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9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07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7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3" name="Google Shape;1073;p76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074" name="Google Shape;1074;p7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5" name="Google Shape;1075;p7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6" name="Google Shape;1076;p7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7" name="Google Shape;1077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78" name="Google Shape;1078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9" name="Google Shape;1079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0" name="Google Shape;1080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81" name="Google Shape;1081;p76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2" name="Google Shape;1082;p76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3" name="Google Shape;1083;p76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4" name="Google Shape;1084;p76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5" name="Google Shape;1085;p76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6" name="Google Shape;1086;p76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7" name="Google Shape;1087;p76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8" name="Google Shape;1088;p76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1093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7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95" name="Google Shape;1095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9808453" y="6206803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6" name="Google Shape;1096;p7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7" name="Google Shape;1097;p78"/>
          <p:cNvCxnSpPr/>
          <p:nvPr/>
        </p:nvCxnSpPr>
        <p:spPr>
          <a:xfrm>
            <a:off x="7859203" y="6589975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8" name="Google Shape;1098;p78"/>
          <p:cNvCxnSpPr/>
          <p:nvPr/>
        </p:nvCxnSpPr>
        <p:spPr>
          <a:xfrm>
            <a:off x="51731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9" name="Google Shape;1099;p78"/>
          <p:cNvCxnSpPr/>
          <p:nvPr/>
        </p:nvCxnSpPr>
        <p:spPr>
          <a:xfrm>
            <a:off x="2421228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0" name="Google Shape;1100;p7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1" name="Google Shape;1101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7359" y="6221541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2" name="Google Shape;1102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7253432" y="6321950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03" name="Google Shape;1103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4466402" y="6165066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04" name="Google Shape;1104;p78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5" name="Google Shape;1105;p78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6" name="Google Shape;1106;p78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7" name="Google Shape;1107;p78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8" name="Google Shape;1108;p78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9" name="Google Shape;1109;p78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0" name="Google Shape;1110;p78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1" name="Google Shape;1111;p78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79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4" name="Google Shape;1114;p79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5" name="Google Shape;1115;p7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6" name="Google Shape;1116;p79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17" name="Google Shape;1117;p79"/>
          <p:cNvGrpSpPr/>
          <p:nvPr/>
        </p:nvGrpSpPr>
        <p:grpSpPr>
          <a:xfrm flipH="1">
            <a:off x="-30516" y="6196177"/>
            <a:ext cx="12233149" cy="626186"/>
            <a:chOff x="-30396" y="6196177"/>
            <a:chExt cx="12233149" cy="626186"/>
          </a:xfrm>
        </p:grpSpPr>
        <p:pic>
          <p:nvPicPr>
            <p:cNvPr id="1118" name="Google Shape;1118;p7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19" name="Google Shape;1119;p79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0" name="Google Shape;1120;p79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1" name="Google Shape;1121;p79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2" name="Google Shape;1122;p79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3" name="Google Shape;1123;p79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124" name="Google Shape;1124;p7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5" name="Google Shape;1125;p7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126" name="Google Shape;1126;p7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27" name="Google Shape;1127;p7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18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8" name="Google Shape;1128;p7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818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9" name="Google Shape;1129;p7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769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130" name="Google Shape;1130;p7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10844" y="1890885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3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80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3" name="Google Shape;1133;p80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4" name="Google Shape;1134;p80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5" name="Google Shape;1135;p80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6" name="Google Shape;1136;p80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7" name="Google Shape;1137;p80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8" name="Google Shape;1138;p80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9" name="Google Shape;1139;p80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0" name="Google Shape;1140;p80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141" name="Google Shape;1141;p80"/>
          <p:cNvGrpSpPr/>
          <p:nvPr/>
        </p:nvGrpSpPr>
        <p:grpSpPr>
          <a:xfrm flipH="1">
            <a:off x="-30516" y="6196177"/>
            <a:ext cx="12233149" cy="626186"/>
            <a:chOff x="-30396" y="6196177"/>
            <a:chExt cx="12233149" cy="626186"/>
          </a:xfrm>
        </p:grpSpPr>
        <p:pic>
          <p:nvPicPr>
            <p:cNvPr id="1142" name="Google Shape;1142;p8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43" name="Google Shape;1143;p80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44" name="Google Shape;1144;p80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45" name="Google Shape;1145;p80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46" name="Google Shape;1146;p80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47" name="Google Shape;1147;p80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148" name="Google Shape;1148;p8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9" name="Google Shape;1149;p8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150" name="Google Shape;1150;p8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15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8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person, indoor, table&#10;&#10;Description automatically generated" id="1153" name="Google Shape;1153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230605" y="1668803"/>
            <a:ext cx="6486175" cy="4320879"/>
          </a:xfrm>
          <a:prstGeom prst="rect">
            <a:avLst/>
          </a:prstGeom>
          <a:noFill/>
          <a:ln>
            <a:noFill/>
          </a:ln>
        </p:spPr>
      </p:pic>
      <p:sp>
        <p:nvSpPr>
          <p:cNvPr id="1154" name="Google Shape;1154;p81"/>
          <p:cNvSpPr/>
          <p:nvPr/>
        </p:nvSpPr>
        <p:spPr>
          <a:xfrm flipH="1">
            <a:off x="3992013" y="4753267"/>
            <a:ext cx="3808200" cy="1571100"/>
          </a:xfrm>
          <a:prstGeom prst="wedgeRoundRectCallout">
            <a:avLst>
              <a:gd fmla="val 67022" name="adj1"/>
              <a:gd fmla="val -5369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5" name="Google Shape;1155;p81"/>
          <p:cNvSpPr/>
          <p:nvPr/>
        </p:nvSpPr>
        <p:spPr>
          <a:xfrm flipH="1">
            <a:off x="8160095" y="2966421"/>
            <a:ext cx="3801300" cy="1571100"/>
          </a:xfrm>
          <a:prstGeom prst="wedgeRoundRectCallout">
            <a:avLst>
              <a:gd fmla="val 106899" name="adj1"/>
              <a:gd fmla="val -4017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156" name="Google Shape;1156;p81"/>
          <p:cNvGrpSpPr/>
          <p:nvPr/>
        </p:nvGrpSpPr>
        <p:grpSpPr>
          <a:xfrm flipH="1">
            <a:off x="-30516" y="6196177"/>
            <a:ext cx="12233149" cy="626185"/>
            <a:chOff x="-30396" y="6196177"/>
            <a:chExt cx="12233149" cy="626185"/>
          </a:xfrm>
        </p:grpSpPr>
        <p:pic>
          <p:nvPicPr>
            <p:cNvPr id="1157" name="Google Shape;1157;p8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58" name="Google Shape;1158;p81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9" name="Google Shape;1159;p81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0" name="Google Shape;1160;p81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1" name="Google Shape;1161;p81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2" name="Google Shape;1162;p81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163" name="Google Shape;1163;p8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4" name="Google Shape;1164;p8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165" name="Google Shape;1165;p8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66" name="Google Shape;1166;p81"/>
          <p:cNvSpPr/>
          <p:nvPr/>
        </p:nvSpPr>
        <p:spPr>
          <a:xfrm flipH="1">
            <a:off x="7881150" y="4623894"/>
            <a:ext cx="3801300" cy="1571100"/>
          </a:xfrm>
          <a:prstGeom prst="wedgeRoundRectCallout">
            <a:avLst>
              <a:gd fmla="val 101797" name="adj1"/>
              <a:gd fmla="val -91940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7" name="Google Shape;1167;p81"/>
          <p:cNvSpPr/>
          <p:nvPr/>
        </p:nvSpPr>
        <p:spPr>
          <a:xfrm flipH="1">
            <a:off x="7724396" y="1307808"/>
            <a:ext cx="3206700" cy="1571100"/>
          </a:xfrm>
          <a:prstGeom prst="wedgeRoundRectCallout">
            <a:avLst>
              <a:gd fmla="val 218023" name="adj1"/>
              <a:gd fmla="val 347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8" name="Google Shape;1168;p81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9" name="Google Shape;1169;p81"/>
          <p:cNvSpPr txBox="1"/>
          <p:nvPr>
            <p:ph idx="2" type="body"/>
          </p:nvPr>
        </p:nvSpPr>
        <p:spPr>
          <a:xfrm>
            <a:off x="3610286" y="4819504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0" name="Google Shape;1170;p81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1" name="Google Shape;1171;p81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172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3" name="Google Shape;1173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6432966" y="1760539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174" name="Google Shape;1174;p8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5" name="Google Shape;1175;p82"/>
          <p:cNvSpPr/>
          <p:nvPr/>
        </p:nvSpPr>
        <p:spPr>
          <a:xfrm flipH="1">
            <a:off x="264130" y="3054772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176" name="Google Shape;1176;p82"/>
          <p:cNvGrpSpPr/>
          <p:nvPr/>
        </p:nvGrpSpPr>
        <p:grpSpPr>
          <a:xfrm flipH="1">
            <a:off x="-30516" y="6196177"/>
            <a:ext cx="12233149" cy="626185"/>
            <a:chOff x="-30396" y="6196177"/>
            <a:chExt cx="12233149" cy="626185"/>
          </a:xfrm>
        </p:grpSpPr>
        <p:pic>
          <p:nvPicPr>
            <p:cNvPr id="1177" name="Google Shape;1177;p8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78" name="Google Shape;1178;p82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9" name="Google Shape;1179;p82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80" name="Google Shape;1180;p82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81" name="Google Shape;1181;p82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82" name="Google Shape;1182;p82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183" name="Google Shape;1183;p8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4" name="Google Shape;1184;p8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185" name="Google Shape;1185;p8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86" name="Google Shape;1186;p82"/>
          <p:cNvSpPr/>
          <p:nvPr/>
        </p:nvSpPr>
        <p:spPr>
          <a:xfrm flipH="1">
            <a:off x="2097244" y="1411024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7" name="Google Shape;1187;p82"/>
          <p:cNvSpPr/>
          <p:nvPr/>
        </p:nvSpPr>
        <p:spPr>
          <a:xfrm flipH="1">
            <a:off x="429205" y="4682677"/>
            <a:ext cx="5789100" cy="13932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8" name="Google Shape;1188;p82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9" name="Google Shape;1189;p82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0" name="Google Shape;1190;p82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9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83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3" name="Google Shape;1193;p83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4" name="Google Shape;1194;p83"/>
          <p:cNvSpPr txBox="1"/>
          <p:nvPr>
            <p:ph idx="2" type="body"/>
          </p:nvPr>
        </p:nvSpPr>
        <p:spPr>
          <a:xfrm>
            <a:off x="0" y="1657350"/>
            <a:ext cx="12192000" cy="3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95" name="Google Shape;1195;p83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1196" name="Google Shape;1196;p83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97" name="Google Shape;1197;p8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203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p85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205" name="Google Shape;1205;p85"/>
          <p:cNvGrpSpPr/>
          <p:nvPr/>
        </p:nvGrpSpPr>
        <p:grpSpPr>
          <a:xfrm flipH="1">
            <a:off x="308142" y="6045571"/>
            <a:ext cx="8086606" cy="626186"/>
            <a:chOff x="3847875" y="6196177"/>
            <a:chExt cx="8086606" cy="626186"/>
          </a:xfrm>
        </p:grpSpPr>
        <p:cxnSp>
          <p:nvCxnSpPr>
            <p:cNvPr id="1206" name="Google Shape;1206;p85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07" name="Google Shape;1207;p85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08" name="Google Shape;1208;p8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209" name="Google Shape;1209;p8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10" name="Google Shape;1210;p85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771BA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11" name="Google Shape;1211;p8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2" name="Google Shape;1212;p8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442513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13" name="Google Shape;1213;p85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4" name="Google Shape;1214;p85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15" name="Google Shape;1215;p85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1216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8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8" name="Google Shape;1218;p86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9" name="Google Shape;1219;p86"/>
          <p:cNvSpPr txBox="1"/>
          <p:nvPr>
            <p:ph idx="2" type="body"/>
          </p:nvPr>
        </p:nvSpPr>
        <p:spPr>
          <a:xfrm>
            <a:off x="260350" y="1577974"/>
            <a:ext cx="3088500" cy="47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0" name="Google Shape;1220;p86"/>
          <p:cNvSpPr txBox="1"/>
          <p:nvPr>
            <p:ph idx="3" type="body"/>
          </p:nvPr>
        </p:nvSpPr>
        <p:spPr>
          <a:xfrm>
            <a:off x="3847875" y="2733180"/>
            <a:ext cx="2873700" cy="10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221" name="Google Shape;1221;p86"/>
          <p:cNvGrpSpPr/>
          <p:nvPr/>
        </p:nvGrpSpPr>
        <p:grpSpPr>
          <a:xfrm flipH="1">
            <a:off x="354867" y="6196177"/>
            <a:ext cx="8086609" cy="626185"/>
            <a:chOff x="3847875" y="6196177"/>
            <a:chExt cx="8086609" cy="626185"/>
          </a:xfrm>
        </p:grpSpPr>
        <p:cxnSp>
          <p:nvCxnSpPr>
            <p:cNvPr id="1222" name="Google Shape;1222;p86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23" name="Google Shape;1223;p86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24" name="Google Shape;1224;p86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25" name="Google Shape;1225;p8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4425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226" name="Google Shape;1226;p8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7" name="Google Shape;1227;p8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8" name="Google Shape;1228;p8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29" name="Google Shape;1229;p86"/>
          <p:cNvSpPr txBox="1"/>
          <p:nvPr>
            <p:ph idx="4" type="body"/>
          </p:nvPr>
        </p:nvSpPr>
        <p:spPr>
          <a:xfrm>
            <a:off x="9058038" y="2733180"/>
            <a:ext cx="2873700" cy="10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 1">
  <p:cSld name="2 Reading tip with pic and conversation bubbles 1">
    <p:spTree>
      <p:nvGrpSpPr>
        <p:cNvPr id="1230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people sitting at a table&#10;&#10;Description automatically generated" id="1231" name="Google Shape;1231;p87"/>
          <p:cNvPicPr preferRelativeResize="0"/>
          <p:nvPr/>
        </p:nvPicPr>
        <p:blipFill rotWithShape="1">
          <a:blip r:embed="rId2">
            <a:alphaModFix/>
          </a:blip>
          <a:srcRect b="27809" l="13031" r="20917" t="9821"/>
          <a:stretch/>
        </p:blipFill>
        <p:spPr>
          <a:xfrm>
            <a:off x="2066781" y="3289625"/>
            <a:ext cx="4293731" cy="2702860"/>
          </a:xfrm>
          <a:prstGeom prst="rect">
            <a:avLst/>
          </a:prstGeom>
          <a:noFill/>
          <a:ln cap="flat" cmpd="sng" w="222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32" name="Google Shape;1232;p8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3" name="Google Shape;1233;p87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4" name="Google Shape;1234;p87"/>
          <p:cNvSpPr txBox="1"/>
          <p:nvPr>
            <p:ph idx="2" type="body"/>
          </p:nvPr>
        </p:nvSpPr>
        <p:spPr>
          <a:xfrm>
            <a:off x="138544" y="1343824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5" name="Google Shape;1235;p87"/>
          <p:cNvSpPr txBox="1"/>
          <p:nvPr>
            <p:ph idx="3" type="body"/>
          </p:nvPr>
        </p:nvSpPr>
        <p:spPr>
          <a:xfrm>
            <a:off x="138544" y="3883036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236" name="Google Shape;1236;p87"/>
          <p:cNvGrpSpPr/>
          <p:nvPr/>
        </p:nvGrpSpPr>
        <p:grpSpPr>
          <a:xfrm flipH="1">
            <a:off x="245139" y="6196177"/>
            <a:ext cx="8086609" cy="626185"/>
            <a:chOff x="3847875" y="6196177"/>
            <a:chExt cx="8086609" cy="626185"/>
          </a:xfrm>
        </p:grpSpPr>
        <p:cxnSp>
          <p:nvCxnSpPr>
            <p:cNvPr id="1237" name="Google Shape;1237;p87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38" name="Google Shape;1238;p87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39" name="Google Shape;1239;p87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40" name="Google Shape;1240;p8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425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241" name="Google Shape;1241;p8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2" name="Google Shape;1242;p8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3" name="Google Shape;1243;p8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44" name="Google Shape;1244;p87"/>
          <p:cNvSpPr txBox="1"/>
          <p:nvPr>
            <p:ph idx="4" type="body"/>
          </p:nvPr>
        </p:nvSpPr>
        <p:spPr>
          <a:xfrm rot="-2153581">
            <a:off x="3698465" y="2197679"/>
            <a:ext cx="2558532" cy="1574988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25" spcFirstLastPara="1" rIns="9125" wrap="square" tIns="91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5" name="Google Shape;1245;p87"/>
          <p:cNvSpPr/>
          <p:nvPr/>
        </p:nvSpPr>
        <p:spPr>
          <a:xfrm rot="949913">
            <a:off x="4759794" y="1549933"/>
            <a:ext cx="3910333" cy="2463141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6" name="Google Shape;1246;p87"/>
          <p:cNvSpPr txBox="1"/>
          <p:nvPr>
            <p:ph idx="5" type="body"/>
          </p:nvPr>
        </p:nvSpPr>
        <p:spPr>
          <a:xfrm rot="860453">
            <a:off x="8789257" y="1869145"/>
            <a:ext cx="2887476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25" spcFirstLastPara="1" rIns="9125" wrap="square" tIns="91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7" name="Google Shape;1247;p87"/>
          <p:cNvSpPr/>
          <p:nvPr/>
        </p:nvSpPr>
        <p:spPr>
          <a:xfrm flipH="1" rot="-2036101">
            <a:off x="-57472" y="1812681"/>
            <a:ext cx="3328065" cy="2381766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8" name="Google Shape;1248;p87"/>
          <p:cNvSpPr txBox="1"/>
          <p:nvPr>
            <p:ph idx="6" type="body"/>
          </p:nvPr>
        </p:nvSpPr>
        <p:spPr>
          <a:xfrm>
            <a:off x="9641043" y="5445006"/>
            <a:ext cx="25509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0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1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10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1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" name="Google Shape;121;p10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22" name="Google Shape;122;p10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123" name="Google Shape;123;p1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4" name="Google Shape;124;p10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5" name="Google Shape;125;p10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6" name="Google Shape;126;p10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7" name="Google Shape;127;p10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8" name="Google Shape;128;p10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9" name="Google Shape;129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31" name="Google Shape;131;p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2" name="Google Shape;132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623374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590398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590398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2 reading tip more options">
  <p:cSld name="1_2 reading tip more options"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8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1" name="Google Shape;1251;p88"/>
          <p:cNvSpPr txBox="1"/>
          <p:nvPr>
            <p:ph idx="1" type="body"/>
          </p:nvPr>
        </p:nvSpPr>
        <p:spPr>
          <a:xfrm>
            <a:off x="248443" y="239394"/>
            <a:ext cx="3040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2" name="Google Shape;1252;p88"/>
          <p:cNvSpPr txBox="1"/>
          <p:nvPr>
            <p:ph idx="2" type="body"/>
          </p:nvPr>
        </p:nvSpPr>
        <p:spPr>
          <a:xfrm>
            <a:off x="243874" y="1023994"/>
            <a:ext cx="3040200" cy="29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3" name="Google Shape;1253;p88"/>
          <p:cNvSpPr txBox="1"/>
          <p:nvPr>
            <p:ph idx="3" type="body"/>
          </p:nvPr>
        </p:nvSpPr>
        <p:spPr>
          <a:xfrm>
            <a:off x="3790950" y="1944688"/>
            <a:ext cx="43614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254" name="Google Shape;1254;p88"/>
          <p:cNvGrpSpPr/>
          <p:nvPr/>
        </p:nvGrpSpPr>
        <p:grpSpPr>
          <a:xfrm flipH="1">
            <a:off x="245139" y="6196177"/>
            <a:ext cx="8086609" cy="626185"/>
            <a:chOff x="3847875" y="6196177"/>
            <a:chExt cx="8086609" cy="626185"/>
          </a:xfrm>
        </p:grpSpPr>
        <p:cxnSp>
          <p:nvCxnSpPr>
            <p:cNvPr id="1255" name="Google Shape;1255;p88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56" name="Google Shape;1256;p88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57" name="Google Shape;1257;p88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58" name="Google Shape;1258;p8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4425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259" name="Google Shape;1259;p8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0" name="Google Shape;1260;p8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1" name="Google Shape;1261;p8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62" name="Google Shape;1262;p88"/>
          <p:cNvSpPr txBox="1"/>
          <p:nvPr>
            <p:ph idx="4" type="body"/>
          </p:nvPr>
        </p:nvSpPr>
        <p:spPr>
          <a:xfrm>
            <a:off x="8420151" y="1944688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3" name="Google Shape;1263;p88"/>
          <p:cNvSpPr txBox="1"/>
          <p:nvPr>
            <p:ph idx="5" type="body"/>
          </p:nvPr>
        </p:nvSpPr>
        <p:spPr>
          <a:xfrm>
            <a:off x="8433792" y="4255294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4" name="Google Shape;1264;p88"/>
          <p:cNvSpPr/>
          <p:nvPr>
            <p:ph idx="6" type="pic"/>
          </p:nvPr>
        </p:nvSpPr>
        <p:spPr>
          <a:xfrm>
            <a:off x="328222" y="4123429"/>
            <a:ext cx="2871300" cy="249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265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89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67" name="Google Shape;1267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8" name="Google Shape;1268;p89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9" name="Google Shape;1269;p89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0" name="Google Shape;1270;p89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1" name="Google Shape;1271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2" name="Google Shape;1272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73" name="Google Shape;1273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74" name="Google Shape;1274;p89"/>
          <p:cNvSpPr txBox="1"/>
          <p:nvPr>
            <p:ph idx="1" type="body"/>
          </p:nvPr>
        </p:nvSpPr>
        <p:spPr>
          <a:xfrm>
            <a:off x="628275" y="1620838"/>
            <a:ext cx="30816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5" name="Google Shape;1275;p89"/>
          <p:cNvSpPr txBox="1"/>
          <p:nvPr>
            <p:ph idx="2" type="body"/>
          </p:nvPr>
        </p:nvSpPr>
        <p:spPr>
          <a:xfrm>
            <a:off x="4059003" y="1632097"/>
            <a:ext cx="40050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6" name="Google Shape;1276;p89"/>
          <p:cNvSpPr txBox="1"/>
          <p:nvPr>
            <p:ph idx="3" type="body"/>
          </p:nvPr>
        </p:nvSpPr>
        <p:spPr>
          <a:xfrm>
            <a:off x="8794864" y="1454588"/>
            <a:ext cx="3348000" cy="11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7" name="Google Shape;1277;p89"/>
          <p:cNvSpPr txBox="1"/>
          <p:nvPr>
            <p:ph idx="4" type="body"/>
          </p:nvPr>
        </p:nvSpPr>
        <p:spPr>
          <a:xfrm>
            <a:off x="8794863" y="2645354"/>
            <a:ext cx="3348000" cy="15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8" name="Google Shape;1278;p89"/>
          <p:cNvSpPr/>
          <p:nvPr>
            <p:ph idx="5" type="pic"/>
          </p:nvPr>
        </p:nvSpPr>
        <p:spPr>
          <a:xfrm>
            <a:off x="8989159" y="4407656"/>
            <a:ext cx="2926200" cy="1947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279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90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81" name="Google Shape;1281;p90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2" name="Google Shape;1282;p90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3" name="Google Shape;1283;p90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84" name="Google Shape;1284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5" name="Google Shape;1285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6" name="Google Shape;1286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7" name="Google Shape;1287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88" name="Google Shape;1288;p90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9" name="Google Shape;1289;p90"/>
          <p:cNvSpPr/>
          <p:nvPr>
            <p:ph idx="2" type="pic"/>
          </p:nvPr>
        </p:nvSpPr>
        <p:spPr>
          <a:xfrm>
            <a:off x="8832388" y="1251284"/>
            <a:ext cx="3251700" cy="2499000"/>
          </a:xfrm>
          <a:prstGeom prst="rect">
            <a:avLst/>
          </a:prstGeom>
          <a:noFill/>
          <a:ln>
            <a:noFill/>
          </a:ln>
        </p:spPr>
      </p:sp>
      <p:sp>
        <p:nvSpPr>
          <p:cNvPr id="1290" name="Google Shape;1290;p90"/>
          <p:cNvSpPr txBox="1"/>
          <p:nvPr>
            <p:ph idx="3" type="body"/>
          </p:nvPr>
        </p:nvSpPr>
        <p:spPr>
          <a:xfrm>
            <a:off x="9209609" y="4065956"/>
            <a:ext cx="24972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29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p91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93" name="Google Shape;1293;p91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4" name="Google Shape;1294;p91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5" name="Google Shape;1295;p91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96" name="Google Shape;1296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7" name="Google Shape;1297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8" name="Google Shape;1298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9" name="Google Shape;1299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00" name="Google Shape;1300;p91"/>
          <p:cNvSpPr/>
          <p:nvPr>
            <p:ph idx="2" type="pic"/>
          </p:nvPr>
        </p:nvSpPr>
        <p:spPr>
          <a:xfrm>
            <a:off x="9209369" y="1251283"/>
            <a:ext cx="2404500" cy="2949900"/>
          </a:xfrm>
          <a:prstGeom prst="rect">
            <a:avLst/>
          </a:prstGeom>
          <a:noFill/>
          <a:ln>
            <a:noFill/>
          </a:ln>
        </p:spPr>
      </p:sp>
      <p:sp>
        <p:nvSpPr>
          <p:cNvPr id="1301" name="Google Shape;1301;p91"/>
          <p:cNvSpPr txBox="1"/>
          <p:nvPr>
            <p:ph idx="1" type="body"/>
          </p:nvPr>
        </p:nvSpPr>
        <p:spPr>
          <a:xfrm>
            <a:off x="8822723" y="4264514"/>
            <a:ext cx="3212700" cy="23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2" name="Google Shape;1302;p91"/>
          <p:cNvSpPr txBox="1"/>
          <p:nvPr>
            <p:ph idx="3" type="body"/>
          </p:nvPr>
        </p:nvSpPr>
        <p:spPr>
          <a:xfrm>
            <a:off x="500205" y="1566099"/>
            <a:ext cx="7528800" cy="3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3" name="Google Shape;1303;p91"/>
          <p:cNvSpPr txBox="1"/>
          <p:nvPr>
            <p:ph idx="4" type="body"/>
          </p:nvPr>
        </p:nvSpPr>
        <p:spPr>
          <a:xfrm>
            <a:off x="5940679" y="1768203"/>
            <a:ext cx="2692800" cy="256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304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p92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306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p93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08" name="Google Shape;1308;p93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9" name="Google Shape;1309;p93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0" name="Google Shape;1310;p93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11" name="Google Shape;1311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12" name="Google Shape;1312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3" name="Google Shape;1313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4" name="Google Shape;1314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15" name="Google Shape;1315;p93"/>
          <p:cNvSpPr/>
          <p:nvPr>
            <p:ph idx="2" type="pic"/>
          </p:nvPr>
        </p:nvSpPr>
        <p:spPr>
          <a:xfrm>
            <a:off x="8916576" y="1661249"/>
            <a:ext cx="29901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1316" name="Google Shape;1316;p93"/>
          <p:cNvSpPr txBox="1"/>
          <p:nvPr>
            <p:ph idx="1" type="body"/>
          </p:nvPr>
        </p:nvSpPr>
        <p:spPr>
          <a:xfrm>
            <a:off x="8916576" y="4120489"/>
            <a:ext cx="2990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7" name="Google Shape;1317;p93"/>
          <p:cNvSpPr txBox="1"/>
          <p:nvPr>
            <p:ph idx="3" type="body"/>
          </p:nvPr>
        </p:nvSpPr>
        <p:spPr>
          <a:xfrm>
            <a:off x="740937" y="183144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8" name="Google Shape;1318;p93"/>
          <p:cNvSpPr txBox="1"/>
          <p:nvPr>
            <p:ph idx="4" type="body"/>
          </p:nvPr>
        </p:nvSpPr>
        <p:spPr>
          <a:xfrm>
            <a:off x="740937" y="3256853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9" name="Google Shape;1319;p93"/>
          <p:cNvSpPr txBox="1"/>
          <p:nvPr>
            <p:ph idx="5" type="body"/>
          </p:nvPr>
        </p:nvSpPr>
        <p:spPr>
          <a:xfrm>
            <a:off x="740937" y="472651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320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p94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22" name="Google Shape;1322;p94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3" name="Google Shape;1323;p94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4" name="Google Shape;1324;p94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25" name="Google Shape;1325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26" name="Google Shape;1326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7" name="Google Shape;1327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8" name="Google Shape;1328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29" name="Google Shape;1329;p94"/>
          <p:cNvSpPr/>
          <p:nvPr>
            <p:ph idx="2" type="pic"/>
          </p:nvPr>
        </p:nvSpPr>
        <p:spPr>
          <a:xfrm>
            <a:off x="9093038" y="1058781"/>
            <a:ext cx="27159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1330" name="Google Shape;1330;p94"/>
          <p:cNvSpPr txBox="1"/>
          <p:nvPr>
            <p:ph idx="1" type="body"/>
          </p:nvPr>
        </p:nvSpPr>
        <p:spPr>
          <a:xfrm>
            <a:off x="1660584" y="1489802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1" name="Google Shape;1331;p94"/>
          <p:cNvSpPr txBox="1"/>
          <p:nvPr>
            <p:ph idx="3" type="body"/>
          </p:nvPr>
        </p:nvSpPr>
        <p:spPr>
          <a:xfrm>
            <a:off x="1660584" y="3034440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2" name="Google Shape;1332;p94"/>
          <p:cNvSpPr txBox="1"/>
          <p:nvPr>
            <p:ph idx="4" type="body"/>
          </p:nvPr>
        </p:nvSpPr>
        <p:spPr>
          <a:xfrm>
            <a:off x="1660585" y="4620141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3" name="Google Shape;1333;p94"/>
          <p:cNvSpPr txBox="1"/>
          <p:nvPr>
            <p:ph idx="5" type="body"/>
          </p:nvPr>
        </p:nvSpPr>
        <p:spPr>
          <a:xfrm>
            <a:off x="698499" y="148979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4" name="Google Shape;1334;p94"/>
          <p:cNvSpPr txBox="1"/>
          <p:nvPr>
            <p:ph idx="6" type="body"/>
          </p:nvPr>
        </p:nvSpPr>
        <p:spPr>
          <a:xfrm>
            <a:off x="698499" y="462013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5" name="Google Shape;1335;p94"/>
          <p:cNvSpPr txBox="1"/>
          <p:nvPr>
            <p:ph idx="7" type="body"/>
          </p:nvPr>
        </p:nvSpPr>
        <p:spPr>
          <a:xfrm>
            <a:off x="698499" y="305496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6" name="Google Shape;1336;p94"/>
          <p:cNvSpPr/>
          <p:nvPr>
            <p:ph idx="8" type="pic"/>
          </p:nvPr>
        </p:nvSpPr>
        <p:spPr>
          <a:xfrm>
            <a:off x="8788240" y="3300664"/>
            <a:ext cx="3346800" cy="31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337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p9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9" name="Google Shape;1339;p95"/>
          <p:cNvSpPr/>
          <p:nvPr>
            <p:ph idx="2" type="pic"/>
          </p:nvPr>
        </p:nvSpPr>
        <p:spPr>
          <a:xfrm>
            <a:off x="9510134" y="1431036"/>
            <a:ext cx="1965900" cy="3996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340" name="Google Shape;1340;p95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1" name="Google Shape;1341;p95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2" name="Google Shape;1342;p95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43" name="Google Shape;1343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44" name="Google Shape;1344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5" name="Google Shape;1345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6" name="Google Shape;1346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47" name="Google Shape;1347;p95"/>
          <p:cNvSpPr txBox="1"/>
          <p:nvPr>
            <p:ph idx="1" type="body"/>
          </p:nvPr>
        </p:nvSpPr>
        <p:spPr>
          <a:xfrm>
            <a:off x="1660583" y="1489802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8" name="Google Shape;1348;p95"/>
          <p:cNvSpPr txBox="1"/>
          <p:nvPr>
            <p:ph idx="3" type="body"/>
          </p:nvPr>
        </p:nvSpPr>
        <p:spPr>
          <a:xfrm>
            <a:off x="1660584" y="2653440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9" name="Google Shape;1349;p95"/>
          <p:cNvSpPr txBox="1"/>
          <p:nvPr>
            <p:ph idx="4" type="body"/>
          </p:nvPr>
        </p:nvSpPr>
        <p:spPr>
          <a:xfrm>
            <a:off x="1660583" y="3817079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0" name="Google Shape;1350;p95"/>
          <p:cNvSpPr txBox="1"/>
          <p:nvPr>
            <p:ph idx="5" type="body"/>
          </p:nvPr>
        </p:nvSpPr>
        <p:spPr>
          <a:xfrm>
            <a:off x="1660583" y="5006628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1" name="Google Shape;1351;p95"/>
          <p:cNvSpPr txBox="1"/>
          <p:nvPr>
            <p:ph idx="6" type="body"/>
          </p:nvPr>
        </p:nvSpPr>
        <p:spPr>
          <a:xfrm>
            <a:off x="691245" y="1502511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2" name="Google Shape;1352;p95"/>
          <p:cNvSpPr txBox="1"/>
          <p:nvPr>
            <p:ph idx="7" type="body"/>
          </p:nvPr>
        </p:nvSpPr>
        <p:spPr>
          <a:xfrm>
            <a:off x="693291" y="2653441"/>
            <a:ext cx="79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3" name="Google Shape;1353;p95"/>
          <p:cNvSpPr txBox="1"/>
          <p:nvPr>
            <p:ph idx="8" type="body"/>
          </p:nvPr>
        </p:nvSpPr>
        <p:spPr>
          <a:xfrm>
            <a:off x="691246" y="3817079"/>
            <a:ext cx="795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4" name="Google Shape;1354;p95"/>
          <p:cNvSpPr txBox="1"/>
          <p:nvPr>
            <p:ph idx="9" type="body"/>
          </p:nvPr>
        </p:nvSpPr>
        <p:spPr>
          <a:xfrm>
            <a:off x="691245" y="5006628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Google Shape;137;p11"/>
          <p:cNvSpPr txBox="1"/>
          <p:nvPr>
            <p:ph idx="2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Google Shape;138;p1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" name="Google Shape;139;p11"/>
          <p:cNvSpPr txBox="1"/>
          <p:nvPr>
            <p:ph idx="3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40" name="Google Shape;140;p11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141" name="Google Shape;141;p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42" name="Google Shape;142;p11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3" name="Google Shape;143;p11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4" name="Google Shape;144;p11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5" name="Google Shape;145;p11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6" name="Google Shape;146;p11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47" name="Google Shape;147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49" name="Google Shape;149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0" name="Google Shape;150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18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818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769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53" name="Google Shape;153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10844" y="1890885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9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15.xml"/><Relationship Id="rId19" Type="http://schemas.openxmlformats.org/officeDocument/2006/relationships/theme" Target="../theme/theme8.xml"/><Relationship Id="rId6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39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1.xml"/><Relationship Id="rId16" Type="http://schemas.openxmlformats.org/officeDocument/2006/relationships/theme" Target="../theme/theme6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/Relationships>
</file>

<file path=ppt/slideMasters/_rels/slideMaster5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3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3.xml"/><Relationship Id="rId3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57.xml"/><Relationship Id="rId5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60.xml"/><Relationship Id="rId6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8.xml"/><Relationship Id="rId8" Type="http://schemas.openxmlformats.org/officeDocument/2006/relationships/slideLayout" Target="../slideLayouts/slideLayout49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9.xml"/><Relationship Id="rId12" Type="http://schemas.openxmlformats.org/officeDocument/2006/relationships/theme" Target="../theme/theme4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71.xml"/><Relationship Id="rId3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6.xml"/><Relationship Id="rId8" Type="http://schemas.openxmlformats.org/officeDocument/2006/relationships/theme" Target="../theme/theme3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5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87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5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2.xml"/><Relationship Id="rId8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5" name="Google Shape;25;p4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" name="Google Shape;26;p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30497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4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78" name="Google Shape;178;p14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9" name="Google Shape;179;p14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0" name="Google Shape;180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30497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2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54" name="Google Shape;454;p32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5" name="Google Shape;455;p3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60166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32"/>
          <p:cNvSpPr txBox="1"/>
          <p:nvPr>
            <p:ph type="title"/>
          </p:nvPr>
        </p:nvSpPr>
        <p:spPr>
          <a:xfrm>
            <a:off x="6390052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47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58" name="Google Shape;658;p47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59" name="Google Shape;659;p47"/>
          <p:cNvSpPr txBox="1"/>
          <p:nvPr/>
        </p:nvSpPr>
        <p:spPr>
          <a:xfrm>
            <a:off x="0" y="1"/>
            <a:ext cx="12192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60" name="Google Shape;660;p4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74564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66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955" name="Google Shape;955;p66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56" name="Google Shape;956;p66"/>
          <p:cNvSpPr txBox="1"/>
          <p:nvPr>
            <p:ph type="title"/>
          </p:nvPr>
        </p:nvSpPr>
        <p:spPr>
          <a:xfrm>
            <a:off x="3219732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57" name="Google Shape;957;p6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34189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89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p77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091" name="Google Shape;1091;p77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2" name="Google Shape;1092;p7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30497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98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84"/>
          <p:cNvSpPr/>
          <p:nvPr/>
        </p:nvSpPr>
        <p:spPr>
          <a:xfrm>
            <a:off x="8655315" y="1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200" name="Google Shape;1200;p84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01" name="Google Shape;1201;p84"/>
          <p:cNvSpPr txBox="1"/>
          <p:nvPr>
            <p:ph type="title"/>
          </p:nvPr>
        </p:nvSpPr>
        <p:spPr>
          <a:xfrm>
            <a:off x="3219732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02" name="Google Shape;1202;p8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34189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1.png"/><Relationship Id="rId4" Type="http://schemas.openxmlformats.org/officeDocument/2006/relationships/image" Target="../media/image50.png"/><Relationship Id="rId5" Type="http://schemas.openxmlformats.org/officeDocument/2006/relationships/image" Target="../media/image4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4.png"/><Relationship Id="rId4" Type="http://schemas.openxmlformats.org/officeDocument/2006/relationships/image" Target="../media/image4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3.jpg"/><Relationship Id="rId4" Type="http://schemas.openxmlformats.org/officeDocument/2006/relationships/image" Target="../media/image38.jpg"/><Relationship Id="rId5" Type="http://schemas.openxmlformats.org/officeDocument/2006/relationships/image" Target="../media/image39.jpg"/><Relationship Id="rId6" Type="http://schemas.openxmlformats.org/officeDocument/2006/relationships/image" Target="../media/image47.jpg"/><Relationship Id="rId7" Type="http://schemas.openxmlformats.org/officeDocument/2006/relationships/image" Target="../media/image5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5.png"/><Relationship Id="rId4" Type="http://schemas.openxmlformats.org/officeDocument/2006/relationships/image" Target="../media/image37.png"/><Relationship Id="rId5" Type="http://schemas.openxmlformats.org/officeDocument/2006/relationships/image" Target="../media/image36.png"/><Relationship Id="rId6" Type="http://schemas.openxmlformats.org/officeDocument/2006/relationships/image" Target="../media/image3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1.png"/><Relationship Id="rId4" Type="http://schemas.openxmlformats.org/officeDocument/2006/relationships/image" Target="../media/image5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2.jpg"/><Relationship Id="rId4" Type="http://schemas.openxmlformats.org/officeDocument/2006/relationships/image" Target="../media/image4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8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p96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ar"/>
              <a:t>Workshop guide</a:t>
            </a:r>
            <a:endParaRPr/>
          </a:p>
        </p:txBody>
      </p:sp>
      <p:sp>
        <p:nvSpPr>
          <p:cNvPr id="1360" name="Google Shape;1360;p96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ar">
                <a:solidFill>
                  <a:srgbClr val="006FB6"/>
                </a:solidFill>
              </a:rPr>
              <a:t>What did you learn</a:t>
            </a:r>
            <a:endParaRPr/>
          </a:p>
        </p:txBody>
      </p:sp>
      <p:sp>
        <p:nvSpPr>
          <p:cNvPr id="1361" name="Google Shape;1361;p96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ar" sz="40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Facilitator: 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Calibri"/>
              <a:buChar char="•"/>
            </a:pPr>
            <a:r>
              <a:rPr lang="ar" sz="4000">
                <a:solidFill>
                  <a:srgbClr val="006FB6"/>
                </a:solidFill>
              </a:rPr>
              <a:t>Read notes to prepare. See English file. </a:t>
            </a:r>
            <a:endParaRPr sz="4000">
              <a:solidFill>
                <a:srgbClr val="006FB6"/>
              </a:solidFill>
            </a:endParaRPr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Calibri"/>
              <a:buChar char="•"/>
            </a:pPr>
            <a:r>
              <a:rPr lang="ar" sz="4000">
                <a:solidFill>
                  <a:srgbClr val="006FB6"/>
                </a:solidFill>
              </a:rPr>
              <a:t>Amend slides if needed.</a:t>
            </a:r>
            <a:endParaRPr sz="4000"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Calibri"/>
              <a:buChar char="•"/>
            </a:pPr>
            <a:r>
              <a:rPr lang="ar" sz="4000">
                <a:solidFill>
                  <a:srgbClr val="006FB6"/>
                </a:solidFill>
              </a:rPr>
              <a:t>Ready the family-facing materials.</a:t>
            </a:r>
            <a:endParaRPr sz="4000"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Calibri"/>
              <a:buChar char="•"/>
            </a:pPr>
            <a:r>
              <a:rPr lang="ar" sz="4000">
                <a:solidFill>
                  <a:srgbClr val="006FB6"/>
                </a:solidFill>
              </a:rPr>
              <a:t>Display slide 2 as families arrive.</a:t>
            </a:r>
            <a:endParaRPr sz="4000">
              <a:solidFill>
                <a:srgbClr val="006FB6"/>
              </a:solidFill>
            </a:endParaRPr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7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p105"/>
          <p:cNvSpPr txBox="1"/>
          <p:nvPr>
            <p:ph type="ctrTitle"/>
          </p:nvPr>
        </p:nvSpPr>
        <p:spPr>
          <a:xfrm>
            <a:off x="3205239" y="167178"/>
            <a:ext cx="7859000" cy="10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sz="4000" u="none"/>
              <a:t>القراءة = محادثة (من مرحلة الروضة إلى الصف الأول)</a:t>
            </a:r>
            <a:endParaRPr sz="4000"/>
          </a:p>
        </p:txBody>
      </p:sp>
      <p:sp>
        <p:nvSpPr>
          <p:cNvPr id="1459" name="Google Shape;1459;p105"/>
          <p:cNvSpPr txBox="1"/>
          <p:nvPr>
            <p:ph idx="1" type="body"/>
          </p:nvPr>
        </p:nvSpPr>
        <p:spPr>
          <a:xfrm>
            <a:off x="7905750" y="3236847"/>
            <a:ext cx="3992410" cy="8208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ar" sz="3200">
                <a:solidFill>
                  <a:srgbClr val="006FB6"/>
                </a:solidFill>
              </a:rPr>
              <a:t>ما هو الشيء الأكثر إثارة بالنسبة لك؟ لماذا؟ قم بالإشارة إلى الكلمات أو العبارات.</a:t>
            </a:r>
            <a:endParaRPr/>
          </a:p>
        </p:txBody>
      </p:sp>
      <p:sp>
        <p:nvSpPr>
          <p:cNvPr id="1460" name="Google Shape;1460;p105"/>
          <p:cNvSpPr txBox="1"/>
          <p:nvPr>
            <p:ph idx="2" type="body"/>
          </p:nvPr>
        </p:nvSpPr>
        <p:spPr>
          <a:xfrm>
            <a:off x="2909455" y="4649907"/>
            <a:ext cx="3903838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0" lvl="0" marL="233361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ar" sz="3200">
                <a:solidFill>
                  <a:srgbClr val="006FB6"/>
                </a:solidFill>
              </a:rPr>
              <a:t>ما هو الأمر الذي كنت تعرفه بالفعل؟ كيف قاله المؤلف؟</a:t>
            </a:r>
            <a:endParaRPr/>
          </a:p>
        </p:txBody>
      </p:sp>
      <p:sp>
        <p:nvSpPr>
          <p:cNvPr id="1461" name="Google Shape;1461;p105"/>
          <p:cNvSpPr txBox="1"/>
          <p:nvPr>
            <p:ph idx="3" type="body"/>
          </p:nvPr>
        </p:nvSpPr>
        <p:spPr>
          <a:xfrm>
            <a:off x="7900415" y="1437346"/>
            <a:ext cx="2910745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ar" sz="3200">
                <a:solidFill>
                  <a:srgbClr val="006FB6"/>
                </a:solidFill>
              </a:rPr>
              <a:t>عم كان يدور هذا الكتاب؟ عم كان يدور حوله في الغالب؟</a:t>
            </a:r>
            <a:endParaRPr/>
          </a:p>
        </p:txBody>
      </p:sp>
      <p:sp>
        <p:nvSpPr>
          <p:cNvPr id="1462" name="Google Shape;1462;p105"/>
          <p:cNvSpPr txBox="1"/>
          <p:nvPr>
            <p:ph idx="4" type="body"/>
          </p:nvPr>
        </p:nvSpPr>
        <p:spPr>
          <a:xfrm>
            <a:off x="8061506" y="4686483"/>
            <a:ext cx="360805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ar" sz="3200">
                <a:solidFill>
                  <a:srgbClr val="006FB6"/>
                </a:solidFill>
              </a:rPr>
              <a:t>ما هو الأمر الذي فاجأك؟ أرني.</a:t>
            </a:r>
            <a:endParaRPr/>
          </a:p>
        </p:txBody>
      </p:sp>
      <p:pic>
        <p:nvPicPr>
          <p:cNvPr id="1463" name="Google Shape;1463;p105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 flipH="1">
            <a:off x="11272625" y="167178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7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p106"/>
          <p:cNvSpPr txBox="1"/>
          <p:nvPr>
            <p:ph idx="1" type="body"/>
          </p:nvPr>
        </p:nvSpPr>
        <p:spPr>
          <a:xfrm>
            <a:off x="244059" y="3184475"/>
            <a:ext cx="36189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i="0" lang="ar" u="none">
                <a:solidFill>
                  <a:srgbClr val="006FB6"/>
                </a:solidFill>
              </a:rPr>
              <a:t>ما نوع الكتاب الذي تريدين قراءته بعد ذلك؟ ما الذي تريدين معرفة المزيد عنه؟ </a:t>
            </a:r>
            <a:endParaRPr>
              <a:solidFill>
                <a:srgbClr val="006FB6"/>
              </a:solidFill>
            </a:endParaRPr>
          </a:p>
        </p:txBody>
      </p:sp>
      <p:sp>
        <p:nvSpPr>
          <p:cNvPr id="1469" name="Google Shape;1469;p106"/>
          <p:cNvSpPr txBox="1"/>
          <p:nvPr>
            <p:ph idx="2" type="body"/>
          </p:nvPr>
        </p:nvSpPr>
        <p:spPr>
          <a:xfrm>
            <a:off x="2101750" y="1550450"/>
            <a:ext cx="36189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ar" u="none">
                <a:solidFill>
                  <a:srgbClr val="006FB6"/>
                </a:solidFill>
              </a:rPr>
              <a:t>ما الذي ما زلتي تتساءلين عنه حول هذا الموضوع؟ أين تتلاءم هذه المعلومة؟</a:t>
            </a:r>
            <a:endParaRPr/>
          </a:p>
        </p:txBody>
      </p:sp>
      <p:sp>
        <p:nvSpPr>
          <p:cNvPr id="1470" name="Google Shape;1470;p106"/>
          <p:cNvSpPr txBox="1"/>
          <p:nvPr>
            <p:ph idx="3" type="body"/>
          </p:nvPr>
        </p:nvSpPr>
        <p:spPr>
          <a:xfrm>
            <a:off x="583284" y="47342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>
              <a:solidFill>
                <a:srgbClr val="006FB6"/>
              </a:solidFill>
            </a:endParaRPr>
          </a:p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i="0" lang="ar" u="none">
                <a:solidFill>
                  <a:srgbClr val="006FB6"/>
                </a:solidFill>
              </a:rPr>
              <a:t>إذا كنت</a:t>
            </a:r>
            <a:r>
              <a:rPr lang="ar">
                <a:solidFill>
                  <a:srgbClr val="006FB6"/>
                </a:solidFill>
              </a:rPr>
              <a:t>ي</a:t>
            </a:r>
            <a:r>
              <a:rPr b="0" i="0" lang="ar" u="none">
                <a:solidFill>
                  <a:srgbClr val="006FB6"/>
                </a:solidFill>
              </a:rPr>
              <a:t> ستخبرين صديقًا عن هذا الكتاب، فما هو أهم أمر ستشاركينه؟ كيف شرح المؤلف هذه النقطة؟</a:t>
            </a:r>
            <a:endParaRPr>
              <a:solidFill>
                <a:srgbClr val="006FB6"/>
              </a:solidFill>
            </a:endParaRPr>
          </a:p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>
              <a:solidFill>
                <a:srgbClr val="006FB6"/>
              </a:solidFill>
            </a:endParaRPr>
          </a:p>
        </p:txBody>
      </p:sp>
      <p:pic>
        <p:nvPicPr>
          <p:cNvPr id="1471" name="Google Shape;1471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1315784" y="83999"/>
            <a:ext cx="678450" cy="98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2" name="Google Shape;1472;p106"/>
          <p:cNvSpPr txBox="1"/>
          <p:nvPr>
            <p:ph type="ctrTitle"/>
          </p:nvPr>
        </p:nvSpPr>
        <p:spPr>
          <a:xfrm>
            <a:off x="3086184" y="38100"/>
            <a:ext cx="81534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sz="4400" u="none"/>
              <a:t>القراءة = محادثة (من الصف الثاني إلى الصف الثالث)</a:t>
            </a:r>
            <a:endParaRPr sz="4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6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p10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ar" u="none"/>
              <a:t>الأسر التي تتحدث لغات متعددة</a:t>
            </a:r>
            <a:endParaRPr/>
          </a:p>
        </p:txBody>
      </p:sp>
      <p:sp>
        <p:nvSpPr>
          <p:cNvPr id="1478" name="Google Shape;1478;p107"/>
          <p:cNvSpPr txBox="1"/>
          <p:nvPr>
            <p:ph idx="1" type="body"/>
          </p:nvPr>
        </p:nvSpPr>
        <p:spPr>
          <a:xfrm>
            <a:off x="63821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b="0" i="0" lang="ar" u="none"/>
              <a:t>تحدث بشأن موضوع الكتاب أولاً</a:t>
            </a:r>
            <a:endParaRPr/>
          </a:p>
        </p:txBody>
      </p:sp>
      <p:sp>
        <p:nvSpPr>
          <p:cNvPr id="1479" name="Google Shape;1479;p107"/>
          <p:cNvSpPr txBox="1"/>
          <p:nvPr>
            <p:ph idx="2" type="body"/>
          </p:nvPr>
        </p:nvSpPr>
        <p:spPr>
          <a:xfrm>
            <a:off x="638212" y="284159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b="0" i="0" lang="ar" u="none"/>
              <a:t>استخدم هذا مع الكتب بأي لغة</a:t>
            </a:r>
            <a:endParaRPr/>
          </a:p>
        </p:txBody>
      </p:sp>
      <p:pic>
        <p:nvPicPr>
          <p:cNvPr id="1480" name="Google Shape;1480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06053" y="1489800"/>
            <a:ext cx="1071566" cy="10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1" name="Google Shape;1481;p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06053" y="4312512"/>
            <a:ext cx="1245424" cy="1026732"/>
          </a:xfrm>
          <a:prstGeom prst="rect">
            <a:avLst/>
          </a:prstGeom>
          <a:noFill/>
          <a:ln>
            <a:noFill/>
          </a:ln>
        </p:spPr>
      </p:pic>
      <p:sp>
        <p:nvSpPr>
          <p:cNvPr id="1482" name="Google Shape;1482;p107"/>
          <p:cNvSpPr txBox="1"/>
          <p:nvPr/>
        </p:nvSpPr>
        <p:spPr>
          <a:xfrm>
            <a:off x="638212" y="3991275"/>
            <a:ext cx="7205400" cy="16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None/>
            </a:pPr>
            <a:r>
              <a:rPr b="0" i="0" lang="ar" sz="3200" u="none" cap="none" strike="noStrike">
                <a:solidFill>
                  <a:srgbClr val="006FB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اطرح أسئلة حول الكتب بأي لغة وتحدث بشأنها</a:t>
            </a:r>
            <a:r>
              <a:rPr b="0" i="0" lang="ar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3" name="Google Shape;1483;p1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57766" y="2935576"/>
            <a:ext cx="1141984" cy="105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7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p108"/>
          <p:cNvSpPr txBox="1"/>
          <p:nvPr>
            <p:ph type="ctrTitle"/>
          </p:nvPr>
        </p:nvSpPr>
        <p:spPr>
          <a:xfrm>
            <a:off x="-685838" y="42547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u="none"/>
              <a:t>وقت التدرب</a:t>
            </a:r>
            <a:endParaRPr/>
          </a:p>
        </p:txBody>
      </p:sp>
      <p:sp>
        <p:nvSpPr>
          <p:cNvPr id="1489" name="Google Shape;1489;p108"/>
          <p:cNvSpPr txBox="1"/>
          <p:nvPr>
            <p:ph idx="1" type="body"/>
          </p:nvPr>
        </p:nvSpPr>
        <p:spPr>
          <a:xfrm>
            <a:off x="7458827" y="173748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r" sz="3200"/>
              <a:t>قل الموضوع</a:t>
            </a:r>
            <a:endParaRPr/>
          </a:p>
        </p:txBody>
      </p:sp>
      <p:sp>
        <p:nvSpPr>
          <p:cNvPr id="1490" name="Google Shape;1490;p108"/>
          <p:cNvSpPr txBox="1"/>
          <p:nvPr>
            <p:ph idx="2" type="body"/>
          </p:nvPr>
        </p:nvSpPr>
        <p:spPr>
          <a:xfrm>
            <a:off x="7100979" y="2793165"/>
            <a:ext cx="3866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r" sz="3200"/>
              <a:t>قل الحقائق الأكثر أهمية.</a:t>
            </a:r>
            <a:endParaRPr/>
          </a:p>
        </p:txBody>
      </p:sp>
      <p:sp>
        <p:nvSpPr>
          <p:cNvPr id="1491" name="Google Shape;1491;p108"/>
          <p:cNvSpPr txBox="1"/>
          <p:nvPr>
            <p:ph idx="3" type="body"/>
          </p:nvPr>
        </p:nvSpPr>
        <p:spPr>
          <a:xfrm>
            <a:off x="7573663" y="380509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r" sz="3200"/>
              <a:t>قل حقيقة ممتعة أو مثيرة للاهتمام.</a:t>
            </a:r>
            <a:endParaRPr/>
          </a:p>
        </p:txBody>
      </p:sp>
      <p:sp>
        <p:nvSpPr>
          <p:cNvPr id="1492" name="Google Shape;1492;p108"/>
          <p:cNvSpPr txBox="1"/>
          <p:nvPr>
            <p:ph idx="4" type="body"/>
          </p:nvPr>
        </p:nvSpPr>
        <p:spPr>
          <a:xfrm>
            <a:off x="11082631" y="161462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1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ar" sz="6475" u="none"/>
              <a:t>1</a:t>
            </a:r>
            <a:endParaRPr/>
          </a:p>
        </p:txBody>
      </p:sp>
      <p:sp>
        <p:nvSpPr>
          <p:cNvPr id="1493" name="Google Shape;1493;p108"/>
          <p:cNvSpPr txBox="1"/>
          <p:nvPr>
            <p:ph idx="5" type="body"/>
          </p:nvPr>
        </p:nvSpPr>
        <p:spPr>
          <a:xfrm>
            <a:off x="11082630" y="380509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1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ar" sz="6475" u="none"/>
              <a:t>3</a:t>
            </a:r>
            <a:endParaRPr/>
          </a:p>
        </p:txBody>
      </p:sp>
      <p:sp>
        <p:nvSpPr>
          <p:cNvPr id="1494" name="Google Shape;1494;p108"/>
          <p:cNvSpPr txBox="1"/>
          <p:nvPr>
            <p:ph idx="7" type="body"/>
          </p:nvPr>
        </p:nvSpPr>
        <p:spPr>
          <a:xfrm>
            <a:off x="11082630" y="279318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1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ar" sz="6475" u="none"/>
              <a:t>2</a:t>
            </a:r>
            <a:endParaRPr/>
          </a:p>
        </p:txBody>
      </p:sp>
      <p:sp>
        <p:nvSpPr>
          <p:cNvPr id="1495" name="Google Shape;1495;p108"/>
          <p:cNvSpPr txBox="1"/>
          <p:nvPr>
            <p:ph idx="14" type="body"/>
          </p:nvPr>
        </p:nvSpPr>
        <p:spPr>
          <a:xfrm>
            <a:off x="4529137" y="1830578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b="0" i="0" lang="ar" sz="3000" u="none"/>
              <a:t>استدعني عندما يكون لديك سؤال!</a:t>
            </a:r>
            <a:endParaRPr/>
          </a:p>
        </p:txBody>
      </p:sp>
      <p:pic>
        <p:nvPicPr>
          <p:cNvPr id="1496" name="Google Shape;1496;p108"/>
          <p:cNvPicPr preferRelativeResize="0"/>
          <p:nvPr/>
        </p:nvPicPr>
        <p:blipFill rotWithShape="1">
          <a:blip r:embed="rId3">
            <a:alphaModFix/>
          </a:blip>
          <a:srcRect b="0" l="7548" r="7536" t="0"/>
          <a:stretch/>
        </p:blipFill>
        <p:spPr>
          <a:xfrm>
            <a:off x="262304" y="1808858"/>
            <a:ext cx="3962194" cy="3122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0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p109"/>
          <p:cNvSpPr txBox="1"/>
          <p:nvPr>
            <p:ph type="title"/>
          </p:nvPr>
        </p:nvSpPr>
        <p:spPr>
          <a:xfrm>
            <a:off x="2981277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ar" sz="4200">
                <a:latin typeface="Calibri"/>
                <a:ea typeface="Calibri"/>
                <a:cs typeface="Calibri"/>
                <a:sym typeface="Calibri"/>
              </a:rPr>
              <a:t>تأمل</a:t>
            </a:r>
            <a:r>
              <a:rPr b="1" i="0" lang="ar" u="none"/>
              <a:t> </a:t>
            </a:r>
            <a:endParaRPr/>
          </a:p>
        </p:txBody>
      </p:sp>
      <p:sp>
        <p:nvSpPr>
          <p:cNvPr id="1502" name="Google Shape;1502;p109"/>
          <p:cNvSpPr txBox="1"/>
          <p:nvPr>
            <p:ph idx="1" type="body"/>
          </p:nvPr>
        </p:nvSpPr>
        <p:spPr>
          <a:xfrm>
            <a:off x="457146" y="1992348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44500" lvl="0" marL="457200" rtl="1" algn="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ar">
                <a:latin typeface="Calibri"/>
                <a:ea typeface="Calibri"/>
                <a:cs typeface="Calibri"/>
                <a:sym typeface="Calibri"/>
              </a:rPr>
              <a:t>هل لديك أي أسئلة بشأن النصيحة الخاصة بالقراءة؟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1" algn="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ar">
                <a:latin typeface="Calibri"/>
                <a:ea typeface="Calibri"/>
                <a:cs typeface="Calibri"/>
                <a:sym typeface="Calibri"/>
              </a:rPr>
              <a:t>تحدث مع طفلك واسأله: هل نحن مستعدون لتجربة هذه النصيحة الخاصة بالقراءة في المنزل؟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1" algn="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ar">
                <a:latin typeface="Calibri"/>
                <a:ea typeface="Calibri"/>
                <a:cs typeface="Calibri"/>
                <a:sym typeface="Calibri"/>
              </a:rPr>
              <a:t>يرجى مشاركة طريقة القيام بذلك في المنزل.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1" algn="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None/>
            </a:pPr>
            <a:r>
              <a:t/>
            </a:r>
            <a:endParaRPr/>
          </a:p>
        </p:txBody>
      </p:sp>
      <p:sp>
        <p:nvSpPr>
          <p:cNvPr id="1503" name="Google Shape;1503;p109"/>
          <p:cNvSpPr txBox="1"/>
          <p:nvPr>
            <p:ph idx="3" type="body"/>
          </p:nvPr>
        </p:nvSpPr>
        <p:spPr>
          <a:xfrm>
            <a:off x="9020342" y="394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b="0" i="0" lang="ar" u="none"/>
              <a:t>سيساعد سؤالك شخصًا آخر في الغرفة.</a:t>
            </a:r>
            <a:endParaRPr/>
          </a:p>
        </p:txBody>
      </p:sp>
      <p:pic>
        <p:nvPicPr>
          <p:cNvPr descr="A close up of a logo&#10;&#10;Description automatically generated" id="1504" name="Google Shape;1504;p109"/>
          <p:cNvPicPr preferRelativeResize="0"/>
          <p:nvPr/>
        </p:nvPicPr>
        <p:blipFill rotWithShape="1">
          <a:blip r:embed="rId3">
            <a:alphaModFix/>
          </a:blip>
          <a:srcRect b="0" l="6933" r="6932" t="0"/>
          <a:stretch/>
        </p:blipFill>
        <p:spPr>
          <a:xfrm>
            <a:off x="9329146" y="73138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8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p110"/>
          <p:cNvSpPr txBox="1"/>
          <p:nvPr>
            <p:ph type="title"/>
          </p:nvPr>
        </p:nvSpPr>
        <p:spPr>
          <a:xfrm>
            <a:off x="6096000" y="0"/>
            <a:ext cx="573996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b="1" i="0" lang="ar" u="none"/>
              <a:t>يرجى تقديم الآراء والملاحظات</a:t>
            </a:r>
            <a:endParaRPr/>
          </a:p>
        </p:txBody>
      </p:sp>
      <p:pic>
        <p:nvPicPr>
          <p:cNvPr id="1510" name="Google Shape;1510;p11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 flipH="1">
            <a:off x="393352" y="1298240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511" name="Google Shape;1511;p110"/>
          <p:cNvSpPr txBox="1"/>
          <p:nvPr>
            <p:ph idx="1" type="body"/>
          </p:nvPr>
        </p:nvSpPr>
        <p:spPr>
          <a:xfrm>
            <a:off x="393352" y="3895136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rPr b="0" i="0" lang="ar" u="none"/>
              <a:t>مساهماتك تحسّن وقتنا معًا.</a:t>
            </a:r>
            <a:endParaRPr/>
          </a:p>
          <a:p>
            <a:pPr indent="0" lvl="0" marL="5715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A picture containing person, indoor, blue&#10;&#10;Description automatically generated" id="1512" name="Google Shape;1512;p110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6563170" y="10707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5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p97"/>
          <p:cNvSpPr txBox="1"/>
          <p:nvPr>
            <p:ph type="title"/>
          </p:nvPr>
        </p:nvSpPr>
        <p:spPr>
          <a:xfrm>
            <a:off x="2346750" y="591345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</a:pPr>
            <a:r>
              <a:rPr lang="ar" sz="4000"/>
              <a:t>ماذا تعلمت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0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Google Shape;1371;p98"/>
          <p:cNvSpPr txBox="1"/>
          <p:nvPr>
            <p:ph idx="1" type="body"/>
          </p:nvPr>
        </p:nvSpPr>
        <p:spPr>
          <a:xfrm>
            <a:off x="6791383" y="15660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ar" u="none"/>
              <a:t>الترحيب</a:t>
            </a:r>
            <a:endParaRPr/>
          </a:p>
        </p:txBody>
      </p:sp>
      <p:sp>
        <p:nvSpPr>
          <p:cNvPr id="1372" name="Google Shape;1372;p98"/>
          <p:cNvSpPr txBox="1"/>
          <p:nvPr>
            <p:ph idx="3" type="body"/>
          </p:nvPr>
        </p:nvSpPr>
        <p:spPr>
          <a:xfrm>
            <a:off x="6956483" y="2653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ar" u="none"/>
              <a:t>نصيحة للقراءة</a:t>
            </a:r>
            <a:endParaRPr/>
          </a:p>
        </p:txBody>
      </p:sp>
      <p:sp>
        <p:nvSpPr>
          <p:cNvPr id="1373" name="Google Shape;1373;p98"/>
          <p:cNvSpPr txBox="1"/>
          <p:nvPr>
            <p:ph idx="4" type="body"/>
          </p:nvPr>
        </p:nvSpPr>
        <p:spPr>
          <a:xfrm>
            <a:off x="6931083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ar" u="none"/>
              <a:t>وقت الممارسة</a:t>
            </a:r>
            <a:endParaRPr/>
          </a:p>
        </p:txBody>
      </p:sp>
      <p:sp>
        <p:nvSpPr>
          <p:cNvPr id="1374" name="Google Shape;1374;p98"/>
          <p:cNvSpPr txBox="1"/>
          <p:nvPr>
            <p:ph type="ctrTitle"/>
          </p:nvPr>
        </p:nvSpPr>
        <p:spPr>
          <a:xfrm>
            <a:off x="7921869" y="0"/>
            <a:ext cx="3975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u="none"/>
              <a:t>جدول الأعمال</a:t>
            </a:r>
            <a:endParaRPr/>
          </a:p>
        </p:txBody>
      </p:sp>
      <p:sp>
        <p:nvSpPr>
          <p:cNvPr id="1375" name="Google Shape;1375;p98"/>
          <p:cNvSpPr txBox="1"/>
          <p:nvPr>
            <p:ph idx="5" type="body"/>
          </p:nvPr>
        </p:nvSpPr>
        <p:spPr>
          <a:xfrm>
            <a:off x="6677083" y="4992079"/>
            <a:ext cx="364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ar" u="none"/>
              <a:t>التفكُّر والمستجدات</a:t>
            </a:r>
            <a:endParaRPr/>
          </a:p>
        </p:txBody>
      </p:sp>
      <p:pic>
        <p:nvPicPr>
          <p:cNvPr id="1376" name="Google Shape;1376;p98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10640" y="1504823"/>
            <a:ext cx="573000" cy="90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7" name="Google Shape;1377;p98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91838" y="2821020"/>
            <a:ext cx="758700" cy="7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8" name="Google Shape;1378;p98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74711" y="3936650"/>
            <a:ext cx="793200" cy="7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9" name="Google Shape;1379;p98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942065" y="5088376"/>
            <a:ext cx="658500" cy="7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0" name="Google Shape;1380;p9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4762" y="1542556"/>
            <a:ext cx="5444199" cy="4566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4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p99"/>
          <p:cNvSpPr txBox="1"/>
          <p:nvPr>
            <p:ph idx="1" type="body"/>
          </p:nvPr>
        </p:nvSpPr>
        <p:spPr>
          <a:xfrm>
            <a:off x="9431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386" name="Google Shape;1386;p99"/>
          <p:cNvSpPr txBox="1"/>
          <p:nvPr>
            <p:ph idx="2" type="body"/>
          </p:nvPr>
        </p:nvSpPr>
        <p:spPr>
          <a:xfrm>
            <a:off x="9431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387" name="Google Shape;1387;p99"/>
          <p:cNvSpPr txBox="1"/>
          <p:nvPr>
            <p:ph idx="3" type="body"/>
          </p:nvPr>
        </p:nvSpPr>
        <p:spPr>
          <a:xfrm>
            <a:off x="9431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388" name="Google Shape;1388;p99"/>
          <p:cNvSpPr txBox="1"/>
          <p:nvPr>
            <p:ph idx="4" type="body"/>
          </p:nvPr>
        </p:nvSpPr>
        <p:spPr>
          <a:xfrm>
            <a:off x="9431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389" name="Google Shape;1389;p99"/>
          <p:cNvSpPr txBox="1"/>
          <p:nvPr>
            <p:ph idx="5" type="body"/>
          </p:nvPr>
        </p:nvSpPr>
        <p:spPr>
          <a:xfrm>
            <a:off x="76103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ar" u="none"/>
              <a:t>كن مستعدًا.</a:t>
            </a:r>
            <a:endParaRPr/>
          </a:p>
        </p:txBody>
      </p:sp>
      <p:sp>
        <p:nvSpPr>
          <p:cNvPr id="1390" name="Google Shape;1390;p99"/>
          <p:cNvSpPr txBox="1"/>
          <p:nvPr>
            <p:ph idx="6" type="body"/>
          </p:nvPr>
        </p:nvSpPr>
        <p:spPr>
          <a:xfrm>
            <a:off x="76123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ar" u="none"/>
              <a:t>كن حاضرًا.</a:t>
            </a:r>
            <a:endParaRPr/>
          </a:p>
        </p:txBody>
      </p:sp>
      <p:sp>
        <p:nvSpPr>
          <p:cNvPr id="1391" name="Google Shape;1391;p99"/>
          <p:cNvSpPr txBox="1"/>
          <p:nvPr>
            <p:ph idx="7" type="body"/>
          </p:nvPr>
        </p:nvSpPr>
        <p:spPr>
          <a:xfrm>
            <a:off x="7610339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ar" u="none"/>
              <a:t>كن مهذبًا.</a:t>
            </a:r>
            <a:endParaRPr/>
          </a:p>
        </p:txBody>
      </p:sp>
      <p:sp>
        <p:nvSpPr>
          <p:cNvPr id="1392" name="Google Shape;1392;p99"/>
          <p:cNvSpPr txBox="1"/>
          <p:nvPr>
            <p:ph idx="8" type="body"/>
          </p:nvPr>
        </p:nvSpPr>
        <p:spPr>
          <a:xfrm>
            <a:off x="7610338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ar" u="none"/>
              <a:t>اطرح أسئلة.</a:t>
            </a:r>
            <a:endParaRPr/>
          </a:p>
        </p:txBody>
      </p:sp>
      <p:sp>
        <p:nvSpPr>
          <p:cNvPr id="1393" name="Google Shape;1393;p99"/>
          <p:cNvSpPr txBox="1"/>
          <p:nvPr>
            <p:ph type="ctrTitle"/>
          </p:nvPr>
        </p:nvSpPr>
        <p:spPr>
          <a:xfrm>
            <a:off x="3406638" y="32084"/>
            <a:ext cx="84074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u="none"/>
              <a:t>توجيهات ورشة العمل</a:t>
            </a:r>
            <a:endParaRPr/>
          </a:p>
        </p:txBody>
      </p:sp>
      <p:pic>
        <p:nvPicPr>
          <p:cNvPr descr="Icon&#10;&#10;Description automatically generated" id="1394" name="Google Shape;1394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713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395" name="Google Shape;1395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713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396" name="Google Shape;1396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713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397" name="Google Shape;1397;p9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2991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100"/>
          <p:cNvSpPr txBox="1"/>
          <p:nvPr>
            <p:ph type="title"/>
          </p:nvPr>
        </p:nvSpPr>
        <p:spPr>
          <a:xfrm>
            <a:off x="3081900" y="9900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None/>
            </a:pPr>
            <a:r>
              <a:rPr lang="ar">
                <a:solidFill>
                  <a:srgbClr val="006FB6"/>
                </a:solidFill>
              </a:rPr>
              <a:t>ماذا تعلمت؟</a:t>
            </a:r>
            <a:endParaRPr/>
          </a:p>
        </p:txBody>
      </p:sp>
      <p:sp>
        <p:nvSpPr>
          <p:cNvPr id="1403" name="Google Shape;1403;p100"/>
          <p:cNvSpPr txBox="1"/>
          <p:nvPr>
            <p:ph idx="1" type="body"/>
          </p:nvPr>
        </p:nvSpPr>
        <p:spPr>
          <a:xfrm>
            <a:off x="0" y="2955265"/>
            <a:ext cx="3361038" cy="2381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50"/>
              <a:buNone/>
            </a:pPr>
            <a:r>
              <a:rPr lang="ar" sz="2600"/>
              <a:t>تختلف الكتب الواقعية عن الكتب الخيالية. فالكتب الخيالية تروي قصصًا. لكن الكتب الواقعية تحتوي على معلومات وتعلّمنا موضوعات.</a:t>
            </a:r>
            <a:endParaRPr/>
          </a:p>
          <a:p>
            <a:pPr indent="0" lvl="0" mar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sp>
        <p:nvSpPr>
          <p:cNvPr id="1404" name="Google Shape;1404;p100"/>
          <p:cNvSpPr txBox="1"/>
          <p:nvPr>
            <p:ph idx="3" type="title"/>
          </p:nvPr>
        </p:nvSpPr>
        <p:spPr>
          <a:xfrm>
            <a:off x="103666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ar" u="none"/>
              <a:t>2</a:t>
            </a:r>
            <a:endParaRPr/>
          </a:p>
        </p:txBody>
      </p:sp>
      <p:sp>
        <p:nvSpPr>
          <p:cNvPr id="1405" name="Google Shape;1405;p100"/>
          <p:cNvSpPr txBox="1"/>
          <p:nvPr>
            <p:ph idx="5" type="title"/>
          </p:nvPr>
        </p:nvSpPr>
        <p:spPr>
          <a:xfrm>
            <a:off x="10366650" y="3546583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ar" u="none"/>
              <a:t>3</a:t>
            </a:r>
            <a:endParaRPr/>
          </a:p>
        </p:txBody>
      </p:sp>
      <p:sp>
        <p:nvSpPr>
          <p:cNvPr id="1406" name="Google Shape;1406;p100"/>
          <p:cNvSpPr txBox="1"/>
          <p:nvPr>
            <p:ph idx="6" type="body"/>
          </p:nvPr>
        </p:nvSpPr>
        <p:spPr>
          <a:xfrm>
            <a:off x="5615138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ar"/>
              <a:t>قل الموضوع.</a:t>
            </a:r>
            <a:endParaRPr/>
          </a:p>
        </p:txBody>
      </p:sp>
      <p:sp>
        <p:nvSpPr>
          <p:cNvPr id="1407" name="Google Shape;1407;p100"/>
          <p:cNvSpPr txBox="1"/>
          <p:nvPr>
            <p:ph idx="7" type="body"/>
          </p:nvPr>
        </p:nvSpPr>
        <p:spPr>
          <a:xfrm>
            <a:off x="5593871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ar"/>
              <a:t>قل الحقائق الأكثر أهمية.</a:t>
            </a:r>
            <a:endParaRPr/>
          </a:p>
        </p:txBody>
      </p:sp>
      <p:sp>
        <p:nvSpPr>
          <p:cNvPr id="1408" name="Google Shape;1408;p100"/>
          <p:cNvSpPr txBox="1"/>
          <p:nvPr>
            <p:ph idx="8" type="body"/>
          </p:nvPr>
        </p:nvSpPr>
        <p:spPr>
          <a:xfrm>
            <a:off x="5593858" y="353965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ar"/>
              <a:t>قل حقيقة ممتعة أو مثيرة للاهتمام. </a:t>
            </a:r>
            <a:endParaRPr/>
          </a:p>
        </p:txBody>
      </p:sp>
      <p:sp>
        <p:nvSpPr>
          <p:cNvPr id="1409" name="Google Shape;1409;p100"/>
          <p:cNvSpPr txBox="1"/>
          <p:nvPr>
            <p:ph idx="13" type="title"/>
          </p:nvPr>
        </p:nvSpPr>
        <p:spPr>
          <a:xfrm>
            <a:off x="10366650" y="1399812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ar" u="none"/>
              <a:t>1</a:t>
            </a:r>
            <a:endParaRPr/>
          </a:p>
        </p:txBody>
      </p:sp>
      <p:pic>
        <p:nvPicPr>
          <p:cNvPr id="1410" name="Google Shape;1410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0775" y="1243013"/>
            <a:ext cx="1225550" cy="145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4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p10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ar"/>
              <a:t>تفقد مصطلحات معرفة القراءة والكتابة</a:t>
            </a:r>
            <a:endParaRPr/>
          </a:p>
        </p:txBody>
      </p:sp>
      <p:sp>
        <p:nvSpPr>
          <p:cNvPr id="1416" name="Google Shape;1416;p101"/>
          <p:cNvSpPr txBox="1"/>
          <p:nvPr>
            <p:ph idx="5" type="body"/>
          </p:nvPr>
        </p:nvSpPr>
        <p:spPr>
          <a:xfrm>
            <a:off x="8292195" y="163586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ar" sz="2800">
                <a:solidFill>
                  <a:srgbClr val="006FB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الموضوع</a:t>
            </a:r>
            <a:endParaRPr b="1" sz="2800">
              <a:solidFill>
                <a:srgbClr val="006FB6"/>
              </a:solidFill>
            </a:endParaRPr>
          </a:p>
        </p:txBody>
      </p:sp>
      <p:sp>
        <p:nvSpPr>
          <p:cNvPr id="1417" name="Google Shape;1417;p101"/>
          <p:cNvSpPr txBox="1"/>
          <p:nvPr>
            <p:ph idx="6" type="body"/>
          </p:nvPr>
        </p:nvSpPr>
        <p:spPr>
          <a:xfrm>
            <a:off x="8294242" y="278679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ar" sz="2800">
                <a:solidFill>
                  <a:srgbClr val="006FB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الفكرة الرئيسية</a:t>
            </a:r>
            <a:endParaRPr b="1" sz="2800">
              <a:solidFill>
                <a:srgbClr val="006FB6"/>
              </a:solidFill>
            </a:endParaRPr>
          </a:p>
        </p:txBody>
      </p:sp>
      <p:sp>
        <p:nvSpPr>
          <p:cNvPr id="1418" name="Google Shape;1418;p101"/>
          <p:cNvSpPr txBox="1"/>
          <p:nvPr>
            <p:ph idx="7" type="body"/>
          </p:nvPr>
        </p:nvSpPr>
        <p:spPr>
          <a:xfrm>
            <a:off x="8292196" y="393771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ar" sz="2800">
                <a:solidFill>
                  <a:srgbClr val="006FB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مثير للاهتمام</a:t>
            </a:r>
            <a:endParaRPr sz="2800">
              <a:solidFill>
                <a:srgbClr val="006FB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9" name="Google Shape;1419;p101"/>
          <p:cNvSpPr txBox="1"/>
          <p:nvPr>
            <p:ph idx="1" type="body"/>
          </p:nvPr>
        </p:nvSpPr>
        <p:spPr>
          <a:xfrm>
            <a:off x="625642" y="16422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ar" sz="2800">
                <a:solidFill>
                  <a:srgbClr val="006FB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موضوع النص</a:t>
            </a:r>
            <a:endParaRPr sz="2800">
              <a:solidFill>
                <a:srgbClr val="006FB6"/>
              </a:solidFill>
            </a:endParaRPr>
          </a:p>
        </p:txBody>
      </p:sp>
      <p:sp>
        <p:nvSpPr>
          <p:cNvPr id="1420" name="Google Shape;1420;p101"/>
          <p:cNvSpPr txBox="1"/>
          <p:nvPr>
            <p:ph idx="2" type="body"/>
          </p:nvPr>
        </p:nvSpPr>
        <p:spPr>
          <a:xfrm>
            <a:off x="625642" y="28058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ar" sz="2800">
                <a:solidFill>
                  <a:srgbClr val="006FB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ما يحاول المؤلف تعليمنا إياه حول موضوع ما</a:t>
            </a:r>
            <a:endParaRPr sz="2800">
              <a:solidFill>
                <a:srgbClr val="006FB6"/>
              </a:solidFill>
            </a:endParaRPr>
          </a:p>
        </p:txBody>
      </p:sp>
      <p:sp>
        <p:nvSpPr>
          <p:cNvPr id="1421" name="Google Shape;1421;p101"/>
          <p:cNvSpPr txBox="1"/>
          <p:nvPr>
            <p:ph idx="3" type="body"/>
          </p:nvPr>
        </p:nvSpPr>
        <p:spPr>
          <a:xfrm>
            <a:off x="625642" y="39694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ar" sz="2800">
                <a:solidFill>
                  <a:srgbClr val="006FB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شيء يلفت انتباهك</a:t>
            </a:r>
            <a:endParaRPr sz="2800">
              <a:solidFill>
                <a:srgbClr val="006FB6"/>
              </a:solidFill>
            </a:endParaRPr>
          </a:p>
        </p:txBody>
      </p:sp>
      <p:sp>
        <p:nvSpPr>
          <p:cNvPr id="1422" name="Google Shape;1422;p101"/>
          <p:cNvSpPr txBox="1"/>
          <p:nvPr>
            <p:ph idx="7" type="body"/>
          </p:nvPr>
        </p:nvSpPr>
        <p:spPr>
          <a:xfrm>
            <a:off x="8444596" y="498081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ar" sz="2800">
                <a:solidFill>
                  <a:srgbClr val="006FB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الحقيقة</a:t>
            </a:r>
            <a:endParaRPr sz="2800">
              <a:solidFill>
                <a:srgbClr val="006FB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3" name="Google Shape;1423;p101"/>
          <p:cNvSpPr txBox="1"/>
          <p:nvPr>
            <p:ph idx="3" type="body"/>
          </p:nvPr>
        </p:nvSpPr>
        <p:spPr>
          <a:xfrm>
            <a:off x="625642" y="50251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ar" sz="2800">
                <a:solidFill>
                  <a:srgbClr val="006FB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شيء يثبت أنه صحيح</a:t>
            </a:r>
            <a:endParaRPr sz="2800">
              <a:solidFill>
                <a:srgbClr val="006FB6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7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p10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ar"/>
              <a:t>قل الموضوع </a:t>
            </a:r>
            <a:endParaRPr/>
          </a:p>
        </p:txBody>
      </p:sp>
      <p:sp>
        <p:nvSpPr>
          <p:cNvPr id="1429" name="Google Shape;1429;p102"/>
          <p:cNvSpPr txBox="1"/>
          <p:nvPr>
            <p:ph idx="1" type="body"/>
          </p:nvPr>
        </p:nvSpPr>
        <p:spPr>
          <a:xfrm>
            <a:off x="804026" y="1539875"/>
            <a:ext cx="27384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3200"/>
          </a:p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3200"/>
          </a:p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3200"/>
          </a:p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ar" sz="3200"/>
              <a:t>ما هو الشيء الذي يريدنا المؤلف أن نعرفه؟</a:t>
            </a:r>
            <a:endParaRPr/>
          </a:p>
        </p:txBody>
      </p:sp>
      <p:sp>
        <p:nvSpPr>
          <p:cNvPr id="1430" name="Google Shape;1430;p102"/>
          <p:cNvSpPr txBox="1"/>
          <p:nvPr>
            <p:ph idx="2" type="body"/>
          </p:nvPr>
        </p:nvSpPr>
        <p:spPr>
          <a:xfrm>
            <a:off x="6021825" y="1692275"/>
            <a:ext cx="27384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ar" sz="3200"/>
              <a:t>ما هو موضوع الكتاب الذي قرأته للتو؟</a:t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  <p:pic>
        <p:nvPicPr>
          <p:cNvPr id="1431" name="Google Shape;1431;p10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1311" l="14193" r="50000" t="37227"/>
          <a:stretch/>
        </p:blipFill>
        <p:spPr>
          <a:xfrm>
            <a:off x="8856171" y="2260544"/>
            <a:ext cx="2911500" cy="22230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32" name="Google Shape;1432;p102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34972" l="17456" r="69146" t="34387"/>
          <a:stretch/>
        </p:blipFill>
        <p:spPr>
          <a:xfrm>
            <a:off x="3833144" y="2260544"/>
            <a:ext cx="1633200" cy="19845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6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p103"/>
          <p:cNvSpPr txBox="1"/>
          <p:nvPr>
            <p:ph type="title"/>
          </p:nvPr>
        </p:nvSpPr>
        <p:spPr>
          <a:xfrm>
            <a:off x="2812783" y="154650"/>
            <a:ext cx="5683500" cy="10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200"/>
              <a:buFont typeface="Calibri"/>
              <a:buNone/>
            </a:pPr>
            <a:r>
              <a:rPr b="1" i="0" lang="ar" u="none">
                <a:solidFill>
                  <a:srgbClr val="006FB6"/>
                </a:solidFill>
              </a:rPr>
              <a:t>قل الحقائق الأكثر أهمية </a:t>
            </a:r>
            <a:endParaRPr/>
          </a:p>
        </p:txBody>
      </p:sp>
      <p:sp>
        <p:nvSpPr>
          <p:cNvPr id="1438" name="Google Shape;1438;p103"/>
          <p:cNvSpPr txBox="1"/>
          <p:nvPr>
            <p:ph idx="1" type="body"/>
          </p:nvPr>
        </p:nvSpPr>
        <p:spPr>
          <a:xfrm>
            <a:off x="8780821" y="393375"/>
            <a:ext cx="32319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ar" sz="4000" u="none">
                <a:solidFill>
                  <a:srgbClr val="006FB6"/>
                </a:solidFill>
              </a:rPr>
              <a:t>جرب هذا الآن مع كتاب </a:t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439" name="Google Shape;1439;p103"/>
          <p:cNvSpPr txBox="1"/>
          <p:nvPr>
            <p:ph idx="2" type="body"/>
          </p:nvPr>
        </p:nvSpPr>
        <p:spPr>
          <a:xfrm>
            <a:off x="8767953" y="1916820"/>
            <a:ext cx="3271500" cy="38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Char char="•"/>
            </a:pPr>
            <a:r>
              <a:rPr b="0" i="0" lang="ar" u="none">
                <a:solidFill>
                  <a:srgbClr val="006FB6"/>
                </a:solidFill>
              </a:rPr>
              <a:t>احصل على كتاب وابدأ في القراءة.</a:t>
            </a:r>
            <a:endParaRPr/>
          </a:p>
          <a:p>
            <a:pPr indent="-50800" lvl="0" marL="2286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None/>
            </a:pPr>
            <a:r>
              <a:t/>
            </a:r>
            <a:endParaRPr>
              <a:solidFill>
                <a:srgbClr val="006FB6"/>
              </a:solidFill>
            </a:endParaRPr>
          </a:p>
          <a:p>
            <a:pPr indent="-228600" lvl="0" marL="2286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Char char="•"/>
            </a:pPr>
            <a:r>
              <a:rPr b="0" i="0" lang="ar" u="none">
                <a:solidFill>
                  <a:srgbClr val="006FB6"/>
                </a:solidFill>
              </a:rPr>
              <a:t>توقف بعد دقيقة أو دقيقتين وتحدث عن أهم الحقائق في النص حتى الآن. </a:t>
            </a:r>
            <a:endParaRPr/>
          </a:p>
        </p:txBody>
      </p:sp>
      <p:pic>
        <p:nvPicPr>
          <p:cNvPr descr="صورة تحتوي على علبة معدنية&#10;&#10;يُستحدث الوصف تلقائيًا" id="1440" name="Google Shape;1440;p103"/>
          <p:cNvPicPr preferRelativeResize="0"/>
          <p:nvPr>
            <p:ph idx="4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16077" y="1648700"/>
            <a:ext cx="2660100" cy="372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1" name="Google Shape;1441;p103"/>
          <p:cNvSpPr txBox="1"/>
          <p:nvPr>
            <p:ph idx="5" type="body"/>
          </p:nvPr>
        </p:nvSpPr>
        <p:spPr>
          <a:xfrm>
            <a:off x="320233" y="2077440"/>
            <a:ext cx="4985100" cy="39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Char char="•"/>
            </a:pPr>
            <a:r>
              <a:rPr b="0" i="0" lang="ar" sz="3000" u="none"/>
              <a:t>ماذا يعّلمك هذا الكتاب؟</a:t>
            </a:r>
            <a:endParaRPr/>
          </a:p>
          <a:p>
            <a:pPr indent="-4572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Char char="•"/>
            </a:pPr>
            <a:r>
              <a:rPr b="0" i="0" lang="ar" sz="3000" u="none"/>
              <a:t>ما الحقيقة التي ظهرت عدة مرات في النص؟ </a:t>
            </a:r>
            <a:endParaRPr/>
          </a:p>
          <a:p>
            <a:pPr indent="-4572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Char char="•"/>
            </a:pPr>
            <a:r>
              <a:rPr b="0" i="0" lang="ar" sz="3000" u="none"/>
              <a:t>ما هما الأمران  الـ 3 أمور التي أرادنا المؤلف أن نعرفها حول أسماك القرش؟ أرني أين تعلمت ذلك.</a:t>
            </a:r>
            <a:endParaRPr/>
          </a:p>
          <a:p>
            <a:pPr indent="-25400" lvl="0" marL="2286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442" name="Google Shape;1442;p103"/>
          <p:cNvSpPr txBox="1"/>
          <p:nvPr/>
        </p:nvSpPr>
        <p:spPr>
          <a:xfrm>
            <a:off x="9488853" y="5549220"/>
            <a:ext cx="2703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3" name="Google Shape;1443;p103"/>
          <p:cNvPicPr preferRelativeResize="0"/>
          <p:nvPr/>
        </p:nvPicPr>
        <p:blipFill rotWithShape="1">
          <a:blip r:embed="rId4">
            <a:alphaModFix/>
          </a:blip>
          <a:srcRect b="0" l="0" r="0" t="-1666"/>
          <a:stretch/>
        </p:blipFill>
        <p:spPr>
          <a:xfrm flipH="1">
            <a:off x="3337375" y="92778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7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Google Shape;1448;p104"/>
          <p:cNvSpPr txBox="1"/>
          <p:nvPr>
            <p:ph type="title"/>
          </p:nvPr>
        </p:nvSpPr>
        <p:spPr>
          <a:xfrm>
            <a:off x="3117583" y="266700"/>
            <a:ext cx="53280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</a:pPr>
            <a:r>
              <a:rPr b="1" i="0" lang="ar" u="none">
                <a:solidFill>
                  <a:srgbClr val="006FB6"/>
                </a:solidFill>
              </a:rPr>
              <a:t>قل حقيقة ممتعة أو مثيرة للاهتمام</a:t>
            </a:r>
            <a:endParaRPr/>
          </a:p>
        </p:txBody>
      </p:sp>
      <p:sp>
        <p:nvSpPr>
          <p:cNvPr id="1449" name="Google Shape;1449;p104"/>
          <p:cNvSpPr txBox="1"/>
          <p:nvPr>
            <p:ph idx="1" type="body"/>
          </p:nvPr>
        </p:nvSpPr>
        <p:spPr>
          <a:xfrm>
            <a:off x="8898476" y="297350"/>
            <a:ext cx="34677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1" i="0" lang="ar" u="none">
                <a:solidFill>
                  <a:srgbClr val="006FB6"/>
                </a:solidFill>
              </a:rPr>
              <a:t>قم بعمل قائمة بالموضوعات التي تهم طفلك الآن. </a:t>
            </a:r>
            <a:endParaRPr/>
          </a:p>
          <a:p>
            <a:pPr indent="-228600" lvl="0" marL="45720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50" name="Google Shape;1450;p104"/>
          <p:cNvSpPr txBox="1"/>
          <p:nvPr>
            <p:ph idx="2" type="body"/>
          </p:nvPr>
        </p:nvSpPr>
        <p:spPr>
          <a:xfrm>
            <a:off x="8730345" y="1827402"/>
            <a:ext cx="3324699" cy="29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b="0" i="0" lang="ar" u="none">
                <a:solidFill>
                  <a:srgbClr val="006FB6"/>
                </a:solidFill>
              </a:rPr>
              <a:t>يكون تحديد الحقائق الشيقة أسهل عند قراءة الكتب التي تثير اهتمامك. إذا كنت بحاجة إلى مساعدة في العثور على كتب حول هذه الموضوعات، فاسألني.</a:t>
            </a:r>
            <a:endParaRPr/>
          </a:p>
          <a:p>
            <a:pPr indent="-2286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51" name="Google Shape;1451;p104"/>
          <p:cNvSpPr txBox="1"/>
          <p:nvPr>
            <p:ph idx="4" type="body"/>
          </p:nvPr>
        </p:nvSpPr>
        <p:spPr>
          <a:xfrm>
            <a:off x="4185925" y="2135200"/>
            <a:ext cx="41781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b="0" i="0" lang="ar" sz="3200" u="none"/>
              <a:t>ما هو أكثر أمر مدهش تعلمته في هذا الكتاب؟ أين كُتب ذلك؟ </a:t>
            </a:r>
            <a:endParaRPr/>
          </a:p>
          <a:p>
            <a:pPr indent="-4572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b="0" i="0" lang="ar" sz="3200" u="none"/>
              <a:t>ما هو الأمر الذي كنت تعرفه بالفعل؟ كيف قاله المؤلف؟  </a:t>
            </a:r>
            <a:endParaRPr/>
          </a:p>
          <a:p>
            <a:pPr indent="-2286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sz="3200"/>
          </a:p>
        </p:txBody>
      </p:sp>
      <p:sp>
        <p:nvSpPr>
          <p:cNvPr id="1452" name="Google Shape;1452;p104"/>
          <p:cNvSpPr txBox="1"/>
          <p:nvPr>
            <p:ph idx="5" type="body"/>
          </p:nvPr>
        </p:nvSpPr>
        <p:spPr>
          <a:xfrm>
            <a:off x="80875" y="2129850"/>
            <a:ext cx="40731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b="0" i="0" lang="ar" sz="3200" u="none"/>
              <a:t>ما هو الشيء الذي فاجأك؟ أرني. </a:t>
            </a:r>
            <a:endParaRPr sz="3200"/>
          </a:p>
          <a:p>
            <a:pPr indent="-4572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b="0" i="0" lang="ar" sz="3200" u="none"/>
              <a:t>ما هي الحقيقة التي تريد مشاركتها مع صديقك؟ أرني كيف عرفت.</a:t>
            </a:r>
            <a:endParaRPr sz="3200"/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3200"/>
          </a:p>
          <a:p>
            <a:pPr indent="-2286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sz="3200"/>
          </a:p>
          <a:p>
            <a:pPr indent="-2286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sz="3200"/>
          </a:p>
        </p:txBody>
      </p:sp>
      <p:pic>
        <p:nvPicPr>
          <p:cNvPr id="1453" name="Google Shape;1453;p104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 flipH="1">
            <a:off x="3901163" y="1325252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3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2_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2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