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is an</a:t>
            </a:r>
            <a:r>
              <a:rPr b="1" lang="en-US"/>
              <a:t> understand the story </a:t>
            </a:r>
            <a:r>
              <a:rPr lang="en-US"/>
              <a:t>workshop.</a:t>
            </a:r>
            <a:r>
              <a:rPr b="1" lang="en-US"/>
              <a:t> </a:t>
            </a:r>
            <a:r>
              <a:rPr lang="en-US"/>
              <a:t>Through the workshop, families learn a strategy they can use to help their child identify main ideas and supporting details. Then they help the child find interesting and fun facts that inspire young readers to choose more books about topics they love.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SzPts val="800"/>
              <a:buChar char="●"/>
            </a:pPr>
            <a:r>
              <a:rPr lang="en-US"/>
              <a:t>Family Workshop Feedback Form (paper or digital form)</a:t>
            </a:r>
            <a:endParaRPr/>
          </a:p>
          <a:p>
            <a:pPr indent="-279400" lvl="0" marL="457200" marR="0" rtl="0" algn="l">
              <a:lnSpc>
                <a:spcPct val="100000"/>
              </a:lnSpc>
              <a:spcBef>
                <a:spcPts val="0"/>
              </a:spcBef>
              <a:spcAft>
                <a:spcPts val="0"/>
              </a:spcAft>
              <a:buSzPts val="800"/>
              <a:buChar char="●"/>
            </a:pPr>
            <a:r>
              <a:rPr lang="en-US"/>
              <a:t>Books for families to use during practice time. This workshop works with nonfiction books only.</a:t>
            </a:r>
            <a:endParaRPr/>
          </a:p>
          <a:p>
            <a:pPr indent="-279400" lvl="0" marL="457200" marR="0" rtl="0" algn="l">
              <a:lnSpc>
                <a:spcPct val="100000"/>
              </a:lnSpc>
              <a:spcBef>
                <a:spcPts val="0"/>
              </a:spcBef>
              <a:spcAft>
                <a:spcPts val="0"/>
              </a:spcAft>
              <a:buSzPts val="800"/>
              <a:buChar char="●"/>
            </a:pPr>
            <a:r>
              <a:rPr lang="en-US"/>
              <a:t>Projector to display slides</a:t>
            </a:r>
            <a:endParaRPr/>
          </a:p>
          <a:p>
            <a:pPr indent="-279400" lvl="0" marL="457200" marR="0" rtl="0" algn="l">
              <a:lnSpc>
                <a:spcPct val="100000"/>
              </a:lnSpc>
              <a:spcBef>
                <a:spcPts val="0"/>
              </a:spcBef>
              <a:spcAft>
                <a:spcPts val="0"/>
              </a:spcAft>
              <a:buSzPts val="800"/>
              <a:buChar char="●"/>
            </a:pPr>
            <a:r>
              <a:rPr lang="en-US"/>
              <a:t>Empty envelope for families to put feedback form in (optional). You may also choose to separate the feedback form from the Family Workshop note taker and distribute at the end of the workshop.</a:t>
            </a:r>
            <a:endParaRPr/>
          </a:p>
          <a:p>
            <a:pPr indent="-279400" lvl="0" marL="457200" marR="0" rtl="0" algn="l">
              <a:lnSpc>
                <a:spcPct val="100000"/>
              </a:lnSpc>
              <a:spcBef>
                <a:spcPts val="0"/>
              </a:spcBef>
              <a:spcAft>
                <a:spcPts val="0"/>
              </a:spcAft>
              <a:buSzPts val="800"/>
              <a:buChar char="●"/>
            </a:pPr>
            <a:r>
              <a:rPr lang="en-US"/>
              <a:t>Name tags (optional but highly recommended. Using names is an important practice for building community)</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talk about the topic and main idea of a text. </a:t>
            </a:r>
            <a:endParaRPr/>
          </a:p>
          <a:p>
            <a:pPr indent="-298450" lvl="0" marL="457200" rtl="0" algn="l">
              <a:lnSpc>
                <a:spcPct val="100000"/>
              </a:lnSpc>
              <a:spcBef>
                <a:spcPts val="0"/>
              </a:spcBef>
              <a:spcAft>
                <a:spcPts val="0"/>
              </a:spcAft>
              <a:buSzPts val="1100"/>
              <a:buFont typeface="Calibri"/>
              <a:buChar char="•"/>
            </a:pPr>
            <a:r>
              <a:rPr lang="en-US"/>
              <a:t>Study the slides in the reading tip section. Think through how you will model and guide practice for finding the topic versus the main idea.</a:t>
            </a:r>
            <a:endParaRPr/>
          </a:p>
          <a:p>
            <a:pPr indent="-317500" lvl="1" marL="914400" rtl="0" algn="l">
              <a:lnSpc>
                <a:spcPct val="100000"/>
              </a:lnSpc>
              <a:spcBef>
                <a:spcPts val="0"/>
              </a:spcBef>
              <a:spcAft>
                <a:spcPts val="0"/>
              </a:spcAft>
              <a:buClr>
                <a:schemeClr val="dk1"/>
              </a:buClr>
              <a:buSzPts val="1400"/>
              <a:buChar char="•"/>
            </a:pPr>
            <a:r>
              <a:rPr lang="en-US"/>
              <a:t>You may also choose to use a book from your classroom instead of the book covers provided on the slides.</a:t>
            </a:r>
            <a:endParaRPr/>
          </a:p>
          <a:p>
            <a:pPr indent="-317500" lvl="0" marL="457200" rtl="0" algn="l">
              <a:lnSpc>
                <a:spcPct val="100000"/>
              </a:lnSpc>
              <a:spcBef>
                <a:spcPts val="0"/>
              </a:spcBef>
              <a:spcAft>
                <a:spcPts val="0"/>
              </a:spcAft>
              <a:buClr>
                <a:schemeClr val="dk1"/>
              </a:buClr>
              <a:buSzPts val="1400"/>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a:t>
            </a:r>
            <a:r>
              <a:rPr lang="en-US"/>
              <a:t>Practice and reflection</a:t>
            </a:r>
            <a:r>
              <a:rPr b="0" i="0" lang="en-US" sz="1200" u="none" cap="none" strike="noStrike">
                <a:solidFill>
                  <a:schemeClr val="dk1"/>
                </a:solidFill>
                <a:latin typeface="Calibri"/>
                <a:ea typeface="Calibri"/>
                <a:cs typeface="Calibri"/>
                <a:sym typeface="Calibri"/>
              </a:rPr>
              <a:t> help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marR="0" rtl="0" algn="l">
              <a:lnSpc>
                <a:spcPct val="100000"/>
              </a:lnSpc>
              <a:spcBef>
                <a:spcPts val="0"/>
              </a:spcBef>
              <a:spcAft>
                <a:spcPts val="0"/>
              </a:spcAft>
              <a:buSzPts val="1100"/>
              <a:buFont typeface="Calibri"/>
              <a:buChar char="•"/>
            </a:pPr>
            <a:r>
              <a:rPr lang="en-US"/>
              <a:t>Consider changing the images on the slides to be more appropriate for your students. </a:t>
            </a:r>
            <a:endParaRPr/>
          </a:p>
          <a:p>
            <a:pPr indent="-298450" lvl="0" marL="457200" marR="0" rtl="0" algn="l">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Use a shorter book that has one main idea.</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Give families additional strategies for grouping facts into main ideas and sub ideas. </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Char char="•"/>
            </a:pPr>
            <a:r>
              <a:rPr lang="en-US"/>
              <a:t>This workshop can be very useful for multilingual families because it helps them zoom out and think beyond decoding a text into constructing meaning. Explain to families they may also want to take an additional step BEFORE they start reading a nonfiction book and brainstorm everything they know about a topic. Activating prior knowledge before reading is an important comprehension technique. (This is the reading tip of the “Why are you reading this?” workshop).</a:t>
            </a:r>
            <a:endParaRPr/>
          </a:p>
          <a:p>
            <a:pPr indent="-215900" lvl="1" marL="685800" rtl="0" algn="l">
              <a:lnSpc>
                <a:spcPct val="100000"/>
              </a:lnSpc>
              <a:spcBef>
                <a:spcPts val="0"/>
              </a:spcBef>
              <a:spcAft>
                <a:spcPts val="0"/>
              </a:spcAft>
              <a:buSzPts val="1200"/>
              <a:buChar char="•"/>
            </a:pPr>
            <a:r>
              <a:rPr lang="en-US"/>
              <a:t>Remind families it’s fine to have this conversation in whatever language they are most comfortable in. It is also fine if only the child has read the book. They can have a conversation about a book that not everyone has read. </a:t>
            </a:r>
            <a:endParaRPr/>
          </a:p>
          <a:p>
            <a:pPr indent="-215900" lvl="1" marL="685800" rtl="0" algn="l">
              <a:lnSpc>
                <a:spcPct val="100000"/>
              </a:lnSpc>
              <a:spcBef>
                <a:spcPts val="0"/>
              </a:spcBef>
              <a:spcAft>
                <a:spcPts val="0"/>
              </a:spcAft>
              <a:buSzPts val="1200"/>
              <a:buChar char="•"/>
            </a:pPr>
            <a:r>
              <a:rPr lang="en-US"/>
              <a:t>Families can use non-fiction texts from any language to practice this strategy.</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00000"/>
              </a:lnSpc>
              <a:spcBef>
                <a:spcPts val="0"/>
              </a:spcBef>
              <a:spcAft>
                <a:spcPts val="0"/>
              </a:spcAft>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p:txBody>
      </p:sp>
      <p:sp>
        <p:nvSpPr>
          <p:cNvPr id="1359" name="Google Shape;1359;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 </a:t>
            </a:r>
            <a:r>
              <a:rPr i="1" lang="en-US"/>
              <a:t>Multilingual</a:t>
            </a:r>
            <a:r>
              <a:rPr i="1" lang="en-US" u="none" cap="none" strike="noStrike">
                <a:solidFill>
                  <a:schemeClr val="dk1"/>
                </a:solidFill>
              </a:rPr>
              <a:t> families specifically</a:t>
            </a:r>
            <a:r>
              <a:rPr lang="en-US"/>
              <a:t>:</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Share that 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At Springboard, the most important thing we want you to leave with is to ALWAYS ASK QUESTIONS. You want to </a:t>
            </a:r>
            <a:r>
              <a:rPr i="1" lang="en-US"/>
              <a:t>a</a:t>
            </a:r>
            <a:r>
              <a:rPr b="0" i="1" lang="en-US" sz="1200" u="none" cap="none" strike="noStrike">
                <a:solidFill>
                  <a:schemeClr val="dk1"/>
                </a:solidFill>
                <a:latin typeface="Calibri"/>
                <a:ea typeface="Calibri"/>
                <a:cs typeface="Calibri"/>
                <a:sym typeface="Calibri"/>
              </a:rPr>
              <a:t>sk your child questions to help them </a:t>
            </a:r>
            <a:r>
              <a:rPr i="1" lang="en-US"/>
              <a:t>figure out words, understand what they’re reading, sound more like a storyteller, and enjoy what they are reading. Today we’ve learned questions to help your child mentally organize and remember information about a text.</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i="1"/>
          </a:p>
          <a:p>
            <a:pPr indent="-228600" lvl="0" marL="457200" rtl="0" algn="l">
              <a:lnSpc>
                <a:spcPct val="100000"/>
              </a:lnSpc>
              <a:spcBef>
                <a:spcPts val="0"/>
              </a:spcBef>
              <a:spcAft>
                <a:spcPts val="0"/>
              </a:spcAft>
              <a:buSzPts val="1400"/>
              <a:buNone/>
            </a:pPr>
            <a:r>
              <a:t/>
            </a:r>
            <a:endParaRPr/>
          </a:p>
        </p:txBody>
      </p:sp>
      <p:sp>
        <p:nvSpPr>
          <p:cNvPr id="1458" name="Google Shape;1458;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468" name="Google Shape;1468;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13: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7" name="Google Shape;1477;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228600" lvl="0" marL="4572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one-on-one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2" name="Google Shape;1502;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0" name="Google Shape;1510;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6" name="Google Shape;1366;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1" name="Google Shape;1371;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5" name="Google Shape;1385;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lang="en-US"/>
              <a:t>Introduce the 3 parts of the reading tip but do not go into details. </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Today we will practice thinking about what we learned after we read a nonfiction text. </a:t>
            </a:r>
            <a:endParaRPr i="1"/>
          </a:p>
          <a:p>
            <a:pPr indent="0" lvl="0" marL="0" rtl="0" algn="l">
              <a:lnSpc>
                <a:spcPct val="100000"/>
              </a:lnSpc>
              <a:spcBef>
                <a:spcPts val="0"/>
              </a:spcBef>
              <a:spcAft>
                <a:spcPts val="0"/>
              </a:spcAft>
              <a:buClr>
                <a:schemeClr val="dk1"/>
              </a:buClr>
              <a:buSzPts val="1100"/>
              <a:buFont typeface="Arial"/>
              <a:buNone/>
            </a:pPr>
            <a:r>
              <a:rPr i="1" lang="en-US"/>
              <a:t>We will practice this by breaking it down into 3 steps. </a:t>
            </a:r>
            <a:endParaRPr i="1"/>
          </a:p>
          <a:p>
            <a:pPr indent="-279400" lvl="0" marL="457200" rtl="0" algn="l">
              <a:lnSpc>
                <a:spcPct val="100000"/>
              </a:lnSpc>
              <a:spcBef>
                <a:spcPts val="0"/>
              </a:spcBef>
              <a:spcAft>
                <a:spcPts val="0"/>
              </a:spcAft>
              <a:buSzPts val="800"/>
              <a:buChar char="●"/>
            </a:pPr>
            <a:r>
              <a:rPr i="1" lang="en-US"/>
              <a:t>What was the topic?</a:t>
            </a:r>
            <a:endParaRPr i="1"/>
          </a:p>
          <a:p>
            <a:pPr indent="-279400" lvl="0" marL="457200" rtl="0" algn="l">
              <a:lnSpc>
                <a:spcPct val="100000"/>
              </a:lnSpc>
              <a:spcBef>
                <a:spcPts val="0"/>
              </a:spcBef>
              <a:spcAft>
                <a:spcPts val="0"/>
              </a:spcAft>
              <a:buSzPts val="800"/>
              <a:buChar char="●"/>
            </a:pPr>
            <a:r>
              <a:rPr i="1" lang="en-US"/>
              <a:t>What were the most important or BIG facts from the book? We also call this the main idea.</a:t>
            </a:r>
            <a:endParaRPr i="1"/>
          </a:p>
          <a:p>
            <a:pPr indent="-279400" lvl="0" marL="457200" rtl="0" algn="l">
              <a:lnSpc>
                <a:spcPct val="100000"/>
              </a:lnSpc>
              <a:spcBef>
                <a:spcPts val="0"/>
              </a:spcBef>
              <a:spcAft>
                <a:spcPts val="0"/>
              </a:spcAft>
              <a:buSzPts val="800"/>
              <a:buChar char="●"/>
            </a:pPr>
            <a:r>
              <a:rPr i="1" lang="en-US"/>
              <a:t>What was the most interesting or fun fact you learned?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Nonfiction books are different from fiction books. Fiction books tell stories. Nonfiction books are informational and teach us about topics. When we are finished reading nonfiction books, we should we asking ourselves “What did we learn?” so that we can learn about that topic in a deeper way and remember it! </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Hoy vamos a practicar el acto de pensar sobre lo que aprendimos después de leer un texto de no ficción. </a:t>
            </a:r>
            <a:endParaRPr i="1"/>
          </a:p>
          <a:p>
            <a:pPr indent="0" lvl="0" marL="0" rtl="0" algn="l">
              <a:lnSpc>
                <a:spcPct val="100000"/>
              </a:lnSpc>
              <a:spcBef>
                <a:spcPts val="0"/>
              </a:spcBef>
              <a:spcAft>
                <a:spcPts val="0"/>
              </a:spcAft>
              <a:buClr>
                <a:schemeClr val="dk1"/>
              </a:buClr>
              <a:buSzPts val="1100"/>
              <a:buFont typeface="Arial"/>
              <a:buNone/>
            </a:pPr>
            <a:r>
              <a:rPr i="1" lang="en-US"/>
              <a:t>Lo practicamos en tres pasos:</a:t>
            </a:r>
            <a:endParaRPr i="1"/>
          </a:p>
          <a:p>
            <a:pPr indent="-279400" lvl="0" marL="457200" rtl="0" algn="l">
              <a:lnSpc>
                <a:spcPct val="100000"/>
              </a:lnSpc>
              <a:spcBef>
                <a:spcPts val="0"/>
              </a:spcBef>
              <a:spcAft>
                <a:spcPts val="0"/>
              </a:spcAft>
              <a:buSzPts val="800"/>
              <a:buChar char="●"/>
            </a:pPr>
            <a:r>
              <a:rPr i="1" lang="en-US"/>
              <a:t>¿Cuál fue el tema?</a:t>
            </a:r>
            <a:endParaRPr i="1"/>
          </a:p>
          <a:p>
            <a:pPr indent="-279400" lvl="0" marL="457200" rtl="0" algn="l">
              <a:lnSpc>
                <a:spcPct val="100000"/>
              </a:lnSpc>
              <a:spcBef>
                <a:spcPts val="0"/>
              </a:spcBef>
              <a:spcAft>
                <a:spcPts val="0"/>
              </a:spcAft>
              <a:buSzPts val="800"/>
              <a:buChar char="●"/>
            </a:pPr>
            <a:r>
              <a:rPr i="1" lang="en-US"/>
              <a:t>¿Cuáles fueron los hechos más importantes del libro? Este paso también se llama la idea principal. </a:t>
            </a:r>
            <a:endParaRPr i="1"/>
          </a:p>
          <a:p>
            <a:pPr indent="-279400" lvl="0" marL="457200" rtl="0" algn="l">
              <a:lnSpc>
                <a:spcPct val="100000"/>
              </a:lnSpc>
              <a:spcBef>
                <a:spcPts val="0"/>
              </a:spcBef>
              <a:spcAft>
                <a:spcPts val="0"/>
              </a:spcAft>
              <a:buSzPts val="800"/>
              <a:buChar char="●"/>
            </a:pPr>
            <a:r>
              <a:rPr i="1" lang="en-US"/>
              <a:t>¿Cuál fue el hecho más divertido o interesante que aprendiste?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Clr>
                <a:schemeClr val="dk1"/>
              </a:buClr>
              <a:buSzPts val="1100"/>
              <a:buFont typeface="Arial"/>
              <a:buNone/>
            </a:pPr>
            <a:r>
              <a:rPr i="1" lang="en-US"/>
              <a:t>Los libros de no ficción son diferentes a los libros de ficción. Los libros de ficción cuentan historias. Los libros de no ficción proveen información y nos enseñan sobre temas. Cuando terminamos de leer un libro de no ficción, debemos preguntarnos, - ¿Qué aprendimos? - De esa manera, podemos aprender sobre el tema de una manera más profunda y recordarlo!</a:t>
            </a:r>
            <a:endParaRPr i="1"/>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02" name="Google Shape;1402;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5" name="Google Shape;1415;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8: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8" name="Google Shape;1428;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Calibri"/>
              <a:buNone/>
            </a:pPr>
            <a:r>
              <a:rPr lang="en-US" sz="1200"/>
              <a:t> </a:t>
            </a:r>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the first step of the reading tip--prompting their child to tell the topic.</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If needed, define </a:t>
            </a:r>
            <a:r>
              <a:rPr b="0" i="1" lang="en-US" sz="1200" u="none" cap="none" strike="noStrike">
                <a:solidFill>
                  <a:schemeClr val="dk1"/>
                </a:solidFill>
                <a:latin typeface="Calibri"/>
                <a:ea typeface="Calibri"/>
                <a:cs typeface="Calibri"/>
                <a:sym typeface="Calibri"/>
              </a:rPr>
              <a:t>topic</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Font typeface="Calibri"/>
              <a:buNone/>
            </a:pPr>
            <a:r>
              <a:rPr i="1" lang="en-US" sz="1200"/>
              <a:t>Asking the child about what the whole book was about – what was the topic? – can help orient them to the biggest and most important </a:t>
            </a:r>
            <a:r>
              <a:rPr i="1" lang="en-US"/>
              <a:t>takeaways</a:t>
            </a:r>
            <a:r>
              <a:rPr i="1" lang="en-US" sz="1200"/>
              <a:t>. Sometimes, there are so many facts in a nonfiction books that </a:t>
            </a:r>
            <a:r>
              <a:rPr i="1" lang="en-US"/>
              <a:t>it can </a:t>
            </a:r>
            <a:r>
              <a:rPr i="1" lang="en-US" sz="1200"/>
              <a:t>overwhelm or take over </a:t>
            </a:r>
            <a:r>
              <a:rPr i="1" lang="en-US"/>
              <a:t>a child’s </a:t>
            </a:r>
            <a:r>
              <a:rPr i="1" lang="en-US" sz="1200"/>
              <a:t>brain and they forget the main topic! This </a:t>
            </a:r>
            <a:r>
              <a:rPr i="1" lang="en-US"/>
              <a:t>question </a:t>
            </a:r>
            <a:r>
              <a:rPr i="1" lang="en-US" sz="1200"/>
              <a:t>helps zoom them out so they remember what they are learning and what topic they are exploring. </a:t>
            </a:r>
            <a:endParaRPr b="1" i="1" sz="1200"/>
          </a:p>
          <a:p>
            <a:pPr indent="0" lvl="0" marL="0" rtl="0" algn="l">
              <a:lnSpc>
                <a:spcPct val="100000"/>
              </a:lnSpc>
              <a:spcBef>
                <a:spcPts val="0"/>
              </a:spcBef>
              <a:spcAft>
                <a:spcPts val="0"/>
              </a:spcAft>
              <a:buSzPts val="1400"/>
              <a:buFont typeface="Calibri"/>
              <a:buNone/>
            </a:pPr>
            <a:r>
              <a:rPr i="1" lang="en-US" sz="1200"/>
              <a:t>The first example is all about peanuts an</a:t>
            </a:r>
            <a:r>
              <a:rPr i="1" lang="en-US"/>
              <a:t>d the food we make from them. </a:t>
            </a:r>
            <a:endParaRPr i="1" sz="1200"/>
          </a:p>
          <a:p>
            <a:pPr indent="0" lvl="0" marL="0" rtl="0" algn="l">
              <a:lnSpc>
                <a:spcPct val="100000"/>
              </a:lnSpc>
              <a:spcBef>
                <a:spcPts val="0"/>
              </a:spcBef>
              <a:spcAft>
                <a:spcPts val="0"/>
              </a:spcAft>
              <a:buSzPts val="1400"/>
              <a:buFont typeface="Calibri"/>
              <a:buNone/>
            </a:pPr>
            <a:r>
              <a:rPr i="1" lang="en-US" sz="1200"/>
              <a:t>The second example is yes</a:t>
            </a:r>
            <a:r>
              <a:rPr i="1" lang="en-US"/>
              <a:t>, </a:t>
            </a:r>
            <a:r>
              <a:rPr i="1" lang="en-US" sz="1200"/>
              <a:t>about hot places, but explores different environments that are generally hot all year round and how life – plants, animals, others – </a:t>
            </a:r>
            <a:r>
              <a:rPr i="1" lang="en-US"/>
              <a:t>live</a:t>
            </a:r>
            <a:r>
              <a:rPr i="1" lang="en-US" sz="1200"/>
              <a:t> </a:t>
            </a:r>
            <a:r>
              <a:rPr i="1" lang="en-US"/>
              <a:t>in </a:t>
            </a:r>
            <a:r>
              <a:rPr i="1" lang="en-US" sz="1200"/>
              <a:t>this extreme heat</a:t>
            </a:r>
            <a:r>
              <a:rPr i="0" lang="en-US" sz="1200"/>
              <a:t>. </a:t>
            </a:r>
            <a:r>
              <a:rPr i="1" lang="en-US"/>
              <a:t>Your child might say “hot places” for the second example. You could follow up with “If you could sum it up in one sentence, what would you say?” as a way to check that they’re really thinking about the overall topic. </a:t>
            </a:r>
            <a:endParaRPr i="1" sz="1200"/>
          </a:p>
          <a:p>
            <a:pPr indent="-228600" lvl="0"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Calibri"/>
              <a:buNone/>
            </a:pPr>
            <a:r>
              <a:rPr i="1" lang="en-US"/>
              <a:t>Preguntarle al niño sobre de qué se trata el libro entero - ¿qué fue el tema principal?- puede ayudarle a pensar sobre las ideas centrales y más importantes. A veces, después de leer un libro de no ficción, un niño se siente agobiado por todos los hechos que acaba de leer y ¡se les olvida el tema principal! Esta estrategia le ayuda para ver todo junto para recordarles sobre lo que están aprendiendo y cual tema van a explorar de una manera más profunda. </a:t>
            </a:r>
            <a:endParaRPr b="1" i="1"/>
          </a:p>
          <a:p>
            <a:pPr indent="0" lvl="0" marL="0" rtl="0" algn="l">
              <a:lnSpc>
                <a:spcPct val="100000"/>
              </a:lnSpc>
              <a:spcBef>
                <a:spcPts val="0"/>
              </a:spcBef>
              <a:spcAft>
                <a:spcPts val="0"/>
              </a:spcAft>
              <a:buClr>
                <a:schemeClr val="dk1"/>
              </a:buClr>
              <a:buSzPts val="1400"/>
              <a:buFont typeface="Calibri"/>
              <a:buNone/>
            </a:pPr>
            <a:r>
              <a:rPr i="1" lang="en-US"/>
              <a:t>El primer ejemplo se trata de maní (cacahuate/cacahuete) y lo que se puede hacer con ellos - incluyendo venderlos en una lata y hacer mantequilla de maní. </a:t>
            </a:r>
            <a:endParaRPr i="1"/>
          </a:p>
          <a:p>
            <a:pPr indent="0" lvl="0" marL="0" rtl="0" algn="l">
              <a:lnSpc>
                <a:spcPct val="100000"/>
              </a:lnSpc>
              <a:spcBef>
                <a:spcPts val="0"/>
              </a:spcBef>
              <a:spcAft>
                <a:spcPts val="0"/>
              </a:spcAft>
              <a:buSzPts val="1400"/>
              <a:buFont typeface="Calibri"/>
              <a:buNone/>
            </a:pPr>
            <a:r>
              <a:rPr i="1" lang="en-US"/>
              <a:t>El segundo ejemplo explora entornos diferentes que, por lo general, son calientes todo el año. Explica como la vida - plantas, animales y otros - se viven al calor extremo. Si su hijo dice, - Lugares calientes -, una manera de revisar si realmente están pensando en el tema en general es preguntarle después, - Si pudieras dar un resumen en una oración, ¿qué dirías?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9: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7" name="Google Shape;1437;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how to prompt their child to </a:t>
            </a:r>
            <a:r>
              <a:rPr lang="en-US"/>
              <a:t>share </a:t>
            </a:r>
            <a:r>
              <a:rPr b="0" i="0" lang="en-US" sz="1200" u="none" cap="none" strike="noStrike">
                <a:solidFill>
                  <a:schemeClr val="dk1"/>
                </a:solidFill>
                <a:latin typeface="Calibri"/>
                <a:ea typeface="Calibri"/>
                <a:cs typeface="Calibri"/>
                <a:sym typeface="Calibri"/>
              </a:rPr>
              <a:t>the most important details and to shift through things that are important and things that are interesting.</a:t>
            </a:r>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Lead families on a </a:t>
            </a:r>
            <a:r>
              <a:rPr b="1" i="0" lang="en-US" sz="1200" u="none" cap="none" strike="noStrike">
                <a:solidFill>
                  <a:schemeClr val="dk1"/>
                </a:solidFill>
              </a:rPr>
              <a:t>group</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guided practice </a:t>
            </a:r>
            <a:r>
              <a:rPr b="0" i="0" lang="en-US" sz="1200" u="none" cap="none" strike="noStrike">
                <a:solidFill>
                  <a:schemeClr val="dk1"/>
                </a:solidFill>
                <a:latin typeface="Calibri"/>
                <a:ea typeface="Calibri"/>
                <a:cs typeface="Calibri"/>
                <a:sym typeface="Calibri"/>
              </a:rPr>
              <a:t>with </a:t>
            </a:r>
            <a:r>
              <a:rPr lang="en-US"/>
              <a:t>a </a:t>
            </a:r>
            <a:r>
              <a:rPr b="0" i="0" lang="en-US" sz="1200" u="none" cap="none" strike="noStrike">
                <a:solidFill>
                  <a:schemeClr val="dk1"/>
                </a:solidFill>
                <a:latin typeface="Calibri"/>
                <a:ea typeface="Calibri"/>
                <a:cs typeface="Calibri"/>
                <a:sym typeface="Calibri"/>
              </a:rPr>
              <a:t>book in the classroom. </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You can do this as a whole group or rotate around to individual family groups.</a:t>
            </a:r>
            <a:endParaRPr b="0" sz="1200" u="none"/>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279400" lvl="0" marL="457200" rtl="0" algn="l">
              <a:lnSpc>
                <a:spcPct val="100000"/>
              </a:lnSpc>
              <a:spcBef>
                <a:spcPts val="0"/>
              </a:spcBef>
              <a:spcAft>
                <a:spcPts val="0"/>
              </a:spcAft>
              <a:buSzPts val="800"/>
              <a:buChar char="●"/>
            </a:pPr>
            <a:r>
              <a:rPr i="1" lang="en-US" sz="1200"/>
              <a:t>The second step is to tell the most important facts that they learned about a topic. </a:t>
            </a:r>
            <a:endParaRPr i="1" sz="1200"/>
          </a:p>
          <a:p>
            <a:pPr indent="-279400" lvl="0" marL="457200" rtl="0" algn="l">
              <a:lnSpc>
                <a:spcPct val="100000"/>
              </a:lnSpc>
              <a:spcBef>
                <a:spcPts val="0"/>
              </a:spcBef>
              <a:spcAft>
                <a:spcPts val="0"/>
              </a:spcAft>
              <a:buSzPts val="800"/>
              <a:buChar char="●"/>
            </a:pPr>
            <a:r>
              <a:rPr i="1" lang="en-US" sz="1200"/>
              <a:t>Sometimes students can be really excited about a fun and interesting fact – which is important</a:t>
            </a:r>
            <a:r>
              <a:rPr i="1" lang="en-US"/>
              <a:t> and is</a:t>
            </a:r>
            <a:r>
              <a:rPr i="1" lang="en-US" sz="1200"/>
              <a:t> coming up next – but we want them to remember the biggest and most important details that the autho</a:t>
            </a:r>
            <a:r>
              <a:rPr i="1" lang="en-US"/>
              <a:t>r wants to teach us</a:t>
            </a:r>
            <a:r>
              <a:rPr i="1" lang="en-US" sz="1200"/>
              <a:t>. We call these the main ideas</a:t>
            </a:r>
            <a:r>
              <a:rPr i="1" lang="en-US"/>
              <a:t> (and in a book there could be more than one).</a:t>
            </a:r>
            <a:endParaRPr/>
          </a:p>
          <a:p>
            <a:pPr indent="-279400" lvl="0" marL="457200" rtl="0" algn="l">
              <a:lnSpc>
                <a:spcPct val="100000"/>
              </a:lnSpc>
              <a:spcBef>
                <a:spcPts val="0"/>
              </a:spcBef>
              <a:spcAft>
                <a:spcPts val="0"/>
              </a:spcAft>
              <a:buSzPts val="800"/>
              <a:buChar char="●"/>
            </a:pPr>
            <a:r>
              <a:rPr i="1" lang="en-US" sz="1200"/>
              <a:t>A way to guide them closer to this is to see what most of the pages were about. If there was a book about sharks and MANY pages were about how they swim toward smaller fish that they can eat and swim away from humans, that is important to remember. If there is one page that has a small part about how there are a small amount of shark attacks on humans per year, but that stands out as something important to the reader because it interests</a:t>
            </a:r>
            <a:r>
              <a:rPr i="1" lang="en-US"/>
              <a:t> or </a:t>
            </a:r>
            <a:r>
              <a:rPr i="1" lang="en-US" sz="1200"/>
              <a:t>scares them, we would want them to remember that sharks are actually very scared of humans and shark attacks RARELY happen – not the opposite. </a:t>
            </a:r>
            <a:endParaRPr/>
          </a:p>
          <a:p>
            <a:pPr indent="-279400" lvl="0" marL="457200" rtl="0" algn="l">
              <a:lnSpc>
                <a:spcPct val="100000"/>
              </a:lnSpc>
              <a:spcBef>
                <a:spcPts val="0"/>
              </a:spcBef>
              <a:spcAft>
                <a:spcPts val="0"/>
              </a:spcAft>
              <a:buSzPts val="800"/>
              <a:buChar char="●"/>
            </a:pPr>
            <a:r>
              <a:rPr i="1" lang="en-US" sz="1200"/>
              <a:t>The cover of this book may make some students infer that sharks are really dangerous and want to bite and attack you</a:t>
            </a:r>
            <a:r>
              <a:rPr i="1" lang="en-US"/>
              <a:t>, </a:t>
            </a:r>
            <a:r>
              <a:rPr i="1" lang="en-US" sz="1200"/>
              <a:t>but do the words and what the author teaches us match that? </a:t>
            </a:r>
            <a:endParaRPr i="1" sz="1200"/>
          </a:p>
          <a:p>
            <a:pPr indent="-279400" lvl="0" marL="457200" rtl="0" algn="l">
              <a:lnSpc>
                <a:spcPct val="100000"/>
              </a:lnSpc>
              <a:spcBef>
                <a:spcPts val="0"/>
              </a:spcBef>
              <a:spcAft>
                <a:spcPts val="0"/>
              </a:spcAft>
              <a:buSzPts val="800"/>
              <a:buChar char="●"/>
            </a:pPr>
            <a:r>
              <a:rPr i="1" lang="en-US"/>
              <a:t>Let’s try this with a book together.</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279400" lvl="0" marL="457200" rtl="0" algn="l">
              <a:lnSpc>
                <a:spcPct val="100000"/>
              </a:lnSpc>
              <a:spcBef>
                <a:spcPts val="0"/>
              </a:spcBef>
              <a:spcAft>
                <a:spcPts val="0"/>
              </a:spcAft>
              <a:buSzPts val="800"/>
              <a:buChar char="●"/>
            </a:pPr>
            <a:r>
              <a:rPr i="1" lang="en-US"/>
              <a:t>El segundo paso es contar los hechos más importantes que aprendieron sobre el tema. A veces, los estudiantes se emocionan mucho sobre un hecho divertido o interesante, lo cual es importante y lo vamos a ver en un momento. Pero en este momento queremos que se acuerdan de los detalles sobresalientes y más importantes. Se llaman las ideas principales. </a:t>
            </a:r>
            <a:endParaRPr i="1"/>
          </a:p>
          <a:p>
            <a:pPr indent="-279400" lvl="0" marL="457200" rtl="0" algn="l">
              <a:lnSpc>
                <a:spcPct val="100000"/>
              </a:lnSpc>
              <a:spcBef>
                <a:spcPts val="0"/>
              </a:spcBef>
              <a:spcAft>
                <a:spcPts val="0"/>
              </a:spcAft>
              <a:buSzPts val="800"/>
              <a:buChar char="●"/>
            </a:pPr>
            <a:r>
              <a:rPr i="1" lang="en-US"/>
              <a:t>Una manera de guiarlos más cerca al tema es ver de qué se tratan la mayoría de las páginas. Si el libro se trata de tiburones y MUCHAS páginas hablan sobre cómo nadan hacia los peces más pequeños que comen y se alejan de los humanos, sería un hecho importante para recordar. Si hay una sola página con una parte corta sobre el número bajo de ataques de humanos hechos por tiburones cada año, pero la información sobresale para el lector como interesante o de miedo, quisiéramos asegurar que se acuerdan que los tiburones tienen mucho miedo de los humanos y ataques de humanos hechos por tiburones son muy RAROS - no el opuesto. </a:t>
            </a:r>
            <a:endParaRPr i="1"/>
          </a:p>
          <a:p>
            <a:pPr indent="-279400" lvl="0" marL="457200" rtl="0" algn="l">
              <a:lnSpc>
                <a:spcPct val="100000"/>
              </a:lnSpc>
              <a:spcBef>
                <a:spcPts val="0"/>
              </a:spcBef>
              <a:spcAft>
                <a:spcPts val="0"/>
              </a:spcAft>
              <a:buSzPts val="800"/>
              <a:buChar char="●"/>
            </a:pPr>
            <a:r>
              <a:rPr i="1" lang="en-US"/>
              <a:t>La portada del libro puede dar la impresión de que los tiburones son super peligrosos y quieren morderte y atacarte -- pero las palabras del libro y lo que el autor quiere enseñarnos combinan con esta idea?</a:t>
            </a:r>
            <a:endParaRPr i="1"/>
          </a:p>
          <a:p>
            <a:pPr indent="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8" name="Google Shape;1448;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139700" lvl="0" marL="457200" rtl="0" algn="l">
              <a:lnSpc>
                <a:spcPct val="100000"/>
              </a:lnSpc>
              <a:spcBef>
                <a:spcPts val="0"/>
              </a:spcBef>
              <a:spcAft>
                <a:spcPts val="0"/>
              </a:spcAft>
              <a:buSzPts val="1400"/>
              <a:buFont typeface="Calibri"/>
              <a:buNone/>
            </a:pPr>
            <a:r>
              <a:t/>
            </a:r>
            <a:endParaRPr sz="1200"/>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the third step—identifying the fun and interesting facts.</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Remind families this is an important step because reading can spark joy and wonder and it’s important to foster that.</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u="sng" cap="none" strike="noStrike">
                <a:solidFill>
                  <a:schemeClr val="dk1"/>
                </a:solidFill>
                <a:latin typeface="Calibri"/>
                <a:ea typeface="Calibri"/>
                <a:cs typeface="Calibri"/>
                <a:sym typeface="Calibri"/>
              </a:rPr>
              <a:t>Sample script</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a:solidFill>
                  <a:srgbClr val="000000"/>
                </a:solidFill>
                <a:latin typeface="Calibri"/>
                <a:ea typeface="Calibri"/>
                <a:cs typeface="Calibri"/>
                <a:sym typeface="Calibri"/>
              </a:rPr>
              <a:t>Informational books are fun and can shock you with their new, and sometimes wild, information! So it’s important to take the time to have some fun</a:t>
            </a:r>
            <a:r>
              <a:rPr i="1" lang="en-US">
                <a:solidFill>
                  <a:srgbClr val="000000"/>
                </a:solidFill>
              </a:rPr>
              <a:t>. E</a:t>
            </a:r>
            <a:r>
              <a:rPr b="0" i="1" lang="en-US">
                <a:solidFill>
                  <a:srgbClr val="000000"/>
                </a:solidFill>
                <a:latin typeface="Calibri"/>
                <a:ea typeface="Calibri"/>
                <a:cs typeface="Calibri"/>
                <a:sym typeface="Calibri"/>
              </a:rPr>
              <a:t>ncourage joy and wonder when reading books. Many children who don’t like reading fall in love with nonfiction books because they are a quick way to learn facts about the world around us. Nonfiction books are about things we actually see </a:t>
            </a:r>
            <a:r>
              <a:rPr i="1" lang="en-US">
                <a:solidFill>
                  <a:srgbClr val="000000"/>
                </a:solidFill>
              </a:rPr>
              <a:t>– and enjoy! – </a:t>
            </a:r>
            <a:r>
              <a:rPr b="0" i="1" lang="en-US">
                <a:solidFill>
                  <a:srgbClr val="000000"/>
                </a:solidFill>
                <a:latin typeface="Calibri"/>
                <a:ea typeface="Calibri"/>
                <a:cs typeface="Calibri"/>
                <a:sym typeface="Calibri"/>
              </a:rPr>
              <a:t>in the world. For example, </a:t>
            </a:r>
            <a:r>
              <a:rPr b="0" i="1" lang="en-US" u="none" cap="none" strike="noStrike">
                <a:solidFill>
                  <a:srgbClr val="000000"/>
                </a:solidFill>
                <a:latin typeface="Calibri"/>
                <a:ea typeface="Calibri"/>
                <a:cs typeface="Calibri"/>
                <a:sym typeface="Calibri"/>
              </a:rPr>
              <a:t>does your child love </a:t>
            </a:r>
            <a:r>
              <a:rPr i="1" lang="en-US">
                <a:solidFill>
                  <a:srgbClr val="000000"/>
                </a:solidFill>
              </a:rPr>
              <a:t>LEGO</a:t>
            </a:r>
            <a:r>
              <a:rPr b="0" i="1" lang="en-US" u="none" cap="none" strike="noStrike">
                <a:solidFill>
                  <a:srgbClr val="000000"/>
                </a:solidFill>
                <a:latin typeface="Calibri"/>
                <a:ea typeface="Calibri"/>
                <a:cs typeface="Calibri"/>
                <a:sym typeface="Calibri"/>
              </a:rPr>
              <a:t>? Find nonfiction books that are about </a:t>
            </a:r>
            <a:r>
              <a:rPr i="1" lang="en-US">
                <a:solidFill>
                  <a:srgbClr val="000000"/>
                </a:solidFill>
              </a:rPr>
              <a:t>LEGO </a:t>
            </a:r>
            <a:r>
              <a:rPr b="0" i="1" lang="en-US" u="none" cap="none" strike="noStrike">
                <a:solidFill>
                  <a:srgbClr val="000000"/>
                </a:solidFill>
                <a:latin typeface="Calibri"/>
                <a:ea typeface="Calibri"/>
                <a:cs typeface="Calibri"/>
                <a:sym typeface="Calibri"/>
              </a:rPr>
              <a:t>and their motivation will soar! </a:t>
            </a:r>
            <a:endParaRPr b="0" i="1"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i="1">
              <a:solidFill>
                <a:srgbClr val="000000"/>
              </a:solidFill>
            </a:endParaRPr>
          </a:p>
          <a:p>
            <a:pPr indent="0" lvl="0" marL="0" marR="0" rtl="0" algn="l">
              <a:lnSpc>
                <a:spcPct val="100000"/>
              </a:lnSpc>
              <a:spcBef>
                <a:spcPts val="0"/>
              </a:spcBef>
              <a:spcAft>
                <a:spcPts val="0"/>
              </a:spcAft>
              <a:buSzPts val="1400"/>
              <a:buNone/>
            </a:pPr>
            <a:r>
              <a:rPr i="1" lang="en-US">
                <a:solidFill>
                  <a:srgbClr val="000000"/>
                </a:solidFill>
              </a:rPr>
              <a:t>When we talk about interesting or fun facts, it’s also an opportunity to teach your child to always, always go back to the book. We want to be able to find evidence (or words and phrases in the book) to back up what we say about a book. So always end your questions with “Where did the author say that? Show me in the book.” or “Where is that written?” Younger children can point to the pictures.</a:t>
            </a:r>
            <a:endParaRPr i="1">
              <a:solidFill>
                <a:srgbClr val="000000"/>
              </a:solidFill>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000"/>
              <a:buFont typeface="Calibri"/>
              <a:buNone/>
            </a:pPr>
            <a:r>
              <a:rPr lang="en-US" u="sng"/>
              <a:t>Sample script in Spanish:</a:t>
            </a:r>
            <a:endParaRPr/>
          </a:p>
          <a:p>
            <a:pPr indent="0" lvl="0" marL="0" rtl="0" algn="l">
              <a:lnSpc>
                <a:spcPct val="100000"/>
              </a:lnSpc>
              <a:spcBef>
                <a:spcPts val="0"/>
              </a:spcBef>
              <a:spcAft>
                <a:spcPts val="0"/>
              </a:spcAft>
              <a:buSzPts val="1400"/>
              <a:buNone/>
            </a:pPr>
            <a:r>
              <a:rPr i="1" lang="en-US"/>
              <a:t>¡Los libros de información son divertidos y pueden sorprendernos con la información nueva y super interesante! Por lo mismo, es importante darle tiempo a la lectura de no ficción para divertirse. Hay que dar el ejemplo de sentir alegría y asombro en el proceso de leer libros. A muchos niños a quienes no les gusta leer les encanta leer libros de no ficción porque son una manera rápida de aprender hechos sobre el mundo a nuestro alrededor. Los libros de no ficción se tratan de cosas que realmente vemos en el mundo - y disfrutamos. Por ejemplo, ¿a tu hijo le encantan los legos? ¡Busca libros de no ficción sobre los legos y su motivación aumentará un montón! </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Cuando hablamos sobre hechos interesantes o divertidos, también es una oportunidad para enseñarle a sus hijos a siempre, siempre regresar al libro.  Queremos estar disponibles para encontrar evidencias (o palabras o frases en el libro) para respaldar lo que decimos sobre el libro.  Así que siempre termine sus preguntas con ¿“Dónde dijo el autor eso? Enséñame </a:t>
            </a:r>
            <a:r>
              <a:rPr lang="en-US"/>
              <a:t>en el libro.” o  </a:t>
            </a:r>
            <a:r>
              <a:rPr i="1" lang="en-US"/>
              <a:t>"¿Dónde está escrito eso?" Los niños más pequeños pueden señalar las imágenes.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58.jp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32.jp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37.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37.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19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58" name="Shape 658"/>
        <p:cNvGrpSpPr/>
        <p:nvPr/>
      </p:nvGrpSpPr>
      <p:grpSpPr>
        <a:xfrm>
          <a:off x="0" y="0"/>
          <a:ext cx="0" cy="0"/>
          <a:chOff x="0" y="0"/>
          <a:chExt cx="0" cy="0"/>
        </a:xfrm>
      </p:grpSpPr>
      <p:sp>
        <p:nvSpPr>
          <p:cNvPr id="659" name="Google Shape;659;p51"/>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1"/>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1"/>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4" name="Google Shape;664;p5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65" name="Google Shape;665;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7" name="Google Shape;667;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8" name="Google Shape;668;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9" name="Google Shape;669;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0" name="Google Shape;670;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1" name="Google Shape;671;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72" name="Google Shape;672;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73" name="Shape 673"/>
        <p:cNvGrpSpPr/>
        <p:nvPr/>
      </p:nvGrpSpPr>
      <p:grpSpPr>
        <a:xfrm>
          <a:off x="0" y="0"/>
          <a:ext cx="0" cy="0"/>
          <a:chOff x="0" y="0"/>
          <a:chExt cx="0" cy="0"/>
        </a:xfrm>
      </p:grpSpPr>
      <p:pic>
        <p:nvPicPr>
          <p:cNvPr id="674" name="Google Shape;674;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75" name="Google Shape;675;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8" name="Google Shape;678;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9" name="Google Shape;679;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80" name="Google Shape;680;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1" name="Google Shape;681;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82" name="Google Shape;682;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83" name="Google Shape;683;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4" name="Google Shape;684;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2"/>
          <p:cNvSpPr/>
          <p:nvPr>
            <p:ph idx="9" type="pic"/>
          </p:nvPr>
        </p:nvSpPr>
        <p:spPr>
          <a:xfrm>
            <a:off x="7967502" y="1420398"/>
            <a:ext cx="3962194" cy="3122713"/>
          </a:xfrm>
          <a:prstGeom prst="rect">
            <a:avLst/>
          </a:prstGeom>
          <a:noFill/>
          <a:ln>
            <a:noFill/>
          </a:ln>
        </p:spPr>
      </p:sp>
      <p:sp>
        <p:nvSpPr>
          <p:cNvPr id="693" name="Google Shape;693;p5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p5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5" name="Shape 695"/>
        <p:cNvGrpSpPr/>
        <p:nvPr/>
      </p:nvGrpSpPr>
      <p:grpSpPr>
        <a:xfrm>
          <a:off x="0" y="0"/>
          <a:ext cx="0" cy="0"/>
          <a:chOff x="0" y="0"/>
          <a:chExt cx="0" cy="0"/>
        </a:xfrm>
      </p:grpSpPr>
      <p:sp>
        <p:nvSpPr>
          <p:cNvPr id="696" name="Google Shape;696;p5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97" name="Google Shape;697;p5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1" name="Google Shape;701;p5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2" name="Google Shape;702;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03" name="Google Shape;703;p5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4" name="Google Shape;704;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6" name="Google Shape;706;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7" name="Google Shape;707;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8" name="Google Shape;708;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9" name="Google Shape;709;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10" name="Google Shape;710;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1" name="Google Shape;711;p5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15" name="Shape 715"/>
        <p:cNvGrpSpPr/>
        <p:nvPr/>
      </p:nvGrpSpPr>
      <p:grpSpPr>
        <a:xfrm>
          <a:off x="0" y="0"/>
          <a:ext cx="0" cy="0"/>
          <a:chOff x="0" y="0"/>
          <a:chExt cx="0" cy="0"/>
        </a:xfrm>
      </p:grpSpPr>
      <p:sp>
        <p:nvSpPr>
          <p:cNvPr id="716" name="Google Shape;716;p5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0" name="Google Shape;720;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21" name="Google Shape;721;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2" name="Google Shape;722;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6" name="Google Shape;726;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7" name="Google Shape;727;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8" name="Google Shape;728;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9" name="Google Shape;729;p5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1" name="Google Shape;731;p5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32" name="Shape 732"/>
        <p:cNvGrpSpPr/>
        <p:nvPr/>
      </p:nvGrpSpPr>
      <p:grpSpPr>
        <a:xfrm>
          <a:off x="0" y="0"/>
          <a:ext cx="0" cy="0"/>
          <a:chOff x="0" y="0"/>
          <a:chExt cx="0" cy="0"/>
        </a:xfrm>
      </p:grpSpPr>
      <p:sp>
        <p:nvSpPr>
          <p:cNvPr id="733" name="Google Shape;733;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4" name="Google Shape;734;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5" name="Google Shape;735;p55"/>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6" name="Google Shape;736;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7" name="Google Shape;737;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8" name="Google Shape;738;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9" name="Google Shape;739;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0" name="Google Shape;740;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1" name="Google Shape;741;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2" name="Google Shape;742;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3" name="Google Shape;743;p55"/>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5"/>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45" name="Google Shape;745;p55"/>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46" name="Shape 746"/>
        <p:cNvGrpSpPr/>
        <p:nvPr/>
      </p:nvGrpSpPr>
      <p:grpSpPr>
        <a:xfrm>
          <a:off x="0" y="0"/>
          <a:ext cx="0" cy="0"/>
          <a:chOff x="0" y="0"/>
          <a:chExt cx="0" cy="0"/>
        </a:xfrm>
      </p:grpSpPr>
      <p:sp>
        <p:nvSpPr>
          <p:cNvPr id="747" name="Google Shape;747;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8" name="Google Shape;748;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0" name="Google Shape;750;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51" name="Google Shape;751;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2" name="Google Shape;752;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3" name="Google Shape;753;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4" name="Google Shape;754;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5" name="Google Shape;755;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6" name="Google Shape;756;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7" name="Google Shape;757;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58" name="Google Shape;758;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59" name="Shape 759"/>
        <p:cNvGrpSpPr/>
        <p:nvPr/>
      </p:nvGrpSpPr>
      <p:grpSpPr>
        <a:xfrm>
          <a:off x="0" y="0"/>
          <a:ext cx="0" cy="0"/>
          <a:chOff x="0" y="0"/>
          <a:chExt cx="0" cy="0"/>
        </a:xfrm>
      </p:grpSpPr>
      <p:pic>
        <p:nvPicPr>
          <p:cNvPr id="760" name="Google Shape;760;p5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61" name="Google Shape;761;p5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2" name="Google Shape;762;p5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64" name="Google Shape;764;p5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65" name="Google Shape;765;p5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6" name="Google Shape;766;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7" name="Google Shape;767;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8" name="Google Shape;768;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69" name="Google Shape;769;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0" name="Google Shape;770;p5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7"/>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72" name="Shape 772"/>
        <p:cNvGrpSpPr/>
        <p:nvPr/>
      </p:nvGrpSpPr>
      <p:grpSpPr>
        <a:xfrm>
          <a:off x="0" y="0"/>
          <a:ext cx="0" cy="0"/>
          <a:chOff x="0" y="0"/>
          <a:chExt cx="0" cy="0"/>
        </a:xfrm>
      </p:grpSpPr>
      <p:sp>
        <p:nvSpPr>
          <p:cNvPr id="773" name="Google Shape;773;p5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5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5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5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p5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5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5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0" name="Google Shape;780;p5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2" name="Google Shape;782;p5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3" name="Google Shape;783;p5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4" name="Google Shape;784;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5" name="Google Shape;785;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6" name="Google Shape;786;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7" name="Google Shape;787;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9" name="Google Shape;789;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0" name="Google Shape;790;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91" name="Shape 791"/>
        <p:cNvGrpSpPr/>
        <p:nvPr/>
      </p:nvGrpSpPr>
      <p:grpSpPr>
        <a:xfrm>
          <a:off x="0" y="0"/>
          <a:ext cx="0" cy="0"/>
          <a:chOff x="0" y="0"/>
          <a:chExt cx="0" cy="0"/>
        </a:xfrm>
      </p:grpSpPr>
      <p:sp>
        <p:nvSpPr>
          <p:cNvPr id="792" name="Google Shape;792;p5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93" name="Google Shape;793;p5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4" name="Google Shape;794;p5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5" name="Google Shape;795;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6" name="Google Shape;796;p5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7" name="Google Shape;797;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98" name="Google Shape;798;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0" name="Google Shape;800;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1" name="Google Shape;801;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2" name="Google Shape;802;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3" name="Google Shape;803;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4" name="Google Shape;804;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5" name="Google Shape;805;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06" name="Google Shape;806;p5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07" name="Google Shape;807;p5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08" name="Google Shape;808;p5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09" name="Shape 809"/>
        <p:cNvGrpSpPr/>
        <p:nvPr/>
      </p:nvGrpSpPr>
      <p:grpSpPr>
        <a:xfrm>
          <a:off x="0" y="0"/>
          <a:ext cx="0" cy="0"/>
          <a:chOff x="0" y="0"/>
          <a:chExt cx="0" cy="0"/>
        </a:xfrm>
      </p:grpSpPr>
      <p:sp>
        <p:nvSpPr>
          <p:cNvPr id="810" name="Google Shape;810;p6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11" name="Google Shape;811;p6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4" name="Google Shape;814;p6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5" name="Google Shape;815;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16" name="Google Shape;816;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8" name="Google Shape;818;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9" name="Google Shape;819;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1" name="Google Shape;821;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2" name="Google Shape;822;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3" name="Google Shape;823;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24" name="Google Shape;824;p6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25" name="Google Shape;825;p6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26" name="Google Shape;826;p6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27" name="Shape 827"/>
        <p:cNvGrpSpPr/>
        <p:nvPr/>
      </p:nvGrpSpPr>
      <p:grpSpPr>
        <a:xfrm>
          <a:off x="0" y="0"/>
          <a:ext cx="0" cy="0"/>
          <a:chOff x="0" y="0"/>
          <a:chExt cx="0" cy="0"/>
        </a:xfrm>
      </p:grpSpPr>
      <p:sp>
        <p:nvSpPr>
          <p:cNvPr id="828" name="Google Shape;828;p6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7" name="Google Shape;837;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8" name="Google Shape;838;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0" name="Google Shape;840;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3" name="Google Shape;843;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4" name="Google Shape;844;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5" name="Google Shape;845;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46" name="Shape 846"/>
        <p:cNvGrpSpPr/>
        <p:nvPr/>
      </p:nvGrpSpPr>
      <p:grpSpPr>
        <a:xfrm>
          <a:off x="0" y="0"/>
          <a:ext cx="0" cy="0"/>
          <a:chOff x="0" y="0"/>
          <a:chExt cx="0" cy="0"/>
        </a:xfrm>
      </p:grpSpPr>
      <p:pic>
        <p:nvPicPr>
          <p:cNvPr id="847" name="Google Shape;847;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8" name="Google Shape;848;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9" name="Google Shape;849;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1" name="Google Shape;851;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2" name="Google Shape;852;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3" name="Google Shape;853;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55" name="Google Shape;855;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56" name="Google Shape;856;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7" name="Google Shape;857;p6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65" name="Google Shape;865;p6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66" name="Shape 866"/>
        <p:cNvGrpSpPr/>
        <p:nvPr/>
      </p:nvGrpSpPr>
      <p:grpSpPr>
        <a:xfrm>
          <a:off x="0" y="0"/>
          <a:ext cx="0" cy="0"/>
          <a:chOff x="0" y="0"/>
          <a:chExt cx="0" cy="0"/>
        </a:xfrm>
      </p:grpSpPr>
      <p:pic>
        <p:nvPicPr>
          <p:cNvPr id="867" name="Google Shape;867;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68" name="Google Shape;868;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1" name="Google Shape;87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2" name="Google Shape;872;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73" name="Google Shape;873;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4" name="Google Shape;874;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5" name="Google Shape;875;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76" name="Google Shape;876;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7" name="Google Shape;877;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6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86" name="Google Shape;886;p6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87" name="Google Shape;887;p6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8" name="Google Shape;888;p6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9" name="Google Shape;889;p6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90" name="Shape 890"/>
        <p:cNvGrpSpPr/>
        <p:nvPr/>
      </p:nvGrpSpPr>
      <p:grpSpPr>
        <a:xfrm>
          <a:off x="0" y="0"/>
          <a:ext cx="0" cy="0"/>
          <a:chOff x="0" y="0"/>
          <a:chExt cx="0" cy="0"/>
        </a:xfrm>
      </p:grpSpPr>
      <p:pic>
        <p:nvPicPr>
          <p:cNvPr id="891" name="Google Shape;891;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5" name="Google Shape;895;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7" name="Google Shape;89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8" name="Google Shape;898;p6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99" name="Google Shape;89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0" name="Google Shape;900;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03" name="Shape 903"/>
        <p:cNvGrpSpPr/>
        <p:nvPr/>
      </p:nvGrpSpPr>
      <p:grpSpPr>
        <a:xfrm>
          <a:off x="0" y="0"/>
          <a:ext cx="0" cy="0"/>
          <a:chOff x="0" y="0"/>
          <a:chExt cx="0" cy="0"/>
        </a:xfrm>
      </p:grpSpPr>
      <p:pic>
        <p:nvPicPr>
          <p:cNvPr id="904" name="Google Shape;904;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6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16" name="Shape 916"/>
        <p:cNvGrpSpPr/>
        <p:nvPr/>
      </p:nvGrpSpPr>
      <p:grpSpPr>
        <a:xfrm>
          <a:off x="0" y="0"/>
          <a:ext cx="0" cy="0"/>
          <a:chOff x="0" y="0"/>
          <a:chExt cx="0" cy="0"/>
        </a:xfrm>
      </p:grpSpPr>
      <p:pic>
        <p:nvPicPr>
          <p:cNvPr id="917" name="Google Shape;917;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8" name="Google Shape;918;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9" name="Google Shape;919;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0" name="Google Shape;920;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1" name="Google Shape;921;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2" name="Google Shape;922;p6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23" name="Google Shape;923;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5" name="Google Shape;925;p6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26" name="Google Shape;926;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6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1" name="Google Shape;931;p6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6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3" name="Google Shape;933;p6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34" name="Shape 934"/>
        <p:cNvGrpSpPr/>
        <p:nvPr/>
      </p:nvGrpSpPr>
      <p:grpSpPr>
        <a:xfrm>
          <a:off x="0" y="0"/>
          <a:ext cx="0" cy="0"/>
          <a:chOff x="0" y="0"/>
          <a:chExt cx="0" cy="0"/>
        </a:xfrm>
      </p:grpSpPr>
      <p:pic>
        <p:nvPicPr>
          <p:cNvPr id="935" name="Google Shape;935;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6" name="Google Shape;936;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7" name="Google Shape;937;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8" name="Google Shape;938;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9" name="Google Shape;939;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40" name="Google Shape;940;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2" name="Google Shape;942;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3" name="Google Shape;943;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4" name="Google Shape;944;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5" name="Google Shape;945;p6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46" name="Shape 946"/>
        <p:cNvGrpSpPr/>
        <p:nvPr/>
      </p:nvGrpSpPr>
      <p:grpSpPr>
        <a:xfrm>
          <a:off x="0" y="0"/>
          <a:ext cx="0" cy="0"/>
          <a:chOff x="0" y="0"/>
          <a:chExt cx="0" cy="0"/>
        </a:xfrm>
      </p:grpSpPr>
      <p:pic>
        <p:nvPicPr>
          <p:cNvPr id="947" name="Google Shape;947;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8" name="Google Shape;948;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9" name="Google Shape;949;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0" name="Google Shape;950;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51" name="Google Shape;951;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52" name="Google Shape;952;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4" name="Google Shape;95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5" name="Google Shape;95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6" name="Google Shape;956;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7" name="Google Shape;957;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6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59" name="Shape 959"/>
        <p:cNvGrpSpPr/>
        <p:nvPr/>
      </p:nvGrpSpPr>
      <p:grpSpPr>
        <a:xfrm>
          <a:off x="0" y="0"/>
          <a:ext cx="0" cy="0"/>
          <a:chOff x="0" y="0"/>
          <a:chExt cx="0" cy="0"/>
        </a:xfrm>
      </p:grpSpPr>
      <p:sp>
        <p:nvSpPr>
          <p:cNvPr id="960" name="Google Shape;960;p6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61" name="Google Shape;961;p6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968" name="Shape 968"/>
        <p:cNvGrpSpPr/>
        <p:nvPr/>
      </p:nvGrpSpPr>
      <p:grpSpPr>
        <a:xfrm>
          <a:off x="0" y="0"/>
          <a:ext cx="0" cy="0"/>
          <a:chOff x="0" y="0"/>
          <a:chExt cx="0" cy="0"/>
        </a:xfrm>
      </p:grpSpPr>
      <p:sp>
        <p:nvSpPr>
          <p:cNvPr id="969" name="Google Shape;969;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0" name="Google Shape;970;p71"/>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1"/>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1"/>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1"/>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1"/>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5" name="Google Shape;975;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77" name="Google Shape;977;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9" name="Google Shape;979;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0" name="Google Shape;980;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1" name="Google Shape;981;p7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982" name="Shape 982"/>
        <p:cNvGrpSpPr/>
        <p:nvPr/>
      </p:nvGrpSpPr>
      <p:grpSpPr>
        <a:xfrm>
          <a:off x="0" y="0"/>
          <a:ext cx="0" cy="0"/>
          <a:chOff x="0" y="0"/>
          <a:chExt cx="0" cy="0"/>
        </a:xfrm>
      </p:grpSpPr>
      <p:sp>
        <p:nvSpPr>
          <p:cNvPr id="983" name="Google Shape;983;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4" name="Google Shape;984;p72"/>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2"/>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2"/>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2"/>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88" name="Google Shape;988;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9" name="Google Shape;989;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0" name="Google Shape;990;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1" name="Google Shape;991;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2" name="Google Shape;992;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3" name="Google Shape;993;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4" name="Google Shape;994;p7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95" name="Google Shape;995;p72"/>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96" name="Shape 996"/>
        <p:cNvGrpSpPr/>
        <p:nvPr/>
      </p:nvGrpSpPr>
      <p:grpSpPr>
        <a:xfrm>
          <a:off x="0" y="0"/>
          <a:ext cx="0" cy="0"/>
          <a:chOff x="0" y="0"/>
          <a:chExt cx="0" cy="0"/>
        </a:xfrm>
      </p:grpSpPr>
      <p:sp>
        <p:nvSpPr>
          <p:cNvPr id="997" name="Google Shape;997;p7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8" name="Google Shape;998;p7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7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0" name="Google Shape;1000;p7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02" name="Google Shape;1002;p7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3" name="Google Shape;1003;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4" name="Google Shape;1004;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5" name="Google Shape;1005;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06" name="Google Shape;1006;p7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07" name="Google Shape;1007;p7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08" name="Google Shape;1008;p7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9" name="Google Shape;1009;p7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7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13" name="Shape 1013"/>
        <p:cNvGrpSpPr/>
        <p:nvPr/>
      </p:nvGrpSpPr>
      <p:grpSpPr>
        <a:xfrm>
          <a:off x="0" y="0"/>
          <a:ext cx="0" cy="0"/>
          <a:chOff x="0" y="0"/>
          <a:chExt cx="0" cy="0"/>
        </a:xfrm>
      </p:grpSpPr>
      <p:sp>
        <p:nvSpPr>
          <p:cNvPr id="1014" name="Google Shape;1014;p7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5" name="Google Shape;1015;p7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18" name="Google Shape;1018;p7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19" name="Google Shape;1019;p7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20" name="Google Shape;1020;p7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1" name="Google Shape;1021;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2" name="Google Shape;1022;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3" name="Google Shape;1023;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24" name="Google Shape;1024;p7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25" name="Google Shape;1025;p7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6" name="Google Shape;1026;p7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p7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29" name="Shape 1029"/>
        <p:cNvGrpSpPr/>
        <p:nvPr/>
      </p:nvGrpSpPr>
      <p:grpSpPr>
        <a:xfrm>
          <a:off x="0" y="0"/>
          <a:ext cx="0" cy="0"/>
          <a:chOff x="0" y="0"/>
          <a:chExt cx="0" cy="0"/>
        </a:xfrm>
      </p:grpSpPr>
      <p:sp>
        <p:nvSpPr>
          <p:cNvPr id="1030" name="Google Shape;1030;p7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1" name="Google Shape;1031;p7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2" name="Google Shape;1032;p7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33" name="Google Shape;1033;p7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34" name="Google Shape;1034;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35" name="Google Shape;1035;p7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36" name="Google Shape;1036;p7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37" name="Google Shape;1037;p7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38" name="Google Shape;1038;p7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5"/>
          <p:cNvSpPr/>
          <p:nvPr>
            <p:ph idx="2" type="pic"/>
          </p:nvPr>
        </p:nvSpPr>
        <p:spPr>
          <a:xfrm>
            <a:off x="457146" y="524736"/>
            <a:ext cx="2514600" cy="2935224"/>
          </a:xfrm>
          <a:prstGeom prst="rect">
            <a:avLst/>
          </a:prstGeom>
          <a:noFill/>
          <a:ln>
            <a:noFill/>
          </a:ln>
        </p:spPr>
      </p:sp>
      <p:sp>
        <p:nvSpPr>
          <p:cNvPr id="1040" name="Google Shape;1040;p7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41" name="Shape 1041"/>
        <p:cNvGrpSpPr/>
        <p:nvPr/>
      </p:nvGrpSpPr>
      <p:grpSpPr>
        <a:xfrm>
          <a:off x="0" y="0"/>
          <a:ext cx="0" cy="0"/>
          <a:chOff x="0" y="0"/>
          <a:chExt cx="0" cy="0"/>
        </a:xfrm>
      </p:grpSpPr>
      <p:sp>
        <p:nvSpPr>
          <p:cNvPr id="1042" name="Google Shape;1042;p7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3" name="Google Shape;1043;p7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7" name="Google Shape;1047;p7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9" name="Google Shape;1049;p7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1" name="Google Shape;1051;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2" name="Google Shape;1052;p7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53" name="Google Shape;1053;p7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4" name="Shape 1054"/>
        <p:cNvGrpSpPr/>
        <p:nvPr/>
      </p:nvGrpSpPr>
      <p:grpSpPr>
        <a:xfrm>
          <a:off x="0" y="0"/>
          <a:ext cx="0" cy="0"/>
          <a:chOff x="0" y="0"/>
          <a:chExt cx="0" cy="0"/>
        </a:xfrm>
      </p:grpSpPr>
      <p:sp>
        <p:nvSpPr>
          <p:cNvPr id="1055" name="Google Shape;1055;p7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56" name="Google Shape;1056;p7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057" name="Google Shape;1057;p7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8" name="Google Shape;1058;p7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9" name="Google Shape;1059;p7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7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61" name="Google Shape;1061;p7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62" name="Google Shape;1062;p7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63" name="Shape 1063"/>
        <p:cNvGrpSpPr/>
        <p:nvPr/>
      </p:nvGrpSpPr>
      <p:grpSpPr>
        <a:xfrm>
          <a:off x="0" y="0"/>
          <a:ext cx="0" cy="0"/>
          <a:chOff x="0" y="0"/>
          <a:chExt cx="0" cy="0"/>
        </a:xfrm>
      </p:grpSpPr>
      <p:sp>
        <p:nvSpPr>
          <p:cNvPr id="1064" name="Google Shape;1064;p7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65" name="Google Shape;1065;p7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6" name="Google Shape;1066;p7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67" name="Google Shape;1067;p7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8" name="Google Shape;1068;p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9" name="Google Shape;1069;p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0" name="Google Shape;1070;p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1" name="Google Shape;1071;p7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72" name="Shape 1072"/>
        <p:cNvGrpSpPr/>
        <p:nvPr/>
      </p:nvGrpSpPr>
      <p:grpSpPr>
        <a:xfrm>
          <a:off x="0" y="0"/>
          <a:ext cx="0" cy="0"/>
          <a:chOff x="0" y="0"/>
          <a:chExt cx="0" cy="0"/>
        </a:xfrm>
      </p:grpSpPr>
      <p:sp>
        <p:nvSpPr>
          <p:cNvPr id="1073" name="Google Shape;1073;p7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4" name="Google Shape;1074;p7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5" name="Google Shape;1075;p7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76" name="Google Shape;1076;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77" name="Google Shape;1077;p7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78" name="Google Shape;1078;p7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79" name="Google Shape;1079;p7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80" name="Google Shape;1080;p7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81" name="Shape 1081"/>
        <p:cNvGrpSpPr/>
        <p:nvPr/>
      </p:nvGrpSpPr>
      <p:grpSpPr>
        <a:xfrm>
          <a:off x="0" y="0"/>
          <a:ext cx="0" cy="0"/>
          <a:chOff x="0" y="0"/>
          <a:chExt cx="0" cy="0"/>
        </a:xfrm>
      </p:grpSpPr>
      <p:sp>
        <p:nvSpPr>
          <p:cNvPr id="1082" name="Google Shape;1082;p8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8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8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85" name="Google Shape;1085;p8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6" name="Google Shape;1086;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7" name="Google Shape;1087;p8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88" name="Google Shape;1088;p8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89" name="Google Shape;1089;p8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0" name="Google Shape;1090;p8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0"/>
          <p:cNvSpPr/>
          <p:nvPr>
            <p:ph idx="2" type="pic"/>
          </p:nvPr>
        </p:nvSpPr>
        <p:spPr>
          <a:xfrm>
            <a:off x="457146" y="524736"/>
            <a:ext cx="2514600" cy="2935224"/>
          </a:xfrm>
          <a:prstGeom prst="rect">
            <a:avLst/>
          </a:prstGeom>
          <a:noFill/>
          <a:ln>
            <a:noFill/>
          </a:ln>
        </p:spPr>
      </p:sp>
      <p:sp>
        <p:nvSpPr>
          <p:cNvPr id="1092" name="Google Shape;1092;p8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8" name="Shape 1098"/>
        <p:cNvGrpSpPr/>
        <p:nvPr/>
      </p:nvGrpSpPr>
      <p:grpSpPr>
        <a:xfrm>
          <a:off x="0" y="0"/>
          <a:ext cx="0" cy="0"/>
          <a:chOff x="0" y="0"/>
          <a:chExt cx="0" cy="0"/>
        </a:xfrm>
      </p:grpSpPr>
      <p:sp>
        <p:nvSpPr>
          <p:cNvPr id="1099" name="Google Shape;1099;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0" name="Google Shape;1100;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1" name="Google Shape;1101;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2" name="Google Shape;1102;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3" name="Google Shape;1103;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4" name="Google Shape;1104;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5" name="Google Shape;1105;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06" name="Google Shape;1106;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7" name="Google Shape;1107;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2"/>
          <p:cNvSpPr/>
          <p:nvPr>
            <p:ph idx="2" type="pic"/>
          </p:nvPr>
        </p:nvSpPr>
        <p:spPr>
          <a:xfrm>
            <a:off x="457146" y="524736"/>
            <a:ext cx="2514600" cy="2935200"/>
          </a:xfrm>
          <a:prstGeom prst="rect">
            <a:avLst/>
          </a:prstGeom>
          <a:noFill/>
          <a:ln>
            <a:noFill/>
          </a:ln>
        </p:spPr>
      </p:sp>
      <p:sp>
        <p:nvSpPr>
          <p:cNvPr id="1109" name="Google Shape;1109;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0" name="Shape 1110"/>
        <p:cNvGrpSpPr/>
        <p:nvPr/>
      </p:nvGrpSpPr>
      <p:grpSpPr>
        <a:xfrm>
          <a:off x="0" y="0"/>
          <a:ext cx="0" cy="0"/>
          <a:chOff x="0" y="0"/>
          <a:chExt cx="0" cy="0"/>
        </a:xfrm>
      </p:grpSpPr>
      <p:sp>
        <p:nvSpPr>
          <p:cNvPr id="1111" name="Google Shape;1111;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2" name="Google Shape;1112;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4" name="Google Shape;1114;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6" name="Google Shape;1116;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8" name="Google Shape;1118;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9" name="Google Shape;1119;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0" name="Google Shape;1120;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21" name="Google Shape;1121;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2" name="Google Shape;1122;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3" name="Google Shape;1123;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4" name="Google Shape;1124;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7" name="Shape 1127"/>
        <p:cNvGrpSpPr/>
        <p:nvPr/>
      </p:nvGrpSpPr>
      <p:grpSpPr>
        <a:xfrm>
          <a:off x="0" y="0"/>
          <a:ext cx="0" cy="0"/>
          <a:chOff x="0" y="0"/>
          <a:chExt cx="0" cy="0"/>
        </a:xfrm>
      </p:grpSpPr>
      <p:sp>
        <p:nvSpPr>
          <p:cNvPr id="1128" name="Google Shape;1128;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9" name="Google Shape;1129;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2" name="Google Shape;1132;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3" name="Google Shape;1133;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4" name="Google Shape;1134;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5" name="Google Shape;1135;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6" name="Google Shape;1136;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7" name="Google Shape;1137;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8" name="Google Shape;1138;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39" name="Google Shape;1139;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3" name="Shape 1143"/>
        <p:cNvGrpSpPr/>
        <p:nvPr/>
      </p:nvGrpSpPr>
      <p:grpSpPr>
        <a:xfrm>
          <a:off x="0" y="0"/>
          <a:ext cx="0" cy="0"/>
          <a:chOff x="0" y="0"/>
          <a:chExt cx="0" cy="0"/>
        </a:xfrm>
      </p:grpSpPr>
      <p:sp>
        <p:nvSpPr>
          <p:cNvPr id="1144" name="Google Shape;1144;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5" name="Google Shape;1145;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9" name="Google Shape;1149;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0" name="Google Shape;1150;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1" name="Google Shape;1151;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2" name="Google Shape;115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3" name="Google Shape;115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4" name="Google Shape;115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5" name="Google Shape;1155;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6" name="Shape 1156"/>
        <p:cNvGrpSpPr/>
        <p:nvPr/>
      </p:nvGrpSpPr>
      <p:grpSpPr>
        <a:xfrm>
          <a:off x="0" y="0"/>
          <a:ext cx="0" cy="0"/>
          <a:chOff x="0" y="0"/>
          <a:chExt cx="0" cy="0"/>
        </a:xfrm>
      </p:grpSpPr>
      <p:sp>
        <p:nvSpPr>
          <p:cNvPr id="1157" name="Google Shape;1157;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8" name="Google Shape;1158;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9" name="Google Shape;1159;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0" name="Google Shape;1160;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2" name="Google Shape;1162;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3" name="Google Shape;1163;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4" name="Google Shape;1164;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5" name="Shape 1165"/>
        <p:cNvGrpSpPr/>
        <p:nvPr/>
      </p:nvGrpSpPr>
      <p:grpSpPr>
        <a:xfrm>
          <a:off x="0" y="0"/>
          <a:ext cx="0" cy="0"/>
          <a:chOff x="0" y="0"/>
          <a:chExt cx="0" cy="0"/>
        </a:xfrm>
      </p:grpSpPr>
      <p:sp>
        <p:nvSpPr>
          <p:cNvPr id="1166" name="Google Shape;1166;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7" name="Google Shape;1167;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8" name="Google Shape;1168;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9" name="Google Shape;1169;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0" name="Google Shape;1170;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1" name="Google Shape;1171;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2" name="Google Shape;1172;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3" name="Google Shape;1173;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4" name="Shape 1174"/>
        <p:cNvGrpSpPr/>
        <p:nvPr/>
      </p:nvGrpSpPr>
      <p:grpSpPr>
        <a:xfrm>
          <a:off x="0" y="0"/>
          <a:ext cx="0" cy="0"/>
          <a:chOff x="0" y="0"/>
          <a:chExt cx="0" cy="0"/>
        </a:xfrm>
      </p:grpSpPr>
      <p:sp>
        <p:nvSpPr>
          <p:cNvPr id="1175" name="Google Shape;1175;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6" name="Google Shape;1176;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7" name="Google Shape;1177;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8" name="Google Shape;1178;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9" name="Google Shape;1179;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0" name="Google Shape;1180;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1" name="Google Shape;1181;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2" name="Google Shape;1182;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3" name="Shape 1183"/>
        <p:cNvGrpSpPr/>
        <p:nvPr/>
      </p:nvGrpSpPr>
      <p:grpSpPr>
        <a:xfrm>
          <a:off x="0" y="0"/>
          <a:ext cx="0" cy="0"/>
          <a:chOff x="0" y="0"/>
          <a:chExt cx="0" cy="0"/>
        </a:xfrm>
      </p:grpSpPr>
      <p:sp>
        <p:nvSpPr>
          <p:cNvPr id="1184" name="Google Shape;1184;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5" name="Google Shape;1185;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6" name="Google Shape;1186;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7" name="Google Shape;1187;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8" name="Google Shape;1188;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9" name="Google Shape;1189;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0" name="Google Shape;1190;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1" name="Google Shape;1191;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2" name="Google Shape;1192;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9"/>
          <p:cNvSpPr/>
          <p:nvPr>
            <p:ph idx="2" type="pic"/>
          </p:nvPr>
        </p:nvSpPr>
        <p:spPr>
          <a:xfrm>
            <a:off x="457146" y="524736"/>
            <a:ext cx="2514600" cy="2935200"/>
          </a:xfrm>
          <a:prstGeom prst="rect">
            <a:avLst/>
          </a:prstGeom>
          <a:noFill/>
          <a:ln>
            <a:noFill/>
          </a:ln>
        </p:spPr>
      </p:sp>
      <p:sp>
        <p:nvSpPr>
          <p:cNvPr id="1194" name="Google Shape;1194;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0" name="Shape 1200"/>
        <p:cNvGrpSpPr/>
        <p:nvPr/>
      </p:nvGrpSpPr>
      <p:grpSpPr>
        <a:xfrm>
          <a:off x="0" y="0"/>
          <a:ext cx="0" cy="0"/>
          <a:chOff x="0" y="0"/>
          <a:chExt cx="0" cy="0"/>
        </a:xfrm>
      </p:grpSpPr>
      <p:sp>
        <p:nvSpPr>
          <p:cNvPr id="1201" name="Google Shape;1201;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2" name="Google Shape;1202;p91"/>
          <p:cNvSpPr/>
          <p:nvPr>
            <p:ph idx="2" type="pic"/>
          </p:nvPr>
        </p:nvSpPr>
        <p:spPr>
          <a:xfrm>
            <a:off x="8953152" y="1444919"/>
            <a:ext cx="2916900" cy="2596800"/>
          </a:xfrm>
          <a:prstGeom prst="rect">
            <a:avLst/>
          </a:prstGeom>
          <a:noFill/>
          <a:ln>
            <a:noFill/>
          </a:ln>
        </p:spPr>
      </p:sp>
      <p:sp>
        <p:nvSpPr>
          <p:cNvPr id="1203" name="Google Shape;1203;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4" name="Google Shape;1204;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5" name="Google Shape;1205;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7" name="Google Shape;1207;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8" name="Google Shape;1208;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9" name="Google Shape;1209;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10" name="Google Shape;1210;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1" name="Google Shape;1211;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2" name="Shape 1212"/>
        <p:cNvGrpSpPr/>
        <p:nvPr/>
      </p:nvGrpSpPr>
      <p:grpSpPr>
        <a:xfrm>
          <a:off x="0" y="0"/>
          <a:ext cx="0" cy="0"/>
          <a:chOff x="0" y="0"/>
          <a:chExt cx="0" cy="0"/>
        </a:xfrm>
      </p:grpSpPr>
      <p:sp>
        <p:nvSpPr>
          <p:cNvPr id="1213" name="Google Shape;1213;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4" name="Google Shape;1214;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5" name="Google Shape;1215;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6" name="Google Shape;1216;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8" name="Google Shape;1218;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9" name="Google Shape;1219;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0" name="Google Shape;1220;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1" name="Google Shape;1221;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6" name="Shape 1226"/>
        <p:cNvGrpSpPr/>
        <p:nvPr/>
      </p:nvGrpSpPr>
      <p:grpSpPr>
        <a:xfrm>
          <a:off x="0" y="0"/>
          <a:ext cx="0" cy="0"/>
          <a:chOff x="0" y="0"/>
          <a:chExt cx="0" cy="0"/>
        </a:xfrm>
      </p:grpSpPr>
      <p:sp>
        <p:nvSpPr>
          <p:cNvPr id="1227" name="Google Shape;1227;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8" name="Google Shape;1228;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9" name="Google Shape;1229;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0" name="Google Shape;1230;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1" name="Google Shape;1231;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2" name="Google Shape;1232;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3" name="Google Shape;1233;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4" name="Google Shape;1234;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5" name="Google Shape;1235;p93"/>
          <p:cNvSpPr/>
          <p:nvPr>
            <p:ph idx="2" type="pic"/>
          </p:nvPr>
        </p:nvSpPr>
        <p:spPr>
          <a:xfrm>
            <a:off x="9282749" y="1283634"/>
            <a:ext cx="2377500" cy="3173100"/>
          </a:xfrm>
          <a:prstGeom prst="rect">
            <a:avLst/>
          </a:prstGeom>
          <a:noFill/>
          <a:ln>
            <a:noFill/>
          </a:ln>
        </p:spPr>
      </p:sp>
      <p:sp>
        <p:nvSpPr>
          <p:cNvPr id="1236" name="Google Shape;1236;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7" name="Google Shape;1237;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8" name="Google Shape;1238;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0" name="Google Shape;1240;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1" name="Google Shape;1241;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4" name="Google Shape;1244;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5" name="Shape 1245"/>
        <p:cNvGrpSpPr/>
        <p:nvPr/>
      </p:nvGrpSpPr>
      <p:grpSpPr>
        <a:xfrm>
          <a:off x="0" y="0"/>
          <a:ext cx="0" cy="0"/>
          <a:chOff x="0" y="0"/>
          <a:chExt cx="0" cy="0"/>
        </a:xfrm>
      </p:grpSpPr>
      <p:sp>
        <p:nvSpPr>
          <p:cNvPr id="1246" name="Google Shape;1246;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7" name="Google Shape;1247;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9" name="Google Shape;1249;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0" name="Google Shape;1250;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1" name="Google Shape;1251;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2" name="Google Shape;1252;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3" name="Google Shape;1253;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4" name="Google Shape;1254;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p:nvPr>
            <p:ph idx="2" type="pic"/>
          </p:nvPr>
        </p:nvSpPr>
        <p:spPr>
          <a:xfrm>
            <a:off x="8832388" y="1251284"/>
            <a:ext cx="3251700" cy="2499000"/>
          </a:xfrm>
          <a:prstGeom prst="rect">
            <a:avLst/>
          </a:prstGeom>
          <a:noFill/>
          <a:ln>
            <a:noFill/>
          </a:ln>
        </p:spPr>
      </p:sp>
      <p:sp>
        <p:nvSpPr>
          <p:cNvPr id="1256" name="Google Shape;1256;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7" name="Shape 1257"/>
        <p:cNvGrpSpPr/>
        <p:nvPr/>
      </p:nvGrpSpPr>
      <p:grpSpPr>
        <a:xfrm>
          <a:off x="0" y="0"/>
          <a:ext cx="0" cy="0"/>
          <a:chOff x="0" y="0"/>
          <a:chExt cx="0" cy="0"/>
        </a:xfrm>
      </p:grpSpPr>
      <p:sp>
        <p:nvSpPr>
          <p:cNvPr id="1258" name="Google Shape;1258;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9" name="Google Shape;1259;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0" name="Google Shape;1260;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1" name="Google Shape;1261;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2" name="Google Shape;1262;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3" name="Google Shape;1263;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4" name="Google Shape;1264;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5" name="Google Shape;1265;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6" name="Google Shape;1266;p95"/>
          <p:cNvSpPr/>
          <p:nvPr>
            <p:ph idx="2" type="pic"/>
          </p:nvPr>
        </p:nvSpPr>
        <p:spPr>
          <a:xfrm>
            <a:off x="9093038" y="1058781"/>
            <a:ext cx="2715900" cy="2715900"/>
          </a:xfrm>
          <a:prstGeom prst="rect">
            <a:avLst/>
          </a:prstGeom>
          <a:noFill/>
          <a:ln>
            <a:noFill/>
          </a:ln>
        </p:spPr>
      </p:sp>
      <p:sp>
        <p:nvSpPr>
          <p:cNvPr id="1267" name="Google Shape;1267;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4" name="Shape 1274"/>
        <p:cNvGrpSpPr/>
        <p:nvPr/>
      </p:nvGrpSpPr>
      <p:grpSpPr>
        <a:xfrm>
          <a:off x="0" y="0"/>
          <a:ext cx="0" cy="0"/>
          <a:chOff x="0" y="0"/>
          <a:chExt cx="0" cy="0"/>
        </a:xfrm>
      </p:grpSpPr>
      <p:sp>
        <p:nvSpPr>
          <p:cNvPr id="1275" name="Google Shape;1275;p96"/>
          <p:cNvSpPr/>
          <p:nvPr>
            <p:ph idx="2" type="pic"/>
          </p:nvPr>
        </p:nvSpPr>
        <p:spPr>
          <a:xfrm>
            <a:off x="9810967" y="1562916"/>
            <a:ext cx="1152000" cy="1143000"/>
          </a:xfrm>
          <a:prstGeom prst="rect">
            <a:avLst/>
          </a:prstGeom>
          <a:noFill/>
          <a:ln>
            <a:noFill/>
          </a:ln>
        </p:spPr>
      </p:sp>
      <p:sp>
        <p:nvSpPr>
          <p:cNvPr id="1276" name="Google Shape;1276;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6"/>
          <p:cNvSpPr/>
          <p:nvPr>
            <p:ph idx="3" type="pic"/>
          </p:nvPr>
        </p:nvSpPr>
        <p:spPr>
          <a:xfrm>
            <a:off x="9757009" y="3260706"/>
            <a:ext cx="1216200" cy="987600"/>
          </a:xfrm>
          <a:prstGeom prst="rect">
            <a:avLst/>
          </a:prstGeom>
          <a:noFill/>
          <a:ln>
            <a:noFill/>
          </a:ln>
        </p:spPr>
      </p:sp>
      <p:sp>
        <p:nvSpPr>
          <p:cNvPr id="1278" name="Google Shape;1278;p96"/>
          <p:cNvSpPr/>
          <p:nvPr>
            <p:ph idx="4" type="pic"/>
          </p:nvPr>
        </p:nvSpPr>
        <p:spPr>
          <a:xfrm>
            <a:off x="9810967" y="4777725"/>
            <a:ext cx="1143000" cy="1143000"/>
          </a:xfrm>
          <a:prstGeom prst="rect">
            <a:avLst/>
          </a:prstGeom>
          <a:noFill/>
          <a:ln>
            <a:noFill/>
          </a:ln>
        </p:spPr>
      </p:sp>
      <p:cxnSp>
        <p:nvCxnSpPr>
          <p:cNvPr id="1279" name="Google Shape;1279;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2" name="Google Shape;1282;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3" name="Google Shape;1283;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4" name="Google Shape;1284;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5" name="Google Shape;1285;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6" name="Google Shape;1286;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7" name="Shape 1287"/>
        <p:cNvGrpSpPr/>
        <p:nvPr/>
      </p:nvGrpSpPr>
      <p:grpSpPr>
        <a:xfrm>
          <a:off x="0" y="0"/>
          <a:ext cx="0" cy="0"/>
          <a:chOff x="0" y="0"/>
          <a:chExt cx="0" cy="0"/>
        </a:xfrm>
      </p:grpSpPr>
      <p:sp>
        <p:nvSpPr>
          <p:cNvPr id="1288" name="Google Shape;1288;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9" name="Google Shape;1289;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0" name="Google Shape;1290;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1" name="Google Shape;1291;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2" name="Google Shape;1292;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3" name="Google Shape;1293;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4" name="Google Shape;1294;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5" name="Google Shape;1295;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6" name="Google Shape;1296;p97"/>
          <p:cNvSpPr/>
          <p:nvPr>
            <p:ph idx="2" type="pic"/>
          </p:nvPr>
        </p:nvSpPr>
        <p:spPr>
          <a:xfrm>
            <a:off x="9209369" y="1251283"/>
            <a:ext cx="2404500" cy="2949900"/>
          </a:xfrm>
          <a:prstGeom prst="rect">
            <a:avLst/>
          </a:prstGeom>
          <a:noFill/>
          <a:ln>
            <a:noFill/>
          </a:ln>
        </p:spPr>
      </p:sp>
      <p:sp>
        <p:nvSpPr>
          <p:cNvPr id="1297" name="Google Shape;1297;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0" name="Shape 1300"/>
        <p:cNvGrpSpPr/>
        <p:nvPr/>
      </p:nvGrpSpPr>
      <p:grpSpPr>
        <a:xfrm>
          <a:off x="0" y="0"/>
          <a:ext cx="0" cy="0"/>
          <a:chOff x="0" y="0"/>
          <a:chExt cx="0" cy="0"/>
        </a:xfrm>
      </p:grpSpPr>
      <p:sp>
        <p:nvSpPr>
          <p:cNvPr id="1301" name="Google Shape;1301;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2" name="Google Shape;1302;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6" name="Shape 1306"/>
        <p:cNvGrpSpPr/>
        <p:nvPr/>
      </p:nvGrpSpPr>
      <p:grpSpPr>
        <a:xfrm>
          <a:off x="0" y="0"/>
          <a:ext cx="0" cy="0"/>
          <a:chOff x="0" y="0"/>
          <a:chExt cx="0" cy="0"/>
        </a:xfrm>
      </p:grpSpPr>
      <p:sp>
        <p:nvSpPr>
          <p:cNvPr id="1307" name="Google Shape;1307;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8" name="Shape 1308"/>
        <p:cNvGrpSpPr/>
        <p:nvPr/>
      </p:nvGrpSpPr>
      <p:grpSpPr>
        <a:xfrm>
          <a:off x="0" y="0"/>
          <a:ext cx="0" cy="0"/>
          <a:chOff x="0" y="0"/>
          <a:chExt cx="0" cy="0"/>
        </a:xfrm>
      </p:grpSpPr>
      <p:sp>
        <p:nvSpPr>
          <p:cNvPr id="1309" name="Google Shape;1309;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0" name="Google Shape;1310;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1" name="Google Shape;1311;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2" name="Google Shape;1312;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3" name="Google Shape;1313;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4" name="Google Shape;1314;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5" name="Google Shape;1315;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6" name="Google Shape;1316;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7" name="Google Shape;1317;p100"/>
          <p:cNvSpPr/>
          <p:nvPr>
            <p:ph idx="2" type="pic"/>
          </p:nvPr>
        </p:nvSpPr>
        <p:spPr>
          <a:xfrm>
            <a:off x="8916576" y="1661249"/>
            <a:ext cx="2990100" cy="2715900"/>
          </a:xfrm>
          <a:prstGeom prst="rect">
            <a:avLst/>
          </a:prstGeom>
          <a:noFill/>
          <a:ln>
            <a:noFill/>
          </a:ln>
        </p:spPr>
      </p:sp>
      <p:sp>
        <p:nvSpPr>
          <p:cNvPr id="1318" name="Google Shape;1318;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2" name="Shape 1322"/>
        <p:cNvGrpSpPr/>
        <p:nvPr/>
      </p:nvGrpSpPr>
      <p:grpSpPr>
        <a:xfrm>
          <a:off x="0" y="0"/>
          <a:ext cx="0" cy="0"/>
          <a:chOff x="0" y="0"/>
          <a:chExt cx="0" cy="0"/>
        </a:xfrm>
      </p:grpSpPr>
      <p:sp>
        <p:nvSpPr>
          <p:cNvPr id="1323" name="Google Shape;1323;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4" name="Google Shape;1324;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5" name="Google Shape;1325;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7" name="Google Shape;1327;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8" name="Google Shape;1328;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9" name="Google Shape;1329;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0" name="Google Shape;1330;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1" name="Google Shape;1331;p101"/>
          <p:cNvSpPr/>
          <p:nvPr>
            <p:ph idx="2" type="pic"/>
          </p:nvPr>
        </p:nvSpPr>
        <p:spPr>
          <a:xfrm>
            <a:off x="9093038" y="1058781"/>
            <a:ext cx="2715900" cy="2715900"/>
          </a:xfrm>
          <a:prstGeom prst="rect">
            <a:avLst/>
          </a:prstGeom>
          <a:noFill/>
          <a:ln>
            <a:noFill/>
          </a:ln>
        </p:spPr>
      </p:sp>
      <p:sp>
        <p:nvSpPr>
          <p:cNvPr id="1332" name="Google Shape;1332;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9" name="Shape 1339"/>
        <p:cNvGrpSpPr/>
        <p:nvPr/>
      </p:nvGrpSpPr>
      <p:grpSpPr>
        <a:xfrm>
          <a:off x="0" y="0"/>
          <a:ext cx="0" cy="0"/>
          <a:chOff x="0" y="0"/>
          <a:chExt cx="0" cy="0"/>
        </a:xfrm>
      </p:grpSpPr>
      <p:sp>
        <p:nvSpPr>
          <p:cNvPr id="1340" name="Google Shape;1340;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1" name="Google Shape;1341;p102"/>
          <p:cNvSpPr/>
          <p:nvPr>
            <p:ph idx="2" type="pic"/>
          </p:nvPr>
        </p:nvSpPr>
        <p:spPr>
          <a:xfrm>
            <a:off x="9510134" y="1431036"/>
            <a:ext cx="1965900" cy="3996000"/>
          </a:xfrm>
          <a:prstGeom prst="rect">
            <a:avLst/>
          </a:prstGeom>
          <a:noFill/>
          <a:ln>
            <a:noFill/>
          </a:ln>
        </p:spPr>
      </p:sp>
      <p:cxnSp>
        <p:nvCxnSpPr>
          <p:cNvPr id="1342" name="Google Shape;1342;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3" name="Google Shape;1343;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5" name="Google Shape;1345;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6" name="Google Shape;1346;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7" name="Google Shape;1347;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8" name="Google Shape;1348;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9" name="Google Shape;1349;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8.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9.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2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3.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21" Type="http://schemas.openxmlformats.org/officeDocument/2006/relationships/theme" Target="../theme/theme2.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2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2" Type="http://schemas.openxmlformats.org/officeDocument/2006/relationships/theme" Target="../theme/theme5.xml"/><Relationship Id="rId1" Type="http://schemas.openxmlformats.org/officeDocument/2006/relationships/image" Target="../media/image23.png"/><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23.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23.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6" name="Google Shape;656;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57" name="Google Shape;657;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sp>
        <p:nvSpPr>
          <p:cNvPr id="964" name="Google Shape;964;p7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65" name="Google Shape;965;p7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66" name="Google Shape;966;p7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67" name="Google Shape;967;p7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3" name="Shape 1093"/>
        <p:cNvGrpSpPr/>
        <p:nvPr/>
      </p:nvGrpSpPr>
      <p:grpSpPr>
        <a:xfrm>
          <a:off x="0" y="0"/>
          <a:ext cx="0" cy="0"/>
          <a:chOff x="0" y="0"/>
          <a:chExt cx="0" cy="0"/>
        </a:xfrm>
      </p:grpSpPr>
      <p:sp>
        <p:nvSpPr>
          <p:cNvPr id="1094" name="Google Shape;1094;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5" name="Google Shape;1095;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6" name="Google Shape;1096;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7" name="Google Shape;1097;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5" name="Shape 1195"/>
        <p:cNvGrpSpPr/>
        <p:nvPr/>
      </p:nvGrpSpPr>
      <p:grpSpPr>
        <a:xfrm>
          <a:off x="0" y="0"/>
          <a:ext cx="0" cy="0"/>
          <a:chOff x="0" y="0"/>
          <a:chExt cx="0" cy="0"/>
        </a:xfrm>
      </p:grpSpPr>
      <p:sp>
        <p:nvSpPr>
          <p:cNvPr id="1196" name="Google Shape;1196;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7" name="Google Shape;1197;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8" name="Google Shape;1198;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9" name="Google Shape;1199;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57.png"/><Relationship Id="rId4" Type="http://schemas.openxmlformats.org/officeDocument/2006/relationships/image" Target="../media/image49.png"/><Relationship Id="rId5"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5.xml"/><Relationship Id="rId3" Type="http://schemas.openxmlformats.org/officeDocument/2006/relationships/image" Target="../media/image48.png"/><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36.jpg"/><Relationship Id="rId5" Type="http://schemas.openxmlformats.org/officeDocument/2006/relationships/image" Target="../media/image47.jpg"/><Relationship Id="rId6" Type="http://schemas.openxmlformats.org/officeDocument/2006/relationships/image" Target="../media/image46.jpg"/><Relationship Id="rId7"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2.png"/><Relationship Id="rId4" Type="http://schemas.openxmlformats.org/officeDocument/2006/relationships/image" Target="../media/image54.png"/><Relationship Id="rId5" Type="http://schemas.openxmlformats.org/officeDocument/2006/relationships/image" Target="../media/image41.png"/><Relationship Id="rId6"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 Id="rId3" Type="http://schemas.openxmlformats.org/officeDocument/2006/relationships/image" Target="../media/image38.jp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 Id="rId3"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2" name="Google Shape;1362;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363" name="Google Shape;1363;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112"/>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61" name="Google Shape;1461;p11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was most interesting to you? Why? Point to the words or phrases.</a:t>
            </a:r>
            <a:endParaRPr/>
          </a:p>
        </p:txBody>
      </p:sp>
      <p:sp>
        <p:nvSpPr>
          <p:cNvPr id="1462" name="Google Shape;1462;p112"/>
          <p:cNvSpPr txBox="1"/>
          <p:nvPr>
            <p:ph idx="2" type="body"/>
          </p:nvPr>
        </p:nvSpPr>
        <p:spPr>
          <a:xfrm>
            <a:off x="3940025" y="4769375"/>
            <a:ext cx="35766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What was something you already knew? How did the author say it?</a:t>
            </a:r>
            <a:endParaRPr/>
          </a:p>
        </p:txBody>
      </p:sp>
      <p:sp>
        <p:nvSpPr>
          <p:cNvPr id="1463" name="Google Shape;1463;p11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solidFill>
                  <a:srgbClr val="006FB6"/>
                </a:solidFill>
              </a:rPr>
              <a:t>What was this book all about? Mostly about?</a:t>
            </a:r>
            <a:endParaRPr>
              <a:solidFill>
                <a:srgbClr val="006FB6"/>
              </a:solidFill>
            </a:endParaRPr>
          </a:p>
        </p:txBody>
      </p:sp>
      <p:sp>
        <p:nvSpPr>
          <p:cNvPr id="1464" name="Google Shape;1464;p112"/>
          <p:cNvSpPr txBox="1"/>
          <p:nvPr>
            <p:ph idx="4" type="body"/>
          </p:nvPr>
        </p:nvSpPr>
        <p:spPr>
          <a:xfrm>
            <a:off x="319500" y="4495575"/>
            <a:ext cx="29541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What was something that surprised you? Show me.</a:t>
            </a:r>
            <a:endParaRPr/>
          </a:p>
        </p:txBody>
      </p:sp>
      <p:pic>
        <p:nvPicPr>
          <p:cNvPr id="1465" name="Google Shape;1465;p112"/>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13"/>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71" name="Google Shape;1471;p113"/>
          <p:cNvSpPr txBox="1"/>
          <p:nvPr>
            <p:ph idx="1" type="body"/>
          </p:nvPr>
        </p:nvSpPr>
        <p:spPr>
          <a:xfrm>
            <a:off x="8305750" y="3165425"/>
            <a:ext cx="36189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What kind of book do you want to read next? What do you want to learn more about? </a:t>
            </a:r>
            <a:endParaRPr>
              <a:solidFill>
                <a:srgbClr val="006FB6"/>
              </a:solidFill>
            </a:endParaRPr>
          </a:p>
        </p:txBody>
      </p:sp>
      <p:sp>
        <p:nvSpPr>
          <p:cNvPr id="1472" name="Google Shape;1472;p113"/>
          <p:cNvSpPr txBox="1"/>
          <p:nvPr>
            <p:ph idx="2" type="body"/>
          </p:nvPr>
        </p:nvSpPr>
        <p:spPr>
          <a:xfrm>
            <a:off x="5816500" y="1588550"/>
            <a:ext cx="36189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are you still wondering about this topic? Where would that information fit in?</a:t>
            </a:r>
            <a:endParaRPr/>
          </a:p>
        </p:txBody>
      </p:sp>
      <p:sp>
        <p:nvSpPr>
          <p:cNvPr id="1473" name="Google Shape;1473;p11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t/>
            </a:r>
            <a:endParaRPr>
              <a:solidFill>
                <a:srgbClr val="006FB6"/>
              </a:solidFill>
            </a:endParaRPr>
          </a:p>
          <a:p>
            <a:pPr indent="0" lvl="0" marL="0" rtl="0" algn="l">
              <a:lnSpc>
                <a:spcPct val="90000"/>
              </a:lnSpc>
              <a:spcBef>
                <a:spcPts val="0"/>
              </a:spcBef>
              <a:spcAft>
                <a:spcPts val="0"/>
              </a:spcAft>
              <a:buClr>
                <a:schemeClr val="dk1"/>
              </a:buClr>
              <a:buSzPts val="1100"/>
              <a:buNone/>
            </a:pPr>
            <a:r>
              <a:rPr lang="en-US">
                <a:solidFill>
                  <a:srgbClr val="006FB6"/>
                </a:solidFill>
              </a:rPr>
              <a:t>If you were to tell a friend about this book, what is the biggest thing you’d share? How did the author explain that point?</a:t>
            </a:r>
            <a:endParaRPr>
              <a:solidFill>
                <a:srgbClr val="006FB6"/>
              </a:solidFill>
            </a:endParaRPr>
          </a:p>
          <a:p>
            <a:pPr indent="0" lvl="0" marL="0" rtl="0" algn="l">
              <a:lnSpc>
                <a:spcPct val="90000"/>
              </a:lnSpc>
              <a:spcBef>
                <a:spcPts val="0"/>
              </a:spcBef>
              <a:spcAft>
                <a:spcPts val="0"/>
              </a:spcAft>
              <a:buClr>
                <a:schemeClr val="dk1"/>
              </a:buClr>
              <a:buSzPts val="1100"/>
              <a:buNone/>
            </a:pPr>
            <a:r>
              <a:t/>
            </a:r>
            <a:endParaRPr>
              <a:solidFill>
                <a:srgbClr val="006FB6"/>
              </a:solidFill>
            </a:endParaRPr>
          </a:p>
        </p:txBody>
      </p:sp>
      <p:pic>
        <p:nvPicPr>
          <p:cNvPr id="1474" name="Google Shape;1474;p113"/>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80" name="Google Shape;1480;p114"/>
          <p:cNvSpPr txBox="1"/>
          <p:nvPr/>
        </p:nvSpPr>
        <p:spPr>
          <a:xfrm>
            <a:off x="4588042" y="2034827"/>
            <a:ext cx="7205400" cy="105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Talk about the subject of the book first to warm up the mind for reading and understanding.</a:t>
            </a:r>
            <a:endParaRPr b="0" i="0" sz="32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t/>
            </a:r>
            <a:endParaRPr b="0" i="0" sz="3200" u="none" cap="none" strike="noStrike">
              <a:solidFill>
                <a:srgbClr val="006FB6"/>
              </a:solidFill>
              <a:latin typeface="Calibri"/>
              <a:ea typeface="Calibri"/>
              <a:cs typeface="Calibri"/>
              <a:sym typeface="Calibri"/>
            </a:endParaRPr>
          </a:p>
        </p:txBody>
      </p:sp>
      <p:sp>
        <p:nvSpPr>
          <p:cNvPr id="1481" name="Google Shape;1481;p114"/>
          <p:cNvSpPr txBox="1"/>
          <p:nvPr/>
        </p:nvSpPr>
        <p:spPr>
          <a:xfrm>
            <a:off x="4588042" y="3184490"/>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this with books in any language.</a:t>
            </a:r>
            <a:endParaRPr b="0" i="0" sz="3200" u="none" cap="none" strike="noStrike">
              <a:solidFill>
                <a:srgbClr val="006FB6"/>
              </a:solidFill>
              <a:latin typeface="Calibri"/>
              <a:ea typeface="Calibri"/>
              <a:cs typeface="Calibri"/>
              <a:sym typeface="Calibri"/>
            </a:endParaRPr>
          </a:p>
        </p:txBody>
      </p:sp>
      <p:sp>
        <p:nvSpPr>
          <p:cNvPr id="1482" name="Google Shape;1482;p114"/>
          <p:cNvSpPr txBox="1"/>
          <p:nvPr/>
        </p:nvSpPr>
        <p:spPr>
          <a:xfrm>
            <a:off x="4588050" y="4334175"/>
            <a:ext cx="7205400" cy="166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highlight>
                  <a:srgbClr val="FFFFFF"/>
                </a:highlight>
                <a:latin typeface="Calibri"/>
                <a:ea typeface="Calibri"/>
                <a:cs typeface="Calibri"/>
                <a:sym typeface="Calibri"/>
              </a:rPr>
              <a:t>Ask questions and talk about books in any language!</a:t>
            </a:r>
            <a:r>
              <a:rPr b="0" i="0" lang="en-US" sz="3200" u="none" cap="none" strike="noStrike">
                <a:solidFill>
                  <a:srgbClr val="006FB6"/>
                </a:solidFill>
                <a:latin typeface="Calibri"/>
                <a:ea typeface="Calibri"/>
                <a:cs typeface="Calibri"/>
                <a:sym typeface="Calibri"/>
              </a:rPr>
              <a:t> </a:t>
            </a:r>
            <a:endParaRPr b="0" i="0" sz="3200" u="none" cap="none" strike="noStrike">
              <a:solidFill>
                <a:srgbClr val="006FB6"/>
              </a:solidFill>
              <a:latin typeface="Calibri"/>
              <a:ea typeface="Calibri"/>
              <a:cs typeface="Calibri"/>
              <a:sym typeface="Calibri"/>
            </a:endParaRPr>
          </a:p>
        </p:txBody>
      </p:sp>
      <p:pic>
        <p:nvPicPr>
          <p:cNvPr id="1483" name="Google Shape;1483;p114"/>
          <p:cNvPicPr preferRelativeResize="0"/>
          <p:nvPr/>
        </p:nvPicPr>
        <p:blipFill rotWithShape="1">
          <a:blip r:embed="rId3">
            <a:alphaModFix/>
          </a:blip>
          <a:srcRect b="0" l="0" r="0" t="0"/>
          <a:stretch/>
        </p:blipFill>
        <p:spPr>
          <a:xfrm>
            <a:off x="2262575" y="1576275"/>
            <a:ext cx="1071566" cy="1055700"/>
          </a:xfrm>
          <a:prstGeom prst="rect">
            <a:avLst/>
          </a:prstGeom>
          <a:noFill/>
          <a:ln>
            <a:noFill/>
          </a:ln>
        </p:spPr>
      </p:pic>
      <p:pic>
        <p:nvPicPr>
          <p:cNvPr id="1484" name="Google Shape;1484;p114"/>
          <p:cNvPicPr preferRelativeResize="0"/>
          <p:nvPr/>
        </p:nvPicPr>
        <p:blipFill rotWithShape="1">
          <a:blip r:embed="rId4">
            <a:alphaModFix/>
          </a:blip>
          <a:srcRect b="0" l="0" r="0" t="0"/>
          <a:stretch/>
        </p:blipFill>
        <p:spPr>
          <a:xfrm>
            <a:off x="2262575" y="4655412"/>
            <a:ext cx="1245424" cy="1026732"/>
          </a:xfrm>
          <a:prstGeom prst="rect">
            <a:avLst/>
          </a:prstGeom>
          <a:noFill/>
          <a:ln>
            <a:noFill/>
          </a:ln>
        </p:spPr>
      </p:pic>
      <p:pic>
        <p:nvPicPr>
          <p:cNvPr id="1485" name="Google Shape;1485;p114"/>
          <p:cNvPicPr preferRelativeResize="0"/>
          <p:nvPr/>
        </p:nvPicPr>
        <p:blipFill rotWithShape="1">
          <a:blip r:embed="rId5">
            <a:alphaModFix/>
          </a:blip>
          <a:srcRect b="0" l="0" r="0" t="0"/>
          <a:stretch/>
        </p:blipFill>
        <p:spPr>
          <a:xfrm>
            <a:off x="2227366" y="3278476"/>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491" name="Google Shape;1491;p1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Tell the topic.</a:t>
            </a:r>
            <a:endParaRPr/>
          </a:p>
        </p:txBody>
      </p:sp>
      <p:sp>
        <p:nvSpPr>
          <p:cNvPr id="1492" name="Google Shape;1492;p11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Tell the most important facts.</a:t>
            </a:r>
            <a:endParaRPr/>
          </a:p>
        </p:txBody>
      </p:sp>
      <p:sp>
        <p:nvSpPr>
          <p:cNvPr id="1493" name="Google Shape;1493;p115"/>
          <p:cNvSpPr txBox="1"/>
          <p:nvPr>
            <p:ph idx="3" type="body"/>
          </p:nvPr>
        </p:nvSpPr>
        <p:spPr>
          <a:xfrm>
            <a:off x="1655375" y="3351976"/>
            <a:ext cx="3393900" cy="22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Tell an fun or interesting fact.</a:t>
            </a:r>
            <a:endParaRPr sz="3200"/>
          </a:p>
        </p:txBody>
      </p:sp>
      <p:sp>
        <p:nvSpPr>
          <p:cNvPr id="1494" name="Google Shape;1494;p11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5" name="Google Shape;1495;p115"/>
          <p:cNvSpPr txBox="1"/>
          <p:nvPr>
            <p:ph idx="5" type="body"/>
          </p:nvPr>
        </p:nvSpPr>
        <p:spPr>
          <a:xfrm>
            <a:off x="698497" y="39615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6" name="Google Shape;1496;p11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7" name="Google Shape;1497;p1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498" name="Google Shape;1498;p115"/>
          <p:cNvSpPr/>
          <p:nvPr>
            <p:ph idx="9" type="pic"/>
          </p:nvPr>
        </p:nvSpPr>
        <p:spPr>
          <a:xfrm>
            <a:off x="7967502" y="1420398"/>
            <a:ext cx="3962100" cy="3122700"/>
          </a:xfrm>
          <a:prstGeom prst="rect">
            <a:avLst/>
          </a:prstGeom>
          <a:noFill/>
          <a:ln>
            <a:noFill/>
          </a:ln>
        </p:spPr>
      </p:sp>
      <p:pic>
        <p:nvPicPr>
          <p:cNvPr id="1499" name="Google Shape;1499;p115"/>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1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05" name="Google Shape;1505;p11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06" name="Google Shape;1506;p11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07" name="Google Shape;1507;p116"/>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13" name="Google Shape;1513;p117"/>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4" name="Google Shape;1514;p117"/>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5" name="Google Shape;1515;p117"/>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What Did You Learn?</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74" name="Google Shape;1374;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75" name="Google Shape;1375;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76" name="Google Shape;1376;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7" name="Google Shape;1377;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8" name="Google Shape;1378;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9" name="Google Shape;1379;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0" name="Google Shape;1380;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1" name="Google Shape;1381;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2" name="Google Shape;1382;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8" name="Google Shape;1388;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1" name="Google Shape;1391;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92" name="Google Shape;1392;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93" name="Google Shape;1393;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94" name="Google Shape;1394;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95" name="Google Shape;1395;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96" name="Google Shape;1396;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7" name="Google Shape;1397;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8" name="Google Shape;1398;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9" name="Google Shape;1399;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What did you learn?</a:t>
            </a:r>
            <a:endParaRPr/>
          </a:p>
        </p:txBody>
      </p:sp>
      <p:sp>
        <p:nvSpPr>
          <p:cNvPr id="1405" name="Google Shape;1405;p107"/>
          <p:cNvSpPr txBox="1"/>
          <p:nvPr>
            <p:ph idx="1" type="body"/>
          </p:nvPr>
        </p:nvSpPr>
        <p:spPr>
          <a:xfrm>
            <a:off x="9222913" y="2793189"/>
            <a:ext cx="2497200" cy="45429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sz="2600"/>
              <a:t>Nonfiction books are different than fiction books. Fiction books tell stories. Nonfiction books are informational and teach us topics.</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6" name="Google Shape;1406;p107"/>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407" name="Google Shape;1407;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8" name="Google Shape;1408;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9" name="Google Shape;1409;p107"/>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the topic.</a:t>
            </a:r>
            <a:endParaRPr/>
          </a:p>
        </p:txBody>
      </p:sp>
      <p:sp>
        <p:nvSpPr>
          <p:cNvPr id="1410" name="Google Shape;1410;p107"/>
          <p:cNvSpPr txBox="1"/>
          <p:nvPr>
            <p:ph idx="7" type="body"/>
          </p:nvPr>
        </p:nvSpPr>
        <p:spPr>
          <a:xfrm>
            <a:off x="1264650" y="23202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the most important facts.</a:t>
            </a:r>
            <a:endParaRPr/>
          </a:p>
        </p:txBody>
      </p:sp>
      <p:sp>
        <p:nvSpPr>
          <p:cNvPr id="1411" name="Google Shape;1411;p107"/>
          <p:cNvSpPr txBox="1"/>
          <p:nvPr>
            <p:ph idx="8" type="body"/>
          </p:nvPr>
        </p:nvSpPr>
        <p:spPr>
          <a:xfrm>
            <a:off x="1264638" y="37009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a fun or interesting fact. </a:t>
            </a:r>
            <a:endParaRPr/>
          </a:p>
        </p:txBody>
      </p:sp>
      <p:sp>
        <p:nvSpPr>
          <p:cNvPr id="1412" name="Google Shape;1412;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The subject of the text.</a:t>
            </a:r>
            <a:endParaRPr/>
          </a:p>
        </p:txBody>
      </p:sp>
      <p:sp>
        <p:nvSpPr>
          <p:cNvPr id="1418" name="Google Shape;1418;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What the author is trying to teach us about the subject.</a:t>
            </a:r>
            <a:endParaRPr/>
          </a:p>
        </p:txBody>
      </p:sp>
      <p:sp>
        <p:nvSpPr>
          <p:cNvPr id="1419" name="Google Shape;1419;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Something that holds your attention.</a:t>
            </a:r>
            <a:endParaRPr sz="3000"/>
          </a:p>
        </p:txBody>
      </p:sp>
      <p:sp>
        <p:nvSpPr>
          <p:cNvPr id="1420" name="Google Shape;1420;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dk1"/>
              </a:buClr>
              <a:buSzPts val="3000"/>
              <a:buFont typeface="Arial"/>
              <a:buNone/>
            </a:pPr>
            <a:r>
              <a:rPr lang="en-US" sz="3000"/>
              <a:t>Something that is proven to be true.</a:t>
            </a:r>
            <a:endParaRPr/>
          </a:p>
          <a:p>
            <a:pPr indent="0" lvl="0" marL="0" rtl="0" algn="l">
              <a:lnSpc>
                <a:spcPct val="90000"/>
              </a:lnSpc>
              <a:spcBef>
                <a:spcPts val="1000"/>
              </a:spcBef>
              <a:spcAft>
                <a:spcPts val="0"/>
              </a:spcAft>
              <a:buSzPts val="3000"/>
              <a:buNone/>
            </a:pPr>
            <a:r>
              <a:t/>
            </a:r>
            <a:endParaRPr/>
          </a:p>
        </p:txBody>
      </p:sp>
      <p:sp>
        <p:nvSpPr>
          <p:cNvPr id="1421" name="Google Shape;1421;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Topic</a:t>
            </a:r>
            <a:endParaRPr b="1"/>
          </a:p>
        </p:txBody>
      </p:sp>
      <p:sp>
        <p:nvSpPr>
          <p:cNvPr id="1422" name="Google Shape;1422;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Main idea</a:t>
            </a:r>
            <a:endParaRPr b="1"/>
          </a:p>
        </p:txBody>
      </p:sp>
      <p:sp>
        <p:nvSpPr>
          <p:cNvPr id="1423" name="Google Shape;1423;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Interesting</a:t>
            </a:r>
            <a:endParaRPr b="1"/>
          </a:p>
        </p:txBody>
      </p:sp>
      <p:sp>
        <p:nvSpPr>
          <p:cNvPr id="1424" name="Google Shape;1424;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a:t>Fact</a:t>
            </a:r>
            <a:endParaRPr/>
          </a:p>
        </p:txBody>
      </p:sp>
      <p:sp>
        <p:nvSpPr>
          <p:cNvPr id="1425" name="Google Shape;1425;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09"/>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en-US" sz="3200"/>
              <a:t>What was the topic of the book you just read?</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431" name="Google Shape;1431;p109"/>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en-US" sz="3200"/>
              <a:t>What is the one thing the author wants us to know?</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432" name="Google Shape;1432;p10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Tell the topic </a:t>
            </a:r>
            <a:endParaRPr/>
          </a:p>
        </p:txBody>
      </p:sp>
      <p:pic>
        <p:nvPicPr>
          <p:cNvPr id="1433" name="Google Shape;1433;p109"/>
          <p:cNvPicPr preferRelativeResize="0"/>
          <p:nvPr>
            <p:ph idx="3" type="body"/>
          </p:nvPr>
        </p:nvPicPr>
        <p:blipFill rotWithShape="1">
          <a:blip r:embed="rId3">
            <a:alphaModFix/>
          </a:blip>
          <a:srcRect b="11311" l="14193" r="50000" t="37227"/>
          <a:stretch/>
        </p:blipFill>
        <p:spPr>
          <a:xfrm>
            <a:off x="344488" y="2168998"/>
            <a:ext cx="2911500" cy="2223000"/>
          </a:xfrm>
          <a:prstGeom prst="rect">
            <a:avLst/>
          </a:prstGeom>
          <a:noFill/>
          <a:ln cap="flat" cmpd="sng" w="9525">
            <a:solidFill>
              <a:srgbClr val="666666"/>
            </a:solidFill>
            <a:prstDash val="solid"/>
            <a:round/>
            <a:headEnd len="sm" w="sm" type="none"/>
            <a:tailEnd len="sm" w="sm" type="none"/>
          </a:ln>
        </p:spPr>
      </p:pic>
      <p:pic>
        <p:nvPicPr>
          <p:cNvPr id="1434" name="Google Shape;1434;p109"/>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200"/>
              <a:buFont typeface="Calibri"/>
              <a:buNone/>
            </a:pPr>
            <a:r>
              <a:rPr lang="en-US">
                <a:solidFill>
                  <a:srgbClr val="006FB6"/>
                </a:solidFill>
              </a:rPr>
              <a:t>Tell the most </a:t>
            </a:r>
            <a:endParaRPr>
              <a:solidFill>
                <a:srgbClr val="006FB6"/>
              </a:solidFill>
            </a:endParaRPr>
          </a:p>
          <a:p>
            <a:pPr indent="0" lvl="0" marL="0" rtl="0" algn="l">
              <a:lnSpc>
                <a:spcPct val="90000"/>
              </a:lnSpc>
              <a:spcBef>
                <a:spcPts val="0"/>
              </a:spcBef>
              <a:spcAft>
                <a:spcPts val="0"/>
              </a:spcAft>
              <a:buClr>
                <a:srgbClr val="006FB6"/>
              </a:buClr>
              <a:buSzPts val="4200"/>
              <a:buFont typeface="Calibri"/>
              <a:buNone/>
            </a:pPr>
            <a:r>
              <a:rPr lang="en-US">
                <a:solidFill>
                  <a:srgbClr val="006FB6"/>
                </a:solidFill>
              </a:rPr>
              <a:t>important facts </a:t>
            </a:r>
            <a:endParaRPr/>
          </a:p>
        </p:txBody>
      </p:sp>
      <p:sp>
        <p:nvSpPr>
          <p:cNvPr id="1440" name="Google Shape;1440;p110"/>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sz="4000">
                <a:solidFill>
                  <a:srgbClr val="006FB6"/>
                </a:solidFill>
              </a:rPr>
              <a:t>Try this now with a book! </a:t>
            </a:r>
            <a:endParaRPr/>
          </a:p>
          <a:p>
            <a:pPr indent="0" lvl="0" marL="0" rtl="0" algn="l">
              <a:lnSpc>
                <a:spcPct val="90000"/>
              </a:lnSpc>
              <a:spcBef>
                <a:spcPts val="1000"/>
              </a:spcBef>
              <a:spcAft>
                <a:spcPts val="0"/>
              </a:spcAft>
              <a:buClr>
                <a:srgbClr val="0771BA"/>
              </a:buClr>
              <a:buSzPts val="2800"/>
              <a:buNone/>
            </a:pPr>
            <a:r>
              <a:t/>
            </a:r>
            <a:endParaRPr/>
          </a:p>
        </p:txBody>
      </p:sp>
      <p:sp>
        <p:nvSpPr>
          <p:cNvPr id="1441" name="Google Shape;1441;p110"/>
          <p:cNvSpPr txBox="1"/>
          <p:nvPr>
            <p:ph idx="2" type="body"/>
          </p:nvPr>
        </p:nvSpPr>
        <p:spPr>
          <a:xfrm>
            <a:off x="265470" y="1893094"/>
            <a:ext cx="3271500" cy="3894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Grab a book and start reading.</a:t>
            </a:r>
            <a:endParaRPr/>
          </a:p>
          <a:p>
            <a:pPr indent="-50800" lvl="0" marL="228600" rtl="0" algn="l">
              <a:lnSpc>
                <a:spcPct val="90000"/>
              </a:lnSpc>
              <a:spcBef>
                <a:spcPts val="1000"/>
              </a:spcBef>
              <a:spcAft>
                <a:spcPts val="0"/>
              </a:spcAft>
              <a:buClr>
                <a:srgbClr val="0771BA"/>
              </a:buClr>
              <a:buSzPts val="2800"/>
              <a:buNone/>
            </a:pPr>
            <a:r>
              <a:t/>
            </a:r>
            <a:endParaRPr>
              <a:solidFill>
                <a:srgbClr val="006FB6"/>
              </a:solidFill>
            </a:endParaRPr>
          </a:p>
          <a:p>
            <a:pPr indent="-228600" lvl="0" marL="228600" rtl="0" algn="l">
              <a:lnSpc>
                <a:spcPct val="90000"/>
              </a:lnSpc>
              <a:spcBef>
                <a:spcPts val="1000"/>
              </a:spcBef>
              <a:spcAft>
                <a:spcPts val="0"/>
              </a:spcAft>
              <a:buClr>
                <a:srgbClr val="006FB6"/>
              </a:buClr>
              <a:buSzPts val="2800"/>
              <a:buChar char="•"/>
            </a:pPr>
            <a:r>
              <a:rPr lang="en-US">
                <a:solidFill>
                  <a:srgbClr val="006FB6"/>
                </a:solidFill>
              </a:rPr>
              <a:t>Pause after 1-2 minutes and talk about the most important facts so far in the text. </a:t>
            </a:r>
            <a:endParaRPr/>
          </a:p>
        </p:txBody>
      </p:sp>
      <p:pic>
        <p:nvPicPr>
          <p:cNvPr descr="A picture containing can&#10;&#10;Description automatically generated" id="1442" name="Google Shape;1442;p110"/>
          <p:cNvPicPr preferRelativeResize="0"/>
          <p:nvPr>
            <p:ph idx="4" type="body"/>
          </p:nvPr>
        </p:nvPicPr>
        <p:blipFill rotWithShape="1">
          <a:blip r:embed="rId3">
            <a:alphaModFix/>
          </a:blip>
          <a:srcRect b="0" l="0" r="0" t="0"/>
          <a:stretch/>
        </p:blipFill>
        <p:spPr>
          <a:xfrm>
            <a:off x="4089688" y="1895231"/>
            <a:ext cx="2660100" cy="3727800"/>
          </a:xfrm>
          <a:prstGeom prst="rect">
            <a:avLst/>
          </a:prstGeom>
          <a:noFill/>
          <a:ln>
            <a:noFill/>
          </a:ln>
        </p:spPr>
      </p:pic>
      <p:sp>
        <p:nvSpPr>
          <p:cNvPr id="1443" name="Google Shape;1443;p110"/>
          <p:cNvSpPr txBox="1"/>
          <p:nvPr>
            <p:ph idx="5" type="body"/>
          </p:nvPr>
        </p:nvSpPr>
        <p:spPr>
          <a:xfrm>
            <a:off x="6872748" y="1893094"/>
            <a:ext cx="4985100" cy="39876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06FB6"/>
              </a:buClr>
              <a:buSzPts val="3000"/>
              <a:buChar char="•"/>
            </a:pPr>
            <a:r>
              <a:rPr lang="en-US" sz="3000"/>
              <a:t>What does this book teach you?</a:t>
            </a:r>
            <a:endParaRPr/>
          </a:p>
          <a:p>
            <a:pPr indent="-457200" lvl="0" marL="457200" rtl="0" algn="l">
              <a:lnSpc>
                <a:spcPct val="90000"/>
              </a:lnSpc>
              <a:spcBef>
                <a:spcPts val="1000"/>
              </a:spcBef>
              <a:spcAft>
                <a:spcPts val="0"/>
              </a:spcAft>
              <a:buClr>
                <a:srgbClr val="006FB6"/>
              </a:buClr>
              <a:buSzPts val="3000"/>
              <a:buChar char="•"/>
            </a:pPr>
            <a:r>
              <a:rPr lang="en-US" sz="3000"/>
              <a:t>What fact appeared a few times in the text? </a:t>
            </a:r>
            <a:endParaRPr/>
          </a:p>
          <a:p>
            <a:pPr indent="-457200" lvl="0" marL="457200" rtl="0" algn="l">
              <a:lnSpc>
                <a:spcPct val="90000"/>
              </a:lnSpc>
              <a:spcBef>
                <a:spcPts val="1000"/>
              </a:spcBef>
              <a:spcAft>
                <a:spcPts val="0"/>
              </a:spcAft>
              <a:buClr>
                <a:srgbClr val="006FB6"/>
              </a:buClr>
              <a:buSzPts val="3000"/>
              <a:buChar char="•"/>
            </a:pPr>
            <a:r>
              <a:rPr lang="en-US" sz="3000"/>
              <a:t>What 2 or 3 things does the author want us to know about sharks? Show me where you learned that.</a:t>
            </a:r>
            <a:endParaRPr/>
          </a:p>
          <a:p>
            <a:pPr indent="-25400" lvl="0" marL="228600" rtl="0" algn="l">
              <a:lnSpc>
                <a:spcPct val="90000"/>
              </a:lnSpc>
              <a:spcBef>
                <a:spcPts val="1000"/>
              </a:spcBef>
              <a:spcAft>
                <a:spcPts val="0"/>
              </a:spcAft>
              <a:buClr>
                <a:srgbClr val="006FB6"/>
              </a:buClr>
              <a:buSzPts val="3200"/>
              <a:buNone/>
            </a:pPr>
            <a:r>
              <a:t/>
            </a:r>
            <a:endParaRPr/>
          </a:p>
        </p:txBody>
      </p:sp>
      <p:sp>
        <p:nvSpPr>
          <p:cNvPr id="1444" name="Google Shape;1444;p110"/>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445" name="Google Shape;1445;p110"/>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11"/>
          <p:cNvSpPr txBox="1"/>
          <p:nvPr>
            <p:ph type="title"/>
          </p:nvPr>
        </p:nvSpPr>
        <p:spPr>
          <a:xfrm>
            <a:off x="3536683" y="0"/>
            <a:ext cx="53280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a:solidFill>
                  <a:srgbClr val="006FB6"/>
                </a:solidFill>
              </a:rPr>
              <a:t>Tell a fun or interesting fact</a:t>
            </a:r>
            <a:endParaRPr/>
          </a:p>
        </p:txBody>
      </p:sp>
      <p:sp>
        <p:nvSpPr>
          <p:cNvPr id="1451" name="Google Shape;1451;p111"/>
          <p:cNvSpPr txBox="1"/>
          <p:nvPr>
            <p:ph idx="1" type="body"/>
          </p:nvPr>
        </p:nvSpPr>
        <p:spPr>
          <a:xfrm>
            <a:off x="-228600" y="239400"/>
            <a:ext cx="34677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rPr>
              <a:t>Make a list of topics that interest your child now. </a:t>
            </a:r>
            <a:endParaRPr/>
          </a:p>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452" name="Google Shape;1452;p111"/>
          <p:cNvSpPr txBox="1"/>
          <p:nvPr>
            <p:ph idx="2" type="body"/>
          </p:nvPr>
        </p:nvSpPr>
        <p:spPr>
          <a:xfrm>
            <a:off x="213742" y="1732153"/>
            <a:ext cx="3040200" cy="2993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solidFill>
                  <a:srgbClr val="006FB6"/>
                </a:solidFill>
              </a:rPr>
              <a:t>Naming interesting facts is easier when reading books that interest you. If you need help finding books on these topics, ask me!</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53" name="Google Shape;1453;p111"/>
          <p:cNvSpPr txBox="1"/>
          <p:nvPr>
            <p:ph idx="4" type="body"/>
          </p:nvPr>
        </p:nvSpPr>
        <p:spPr>
          <a:xfrm>
            <a:off x="3790950" y="1944700"/>
            <a:ext cx="41781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en-US" sz="3200"/>
              <a:t>What was the most amazing thing you learned in this book? Where is that written? </a:t>
            </a:r>
            <a:endParaRPr/>
          </a:p>
          <a:p>
            <a:pPr indent="-457200" lvl="0" marL="457200" rtl="0" algn="l">
              <a:lnSpc>
                <a:spcPct val="90000"/>
              </a:lnSpc>
              <a:spcBef>
                <a:spcPts val="1000"/>
              </a:spcBef>
              <a:spcAft>
                <a:spcPts val="0"/>
              </a:spcAft>
              <a:buSzPts val="2800"/>
              <a:buChar char="•"/>
            </a:pPr>
            <a:r>
              <a:rPr lang="en-US" sz="3200"/>
              <a:t>What was something you already knew? How did the author say it?  </a:t>
            </a:r>
            <a:endParaRPr/>
          </a:p>
          <a:p>
            <a:pPr indent="-228600" lvl="0" marL="457200" marR="0" rtl="0" algn="l">
              <a:lnSpc>
                <a:spcPct val="90000"/>
              </a:lnSpc>
              <a:spcBef>
                <a:spcPts val="1000"/>
              </a:spcBef>
              <a:spcAft>
                <a:spcPts val="0"/>
              </a:spcAft>
              <a:buClr>
                <a:srgbClr val="006FB6"/>
              </a:buClr>
              <a:buSzPts val="2800"/>
              <a:buFont typeface="Arial"/>
              <a:buNone/>
            </a:pPr>
            <a:r>
              <a:t/>
            </a:r>
            <a:endParaRPr sz="3200"/>
          </a:p>
        </p:txBody>
      </p:sp>
      <p:sp>
        <p:nvSpPr>
          <p:cNvPr id="1454" name="Google Shape;1454;p111"/>
          <p:cNvSpPr txBox="1"/>
          <p:nvPr>
            <p:ph idx="5" type="body"/>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en-US" sz="3200"/>
              <a:t>What was something that surprised you? Show me. </a:t>
            </a:r>
            <a:endParaRPr sz="3200"/>
          </a:p>
          <a:p>
            <a:pPr indent="-457200" lvl="0" marL="457200" rtl="0" algn="l">
              <a:lnSpc>
                <a:spcPct val="90000"/>
              </a:lnSpc>
              <a:spcBef>
                <a:spcPts val="1000"/>
              </a:spcBef>
              <a:spcAft>
                <a:spcPts val="0"/>
              </a:spcAft>
              <a:buSzPts val="2800"/>
              <a:buChar char="•"/>
            </a:pPr>
            <a:r>
              <a:rPr lang="en-US" sz="3200"/>
              <a:t>What is one fact you want to share with your friend? Show me how you know.</a:t>
            </a:r>
            <a:endParaRPr sz="3200"/>
          </a:p>
          <a:p>
            <a:pPr indent="0" lvl="0" marL="0" rtl="0" algn="l">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p:txBody>
      </p:sp>
      <p:pic>
        <p:nvPicPr>
          <p:cNvPr id="1455" name="Google Shape;1455;p111"/>
          <p:cNvPicPr preferRelativeResize="0"/>
          <p:nvPr/>
        </p:nvPicPr>
        <p:blipFill rotWithShape="1">
          <a:blip r:embed="rId3">
            <a:alphaModFix/>
          </a:blip>
          <a:srcRect b="0" l="0" r="0" t="-1666"/>
          <a:stretch/>
        </p:blipFill>
        <p:spPr>
          <a:xfrm>
            <a:off x="7706225" y="5731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