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indent="-228600" lvl="0" marL="45720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Clr>
                <a:schemeClr val="dk1"/>
              </a:buClr>
              <a:buSzPts val="1400"/>
              <a:buFont typeface="Arial"/>
              <a:buNone/>
            </a:pPr>
            <a:r>
              <a:rPr b="1" lang="en-US"/>
              <a:t>Overview and rationale</a:t>
            </a:r>
            <a:endParaRPr/>
          </a:p>
          <a:p>
            <a:pPr indent="0" lvl="0" marL="0" rtl="0" algn="l">
              <a:lnSpc>
                <a:spcPct val="100000"/>
              </a:lnSpc>
              <a:spcBef>
                <a:spcPts val="0"/>
              </a:spcBef>
              <a:spcAft>
                <a:spcPts val="0"/>
              </a:spcAft>
              <a:buClr>
                <a:schemeClr val="dk1"/>
              </a:buClr>
              <a:buSzPts val="1400"/>
              <a:buFont typeface="Arial"/>
              <a:buNone/>
            </a:pPr>
            <a:r>
              <a:rPr lang="en-US"/>
              <a:t>This is an</a:t>
            </a:r>
            <a:r>
              <a:rPr b="1" lang="en-US"/>
              <a:t> understand the story </a:t>
            </a:r>
            <a:r>
              <a:rPr lang="en-US"/>
              <a:t>workshop.</a:t>
            </a:r>
            <a:r>
              <a:rPr b="1" lang="en-US"/>
              <a:t> </a:t>
            </a:r>
            <a:r>
              <a:rPr lang="en-US"/>
              <a:t>Through the workshop, families learn a strategy they can use to help their child identify main ideas and supporting details. Then they help the child find interesting and fun facts that inspire young readers to choose more books about topics they love.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US"/>
              <a:t>Materials: </a:t>
            </a:r>
            <a:endParaRPr b="1"/>
          </a:p>
          <a:p>
            <a:pPr indent="-279400" lvl="0" marL="457200" rtl="0" algn="l">
              <a:lnSpc>
                <a:spcPct val="100000"/>
              </a:lnSpc>
              <a:spcBef>
                <a:spcPts val="0"/>
              </a:spcBef>
              <a:spcAft>
                <a:spcPts val="0"/>
              </a:spcAft>
              <a:buClr>
                <a:schemeClr val="dk1"/>
              </a:buClr>
              <a:buSzPts val="800"/>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Char char="●"/>
            </a:pPr>
            <a:r>
              <a:rPr lang="en-US"/>
              <a:t>Books for families to use during practice time. This workshop works with nonfiction books only.</a:t>
            </a:r>
            <a:endParaRPr/>
          </a:p>
          <a:p>
            <a:pPr indent="-279400" lvl="0" marL="457200" rtl="0" algn="l">
              <a:lnSpc>
                <a:spcPct val="100000"/>
              </a:lnSpc>
              <a:spcBef>
                <a:spcPts val="0"/>
              </a:spcBef>
              <a:spcAft>
                <a:spcPts val="0"/>
              </a:spcAft>
              <a:buClr>
                <a:schemeClr val="dk1"/>
              </a:buClr>
              <a:buSzPts val="800"/>
              <a:buChar char="●"/>
            </a:pPr>
            <a:r>
              <a:rPr lang="en-US"/>
              <a:t>Projector to display slides</a:t>
            </a:r>
            <a:endParaRPr/>
          </a:p>
          <a:p>
            <a:pPr indent="-279400" lvl="0" marL="457200" rtl="0" algn="l">
              <a:lnSpc>
                <a:spcPct val="100000"/>
              </a:lnSpc>
              <a:spcBef>
                <a:spcPts val="0"/>
              </a:spcBef>
              <a:spcAft>
                <a:spcPts val="0"/>
              </a:spcAft>
              <a:buClr>
                <a:schemeClr val="dk1"/>
              </a:buClr>
              <a:buSzPts val="800"/>
              <a:buChar char="●"/>
            </a:pPr>
            <a:r>
              <a:rPr lang="en-US"/>
              <a:t>Empty envelope for families to put feedback form in (optional). You may also choose to separate the feedback form from the Family Workshop note taker and distribute at the end of the workshop.</a:t>
            </a:r>
            <a:endParaRPr/>
          </a:p>
          <a:p>
            <a:pPr indent="-279400" lvl="0" marL="457200" rtl="0" algn="l">
              <a:lnSpc>
                <a:spcPct val="100000"/>
              </a:lnSpc>
              <a:spcBef>
                <a:spcPts val="0"/>
              </a:spcBef>
              <a:spcAft>
                <a:spcPts val="0"/>
              </a:spcAft>
              <a:buClr>
                <a:schemeClr val="dk1"/>
              </a:buClr>
              <a:buSzPts val="800"/>
              <a:buChar char="●"/>
            </a:pPr>
            <a:r>
              <a:rPr lang="en-US"/>
              <a:t>Name tags (optional but highly recommended. Using names is an important practice for building community)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Facilitation notes:</a:t>
            </a:r>
            <a:endParaRPr/>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98450" lvl="0" marL="457200" rtl="0" algn="l">
              <a:lnSpc>
                <a:spcPct val="100000"/>
              </a:lnSpc>
              <a:spcBef>
                <a:spcPts val="0"/>
              </a:spcBef>
              <a:spcAft>
                <a:spcPts val="0"/>
              </a:spcAft>
              <a:buClr>
                <a:schemeClr val="dk1"/>
              </a:buClr>
              <a:buSzPts val="1100"/>
              <a:buFont typeface="Calibri"/>
              <a:buChar char="•"/>
            </a:pPr>
            <a:r>
              <a:rPr lang="en-US"/>
              <a:t>In this workshop, you will model how to talk about the topic and main idea of a text. </a:t>
            </a:r>
            <a:endParaRPr/>
          </a:p>
          <a:p>
            <a:pPr indent="-298450" lvl="0" marL="457200" rtl="0" algn="l">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finding the topic versus the main idea.</a:t>
            </a:r>
            <a:endParaRPr/>
          </a:p>
          <a:p>
            <a:pPr indent="-317500" lvl="1" marL="914400" rtl="0" algn="l">
              <a:lnSpc>
                <a:spcPct val="100000"/>
              </a:lnSpc>
              <a:spcBef>
                <a:spcPts val="0"/>
              </a:spcBef>
              <a:spcAft>
                <a:spcPts val="0"/>
              </a:spcAft>
              <a:buClr>
                <a:schemeClr val="dk1"/>
              </a:buClr>
              <a:buSzPts val="1400"/>
              <a:buChar char="•"/>
            </a:pPr>
            <a:r>
              <a:rPr lang="en-US"/>
              <a:t>You may also choose to use a book from your classroom instead of the book covers provided on the slides.</a:t>
            </a:r>
            <a:endParaRPr/>
          </a:p>
          <a:p>
            <a:pPr indent="-317500" lvl="0" marL="457200" rtl="0" algn="l">
              <a:lnSpc>
                <a:spcPct val="100000"/>
              </a:lnSpc>
              <a:spcBef>
                <a:spcPts val="0"/>
              </a:spcBef>
              <a:spcAft>
                <a:spcPts val="0"/>
              </a:spcAft>
              <a:buClr>
                <a:schemeClr val="dk1"/>
              </a:buClr>
              <a:buSzPts val="1400"/>
              <a:buChar char="•"/>
            </a:pPr>
            <a:r>
              <a:rPr lang="en-US"/>
              <a:t>Preview the light blue slides and choose the ones that are appropriate for your context (needs of the families, grade level).</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i="1" lang="en-US"/>
              <a:t>at</a:t>
            </a:r>
            <a:r>
              <a:rPr lang="en-US"/>
              <a:t> them.</a:t>
            </a:r>
            <a:endParaRPr/>
          </a:p>
          <a:p>
            <a:pPr indent="0" lvl="0" marL="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During workshop</a:t>
            </a:r>
            <a:endParaRPr/>
          </a:p>
          <a:p>
            <a:pPr indent="-298450" lvl="0" marL="457200" rtl="0" algn="l">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indent="-298450" lvl="0" marL="457200" rtl="0" algn="l">
              <a:lnSpc>
                <a:spcPct val="100000"/>
              </a:lnSpc>
              <a:spcBef>
                <a:spcPts val="0"/>
              </a:spcBef>
              <a:spcAft>
                <a:spcPts val="0"/>
              </a:spcAft>
              <a:buClr>
                <a:schemeClr val="dk1"/>
              </a:buClr>
              <a:buSzPts val="1100"/>
              <a:buFont typeface="Calibri"/>
              <a:buChar char="•"/>
            </a:pPr>
            <a:r>
              <a:rPr lang="en-US"/>
              <a:t>Keep pace so that families have time to practice the tip and also reflect. Practice and reflection help families internalize the strategy.</a:t>
            </a:r>
            <a:endParaRPr/>
          </a:p>
          <a:p>
            <a:pPr indent="-298450" lvl="0" marL="457200" rtl="0" algn="l">
              <a:lnSpc>
                <a:spcPct val="100000"/>
              </a:lnSpc>
              <a:spcBef>
                <a:spcPts val="0"/>
              </a:spcBef>
              <a:spcAft>
                <a:spcPts val="0"/>
              </a:spcAft>
              <a:buClr>
                <a:schemeClr val="dk1"/>
              </a:buClr>
              <a:buSzPts val="1100"/>
              <a:buFont typeface="Calibri"/>
              <a:buChar char="•"/>
            </a:pPr>
            <a:r>
              <a:rPr lang="en-US"/>
              <a:t>Circulate and check-in with families individually during practice time. See the “Practice time” slide for more specific suggestions.</a:t>
            </a:r>
            <a:endParaRPr/>
          </a:p>
          <a:p>
            <a:pPr indent="-228600" lvl="0" marL="45720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Ideas to differentiate </a:t>
            </a:r>
            <a:endParaRPr/>
          </a:p>
          <a:p>
            <a:pPr indent="-298450" lvl="0" marL="457200" rtl="0" algn="l">
              <a:lnSpc>
                <a:spcPct val="100000"/>
              </a:lnSpc>
              <a:spcBef>
                <a:spcPts val="0"/>
              </a:spcBef>
              <a:spcAft>
                <a:spcPts val="0"/>
              </a:spcAft>
              <a:buClr>
                <a:schemeClr val="dk1"/>
              </a:buClr>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298450" lvl="0" marL="457200" rtl="0" algn="l">
              <a:lnSpc>
                <a:spcPct val="100000"/>
              </a:lnSpc>
              <a:spcBef>
                <a:spcPts val="0"/>
              </a:spcBef>
              <a:spcAft>
                <a:spcPts val="0"/>
              </a:spcAft>
              <a:buClr>
                <a:schemeClr val="dk1"/>
              </a:buClr>
              <a:buSzPts val="1100"/>
              <a:buFont typeface="Calibri"/>
              <a:buChar char="•"/>
            </a:pPr>
            <a:r>
              <a:rPr lang="en-US"/>
              <a:t>Consider changing the images on the slides to be more appropriate for your students. </a:t>
            </a:r>
            <a:endParaRPr/>
          </a:p>
          <a:p>
            <a:pPr indent="-298450" lvl="0" marL="457200" rtl="0" algn="l">
              <a:lnSpc>
                <a:spcPct val="100000"/>
              </a:lnSpc>
              <a:spcBef>
                <a:spcPts val="0"/>
              </a:spcBef>
              <a:spcAft>
                <a:spcPts val="0"/>
              </a:spcAft>
              <a:buClr>
                <a:schemeClr val="dk1"/>
              </a:buClr>
              <a:buSzPts val="1100"/>
              <a:buFont typeface="Calibri"/>
              <a:buChar char="•"/>
            </a:pPr>
            <a:r>
              <a:rPr lang="en-US"/>
              <a:t>Preview the “Check in on literacy terms” slide and adjust terms or definitions as needed.</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 families with </a:t>
            </a:r>
            <a:r>
              <a:rPr b="1" lang="en-US"/>
              <a:t>younger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Use a shorter book that has one main idea.</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Give families additional strategies for grouping facts into main ideas and sub ideas. </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a:t>
            </a:r>
            <a:r>
              <a:rPr b="1" lang="en-US"/>
              <a:t> Multilingual families</a:t>
            </a:r>
            <a:r>
              <a:rPr lang="en-US"/>
              <a:t>:</a:t>
            </a:r>
            <a:endParaRPr/>
          </a:p>
          <a:p>
            <a:pPr indent="-215900" lvl="1" marL="685800" rtl="0" algn="l">
              <a:lnSpc>
                <a:spcPct val="100000"/>
              </a:lnSpc>
              <a:spcBef>
                <a:spcPts val="0"/>
              </a:spcBef>
              <a:spcAft>
                <a:spcPts val="0"/>
              </a:spcAft>
              <a:buClr>
                <a:schemeClr val="dk1"/>
              </a:buClr>
              <a:buSzPts val="1200"/>
              <a:buChar char="•"/>
            </a:pPr>
            <a:r>
              <a:rPr lang="en-US"/>
              <a:t>This workshop can be very useful for multilingual families because it helps them zoom out and think beyond decoding a text into constructing meaning. Explain to families they may also want to take an additional step BEFORE they start reading a nonfiction book and brainstorm everything they know about a topic. Activating prior knowledge before reading is an important comprehension technique. (This is the reading tip of the “Why are you reading this?” workshop).</a:t>
            </a:r>
            <a:endParaRPr/>
          </a:p>
          <a:p>
            <a:pPr indent="-215900" lvl="1" marL="685800" rtl="0" algn="l">
              <a:lnSpc>
                <a:spcPct val="100000"/>
              </a:lnSpc>
              <a:spcBef>
                <a:spcPts val="0"/>
              </a:spcBef>
              <a:spcAft>
                <a:spcPts val="0"/>
              </a:spcAft>
              <a:buClr>
                <a:schemeClr val="dk1"/>
              </a:buClr>
              <a:buSzPts val="1200"/>
              <a:buChar char="•"/>
            </a:pPr>
            <a:r>
              <a:rPr lang="en-US"/>
              <a:t>Remind families it’s fine to have this conversation in whatever language they are most comfortable in. It is also fine if only the child has read the book. They can have a conversation about a book that not everyone has read. </a:t>
            </a:r>
            <a:endParaRPr/>
          </a:p>
          <a:p>
            <a:pPr indent="-215900" lvl="1" marL="685800" rtl="0" algn="l">
              <a:lnSpc>
                <a:spcPct val="100000"/>
              </a:lnSpc>
              <a:spcBef>
                <a:spcPts val="0"/>
              </a:spcBef>
              <a:spcAft>
                <a:spcPts val="0"/>
              </a:spcAft>
              <a:buClr>
                <a:schemeClr val="dk1"/>
              </a:buClr>
              <a:buSzPts val="1200"/>
              <a:buChar char="•"/>
            </a:pPr>
            <a:r>
              <a:rPr lang="en-US"/>
              <a:t>Families can use non-fiction texts from any language to practice this strategy.</a:t>
            </a:r>
            <a:endParaRPr/>
          </a:p>
          <a:p>
            <a:pPr indent="-317500" lvl="0" marL="457200" rtl="0" algn="l">
              <a:lnSpc>
                <a:spcPct val="100000"/>
              </a:lnSpc>
              <a:spcBef>
                <a:spcPts val="0"/>
              </a:spcBef>
              <a:spcAft>
                <a:spcPts val="0"/>
              </a:spcAft>
              <a:buClr>
                <a:schemeClr val="dk1"/>
              </a:buClr>
              <a:buSzPts val="1400"/>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Timing considerations for a 60 min workshop</a:t>
            </a:r>
            <a:endParaRPr u="sng"/>
          </a:p>
          <a:p>
            <a:pPr indent="0" lvl="0" marL="0" rtl="0" algn="l">
              <a:lnSpc>
                <a:spcPct val="100000"/>
              </a:lnSpc>
              <a:spcBef>
                <a:spcPts val="0"/>
              </a:spcBef>
              <a:spcAft>
                <a:spcPts val="0"/>
              </a:spcAft>
              <a:buClr>
                <a:schemeClr val="dk1"/>
              </a:buClr>
              <a:buSzPts val="1400"/>
              <a:buFont typeface="Arial"/>
              <a:buNone/>
            </a:pPr>
            <a:r>
              <a:rPr lang="en-US"/>
              <a:t>Welcome: 10 mins</a:t>
            </a:r>
            <a:endParaRPr/>
          </a:p>
          <a:p>
            <a:pPr indent="0" lvl="0" marL="0" rtl="0" algn="l">
              <a:lnSpc>
                <a:spcPct val="100000"/>
              </a:lnSpc>
              <a:spcBef>
                <a:spcPts val="0"/>
              </a:spcBef>
              <a:spcAft>
                <a:spcPts val="0"/>
              </a:spcAft>
              <a:buClr>
                <a:schemeClr val="dk1"/>
              </a:buClr>
              <a:buSzPts val="1400"/>
              <a:buFont typeface="Arial"/>
              <a:buNone/>
            </a:pPr>
            <a:r>
              <a:rPr lang="en-US"/>
              <a:t>Reading tip: 15-20 mins</a:t>
            </a:r>
            <a:endParaRPr/>
          </a:p>
          <a:p>
            <a:pPr indent="0" lvl="0" marL="0" rtl="0" algn="l">
              <a:lnSpc>
                <a:spcPct val="100000"/>
              </a:lnSpc>
              <a:spcBef>
                <a:spcPts val="0"/>
              </a:spcBef>
              <a:spcAft>
                <a:spcPts val="0"/>
              </a:spcAft>
              <a:buClr>
                <a:schemeClr val="dk1"/>
              </a:buClr>
              <a:buSzPts val="1400"/>
              <a:buFont typeface="Arial"/>
              <a:buNone/>
            </a:pPr>
            <a:r>
              <a:rPr lang="en-US"/>
              <a:t>Practice: 15-20 mins</a:t>
            </a:r>
            <a:endParaRPr/>
          </a:p>
          <a:p>
            <a:pPr indent="0" lvl="0" marL="0" rtl="0" algn="l">
              <a:lnSpc>
                <a:spcPct val="100000"/>
              </a:lnSpc>
              <a:spcBef>
                <a:spcPts val="0"/>
              </a:spcBef>
              <a:spcAft>
                <a:spcPts val="0"/>
              </a:spcAft>
              <a:buClr>
                <a:schemeClr val="dk1"/>
              </a:buClr>
              <a:buSzPts val="1400"/>
              <a:buFont typeface="Arial"/>
              <a:buNone/>
            </a:pPr>
            <a:r>
              <a:rPr lang="en-US"/>
              <a:t>Reflection and updates: 10 mins</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2"/>
              </a:rPr>
              <a:t>https://bit.ly/SBCfeedbackform</a:t>
            </a:r>
            <a:r>
              <a:rPr lang="en-US"/>
              <a:t>. </a:t>
            </a:r>
            <a:endParaRPr/>
          </a:p>
        </p:txBody>
      </p:sp>
      <p:sp>
        <p:nvSpPr>
          <p:cNvPr id="1359" name="Google Shape;1359;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the </a:t>
            </a:r>
            <a:r>
              <a:rPr b="1" i="0" lang="en-US" sz="1200" u="none" cap="none" strike="noStrike">
                <a:solidFill>
                  <a:schemeClr val="dk1"/>
                </a:solidFill>
                <a:latin typeface="Calibri"/>
                <a:ea typeface="Calibri"/>
                <a:cs typeface="Calibri"/>
                <a:sym typeface="Calibri"/>
              </a:rPr>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 </a:t>
            </a:r>
            <a:r>
              <a:rPr i="1" lang="en-US" u="none" cap="none" strike="noStrike">
                <a:solidFill>
                  <a:schemeClr val="dk1"/>
                </a:solidFill>
              </a:rPr>
              <a:t>For</a:t>
            </a:r>
            <a:r>
              <a:rPr i="1" lang="en-US"/>
              <a:t> multilingual </a:t>
            </a:r>
            <a:r>
              <a:rPr i="1" lang="en-US" u="none" cap="none" strike="noStrike">
                <a:solidFill>
                  <a:schemeClr val="dk1"/>
                </a:solidFill>
              </a:rPr>
              <a:t>families specifically</a:t>
            </a:r>
            <a:r>
              <a:rPr lang="en-US"/>
              <a:t>:</a:t>
            </a:r>
            <a:r>
              <a:rPr i="0" lang="en-US" u="none" cap="none" strike="noStrike">
                <a:solidFill>
                  <a:schemeClr val="dk1"/>
                </a:solidFill>
              </a:rPr>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SzPts val="1400"/>
              <a:buChar char="•"/>
            </a:pPr>
            <a:r>
              <a:rPr lang="en-US"/>
              <a:t>There are also sample questions on the Reading Tip Sheet.</a:t>
            </a:r>
            <a:endParaRPr/>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mentally organize and remember information about a text.</a:t>
            </a:r>
            <a:endParaRPr i="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mentalmente organizar y recordar la información sobre el texto.</a:t>
            </a:r>
            <a:endParaRPr u="sng"/>
          </a:p>
        </p:txBody>
      </p:sp>
      <p:sp>
        <p:nvSpPr>
          <p:cNvPr id="1458" name="Google Shape;1458;p1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mentally organize and remember information about a text.</a:t>
            </a:r>
            <a:endParaRPr i="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mentalmente organizar y recordar la información sobre el texto.</a:t>
            </a:r>
            <a:endParaRPr u="sng"/>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u="sng"/>
          </a:p>
          <a:p>
            <a:pPr indent="-228600" lvl="0" marL="457200" rtl="0" algn="l">
              <a:lnSpc>
                <a:spcPct val="100000"/>
              </a:lnSpc>
              <a:spcBef>
                <a:spcPts val="0"/>
              </a:spcBef>
              <a:spcAft>
                <a:spcPts val="0"/>
              </a:spcAft>
              <a:buSzPts val="1400"/>
              <a:buNone/>
            </a:pPr>
            <a:r>
              <a:t/>
            </a:r>
            <a:endParaRPr/>
          </a:p>
        </p:txBody>
      </p:sp>
      <p:sp>
        <p:nvSpPr>
          <p:cNvPr id="1468" name="Google Shape;1468;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p13: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7" name="Google Shape;1477;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3: Practice time</a:t>
            </a:r>
            <a:endParaRPr b="1"/>
          </a:p>
          <a:p>
            <a:pPr indent="-228600" lvl="0" marL="457200" marR="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02" name="Google Shape;1502;p1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10" name="Google Shape;1510;p16: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66" name="Google Shape;1366;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317500" lvl="1" marL="914400" rtl="0" algn="l">
              <a:lnSpc>
                <a:spcPct val="100000"/>
              </a:lnSpc>
              <a:spcBef>
                <a:spcPts val="0"/>
              </a:spcBef>
              <a:spcAft>
                <a:spcPts val="0"/>
              </a:spcAft>
              <a:buSzPts val="1400"/>
              <a:buFont typeface="Arial"/>
              <a:buChar char="•"/>
            </a:pPr>
            <a:r>
              <a:rPr lang="en-US"/>
              <a:t>If this is not the first workshop, move quickly through this slide.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71" name="Google Shape;1371;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 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85" name="Google Shape;1385;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2: Reading tip</a:t>
            </a:r>
            <a:endParaRPr/>
          </a:p>
          <a:p>
            <a:pPr indent="0" lvl="0" marL="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Char char="●"/>
            </a:pPr>
            <a:r>
              <a:rPr b="1" lang="en-US"/>
              <a:t>Introduce the 3 parts of the reading tip but do not go into details. </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Today we will practice thinking about what we learned after we read a nonfiction text. </a:t>
            </a:r>
            <a:endParaRPr i="1"/>
          </a:p>
          <a:p>
            <a:pPr indent="0" lvl="0" marL="0" rtl="0" algn="l">
              <a:lnSpc>
                <a:spcPct val="100000"/>
              </a:lnSpc>
              <a:spcBef>
                <a:spcPts val="0"/>
              </a:spcBef>
              <a:spcAft>
                <a:spcPts val="0"/>
              </a:spcAft>
              <a:buClr>
                <a:schemeClr val="dk1"/>
              </a:buClr>
              <a:buSzPts val="1100"/>
              <a:buFont typeface="Arial"/>
              <a:buNone/>
            </a:pPr>
            <a:r>
              <a:rPr i="1" lang="en-US"/>
              <a:t>We will practice this by breaking it down into 3 steps. </a:t>
            </a:r>
            <a:endParaRPr i="1"/>
          </a:p>
          <a:p>
            <a:pPr indent="-279400" lvl="0" marL="457200" rtl="0" algn="l">
              <a:lnSpc>
                <a:spcPct val="100000"/>
              </a:lnSpc>
              <a:spcBef>
                <a:spcPts val="0"/>
              </a:spcBef>
              <a:spcAft>
                <a:spcPts val="0"/>
              </a:spcAft>
              <a:buSzPts val="800"/>
              <a:buChar char="●"/>
            </a:pPr>
            <a:r>
              <a:rPr i="1" lang="en-US"/>
              <a:t>What was the topic?</a:t>
            </a:r>
            <a:endParaRPr i="1"/>
          </a:p>
          <a:p>
            <a:pPr indent="-279400" lvl="0" marL="457200" rtl="0" algn="l">
              <a:lnSpc>
                <a:spcPct val="100000"/>
              </a:lnSpc>
              <a:spcBef>
                <a:spcPts val="0"/>
              </a:spcBef>
              <a:spcAft>
                <a:spcPts val="0"/>
              </a:spcAft>
              <a:buSzPts val="800"/>
              <a:buChar char="●"/>
            </a:pPr>
            <a:r>
              <a:rPr i="1" lang="en-US"/>
              <a:t>What were the most important or BIG facts from the book? We also call this the main idea.</a:t>
            </a:r>
            <a:endParaRPr i="1"/>
          </a:p>
          <a:p>
            <a:pPr indent="-279400" lvl="0" marL="457200" rtl="0" algn="l">
              <a:lnSpc>
                <a:spcPct val="100000"/>
              </a:lnSpc>
              <a:spcBef>
                <a:spcPts val="0"/>
              </a:spcBef>
              <a:spcAft>
                <a:spcPts val="0"/>
              </a:spcAft>
              <a:buSzPts val="800"/>
              <a:buChar char="●"/>
            </a:pPr>
            <a:r>
              <a:rPr i="1" lang="en-US"/>
              <a:t>What was the most interesting or fun fact you learned?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Why?</a:t>
            </a:r>
            <a:endParaRPr i="1"/>
          </a:p>
          <a:p>
            <a:pPr indent="0" lvl="0" marL="0" rtl="0" algn="l">
              <a:lnSpc>
                <a:spcPct val="100000"/>
              </a:lnSpc>
              <a:spcBef>
                <a:spcPts val="0"/>
              </a:spcBef>
              <a:spcAft>
                <a:spcPts val="0"/>
              </a:spcAft>
              <a:buClr>
                <a:schemeClr val="dk1"/>
              </a:buClr>
              <a:buSzPts val="1100"/>
              <a:buFont typeface="Arial"/>
              <a:buNone/>
            </a:pPr>
            <a:r>
              <a:rPr i="1" lang="en-US"/>
              <a:t>Nonfiction books are different than fiction books. Fiction books tell stories. Nonfiction books are informational and teach us about topics. When we are finished reading nonfiction books, we should we asking ourselves, “What did we learn?” so that we can learn about that topic in a deeper way and remember it! </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Hoy vamos a practicar el acto de pensar sobre lo que aprendimos después de leer un texto de no ficción. </a:t>
            </a:r>
            <a:endParaRPr i="1"/>
          </a:p>
          <a:p>
            <a:pPr indent="0" lvl="0" marL="0" rtl="0" algn="l">
              <a:lnSpc>
                <a:spcPct val="100000"/>
              </a:lnSpc>
              <a:spcBef>
                <a:spcPts val="0"/>
              </a:spcBef>
              <a:spcAft>
                <a:spcPts val="0"/>
              </a:spcAft>
              <a:buClr>
                <a:schemeClr val="dk1"/>
              </a:buClr>
              <a:buSzPts val="1100"/>
              <a:buFont typeface="Arial"/>
              <a:buNone/>
            </a:pPr>
            <a:r>
              <a:rPr i="1" lang="en-US"/>
              <a:t>Lo practicamos en tres pasos:</a:t>
            </a:r>
            <a:endParaRPr i="1"/>
          </a:p>
          <a:p>
            <a:pPr indent="-279400" lvl="0" marL="457200" rtl="0" algn="l">
              <a:lnSpc>
                <a:spcPct val="100000"/>
              </a:lnSpc>
              <a:spcBef>
                <a:spcPts val="0"/>
              </a:spcBef>
              <a:spcAft>
                <a:spcPts val="0"/>
              </a:spcAft>
              <a:buSzPts val="800"/>
              <a:buChar char="●"/>
            </a:pPr>
            <a:r>
              <a:rPr i="1" lang="en-US"/>
              <a:t>¿Cuál fue el tema?</a:t>
            </a:r>
            <a:endParaRPr i="1"/>
          </a:p>
          <a:p>
            <a:pPr indent="-279400" lvl="0" marL="457200" rtl="0" algn="l">
              <a:lnSpc>
                <a:spcPct val="100000"/>
              </a:lnSpc>
              <a:spcBef>
                <a:spcPts val="0"/>
              </a:spcBef>
              <a:spcAft>
                <a:spcPts val="0"/>
              </a:spcAft>
              <a:buSzPts val="800"/>
              <a:buChar char="●"/>
            </a:pPr>
            <a:r>
              <a:rPr i="1" lang="en-US"/>
              <a:t>¿Cuáles fueron los hechos más importantes del libro? Este paso también se llama la idea principal. </a:t>
            </a:r>
            <a:endParaRPr i="1"/>
          </a:p>
          <a:p>
            <a:pPr indent="-279400" lvl="0" marL="457200" rtl="0" algn="l">
              <a:lnSpc>
                <a:spcPct val="100000"/>
              </a:lnSpc>
              <a:spcBef>
                <a:spcPts val="0"/>
              </a:spcBef>
              <a:spcAft>
                <a:spcPts val="0"/>
              </a:spcAft>
              <a:buSzPts val="800"/>
              <a:buChar char="●"/>
            </a:pPr>
            <a:r>
              <a:rPr i="1" lang="en-US"/>
              <a:t>¿Cuál fue el hecho más divertido o interesante que aprendiste?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0" lvl="0" marL="0" rtl="0" algn="l">
              <a:lnSpc>
                <a:spcPct val="100000"/>
              </a:lnSpc>
              <a:spcBef>
                <a:spcPts val="0"/>
              </a:spcBef>
              <a:spcAft>
                <a:spcPts val="0"/>
              </a:spcAft>
              <a:buClr>
                <a:schemeClr val="dk1"/>
              </a:buClr>
              <a:buSzPts val="1100"/>
              <a:buFont typeface="Arial"/>
              <a:buNone/>
            </a:pPr>
            <a:r>
              <a:rPr i="1" lang="en-US"/>
              <a:t>Los libros de no ficción son diferentes a los libros de ficción. Los libros de ficción cuentan historias. Los libros de no ficción proveen información y nos enseñan sobre temas. Cuando terminamos de leer un libro de no ficción, debemos preguntarnos, - ¿Qué aprendimos? - De esa manera, podemos aprender sobre el tema de una manera más profunda y recordarlo!</a:t>
            </a:r>
            <a:endParaRPr i="1"/>
          </a:p>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SzPts val="1400"/>
              <a:buNone/>
            </a:pPr>
            <a:r>
              <a:t/>
            </a:r>
            <a:endParaRPr/>
          </a:p>
        </p:txBody>
      </p:sp>
      <p:sp>
        <p:nvSpPr>
          <p:cNvPr id="1402" name="Google Shape;1402;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5" name="Google Shape;1415;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p8: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8" name="Google Shape;1428;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Font typeface="Calibri"/>
              <a:buNone/>
            </a:pPr>
            <a:r>
              <a:t/>
            </a:r>
            <a:endParaRPr/>
          </a:p>
          <a:p>
            <a:pPr indent="-279400" lvl="0" marL="45720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Explain</a:t>
            </a:r>
            <a:r>
              <a:rPr b="0" i="0" lang="en-US" sz="1200" u="none" cap="none" strike="noStrike">
                <a:solidFill>
                  <a:schemeClr val="dk1"/>
                </a:solidFill>
                <a:latin typeface="Calibri"/>
                <a:ea typeface="Calibri"/>
                <a:cs typeface="Calibri"/>
                <a:sym typeface="Calibri"/>
              </a:rPr>
              <a:t> to families the first step of the reading tip--prompting their child to tell the topic.</a:t>
            </a:r>
            <a:endParaRPr/>
          </a:p>
          <a:p>
            <a:pPr indent="-279400" lvl="1" marL="91440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If needed, define topic.</a:t>
            </a:r>
            <a:endParaRPr b="0" i="0" sz="1200" u="none" cap="none" strike="noStrike">
              <a:solidFill>
                <a:schemeClr val="dk1"/>
              </a:solidFill>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Asking the child about what the whole book was about – what was the topic? – can help orient them to the biggest and most important takeaways. Sometimes, there are so many facts in a nonfiction books that it can overwhelm or take over a child’s brain and they forget the main topic! This question helps zoom them out so they remember what they are learning and what topic they are exploring. </a:t>
            </a:r>
            <a:endParaRPr b="1" i="1"/>
          </a:p>
          <a:p>
            <a:pPr indent="0" lvl="0" marL="0" rtl="0" algn="l">
              <a:lnSpc>
                <a:spcPct val="100000"/>
              </a:lnSpc>
              <a:spcBef>
                <a:spcPts val="0"/>
              </a:spcBef>
              <a:spcAft>
                <a:spcPts val="0"/>
              </a:spcAft>
              <a:buClr>
                <a:schemeClr val="dk1"/>
              </a:buClr>
              <a:buSzPts val="1400"/>
              <a:buFont typeface="Calibri"/>
              <a:buNone/>
            </a:pPr>
            <a:r>
              <a:rPr i="1" lang="en-US"/>
              <a:t>The first example is all about peanuts and the food we make from them. </a:t>
            </a:r>
            <a:endParaRPr i="1"/>
          </a:p>
          <a:p>
            <a:pPr indent="0" lvl="0" marL="0" rtl="0" algn="l">
              <a:lnSpc>
                <a:spcPct val="100000"/>
              </a:lnSpc>
              <a:spcBef>
                <a:spcPts val="0"/>
              </a:spcBef>
              <a:spcAft>
                <a:spcPts val="0"/>
              </a:spcAft>
              <a:buClr>
                <a:schemeClr val="dk1"/>
              </a:buClr>
              <a:buSzPts val="1400"/>
              <a:buFont typeface="Calibri"/>
              <a:buNone/>
            </a:pPr>
            <a:r>
              <a:rPr i="1" lang="en-US"/>
              <a:t>The second example is yes, about hot places, but explores different environments that are generally hot all year round and how life – plants, animals, others – live in this extreme heat</a:t>
            </a:r>
            <a:r>
              <a:rPr lang="en-US"/>
              <a:t>. </a:t>
            </a:r>
            <a:r>
              <a:rPr i="1" lang="en-US"/>
              <a:t>Your child might say “hot places” for the second example. You could follow up with “If you could sum it up in one sentence, what would you say?” as a way to check that they’re really thinking about the overall topic. </a:t>
            </a:r>
            <a:endParaRPr i="1"/>
          </a:p>
          <a:p>
            <a:pPr indent="-228600" lvl="0" marL="457200" rtl="0" algn="l">
              <a:lnSpc>
                <a:spcPct val="100000"/>
              </a:lnSpc>
              <a:spcBef>
                <a:spcPts val="0"/>
              </a:spcBef>
              <a:spcAft>
                <a:spcPts val="0"/>
              </a:spcAft>
              <a:buClr>
                <a:schemeClr val="dk1"/>
              </a:buClr>
              <a:buSzPts val="1400"/>
              <a:buFont typeface="Calibri"/>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Calibri"/>
              <a:buNone/>
            </a:pPr>
            <a:r>
              <a:rPr i="1" lang="en-US"/>
              <a:t>Preguntarle al niño sobre de qué se trata el libro entero - ¿qué fue el tema principal?- puede ayudarle a pensar sobre las ideas centrales y más importantes. A veces, después de leer un libro de no ficción, un niño se siente agobiado por todos los hechos que acaba de leer y ¡se les olvida el tema principal! Esta estrategia le ayuda para ver todo junto para recordarles sobre lo que están aprendiendo y cual tema van a explorar de una manera más profunda. </a:t>
            </a:r>
            <a:endParaRPr b="1" i="1"/>
          </a:p>
          <a:p>
            <a:pPr indent="0" lvl="0" marL="0" rtl="0" algn="l">
              <a:lnSpc>
                <a:spcPct val="100000"/>
              </a:lnSpc>
              <a:spcBef>
                <a:spcPts val="0"/>
              </a:spcBef>
              <a:spcAft>
                <a:spcPts val="0"/>
              </a:spcAft>
              <a:buClr>
                <a:schemeClr val="dk1"/>
              </a:buClr>
              <a:buSzPts val="1400"/>
              <a:buFont typeface="Calibri"/>
              <a:buNone/>
            </a:pPr>
            <a:r>
              <a:rPr i="1" lang="en-US"/>
              <a:t>El primer ejemplo se trata de maní (cacahuate/cacahuete) y lo que se puede hacer con ellos - incluyendo venderlos en una lata y hacer mantequilla de maní. </a:t>
            </a:r>
            <a:endParaRPr i="1"/>
          </a:p>
          <a:p>
            <a:pPr indent="0" lvl="0" marL="0" rtl="0" algn="l">
              <a:lnSpc>
                <a:spcPct val="100000"/>
              </a:lnSpc>
              <a:spcBef>
                <a:spcPts val="0"/>
              </a:spcBef>
              <a:spcAft>
                <a:spcPts val="0"/>
              </a:spcAft>
              <a:buClr>
                <a:schemeClr val="dk1"/>
              </a:buClr>
              <a:buSzPts val="1400"/>
              <a:buFont typeface="Calibri"/>
              <a:buNone/>
            </a:pPr>
            <a:r>
              <a:rPr i="1" lang="en-US"/>
              <a:t>El segundo ejemplo explora entornos diferentes que, por lo general, son calientes todo el año. Explica como la vida - plantas, animales y otros - se viven al calor extremo. Si su hijo dice, - Lugares calientes -, una manera de revisar si realmente están pensando en el tema en general es preguntarle después, - Si pudieras dar un resumen en una oración, ¿qué dirías? </a:t>
            </a:r>
            <a:endParaRPr u="sng"/>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p9: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7" name="Google Shape;1437;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Explain</a:t>
            </a:r>
            <a:r>
              <a:rPr b="0" i="0" lang="en-US" sz="1200" u="none" cap="none" strike="noStrike">
                <a:solidFill>
                  <a:schemeClr val="dk1"/>
                </a:solidFill>
                <a:latin typeface="Calibri"/>
                <a:ea typeface="Calibri"/>
                <a:cs typeface="Calibri"/>
                <a:sym typeface="Calibri"/>
              </a:rPr>
              <a:t> to families how to prompt their child to tell the most important details and to shift through things are important and things that are interesting.</a:t>
            </a:r>
            <a:endParaRPr/>
          </a:p>
          <a:p>
            <a:pPr indent="-279400" lvl="0" marL="45720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Lead families on a </a:t>
            </a:r>
            <a:r>
              <a:rPr b="1" i="0" lang="en-US" sz="1200" u="none" cap="none" strike="noStrike">
                <a:solidFill>
                  <a:schemeClr val="dk1"/>
                </a:solidFill>
              </a:rPr>
              <a:t>group</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guided practice </a:t>
            </a:r>
            <a:r>
              <a:rPr b="0" i="0" lang="en-US" sz="1200" u="none" cap="none" strike="noStrike">
                <a:solidFill>
                  <a:schemeClr val="dk1"/>
                </a:solidFill>
                <a:latin typeface="Calibri"/>
                <a:ea typeface="Calibri"/>
                <a:cs typeface="Calibri"/>
                <a:sym typeface="Calibri"/>
              </a:rPr>
              <a:t>with </a:t>
            </a:r>
            <a:r>
              <a:rPr lang="en-US"/>
              <a:t>a </a:t>
            </a:r>
            <a:r>
              <a:rPr b="0" i="0" lang="en-US" sz="1200" u="none" cap="none" strike="noStrike">
                <a:solidFill>
                  <a:schemeClr val="dk1"/>
                </a:solidFill>
                <a:latin typeface="Calibri"/>
                <a:ea typeface="Calibri"/>
                <a:cs typeface="Calibri"/>
                <a:sym typeface="Calibri"/>
              </a:rPr>
              <a:t>book in the classroom. </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You can do this whole group or rotate around to individual family groups.</a:t>
            </a:r>
            <a:endParaRPr b="0" sz="1200" u="none"/>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400"/>
              <a:buNone/>
            </a:pPr>
            <a:r>
              <a:rPr lang="en-US" u="sng"/>
              <a:t>Sample script</a:t>
            </a:r>
            <a:endParaRPr/>
          </a:p>
          <a:p>
            <a:pPr indent="-279400" lvl="0" marL="457200" rtl="0" algn="l">
              <a:lnSpc>
                <a:spcPct val="100000"/>
              </a:lnSpc>
              <a:spcBef>
                <a:spcPts val="0"/>
              </a:spcBef>
              <a:spcAft>
                <a:spcPts val="0"/>
              </a:spcAft>
              <a:buClr>
                <a:schemeClr val="dk1"/>
              </a:buClr>
              <a:buSzPts val="800"/>
              <a:buChar char="●"/>
            </a:pPr>
            <a:r>
              <a:rPr i="1" lang="en-US"/>
              <a:t>The second step is to tell the most important facts that they learned about a topic. </a:t>
            </a:r>
            <a:endParaRPr i="1"/>
          </a:p>
          <a:p>
            <a:pPr indent="-279400" lvl="0" marL="457200" rtl="0" algn="l">
              <a:lnSpc>
                <a:spcPct val="100000"/>
              </a:lnSpc>
              <a:spcBef>
                <a:spcPts val="0"/>
              </a:spcBef>
              <a:spcAft>
                <a:spcPts val="0"/>
              </a:spcAft>
              <a:buClr>
                <a:schemeClr val="dk1"/>
              </a:buClr>
              <a:buSzPts val="800"/>
              <a:buChar char="●"/>
            </a:pPr>
            <a:r>
              <a:rPr i="1" lang="en-US"/>
              <a:t>Sometimes students can be really excited about a fun and interesting fact – which is important and is coming up next – but we want them to remember the biggest and most important details that the author wants to teach us. We call these the main ideas (and in a book there could be more than one).</a:t>
            </a:r>
            <a:endParaRPr/>
          </a:p>
          <a:p>
            <a:pPr indent="-279400" lvl="0" marL="457200" rtl="0" algn="l">
              <a:lnSpc>
                <a:spcPct val="100000"/>
              </a:lnSpc>
              <a:spcBef>
                <a:spcPts val="0"/>
              </a:spcBef>
              <a:spcAft>
                <a:spcPts val="0"/>
              </a:spcAft>
              <a:buClr>
                <a:schemeClr val="dk1"/>
              </a:buClr>
              <a:buSzPts val="800"/>
              <a:buChar char="●"/>
            </a:pPr>
            <a:r>
              <a:rPr i="1" lang="en-US"/>
              <a:t>A way to guide them closer to this is to see what most of the pages were about. If there was a book about sharks and MANY pages were about how they swim toward smaller fish that they can eat and swim away from humans, that is important to remember. If there is one page that has a small part about how there are a small amount of shark attacks on humans per year, but that stands out as something important to the reader because it interests or scares them, we would want them to remember that sharks are actually very scared of humans and shark attacks RARELY happen – not the opposite. </a:t>
            </a:r>
            <a:endParaRPr/>
          </a:p>
          <a:p>
            <a:pPr indent="-279400" lvl="0" marL="457200" rtl="0" algn="l">
              <a:lnSpc>
                <a:spcPct val="100000"/>
              </a:lnSpc>
              <a:spcBef>
                <a:spcPts val="0"/>
              </a:spcBef>
              <a:spcAft>
                <a:spcPts val="0"/>
              </a:spcAft>
              <a:buClr>
                <a:schemeClr val="dk1"/>
              </a:buClr>
              <a:buSzPts val="800"/>
              <a:buChar char="●"/>
            </a:pPr>
            <a:r>
              <a:rPr i="1" lang="en-US"/>
              <a:t>The cover of this book may make some students infer that sharks are really dangerous and want to bite and attack you, but do the words and what the author teaches us match that? </a:t>
            </a:r>
            <a:endParaRPr i="1"/>
          </a:p>
          <a:p>
            <a:pPr indent="-279400" lvl="0" marL="457200" rtl="0" algn="l">
              <a:lnSpc>
                <a:spcPct val="100000"/>
              </a:lnSpc>
              <a:spcBef>
                <a:spcPts val="0"/>
              </a:spcBef>
              <a:spcAft>
                <a:spcPts val="0"/>
              </a:spcAft>
              <a:buClr>
                <a:schemeClr val="dk1"/>
              </a:buClr>
              <a:buSzPts val="800"/>
              <a:buChar char="●"/>
            </a:pPr>
            <a:r>
              <a:rPr i="1" lang="en-US"/>
              <a:t>Let’s try this with a book together.</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a:p>
          <a:p>
            <a:pPr indent="-279400" lvl="0" marL="457200" rtl="0" algn="l">
              <a:lnSpc>
                <a:spcPct val="100000"/>
              </a:lnSpc>
              <a:spcBef>
                <a:spcPts val="0"/>
              </a:spcBef>
              <a:spcAft>
                <a:spcPts val="0"/>
              </a:spcAft>
              <a:buClr>
                <a:schemeClr val="dk1"/>
              </a:buClr>
              <a:buSzPts val="800"/>
              <a:buChar char="●"/>
            </a:pPr>
            <a:r>
              <a:rPr i="1" lang="en-US"/>
              <a:t>El segundo paso es contar los hechos más importantes que aprendieron sobre el tema. A veces, los estudiantes se emocionan mucho sobre un hecho divertido o interesante, lo cual es importante y lo vamos a ver en un momento. Pero en este momento queremos que se acuerdan de los detalles sobresalientes y más importantes. Se llaman las ideas principales. </a:t>
            </a:r>
            <a:endParaRPr i="1"/>
          </a:p>
          <a:p>
            <a:pPr indent="-279400" lvl="0" marL="457200" rtl="0" algn="l">
              <a:lnSpc>
                <a:spcPct val="100000"/>
              </a:lnSpc>
              <a:spcBef>
                <a:spcPts val="0"/>
              </a:spcBef>
              <a:spcAft>
                <a:spcPts val="0"/>
              </a:spcAft>
              <a:buClr>
                <a:schemeClr val="dk1"/>
              </a:buClr>
              <a:buSzPts val="800"/>
              <a:buChar char="●"/>
            </a:pPr>
            <a:r>
              <a:rPr i="1" lang="en-US"/>
              <a:t>Una manera de guiarlos más cerca al tema es ver de qué se tratan la mayoría de las páginas. Si el libro se trata de tiburones y MUCHAS páginas hablan sobre cómo nadan hacia los peces más pequeños que comen y se alejan de los humanos, sería un hecho importante para recordar. Si hay una sola página con una parte corta sobre el número bajo de ataques de humanos hechos por tiburones cada año, pero la información sobresale para el lector como interesante o de miedo, quisiéramos asegurar que se acuerdan que los tiburones tienen mucho miedo de los humanos y ataques de humanos hechos por tiburones son muy RAROS - no el opuesto. </a:t>
            </a:r>
            <a:endParaRPr i="1"/>
          </a:p>
          <a:p>
            <a:pPr indent="-279400" lvl="0" marL="457200" rtl="0" algn="l">
              <a:lnSpc>
                <a:spcPct val="100000"/>
              </a:lnSpc>
              <a:spcBef>
                <a:spcPts val="0"/>
              </a:spcBef>
              <a:spcAft>
                <a:spcPts val="0"/>
              </a:spcAft>
              <a:buClr>
                <a:schemeClr val="dk1"/>
              </a:buClr>
              <a:buSzPts val="800"/>
              <a:buChar char="●"/>
            </a:pPr>
            <a:r>
              <a:rPr i="1" lang="en-US"/>
              <a:t>La portada del libro puede dar la impresión de que los tiburones son super peligrosos y quieren morderte y atacarte -- pero las palabras del libro y lo que el autor quiere enseñarnos combinan con esta idea?</a:t>
            </a:r>
            <a:endParaRPr i="1"/>
          </a:p>
          <a:p>
            <a:pPr indent="0" lvl="0" marL="457200" rtl="0" algn="l">
              <a:lnSpc>
                <a:spcPct val="100000"/>
              </a:lnSpc>
              <a:spcBef>
                <a:spcPts val="0"/>
              </a:spcBef>
              <a:spcAft>
                <a:spcPts val="0"/>
              </a:spcAft>
              <a:buSzPts val="1400"/>
              <a:buNone/>
            </a:pPr>
            <a:r>
              <a:t/>
            </a:r>
            <a:endParaRPr u="sng"/>
          </a:p>
          <a:p>
            <a:pPr indent="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t/>
            </a:r>
            <a:endParaRPr i="1"/>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p10: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8" name="Google Shape;1448;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139700" lvl="0" marL="457200" rtl="0" algn="l">
              <a:lnSpc>
                <a:spcPct val="100000"/>
              </a:lnSpc>
              <a:spcBef>
                <a:spcPts val="0"/>
              </a:spcBef>
              <a:spcAft>
                <a:spcPts val="0"/>
              </a:spcAft>
              <a:buSzPts val="1400"/>
              <a:buFont typeface="Calibri"/>
              <a:buNone/>
            </a:pPr>
            <a:r>
              <a:t/>
            </a:r>
            <a:endParaRPr sz="1200"/>
          </a:p>
          <a:p>
            <a:pPr indent="-279400" lvl="0" marL="45720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Explain</a:t>
            </a:r>
            <a:r>
              <a:rPr b="0" i="0" lang="en-US" sz="1200" u="none" cap="none" strike="noStrike">
                <a:solidFill>
                  <a:schemeClr val="dk1"/>
                </a:solidFill>
                <a:latin typeface="Calibri"/>
                <a:ea typeface="Calibri"/>
                <a:cs typeface="Calibri"/>
                <a:sym typeface="Calibri"/>
              </a:rPr>
              <a:t> to families the third step—identifying the fun and interesting facts.</a:t>
            </a:r>
            <a:endParaRPr/>
          </a:p>
          <a:p>
            <a:pPr indent="-279400" lvl="1" marL="91440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Remind families this is an important step because reading can spark joy and wonder and it’s important to foster that.</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b="0" i="0" sz="1000" u="sng"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00"/>
              <a:buFont typeface="Calibri"/>
              <a:buNone/>
            </a:pPr>
            <a:r>
              <a:rPr lang="en-US" u="sng"/>
              <a:t>Sample script</a:t>
            </a:r>
            <a:endParaRPr/>
          </a:p>
          <a:p>
            <a:pPr indent="0" lvl="0" marL="0" rtl="0" algn="l">
              <a:lnSpc>
                <a:spcPct val="100000"/>
              </a:lnSpc>
              <a:spcBef>
                <a:spcPts val="0"/>
              </a:spcBef>
              <a:spcAft>
                <a:spcPts val="0"/>
              </a:spcAft>
              <a:buSzPts val="1400"/>
              <a:buNone/>
            </a:pPr>
            <a:r>
              <a:rPr i="1" lang="en-US"/>
              <a:t>Informational books are fun and can shock you with their new, and sometimes wild, information! So it’s important to take the time to have some fun. Encourage joy and wonder when reading books. Many children who don’t like reading fall in love with nonfiction books because they are a quick way to learn facts about the world around us. Nonfiction books are about things we actually see – and enjoy! – in the world. For example, does your child love LEGO? Find nonfiction books that are about LEGO and their motivation will soar! </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When we talk about interesting or fun facts, it’s also an opportunity to teach your child to always, always go back to the book. We want to be able to find evidence (or words and phrases in the book) to back up what we say about a book. So always end your questions with “Where did the author say that? Show me in the book.” or “Where is that written?” Younger children can point to the pictures.</a:t>
            </a:r>
            <a:endParaRPr i="1"/>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000"/>
              <a:buFont typeface="Calibri"/>
              <a:buNone/>
            </a:pPr>
            <a:r>
              <a:rPr lang="en-US" u="sng"/>
              <a:t>Sample script in Spanish:</a:t>
            </a:r>
            <a:endParaRPr/>
          </a:p>
          <a:p>
            <a:pPr indent="0" lvl="0" marL="0" rtl="0" algn="l">
              <a:lnSpc>
                <a:spcPct val="100000"/>
              </a:lnSpc>
              <a:spcBef>
                <a:spcPts val="0"/>
              </a:spcBef>
              <a:spcAft>
                <a:spcPts val="0"/>
              </a:spcAft>
              <a:buSzPts val="1400"/>
              <a:buNone/>
            </a:pPr>
            <a:r>
              <a:rPr i="1" lang="en-US"/>
              <a:t>¡Los libros de información son divertidos y pueden sorprendernos con la información nueva y super interesante! Por lo mismo, es importante darle tiempo a la lectura de no ficción para divertirse. Hay que dar el ejemplo de sentir alegría y asombro en el proceso de leer libros. A muchos niños a quienes no les gusta leer les encanta leer libros de no ficción porque son una manera rápida de aprender hechos sobre el mundo a nuestro alrededor. Los libros de no ficción se tratan de cosas que realmente vemos en el mundo - y disfrutamos. Por ejemplo, ¿a tu hijo le encantan los legos? ¡Busca libros de no ficción sobre los legos y su motivación aumentará un montón! </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400"/>
              <a:buFont typeface="Arial"/>
              <a:buNone/>
            </a:pPr>
            <a:r>
              <a:rPr i="1" lang="en-US"/>
              <a:t>Cuando hablamos sobre hechos interesantes o divertidos, también es una oportunidad para enseñarle a sus hijos a siempre, siempre regresar al libro.  Queremos estar disponibles para encontrar evidencias (o palabras o frases en el libro) para respaldar lo que decimos sobre el libro.  Así que siempre termine sus preguntas con ¿“Dónde dijo el autor eso? Enséñame </a:t>
            </a:r>
            <a:r>
              <a:rPr lang="en-US"/>
              <a:t>en el libro” o </a:t>
            </a:r>
            <a:r>
              <a:rPr i="1" lang="en-US"/>
              <a:t>"¿Dónde está escrito eso?" Los niños más pequeños pueden señalar las imágenes.</a:t>
            </a:r>
            <a:endParaRPr i="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Clr>
                <a:schemeClr val="dk1"/>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26.png"/><Relationship Id="rId7" Type="http://schemas.openxmlformats.org/officeDocument/2006/relationships/image" Target="../media/image25.png"/><Relationship Id="rId8"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2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2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29.jp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0.jpg"/><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33.jpg"/><Relationship Id="rId5" Type="http://schemas.openxmlformats.org/officeDocument/2006/relationships/image" Target="../media/image12.png"/><Relationship Id="rId6" Type="http://schemas.openxmlformats.org/officeDocument/2006/relationships/image" Target="../media/image26.png"/><Relationship Id="rId7" Type="http://schemas.openxmlformats.org/officeDocument/2006/relationships/image" Target="../media/image25.png"/><Relationship Id="rId8"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26.png"/><Relationship Id="rId7" Type="http://schemas.openxmlformats.org/officeDocument/2006/relationships/image" Target="../media/image25.png"/><Relationship Id="rId8" Type="http://schemas.openxmlformats.org/officeDocument/2006/relationships/image" Target="../media/image2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28.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28.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37.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2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37.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2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5" name="Shape 515"/>
        <p:cNvGrpSpPr/>
        <p:nvPr/>
      </p:nvGrpSpPr>
      <p:grpSpPr>
        <a:xfrm>
          <a:off x="0" y="0"/>
          <a:ext cx="0" cy="0"/>
          <a:chOff x="0" y="0"/>
          <a:chExt cx="0" cy="0"/>
        </a:xfrm>
      </p:grpSpPr>
      <p:sp>
        <p:nvSpPr>
          <p:cNvPr id="516" name="Google Shape;516;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7" name="Google Shape;517;p39"/>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0" name="Google Shape;520;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3" name="Google Shape;523;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4" name="Google Shape;524;p39"/>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39"/>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9" name="Shape 529"/>
        <p:cNvGrpSpPr/>
        <p:nvPr/>
      </p:nvGrpSpPr>
      <p:grpSpPr>
        <a:xfrm>
          <a:off x="0" y="0"/>
          <a:ext cx="0" cy="0"/>
          <a:chOff x="0" y="0"/>
          <a:chExt cx="0" cy="0"/>
        </a:xfrm>
      </p:grpSpPr>
      <p:sp>
        <p:nvSpPr>
          <p:cNvPr id="530" name="Google Shape;530;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1" name="Google Shape;531;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8" name="Google Shape;538;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p:nvPr>
            <p:ph idx="2" type="pic"/>
          </p:nvPr>
        </p:nvSpPr>
        <p:spPr>
          <a:xfrm>
            <a:off x="8832388" y="1251284"/>
            <a:ext cx="3251581" cy="2498913"/>
          </a:xfrm>
          <a:prstGeom prst="rect">
            <a:avLst/>
          </a:prstGeom>
          <a:noFill/>
          <a:ln>
            <a:noFill/>
          </a:ln>
        </p:spPr>
      </p:sp>
      <p:sp>
        <p:nvSpPr>
          <p:cNvPr id="540" name="Google Shape;540;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p:spTree>
      <p:nvGrpSpPr>
        <p:cNvPr id="658" name="Shape 658"/>
        <p:cNvGrpSpPr/>
        <p:nvPr/>
      </p:nvGrpSpPr>
      <p:grpSpPr>
        <a:xfrm>
          <a:off x="0" y="0"/>
          <a:ext cx="0" cy="0"/>
          <a:chOff x="0" y="0"/>
          <a:chExt cx="0" cy="0"/>
        </a:xfrm>
      </p:grpSpPr>
      <p:sp>
        <p:nvSpPr>
          <p:cNvPr id="659" name="Google Shape;659;p51"/>
          <p:cNvSpPr txBox="1"/>
          <p:nvPr>
            <p:ph idx="1" type="body"/>
          </p:nvPr>
        </p:nvSpPr>
        <p:spPr>
          <a:xfrm>
            <a:off x="3445340" y="1710574"/>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1"/>
          <p:cNvSpPr txBox="1"/>
          <p:nvPr>
            <p:ph idx="2" type="body"/>
          </p:nvPr>
        </p:nvSpPr>
        <p:spPr>
          <a:xfrm>
            <a:off x="9332937" y="1735925"/>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1"/>
          <p:cNvSpPr txBox="1"/>
          <p:nvPr>
            <p:ph idx="3" type="body"/>
          </p:nvPr>
        </p:nvSpPr>
        <p:spPr>
          <a:xfrm>
            <a:off x="344463" y="1702233"/>
            <a:ext cx="2910900" cy="31569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51"/>
          <p:cNvSpPr txBox="1"/>
          <p:nvPr>
            <p:ph idx="4" type="body"/>
          </p:nvPr>
        </p:nvSpPr>
        <p:spPr>
          <a:xfrm>
            <a:off x="6232061" y="1735926"/>
            <a:ext cx="2910900" cy="3148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5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64" name="Google Shape;664;p5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65" name="Google Shape;665;p5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66" name="Google Shape;666;p5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7" name="Google Shape;667;p5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8" name="Google Shape;668;p5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69" name="Google Shape;669;p5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0" name="Google Shape;670;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71" name="Google Shape;671;p5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72" name="Google Shape;672;p5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73" name="Shape 673"/>
        <p:cNvGrpSpPr/>
        <p:nvPr/>
      </p:nvGrpSpPr>
      <p:grpSpPr>
        <a:xfrm>
          <a:off x="0" y="0"/>
          <a:ext cx="0" cy="0"/>
          <a:chOff x="0" y="0"/>
          <a:chExt cx="0" cy="0"/>
        </a:xfrm>
      </p:grpSpPr>
      <p:pic>
        <p:nvPicPr>
          <p:cNvPr id="674" name="Google Shape;674;p5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75" name="Google Shape;675;p5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76" name="Google Shape;676;p5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7" name="Google Shape;677;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78" name="Google Shape;678;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79" name="Google Shape;679;p5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680" name="Google Shape;680;p5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1" name="Google Shape;681;p5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682" name="Google Shape;682;p5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683" name="Google Shape;683;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4" name="Google Shape;684;p5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5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5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52"/>
          <p:cNvSpPr/>
          <p:nvPr>
            <p:ph idx="9" type="pic"/>
          </p:nvPr>
        </p:nvSpPr>
        <p:spPr>
          <a:xfrm>
            <a:off x="7967502" y="1420398"/>
            <a:ext cx="3962194" cy="3122713"/>
          </a:xfrm>
          <a:prstGeom prst="rect">
            <a:avLst/>
          </a:prstGeom>
          <a:noFill/>
          <a:ln>
            <a:noFill/>
          </a:ln>
        </p:spPr>
      </p:sp>
      <p:sp>
        <p:nvSpPr>
          <p:cNvPr id="693" name="Google Shape;693;p52"/>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4" name="Google Shape;694;p52"/>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5" name="Shape 695"/>
        <p:cNvGrpSpPr/>
        <p:nvPr/>
      </p:nvGrpSpPr>
      <p:grpSpPr>
        <a:xfrm>
          <a:off x="0" y="0"/>
          <a:ext cx="0" cy="0"/>
          <a:chOff x="0" y="0"/>
          <a:chExt cx="0" cy="0"/>
        </a:xfrm>
      </p:grpSpPr>
      <p:sp>
        <p:nvSpPr>
          <p:cNvPr id="696" name="Google Shape;696;p53"/>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697" name="Google Shape;697;p53"/>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8" name="Google Shape;698;p53"/>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9" name="Google Shape;699;p53"/>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0" name="Google Shape;700;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1" name="Google Shape;701;p53"/>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02" name="Google Shape;702;p5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03" name="Google Shape;703;p5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4" name="Google Shape;704;p5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5" name="Google Shape;705;p5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6" name="Google Shape;706;p5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7" name="Google Shape;707;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8" name="Google Shape;708;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09" name="Google Shape;709;p5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10" name="Google Shape;710;p5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11" name="Google Shape;711;p53"/>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2" name="Google Shape;712;p53"/>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3" name="Google Shape;713;p53"/>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4" name="Google Shape;714;p53"/>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15" name="Shape 715"/>
        <p:cNvGrpSpPr/>
        <p:nvPr/>
      </p:nvGrpSpPr>
      <p:grpSpPr>
        <a:xfrm>
          <a:off x="0" y="0"/>
          <a:ext cx="0" cy="0"/>
          <a:chOff x="0" y="0"/>
          <a:chExt cx="0" cy="0"/>
        </a:xfrm>
      </p:grpSpPr>
      <p:sp>
        <p:nvSpPr>
          <p:cNvPr id="716" name="Google Shape;716;p54"/>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54"/>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54"/>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p5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20" name="Google Shape;720;p5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21" name="Google Shape;721;p5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2" name="Google Shape;722;p5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3" name="Google Shape;723;p5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4" name="Google Shape;724;p5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5" name="Google Shape;725;p5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6" name="Google Shape;726;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27" name="Google Shape;727;p5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8" name="Google Shape;728;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29" name="Google Shape;729;p54"/>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54"/>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31" name="Google Shape;731;p54"/>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32" name="Shape 732"/>
        <p:cNvGrpSpPr/>
        <p:nvPr/>
      </p:nvGrpSpPr>
      <p:grpSpPr>
        <a:xfrm>
          <a:off x="0" y="0"/>
          <a:ext cx="0" cy="0"/>
          <a:chOff x="0" y="0"/>
          <a:chExt cx="0" cy="0"/>
        </a:xfrm>
      </p:grpSpPr>
      <p:sp>
        <p:nvSpPr>
          <p:cNvPr id="733" name="Google Shape;733;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34" name="Google Shape;734;p5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35" name="Google Shape;735;p55"/>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6" name="Google Shape;736;p5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7" name="Google Shape;737;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8" name="Google Shape;738;p5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9" name="Google Shape;739;p5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0" name="Google Shape;740;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41" name="Google Shape;741;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42" name="Google Shape;742;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43" name="Google Shape;743;p55"/>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4" name="Google Shape;744;p55"/>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745" name="Google Shape;745;p55"/>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6" r="-545"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46" name="Shape 746"/>
        <p:cNvGrpSpPr/>
        <p:nvPr/>
      </p:nvGrpSpPr>
      <p:grpSpPr>
        <a:xfrm>
          <a:off x="0" y="0"/>
          <a:ext cx="0" cy="0"/>
          <a:chOff x="0" y="0"/>
          <a:chExt cx="0" cy="0"/>
        </a:xfrm>
      </p:grpSpPr>
      <p:sp>
        <p:nvSpPr>
          <p:cNvPr id="747" name="Google Shape;747;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8" name="Google Shape;748;p5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p5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0" name="Google Shape;750;p5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51" name="Google Shape;751;p5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2" name="Google Shape;752;p5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3" name="Google Shape;753;p5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4" name="Google Shape;754;p5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5" name="Google Shape;755;p5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6" name="Google Shape;756;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57" name="Google Shape;757;p5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58" name="Google Shape;758;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759" name="Shape 759"/>
        <p:cNvGrpSpPr/>
        <p:nvPr/>
      </p:nvGrpSpPr>
      <p:grpSpPr>
        <a:xfrm>
          <a:off x="0" y="0"/>
          <a:ext cx="0" cy="0"/>
          <a:chOff x="0" y="0"/>
          <a:chExt cx="0" cy="0"/>
        </a:xfrm>
      </p:grpSpPr>
      <p:pic>
        <p:nvPicPr>
          <p:cNvPr id="760" name="Google Shape;760;p5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61" name="Google Shape;761;p5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2" name="Google Shape;762;p5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3" name="Google Shape;763;p5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64" name="Google Shape;764;p5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765" name="Google Shape;765;p5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6" name="Google Shape;766;p5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7" name="Google Shape;767;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68" name="Google Shape;768;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69" name="Google Shape;769;p5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0" name="Google Shape;770;p5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57"/>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72" name="Shape 772"/>
        <p:cNvGrpSpPr/>
        <p:nvPr/>
      </p:nvGrpSpPr>
      <p:grpSpPr>
        <a:xfrm>
          <a:off x="0" y="0"/>
          <a:ext cx="0" cy="0"/>
          <a:chOff x="0" y="0"/>
          <a:chExt cx="0" cy="0"/>
        </a:xfrm>
      </p:grpSpPr>
      <p:sp>
        <p:nvSpPr>
          <p:cNvPr id="773" name="Google Shape;773;p58"/>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58"/>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5" name="Google Shape;775;p58"/>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6" name="Google Shape;776;p58"/>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7" name="Google Shape;777;p58"/>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58"/>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9" name="Google Shape;779;p58"/>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0" name="Google Shape;780;p58"/>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1" name="Google Shape;781;p5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82" name="Google Shape;782;p5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83" name="Google Shape;783;p5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4" name="Google Shape;784;p5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5" name="Google Shape;785;p5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6" name="Google Shape;786;p5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7" name="Google Shape;787;p5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88" name="Google Shape;788;p5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89" name="Google Shape;789;p5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0" name="Google Shape;790;p5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791" name="Shape 791"/>
        <p:cNvGrpSpPr/>
        <p:nvPr/>
      </p:nvGrpSpPr>
      <p:grpSpPr>
        <a:xfrm>
          <a:off x="0" y="0"/>
          <a:ext cx="0" cy="0"/>
          <a:chOff x="0" y="0"/>
          <a:chExt cx="0" cy="0"/>
        </a:xfrm>
      </p:grpSpPr>
      <p:sp>
        <p:nvSpPr>
          <p:cNvPr id="792" name="Google Shape;792;p5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93" name="Google Shape;793;p5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4" name="Google Shape;794;p5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5" name="Google Shape;795;p5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6" name="Google Shape;796;p5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97" name="Google Shape;797;p5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98" name="Google Shape;798;p5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9" name="Google Shape;799;p5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0" name="Google Shape;800;p5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1" name="Google Shape;801;p5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2" name="Google Shape;802;p5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3" name="Google Shape;803;p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4" name="Google Shape;804;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05" name="Google Shape;805;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06" name="Google Shape;806;p5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07" name="Google Shape;807;p5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08" name="Google Shape;808;p5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09" name="Shape 809"/>
        <p:cNvGrpSpPr/>
        <p:nvPr/>
      </p:nvGrpSpPr>
      <p:grpSpPr>
        <a:xfrm>
          <a:off x="0" y="0"/>
          <a:ext cx="0" cy="0"/>
          <a:chOff x="0" y="0"/>
          <a:chExt cx="0" cy="0"/>
        </a:xfrm>
      </p:grpSpPr>
      <p:sp>
        <p:nvSpPr>
          <p:cNvPr id="810" name="Google Shape;810;p6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11" name="Google Shape;811;p6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6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6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4" name="Google Shape;814;p6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5" name="Google Shape;815;p6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16" name="Google Shape;816;p6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7" name="Google Shape;817;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8" name="Google Shape;818;p6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9" name="Google Shape;819;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0" name="Google Shape;820;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1" name="Google Shape;821;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2" name="Google Shape;822;p6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23" name="Google Shape;823;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24" name="Google Shape;824;p6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25" name="Google Shape;825;p6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26" name="Google Shape;826;p6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27" name="Shape 827"/>
        <p:cNvGrpSpPr/>
        <p:nvPr/>
      </p:nvGrpSpPr>
      <p:grpSpPr>
        <a:xfrm>
          <a:off x="0" y="0"/>
          <a:ext cx="0" cy="0"/>
          <a:chOff x="0" y="0"/>
          <a:chExt cx="0" cy="0"/>
        </a:xfrm>
      </p:grpSpPr>
      <p:sp>
        <p:nvSpPr>
          <p:cNvPr id="828" name="Google Shape;828;p61"/>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1"/>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1"/>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1"/>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1"/>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61"/>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1"/>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61"/>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6" name="Google Shape;836;p61"/>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7" name="Google Shape;837;p6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8" name="Google Shape;838;p6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9" name="Google Shape;839;p6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0" name="Google Shape;840;p6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1" name="Google Shape;841;p6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2" name="Google Shape;842;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3" name="Google Shape;843;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4" name="Google Shape;844;p6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5" name="Google Shape;845;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46" name="Shape 846"/>
        <p:cNvGrpSpPr/>
        <p:nvPr/>
      </p:nvGrpSpPr>
      <p:grpSpPr>
        <a:xfrm>
          <a:off x="0" y="0"/>
          <a:ext cx="0" cy="0"/>
          <a:chOff x="0" y="0"/>
          <a:chExt cx="0" cy="0"/>
        </a:xfrm>
      </p:grpSpPr>
      <p:pic>
        <p:nvPicPr>
          <p:cNvPr id="847" name="Google Shape;847;p6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48" name="Google Shape;848;p6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9" name="Google Shape;849;p6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0" name="Google Shape;850;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1" name="Google Shape;851;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2" name="Google Shape;852;p6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53" name="Google Shape;853;p6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4" name="Google Shape;854;p6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55" name="Google Shape;855;p6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56" name="Google Shape;856;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7" name="Google Shape;857;p6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8" name="Google Shape;858;p6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p6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65" name="Google Shape;865;p62"/>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66" name="Shape 866"/>
        <p:cNvGrpSpPr/>
        <p:nvPr/>
      </p:nvGrpSpPr>
      <p:grpSpPr>
        <a:xfrm>
          <a:off x="0" y="0"/>
          <a:ext cx="0" cy="0"/>
          <a:chOff x="0" y="0"/>
          <a:chExt cx="0" cy="0"/>
        </a:xfrm>
      </p:grpSpPr>
      <p:pic>
        <p:nvPicPr>
          <p:cNvPr id="867" name="Google Shape;867;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68" name="Google Shape;868;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9" name="Google Shape;869;p6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0" name="Google Shape;870;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1" name="Google Shape;871;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2" name="Google Shape;872;p6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73" name="Google Shape;873;p6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4" name="Google Shape;874;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75" name="Google Shape;875;p6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76" name="Google Shape;876;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7" name="Google Shape;877;p6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8" name="Google Shape;878;p6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9" name="Google Shape;879;p6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2" name="Google Shape;882;p6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3" name="Google Shape;883;p6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6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5" name="Google Shape;885;p63"/>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86" name="Google Shape;886;p63"/>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887" name="Google Shape;887;p63"/>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8" name="Google Shape;888;p63"/>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9" name="Google Shape;889;p63"/>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90" name="Shape 890"/>
        <p:cNvGrpSpPr/>
        <p:nvPr/>
      </p:nvGrpSpPr>
      <p:grpSpPr>
        <a:xfrm>
          <a:off x="0" y="0"/>
          <a:ext cx="0" cy="0"/>
          <a:chOff x="0" y="0"/>
          <a:chExt cx="0" cy="0"/>
        </a:xfrm>
      </p:grpSpPr>
      <p:pic>
        <p:nvPicPr>
          <p:cNvPr id="891" name="Google Shape;891;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2" name="Google Shape;892;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4" name="Google Shape;894;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5" name="Google Shape;895;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6" name="Google Shape;896;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7" name="Google Shape;897;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8" name="Google Shape;898;p6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99" name="Google Shape;899;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00" name="Google Shape;900;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1" name="Google Shape;901;p64"/>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4"/>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03" name="Shape 903"/>
        <p:cNvGrpSpPr/>
        <p:nvPr/>
      </p:nvGrpSpPr>
      <p:grpSpPr>
        <a:xfrm>
          <a:off x="0" y="0"/>
          <a:ext cx="0" cy="0"/>
          <a:chOff x="0" y="0"/>
          <a:chExt cx="0" cy="0"/>
        </a:xfrm>
      </p:grpSpPr>
      <p:pic>
        <p:nvPicPr>
          <p:cNvPr id="904" name="Google Shape;904;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5" name="Google Shape;905;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7" name="Google Shape;907;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8" name="Google Shape;908;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9" name="Google Shape;909;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10" name="Google Shape;910;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1" name="Google Shape;911;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2" name="Google Shape;912;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3" name="Google Shape;913;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4" name="Google Shape;914;p65"/>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65"/>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16" name="Shape 916"/>
        <p:cNvGrpSpPr/>
        <p:nvPr/>
      </p:nvGrpSpPr>
      <p:grpSpPr>
        <a:xfrm>
          <a:off x="0" y="0"/>
          <a:ext cx="0" cy="0"/>
          <a:chOff x="0" y="0"/>
          <a:chExt cx="0" cy="0"/>
        </a:xfrm>
      </p:grpSpPr>
      <p:pic>
        <p:nvPicPr>
          <p:cNvPr id="917" name="Google Shape;917;p6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18" name="Google Shape;918;p6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9" name="Google Shape;919;p6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0" name="Google Shape;920;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1" name="Google Shape;921;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2" name="Google Shape;922;p6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23" name="Google Shape;923;p6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4" name="Google Shape;924;p6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25" name="Google Shape;925;p6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26" name="Google Shape;926;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7" name="Google Shape;927;p66"/>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8" name="Google Shape;928;p66"/>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9" name="Google Shape;929;p66"/>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0" name="Google Shape;930;p66"/>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1" name="Google Shape;931;p66"/>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66"/>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3" name="Google Shape;933;p66"/>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34" name="Shape 934"/>
        <p:cNvGrpSpPr/>
        <p:nvPr/>
      </p:nvGrpSpPr>
      <p:grpSpPr>
        <a:xfrm>
          <a:off x="0" y="0"/>
          <a:ext cx="0" cy="0"/>
          <a:chOff x="0" y="0"/>
          <a:chExt cx="0" cy="0"/>
        </a:xfrm>
      </p:grpSpPr>
      <p:pic>
        <p:nvPicPr>
          <p:cNvPr id="935" name="Google Shape;935;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6" name="Google Shape;936;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7" name="Google Shape;937;p6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8" name="Google Shape;938;p6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9" name="Google Shape;939;p6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40" name="Google Shape;940;p6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1" name="Google Shape;941;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2" name="Google Shape;942;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43" name="Google Shape;943;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4" name="Google Shape;944;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5" name="Google Shape;945;p67"/>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46" name="Shape 946"/>
        <p:cNvGrpSpPr/>
        <p:nvPr/>
      </p:nvGrpSpPr>
      <p:grpSpPr>
        <a:xfrm>
          <a:off x="0" y="0"/>
          <a:ext cx="0" cy="0"/>
          <a:chOff x="0" y="0"/>
          <a:chExt cx="0" cy="0"/>
        </a:xfrm>
      </p:grpSpPr>
      <p:pic>
        <p:nvPicPr>
          <p:cNvPr id="947" name="Google Shape;947;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48" name="Google Shape;948;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9" name="Google Shape;949;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0" name="Google Shape;950;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51" name="Google Shape;951;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52" name="Google Shape;952;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3" name="Google Shape;953;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4" name="Google Shape;954;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5" name="Google Shape;955;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6" name="Google Shape;956;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7" name="Google Shape;957;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8" name="Google Shape;958;p6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59" name="Shape 959"/>
        <p:cNvGrpSpPr/>
        <p:nvPr/>
      </p:nvGrpSpPr>
      <p:grpSpPr>
        <a:xfrm>
          <a:off x="0" y="0"/>
          <a:ext cx="0" cy="0"/>
          <a:chOff x="0" y="0"/>
          <a:chExt cx="0" cy="0"/>
        </a:xfrm>
      </p:grpSpPr>
      <p:sp>
        <p:nvSpPr>
          <p:cNvPr id="960" name="Google Shape;960;p69"/>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61" name="Google Shape;961;p69"/>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968" name="Shape 968"/>
        <p:cNvGrpSpPr/>
        <p:nvPr/>
      </p:nvGrpSpPr>
      <p:grpSpPr>
        <a:xfrm>
          <a:off x="0" y="0"/>
          <a:ext cx="0" cy="0"/>
          <a:chOff x="0" y="0"/>
          <a:chExt cx="0" cy="0"/>
        </a:xfrm>
      </p:grpSpPr>
      <p:sp>
        <p:nvSpPr>
          <p:cNvPr id="969" name="Google Shape;969;p7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0" name="Google Shape;970;p71"/>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71"/>
          <p:cNvSpPr txBox="1"/>
          <p:nvPr>
            <p:ph idx="2" type="body"/>
          </p:nvPr>
        </p:nvSpPr>
        <p:spPr>
          <a:xfrm>
            <a:off x="305158" y="1577975"/>
            <a:ext cx="3231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1"/>
          <p:cNvSpPr txBox="1"/>
          <p:nvPr>
            <p:ph idx="3" type="body"/>
          </p:nvPr>
        </p:nvSpPr>
        <p:spPr>
          <a:xfrm>
            <a:off x="305157" y="3992563"/>
            <a:ext cx="3192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3" name="Google Shape;973;p71"/>
          <p:cNvSpPr txBox="1"/>
          <p:nvPr>
            <p:ph idx="4" type="body"/>
          </p:nvPr>
        </p:nvSpPr>
        <p:spPr>
          <a:xfrm>
            <a:off x="4089401" y="1893094"/>
            <a:ext cx="3275100" cy="3894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4" name="Google Shape;974;p71"/>
          <p:cNvSpPr txBox="1"/>
          <p:nvPr>
            <p:ph idx="5" type="body"/>
          </p:nvPr>
        </p:nvSpPr>
        <p:spPr>
          <a:xfrm>
            <a:off x="7582747" y="1917290"/>
            <a:ext cx="4098000" cy="3963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75" name="Google Shape;975;p7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76" name="Google Shape;976;p7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77" name="Google Shape;977;p7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8" name="Google Shape;978;p7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79" name="Google Shape;979;p7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80" name="Google Shape;980;p7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81" name="Google Shape;981;p7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1_2 reading tip more options">
    <p:spTree>
      <p:nvGrpSpPr>
        <p:cNvPr id="982" name="Shape 982"/>
        <p:cNvGrpSpPr/>
        <p:nvPr/>
      </p:nvGrpSpPr>
      <p:grpSpPr>
        <a:xfrm>
          <a:off x="0" y="0"/>
          <a:ext cx="0" cy="0"/>
          <a:chOff x="0" y="0"/>
          <a:chExt cx="0" cy="0"/>
        </a:xfrm>
      </p:grpSpPr>
      <p:sp>
        <p:nvSpPr>
          <p:cNvPr id="983" name="Google Shape;983;p7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4" name="Google Shape;984;p72"/>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2"/>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2"/>
          <p:cNvSpPr txBox="1"/>
          <p:nvPr>
            <p:ph idx="3" type="body"/>
          </p:nvPr>
        </p:nvSpPr>
        <p:spPr>
          <a:xfrm>
            <a:off x="243875" y="4235887"/>
            <a:ext cx="3040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2"/>
          <p:cNvSpPr txBox="1"/>
          <p:nvPr>
            <p:ph idx="4" type="body"/>
          </p:nvPr>
        </p:nvSpPr>
        <p:spPr>
          <a:xfrm>
            <a:off x="3790950" y="1944688"/>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88" name="Google Shape;988;p7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9" name="Google Shape;989;p7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90" name="Google Shape;990;p7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91" name="Google Shape;991;p7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92" name="Google Shape;992;p7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93" name="Google Shape;993;p7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94" name="Google Shape;994;p7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995" name="Google Shape;995;p72"/>
          <p:cNvSpPr txBox="1"/>
          <p:nvPr>
            <p:ph idx="5" type="body"/>
          </p:nvPr>
        </p:nvSpPr>
        <p:spPr>
          <a:xfrm>
            <a:off x="7074477" y="1949740"/>
            <a:ext cx="4618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996" name="Shape 996"/>
        <p:cNvGrpSpPr/>
        <p:nvPr/>
      </p:nvGrpSpPr>
      <p:grpSpPr>
        <a:xfrm>
          <a:off x="0" y="0"/>
          <a:ext cx="0" cy="0"/>
          <a:chOff x="0" y="0"/>
          <a:chExt cx="0" cy="0"/>
        </a:xfrm>
      </p:grpSpPr>
      <p:sp>
        <p:nvSpPr>
          <p:cNvPr id="997" name="Google Shape;997;p7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8" name="Google Shape;998;p7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9" name="Google Shape;999;p7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00" name="Google Shape;1000;p7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1" name="Google Shape;1001;p7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02" name="Google Shape;1002;p7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03" name="Google Shape;1003;p7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04" name="Google Shape;1004;p7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05" name="Google Shape;1005;p7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06" name="Google Shape;1006;p7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007" name="Google Shape;1007;p7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008" name="Google Shape;1008;p7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9" name="Google Shape;1009;p7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0" name="Google Shape;1010;p7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13" name="Shape 1013"/>
        <p:cNvGrpSpPr/>
        <p:nvPr/>
      </p:nvGrpSpPr>
      <p:grpSpPr>
        <a:xfrm>
          <a:off x="0" y="0"/>
          <a:ext cx="0" cy="0"/>
          <a:chOff x="0" y="0"/>
          <a:chExt cx="0" cy="0"/>
        </a:xfrm>
      </p:grpSpPr>
      <p:sp>
        <p:nvSpPr>
          <p:cNvPr id="1014" name="Google Shape;1014;p7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5" name="Google Shape;1015;p7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7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18" name="Google Shape;1018;p7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19" name="Google Shape;1019;p7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20" name="Google Shape;1020;p7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1" name="Google Shape;1021;p7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22" name="Google Shape;1022;p7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23" name="Google Shape;1023;p7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24" name="Google Shape;1024;p7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025" name="Google Shape;1025;p7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6" name="Google Shape;1026;p7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7" name="Google Shape;1027;p7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8" name="Google Shape;1028;p7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29" name="Shape 1029"/>
        <p:cNvGrpSpPr/>
        <p:nvPr/>
      </p:nvGrpSpPr>
      <p:grpSpPr>
        <a:xfrm>
          <a:off x="0" y="0"/>
          <a:ext cx="0" cy="0"/>
          <a:chOff x="0" y="0"/>
          <a:chExt cx="0" cy="0"/>
        </a:xfrm>
      </p:grpSpPr>
      <p:sp>
        <p:nvSpPr>
          <p:cNvPr id="1030" name="Google Shape;1030;p7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31" name="Google Shape;1031;p7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32" name="Google Shape;1032;p7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33" name="Google Shape;1033;p7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34" name="Google Shape;1034;p7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35" name="Google Shape;1035;p7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36" name="Google Shape;1036;p75"/>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37" name="Google Shape;1037;p7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38" name="Google Shape;1038;p7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75"/>
          <p:cNvSpPr/>
          <p:nvPr>
            <p:ph idx="2" type="pic"/>
          </p:nvPr>
        </p:nvSpPr>
        <p:spPr>
          <a:xfrm>
            <a:off x="457146" y="524736"/>
            <a:ext cx="2514600" cy="2935200"/>
          </a:xfrm>
          <a:prstGeom prst="rect">
            <a:avLst/>
          </a:prstGeom>
          <a:noFill/>
          <a:ln>
            <a:noFill/>
          </a:ln>
        </p:spPr>
      </p:sp>
      <p:sp>
        <p:nvSpPr>
          <p:cNvPr id="1040" name="Google Shape;1040;p7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41" name="Shape 1041"/>
        <p:cNvGrpSpPr/>
        <p:nvPr/>
      </p:nvGrpSpPr>
      <p:grpSpPr>
        <a:xfrm>
          <a:off x="0" y="0"/>
          <a:ext cx="0" cy="0"/>
          <a:chOff x="0" y="0"/>
          <a:chExt cx="0" cy="0"/>
        </a:xfrm>
      </p:grpSpPr>
      <p:sp>
        <p:nvSpPr>
          <p:cNvPr id="1042" name="Google Shape;1042;p7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3" name="Google Shape;1043;p7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5" name="Google Shape;1045;p7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p7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47" name="Google Shape;1047;p7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48" name="Google Shape;1048;p7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49" name="Google Shape;1049;p7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50" name="Google Shape;1050;p7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51" name="Google Shape;1051;p7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52" name="Google Shape;1052;p7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53" name="Google Shape;1053;p7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54" name="Shape 1054"/>
        <p:cNvGrpSpPr/>
        <p:nvPr/>
      </p:nvGrpSpPr>
      <p:grpSpPr>
        <a:xfrm>
          <a:off x="0" y="0"/>
          <a:ext cx="0" cy="0"/>
          <a:chOff x="0" y="0"/>
          <a:chExt cx="0" cy="0"/>
        </a:xfrm>
      </p:grpSpPr>
      <p:sp>
        <p:nvSpPr>
          <p:cNvPr id="1055" name="Google Shape;1055;p7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56" name="Google Shape;1056;p77"/>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057" name="Google Shape;1057;p7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8" name="Google Shape;1058;p77"/>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9" name="Google Shape;1059;p7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60" name="Google Shape;1060;p7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061" name="Google Shape;1061;p7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62" name="Google Shape;1062;p7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63" name="Shape 1063"/>
        <p:cNvGrpSpPr/>
        <p:nvPr/>
      </p:nvGrpSpPr>
      <p:grpSpPr>
        <a:xfrm>
          <a:off x="0" y="0"/>
          <a:ext cx="0" cy="0"/>
          <a:chOff x="0" y="0"/>
          <a:chExt cx="0" cy="0"/>
        </a:xfrm>
      </p:grpSpPr>
      <p:sp>
        <p:nvSpPr>
          <p:cNvPr id="1064" name="Google Shape;1064;p7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65" name="Google Shape;1065;p7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6" name="Google Shape;1066;p7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67" name="Google Shape;1067;p7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68" name="Google Shape;1068;p7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69" name="Google Shape;1069;p7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70" name="Google Shape;1070;p7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71" name="Google Shape;1071;p7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72" name="Shape 1072"/>
        <p:cNvGrpSpPr/>
        <p:nvPr/>
      </p:nvGrpSpPr>
      <p:grpSpPr>
        <a:xfrm>
          <a:off x="0" y="0"/>
          <a:ext cx="0" cy="0"/>
          <a:chOff x="0" y="0"/>
          <a:chExt cx="0" cy="0"/>
        </a:xfrm>
      </p:grpSpPr>
      <p:sp>
        <p:nvSpPr>
          <p:cNvPr id="1073" name="Google Shape;1073;p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74" name="Google Shape;1074;p7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75" name="Google Shape;1075;p7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76" name="Google Shape;1076;p7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77" name="Google Shape;1077;p7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78" name="Google Shape;1078;p7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79" name="Google Shape;1079;p7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80" name="Google Shape;1080;p7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81" name="Shape 1081"/>
        <p:cNvGrpSpPr/>
        <p:nvPr/>
      </p:nvGrpSpPr>
      <p:grpSpPr>
        <a:xfrm>
          <a:off x="0" y="0"/>
          <a:ext cx="0" cy="0"/>
          <a:chOff x="0" y="0"/>
          <a:chExt cx="0" cy="0"/>
        </a:xfrm>
      </p:grpSpPr>
      <p:sp>
        <p:nvSpPr>
          <p:cNvPr id="1082" name="Google Shape;1082;p8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3" name="Google Shape;1083;p8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4" name="Google Shape;1084;p8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85" name="Google Shape;1085;p8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86" name="Google Shape;1086;p8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87" name="Google Shape;1087;p8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88" name="Google Shape;1088;p80"/>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89" name="Google Shape;1089;p8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90" name="Google Shape;1090;p8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80"/>
          <p:cNvSpPr/>
          <p:nvPr>
            <p:ph idx="2" type="pic"/>
          </p:nvPr>
        </p:nvSpPr>
        <p:spPr>
          <a:xfrm>
            <a:off x="457146" y="524736"/>
            <a:ext cx="2514600" cy="2935200"/>
          </a:xfrm>
          <a:prstGeom prst="rect">
            <a:avLst/>
          </a:prstGeom>
          <a:noFill/>
          <a:ln>
            <a:noFill/>
          </a:ln>
        </p:spPr>
      </p:sp>
      <p:sp>
        <p:nvSpPr>
          <p:cNvPr id="1092" name="Google Shape;1092;p8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98" name="Shape 1098"/>
        <p:cNvGrpSpPr/>
        <p:nvPr/>
      </p:nvGrpSpPr>
      <p:grpSpPr>
        <a:xfrm>
          <a:off x="0" y="0"/>
          <a:ext cx="0" cy="0"/>
          <a:chOff x="0" y="0"/>
          <a:chExt cx="0" cy="0"/>
        </a:xfrm>
      </p:grpSpPr>
      <p:sp>
        <p:nvSpPr>
          <p:cNvPr id="1099" name="Google Shape;1099;p8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0" name="Google Shape;1100;p8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1" name="Google Shape;1101;p8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02" name="Google Shape;1102;p8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03" name="Google Shape;1103;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04" name="Google Shape;1104;p8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05" name="Google Shape;1105;p8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06" name="Google Shape;1106;p8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07" name="Google Shape;1107;p8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8" name="Google Shape;1108;p82"/>
          <p:cNvSpPr/>
          <p:nvPr>
            <p:ph idx="2" type="pic"/>
          </p:nvPr>
        </p:nvSpPr>
        <p:spPr>
          <a:xfrm>
            <a:off x="457146" y="524736"/>
            <a:ext cx="2514600" cy="2935200"/>
          </a:xfrm>
          <a:prstGeom prst="rect">
            <a:avLst/>
          </a:prstGeom>
          <a:noFill/>
          <a:ln>
            <a:noFill/>
          </a:ln>
        </p:spPr>
      </p:sp>
      <p:sp>
        <p:nvSpPr>
          <p:cNvPr id="1109" name="Google Shape;1109;p8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10" name="Shape 1110"/>
        <p:cNvGrpSpPr/>
        <p:nvPr/>
      </p:nvGrpSpPr>
      <p:grpSpPr>
        <a:xfrm>
          <a:off x="0" y="0"/>
          <a:ext cx="0" cy="0"/>
          <a:chOff x="0" y="0"/>
          <a:chExt cx="0" cy="0"/>
        </a:xfrm>
      </p:grpSpPr>
      <p:sp>
        <p:nvSpPr>
          <p:cNvPr id="1111" name="Google Shape;1111;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2" name="Google Shape;1112;p8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3" name="Google Shape;1113;p8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14" name="Google Shape;1114;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5" name="Google Shape;1115;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16" name="Google Shape;1116;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7" name="Google Shape;1117;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8" name="Google Shape;1118;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9" name="Google Shape;1119;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0" name="Google Shape;1120;p8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21" name="Google Shape;1121;p8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22" name="Google Shape;1122;p8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3" name="Google Shape;1123;p8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4" name="Google Shape;1124;p8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8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6" name="Google Shape;1126;p8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27" name="Shape 1127"/>
        <p:cNvGrpSpPr/>
        <p:nvPr/>
      </p:nvGrpSpPr>
      <p:grpSpPr>
        <a:xfrm>
          <a:off x="0" y="0"/>
          <a:ext cx="0" cy="0"/>
          <a:chOff x="0" y="0"/>
          <a:chExt cx="0" cy="0"/>
        </a:xfrm>
      </p:grpSpPr>
      <p:sp>
        <p:nvSpPr>
          <p:cNvPr id="1128" name="Google Shape;1128;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9" name="Google Shape;1129;p8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8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1" name="Google Shape;1131;p8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32" name="Google Shape;1132;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3" name="Google Shape;1133;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4" name="Google Shape;1134;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5" name="Google Shape;1135;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36" name="Google Shape;1136;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7" name="Google Shape;1137;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8" name="Google Shape;1138;p8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139" name="Google Shape;1139;p8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0" name="Google Shape;1140;p8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1" name="Google Shape;1141;p8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2" name="Google Shape;1142;p8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43" name="Shape 1143"/>
        <p:cNvGrpSpPr/>
        <p:nvPr/>
      </p:nvGrpSpPr>
      <p:grpSpPr>
        <a:xfrm>
          <a:off x="0" y="0"/>
          <a:ext cx="0" cy="0"/>
          <a:chOff x="0" y="0"/>
          <a:chExt cx="0" cy="0"/>
        </a:xfrm>
      </p:grpSpPr>
      <p:sp>
        <p:nvSpPr>
          <p:cNvPr id="1144" name="Google Shape;1144;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5" name="Google Shape;1145;p8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6" name="Google Shape;1146;p8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8" name="Google Shape;1148;p8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49" name="Google Shape;1149;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0" name="Google Shape;1150;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1" name="Google Shape;1151;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2" name="Google Shape;1152;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3" name="Google Shape;1153;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4" name="Google Shape;1154;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5" name="Google Shape;1155;p8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56" name="Shape 1156"/>
        <p:cNvGrpSpPr/>
        <p:nvPr/>
      </p:nvGrpSpPr>
      <p:grpSpPr>
        <a:xfrm>
          <a:off x="0" y="0"/>
          <a:ext cx="0" cy="0"/>
          <a:chOff x="0" y="0"/>
          <a:chExt cx="0" cy="0"/>
        </a:xfrm>
      </p:grpSpPr>
      <p:sp>
        <p:nvSpPr>
          <p:cNvPr id="1157" name="Google Shape;1157;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8" name="Google Shape;1158;p8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59" name="Google Shape;1159;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0" name="Google Shape;1160;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1" name="Google Shape;1161;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2" name="Google Shape;1162;p8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63" name="Google Shape;1163;p8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4" name="Google Shape;1164;p8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65" name="Shape 1165"/>
        <p:cNvGrpSpPr/>
        <p:nvPr/>
      </p:nvGrpSpPr>
      <p:grpSpPr>
        <a:xfrm>
          <a:off x="0" y="0"/>
          <a:ext cx="0" cy="0"/>
          <a:chOff x="0" y="0"/>
          <a:chExt cx="0" cy="0"/>
        </a:xfrm>
      </p:grpSpPr>
      <p:sp>
        <p:nvSpPr>
          <p:cNvPr id="1166" name="Google Shape;1166;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7" name="Google Shape;1167;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8" name="Google Shape;1168;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69" name="Google Shape;1169;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0" name="Google Shape;1170;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1" name="Google Shape;1171;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2" name="Google Shape;1172;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3" name="Google Shape;1173;p8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74" name="Shape 1174"/>
        <p:cNvGrpSpPr/>
        <p:nvPr/>
      </p:nvGrpSpPr>
      <p:grpSpPr>
        <a:xfrm>
          <a:off x="0" y="0"/>
          <a:ext cx="0" cy="0"/>
          <a:chOff x="0" y="0"/>
          <a:chExt cx="0" cy="0"/>
        </a:xfrm>
      </p:grpSpPr>
      <p:sp>
        <p:nvSpPr>
          <p:cNvPr id="1175" name="Google Shape;1175;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6" name="Google Shape;1176;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7" name="Google Shape;1177;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8" name="Google Shape;1178;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79" name="Google Shape;1179;p8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80" name="Google Shape;1180;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1" name="Google Shape;1181;p88"/>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82" name="Google Shape;1182;p8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83" name="Shape 1183"/>
        <p:cNvGrpSpPr/>
        <p:nvPr/>
      </p:nvGrpSpPr>
      <p:grpSpPr>
        <a:xfrm>
          <a:off x="0" y="0"/>
          <a:ext cx="0" cy="0"/>
          <a:chOff x="0" y="0"/>
          <a:chExt cx="0" cy="0"/>
        </a:xfrm>
      </p:grpSpPr>
      <p:sp>
        <p:nvSpPr>
          <p:cNvPr id="1184" name="Google Shape;1184;p8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5" name="Google Shape;1185;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6" name="Google Shape;1186;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7" name="Google Shape;1187;p8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8" name="Google Shape;1188;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89" name="Google Shape;1189;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90" name="Google Shape;1190;p8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91" name="Google Shape;1191;p8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92" name="Google Shape;1192;p8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3" name="Google Shape;1193;p89"/>
          <p:cNvSpPr/>
          <p:nvPr>
            <p:ph idx="2" type="pic"/>
          </p:nvPr>
        </p:nvSpPr>
        <p:spPr>
          <a:xfrm>
            <a:off x="457146" y="524736"/>
            <a:ext cx="2514600" cy="2935200"/>
          </a:xfrm>
          <a:prstGeom prst="rect">
            <a:avLst/>
          </a:prstGeom>
          <a:noFill/>
          <a:ln>
            <a:noFill/>
          </a:ln>
        </p:spPr>
      </p:sp>
      <p:sp>
        <p:nvSpPr>
          <p:cNvPr id="1194" name="Google Shape;1194;p8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00" name="Shape 1200"/>
        <p:cNvGrpSpPr/>
        <p:nvPr/>
      </p:nvGrpSpPr>
      <p:grpSpPr>
        <a:xfrm>
          <a:off x="0" y="0"/>
          <a:ext cx="0" cy="0"/>
          <a:chOff x="0" y="0"/>
          <a:chExt cx="0" cy="0"/>
        </a:xfrm>
      </p:grpSpPr>
      <p:sp>
        <p:nvSpPr>
          <p:cNvPr id="1201" name="Google Shape;1201;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2" name="Google Shape;1202;p91"/>
          <p:cNvSpPr/>
          <p:nvPr>
            <p:ph idx="2" type="pic"/>
          </p:nvPr>
        </p:nvSpPr>
        <p:spPr>
          <a:xfrm>
            <a:off x="8953152" y="1444919"/>
            <a:ext cx="2916900" cy="2596800"/>
          </a:xfrm>
          <a:prstGeom prst="rect">
            <a:avLst/>
          </a:prstGeom>
          <a:noFill/>
          <a:ln>
            <a:noFill/>
          </a:ln>
        </p:spPr>
      </p:sp>
      <p:sp>
        <p:nvSpPr>
          <p:cNvPr id="1203" name="Google Shape;1203;p9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4" name="Google Shape;1204;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5" name="Google Shape;1205;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6" name="Google Shape;1206;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7" name="Google Shape;1207;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8" name="Google Shape;1208;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9" name="Google Shape;1209;p9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10" name="Google Shape;1210;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11" name="Google Shape;1211;p9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12" name="Shape 1212"/>
        <p:cNvGrpSpPr/>
        <p:nvPr/>
      </p:nvGrpSpPr>
      <p:grpSpPr>
        <a:xfrm>
          <a:off x="0" y="0"/>
          <a:ext cx="0" cy="0"/>
          <a:chOff x="0" y="0"/>
          <a:chExt cx="0" cy="0"/>
        </a:xfrm>
      </p:grpSpPr>
      <p:sp>
        <p:nvSpPr>
          <p:cNvPr id="1213" name="Google Shape;1213;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4" name="Google Shape;1214;p9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15" name="Google Shape;1215;p9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6" name="Google Shape;1216;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7" name="Google Shape;1217;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8" name="Google Shape;1218;p9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19" name="Google Shape;1219;p9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20" name="Google Shape;1220;p9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21" name="Google Shape;1221;p9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2" name="Google Shape;1222;p9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3" name="Google Shape;1223;p9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9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p9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26" name="Shape 1226"/>
        <p:cNvGrpSpPr/>
        <p:nvPr/>
      </p:nvGrpSpPr>
      <p:grpSpPr>
        <a:xfrm>
          <a:off x="0" y="0"/>
          <a:ext cx="0" cy="0"/>
          <a:chOff x="0" y="0"/>
          <a:chExt cx="0" cy="0"/>
        </a:xfrm>
      </p:grpSpPr>
      <p:sp>
        <p:nvSpPr>
          <p:cNvPr id="1227" name="Google Shape;1227;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8" name="Google Shape;1228;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9" name="Google Shape;1229;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0" name="Google Shape;1230;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1" name="Google Shape;1231;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32" name="Google Shape;1232;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33" name="Google Shape;1233;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34" name="Google Shape;1234;p93"/>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35" name="Google Shape;1235;p93"/>
          <p:cNvSpPr/>
          <p:nvPr>
            <p:ph idx="2" type="pic"/>
          </p:nvPr>
        </p:nvSpPr>
        <p:spPr>
          <a:xfrm>
            <a:off x="9282749" y="1283634"/>
            <a:ext cx="2377500" cy="3173100"/>
          </a:xfrm>
          <a:prstGeom prst="rect">
            <a:avLst/>
          </a:prstGeom>
          <a:noFill/>
          <a:ln>
            <a:noFill/>
          </a:ln>
        </p:spPr>
      </p:sp>
      <p:sp>
        <p:nvSpPr>
          <p:cNvPr id="1236" name="Google Shape;1236;p9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7" name="Google Shape;1237;p9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8" name="Google Shape;1238;p9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9" name="Google Shape;1239;p9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0" name="Google Shape;1240;p9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1" name="Google Shape;1241;p9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2" name="Google Shape;1242;p9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3" name="Google Shape;1243;p9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4" name="Google Shape;1244;p9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45" name="Shape 1245"/>
        <p:cNvGrpSpPr/>
        <p:nvPr/>
      </p:nvGrpSpPr>
      <p:grpSpPr>
        <a:xfrm>
          <a:off x="0" y="0"/>
          <a:ext cx="0" cy="0"/>
          <a:chOff x="0" y="0"/>
          <a:chExt cx="0" cy="0"/>
        </a:xfrm>
      </p:grpSpPr>
      <p:sp>
        <p:nvSpPr>
          <p:cNvPr id="1246" name="Google Shape;1246;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7" name="Google Shape;1247;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8" name="Google Shape;1248;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9" name="Google Shape;1249;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0" name="Google Shape;1250;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51" name="Google Shape;1251;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2" name="Google Shape;1252;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3" name="Google Shape;1253;p94"/>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54" name="Google Shape;1254;p9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5" name="Google Shape;1255;p94"/>
          <p:cNvSpPr/>
          <p:nvPr>
            <p:ph idx="2" type="pic"/>
          </p:nvPr>
        </p:nvSpPr>
        <p:spPr>
          <a:xfrm>
            <a:off x="8832388" y="1251284"/>
            <a:ext cx="3251700" cy="2499000"/>
          </a:xfrm>
          <a:prstGeom prst="rect">
            <a:avLst/>
          </a:prstGeom>
          <a:noFill/>
          <a:ln>
            <a:noFill/>
          </a:ln>
        </p:spPr>
      </p:sp>
      <p:sp>
        <p:nvSpPr>
          <p:cNvPr id="1256" name="Google Shape;1256;p9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57" name="Shape 1257"/>
        <p:cNvGrpSpPr/>
        <p:nvPr/>
      </p:nvGrpSpPr>
      <p:grpSpPr>
        <a:xfrm>
          <a:off x="0" y="0"/>
          <a:ext cx="0" cy="0"/>
          <a:chOff x="0" y="0"/>
          <a:chExt cx="0" cy="0"/>
        </a:xfrm>
      </p:grpSpPr>
      <p:sp>
        <p:nvSpPr>
          <p:cNvPr id="1258" name="Google Shape;1258;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9" name="Google Shape;1259;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0" name="Google Shape;1260;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1" name="Google Shape;1261;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62" name="Google Shape;1262;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3" name="Google Shape;1263;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4" name="Google Shape;1264;p9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65" name="Google Shape;1265;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66" name="Google Shape;1266;p95"/>
          <p:cNvSpPr/>
          <p:nvPr>
            <p:ph idx="2" type="pic"/>
          </p:nvPr>
        </p:nvSpPr>
        <p:spPr>
          <a:xfrm>
            <a:off x="9093038" y="1058781"/>
            <a:ext cx="2715900" cy="2715900"/>
          </a:xfrm>
          <a:prstGeom prst="rect">
            <a:avLst/>
          </a:prstGeom>
          <a:noFill/>
          <a:ln>
            <a:noFill/>
          </a:ln>
        </p:spPr>
      </p:sp>
      <p:sp>
        <p:nvSpPr>
          <p:cNvPr id="1267" name="Google Shape;1267;p9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8" name="Google Shape;1268;p9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9" name="Google Shape;1269;p9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p9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2" name="Google Shape;1272;p9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3" name="Google Shape;1273;p9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74" name="Shape 1274"/>
        <p:cNvGrpSpPr/>
        <p:nvPr/>
      </p:nvGrpSpPr>
      <p:grpSpPr>
        <a:xfrm>
          <a:off x="0" y="0"/>
          <a:ext cx="0" cy="0"/>
          <a:chOff x="0" y="0"/>
          <a:chExt cx="0" cy="0"/>
        </a:xfrm>
      </p:grpSpPr>
      <p:sp>
        <p:nvSpPr>
          <p:cNvPr id="1275" name="Google Shape;1275;p96"/>
          <p:cNvSpPr/>
          <p:nvPr>
            <p:ph idx="2" type="pic"/>
          </p:nvPr>
        </p:nvSpPr>
        <p:spPr>
          <a:xfrm>
            <a:off x="9810967" y="1562916"/>
            <a:ext cx="1152000" cy="1143000"/>
          </a:xfrm>
          <a:prstGeom prst="rect">
            <a:avLst/>
          </a:prstGeom>
          <a:noFill/>
          <a:ln>
            <a:noFill/>
          </a:ln>
        </p:spPr>
      </p:sp>
      <p:sp>
        <p:nvSpPr>
          <p:cNvPr id="1276" name="Google Shape;1276;p96"/>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7" name="Google Shape;1277;p96"/>
          <p:cNvSpPr/>
          <p:nvPr>
            <p:ph idx="3" type="pic"/>
          </p:nvPr>
        </p:nvSpPr>
        <p:spPr>
          <a:xfrm>
            <a:off x="9757009" y="3260706"/>
            <a:ext cx="1216200" cy="987600"/>
          </a:xfrm>
          <a:prstGeom prst="rect">
            <a:avLst/>
          </a:prstGeom>
          <a:noFill/>
          <a:ln>
            <a:noFill/>
          </a:ln>
        </p:spPr>
      </p:sp>
      <p:sp>
        <p:nvSpPr>
          <p:cNvPr id="1278" name="Google Shape;1278;p96"/>
          <p:cNvSpPr/>
          <p:nvPr>
            <p:ph idx="4" type="pic"/>
          </p:nvPr>
        </p:nvSpPr>
        <p:spPr>
          <a:xfrm>
            <a:off x="9810967" y="4777725"/>
            <a:ext cx="1143000" cy="1143000"/>
          </a:xfrm>
          <a:prstGeom prst="rect">
            <a:avLst/>
          </a:prstGeom>
          <a:noFill/>
          <a:ln>
            <a:noFill/>
          </a:ln>
        </p:spPr>
      </p:sp>
      <p:cxnSp>
        <p:nvCxnSpPr>
          <p:cNvPr id="1279" name="Google Shape;1279;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0" name="Google Shape;1280;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1" name="Google Shape;1281;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2" name="Google Shape;1282;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3" name="Google Shape;1283;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4" name="Google Shape;1284;p9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85" name="Google Shape;1285;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6" name="Google Shape;1286;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7" name="Shape 1287"/>
        <p:cNvGrpSpPr/>
        <p:nvPr/>
      </p:nvGrpSpPr>
      <p:grpSpPr>
        <a:xfrm>
          <a:off x="0" y="0"/>
          <a:ext cx="0" cy="0"/>
          <a:chOff x="0" y="0"/>
          <a:chExt cx="0" cy="0"/>
        </a:xfrm>
      </p:grpSpPr>
      <p:sp>
        <p:nvSpPr>
          <p:cNvPr id="1288" name="Google Shape;1288;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9" name="Google Shape;1289;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0" name="Google Shape;1290;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1" name="Google Shape;1291;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2" name="Google Shape;1292;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3" name="Google Shape;1293;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4" name="Google Shape;1294;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5" name="Google Shape;1295;p9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96" name="Google Shape;1296;p97"/>
          <p:cNvSpPr/>
          <p:nvPr>
            <p:ph idx="2" type="pic"/>
          </p:nvPr>
        </p:nvSpPr>
        <p:spPr>
          <a:xfrm>
            <a:off x="9209369" y="1251283"/>
            <a:ext cx="2404500" cy="2949900"/>
          </a:xfrm>
          <a:prstGeom prst="rect">
            <a:avLst/>
          </a:prstGeom>
          <a:noFill/>
          <a:ln>
            <a:noFill/>
          </a:ln>
        </p:spPr>
      </p:sp>
      <p:sp>
        <p:nvSpPr>
          <p:cNvPr id="1297" name="Google Shape;1297;p9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8" name="Google Shape;1298;p9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9" name="Google Shape;1299;p9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0" name="Shape 1300"/>
        <p:cNvGrpSpPr/>
        <p:nvPr/>
      </p:nvGrpSpPr>
      <p:grpSpPr>
        <a:xfrm>
          <a:off x="0" y="0"/>
          <a:ext cx="0" cy="0"/>
          <a:chOff x="0" y="0"/>
          <a:chExt cx="0" cy="0"/>
        </a:xfrm>
      </p:grpSpPr>
      <p:sp>
        <p:nvSpPr>
          <p:cNvPr id="1301" name="Google Shape;1301;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2" name="Google Shape;1302;p9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3" name="Google Shape;1303;p9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p9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5" name="Google Shape;1305;p9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06" name="Shape 1306"/>
        <p:cNvGrpSpPr/>
        <p:nvPr/>
      </p:nvGrpSpPr>
      <p:grpSpPr>
        <a:xfrm>
          <a:off x="0" y="0"/>
          <a:ext cx="0" cy="0"/>
          <a:chOff x="0" y="0"/>
          <a:chExt cx="0" cy="0"/>
        </a:xfrm>
      </p:grpSpPr>
      <p:sp>
        <p:nvSpPr>
          <p:cNvPr id="1307" name="Google Shape;1307;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8" name="Shape 1308"/>
        <p:cNvGrpSpPr/>
        <p:nvPr/>
      </p:nvGrpSpPr>
      <p:grpSpPr>
        <a:xfrm>
          <a:off x="0" y="0"/>
          <a:ext cx="0" cy="0"/>
          <a:chOff x="0" y="0"/>
          <a:chExt cx="0" cy="0"/>
        </a:xfrm>
      </p:grpSpPr>
      <p:sp>
        <p:nvSpPr>
          <p:cNvPr id="1309" name="Google Shape;1309;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0" name="Google Shape;1310;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1" name="Google Shape;1311;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2" name="Google Shape;1312;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3" name="Google Shape;1313;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14" name="Google Shape;1314;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5" name="Google Shape;1315;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16" name="Google Shape;1316;p10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17" name="Google Shape;1317;p100"/>
          <p:cNvSpPr/>
          <p:nvPr>
            <p:ph idx="2" type="pic"/>
          </p:nvPr>
        </p:nvSpPr>
        <p:spPr>
          <a:xfrm>
            <a:off x="8916576" y="1661249"/>
            <a:ext cx="2990100" cy="2715900"/>
          </a:xfrm>
          <a:prstGeom prst="rect">
            <a:avLst/>
          </a:prstGeom>
          <a:noFill/>
          <a:ln>
            <a:noFill/>
          </a:ln>
        </p:spPr>
      </p:sp>
      <p:sp>
        <p:nvSpPr>
          <p:cNvPr id="1318" name="Google Shape;1318;p10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9" name="Google Shape;1319;p10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0" name="Google Shape;1320;p10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1" name="Google Shape;1321;p10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22" name="Shape 1322"/>
        <p:cNvGrpSpPr/>
        <p:nvPr/>
      </p:nvGrpSpPr>
      <p:grpSpPr>
        <a:xfrm>
          <a:off x="0" y="0"/>
          <a:ext cx="0" cy="0"/>
          <a:chOff x="0" y="0"/>
          <a:chExt cx="0" cy="0"/>
        </a:xfrm>
      </p:grpSpPr>
      <p:sp>
        <p:nvSpPr>
          <p:cNvPr id="1323" name="Google Shape;1323;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4" name="Google Shape;1324;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5" name="Google Shape;1325;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6" name="Google Shape;1326;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7" name="Google Shape;1327;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8" name="Google Shape;1328;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9" name="Google Shape;1329;p10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30" name="Google Shape;1330;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31" name="Google Shape;1331;p101"/>
          <p:cNvSpPr/>
          <p:nvPr>
            <p:ph idx="2" type="pic"/>
          </p:nvPr>
        </p:nvSpPr>
        <p:spPr>
          <a:xfrm>
            <a:off x="9093038" y="1058781"/>
            <a:ext cx="2715900" cy="2715900"/>
          </a:xfrm>
          <a:prstGeom prst="rect">
            <a:avLst/>
          </a:prstGeom>
          <a:noFill/>
          <a:ln>
            <a:noFill/>
          </a:ln>
        </p:spPr>
      </p:sp>
      <p:sp>
        <p:nvSpPr>
          <p:cNvPr id="1332" name="Google Shape;1332;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39" name="Shape 1339"/>
        <p:cNvGrpSpPr/>
        <p:nvPr/>
      </p:nvGrpSpPr>
      <p:grpSpPr>
        <a:xfrm>
          <a:off x="0" y="0"/>
          <a:ext cx="0" cy="0"/>
          <a:chOff x="0" y="0"/>
          <a:chExt cx="0" cy="0"/>
        </a:xfrm>
      </p:grpSpPr>
      <p:sp>
        <p:nvSpPr>
          <p:cNvPr id="1340" name="Google Shape;1340;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1" name="Google Shape;1341;p102"/>
          <p:cNvSpPr/>
          <p:nvPr>
            <p:ph idx="2" type="pic"/>
          </p:nvPr>
        </p:nvSpPr>
        <p:spPr>
          <a:xfrm>
            <a:off x="9510134" y="1431036"/>
            <a:ext cx="1965900" cy="3996000"/>
          </a:xfrm>
          <a:prstGeom prst="rect">
            <a:avLst/>
          </a:prstGeom>
          <a:noFill/>
          <a:ln>
            <a:noFill/>
          </a:ln>
        </p:spPr>
      </p:sp>
      <p:cxnSp>
        <p:nvCxnSpPr>
          <p:cNvPr id="1342" name="Google Shape;1342;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3" name="Google Shape;1343;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4" name="Google Shape;1344;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5" name="Google Shape;1345;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46" name="Google Shape;1346;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7" name="Google Shape;1347;p102"/>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48" name="Google Shape;1348;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49" name="Google Shape;1349;p10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0" name="Google Shape;1350;p10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1" name="Google Shape;1351;p10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2" name="Google Shape;1352;p10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3" name="Google Shape;1353;p10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4" name="Google Shape;1354;p10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5" name="Google Shape;1355;p10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6" name="Google Shape;1356;p10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2.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7.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7.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8.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63.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21" Type="http://schemas.openxmlformats.org/officeDocument/2006/relationships/theme" Target="../theme/theme4.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7.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19" Type="http://schemas.openxmlformats.org/officeDocument/2006/relationships/slideLayout" Target="../slideLayouts/slideLayout62.xml"/><Relationship Id="rId6" Type="http://schemas.openxmlformats.org/officeDocument/2006/relationships/slideLayout" Target="../slideLayouts/slideLayout49.xml"/><Relationship Id="rId18" Type="http://schemas.openxmlformats.org/officeDocument/2006/relationships/slideLayout" Target="../slideLayouts/slideLayout61.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3.xml"/><Relationship Id="rId10" Type="http://schemas.openxmlformats.org/officeDocument/2006/relationships/slideLayout" Target="../slideLayouts/slideLayout72.xml"/><Relationship Id="rId12" Type="http://schemas.openxmlformats.org/officeDocument/2006/relationships/theme" Target="../theme/theme9.xml"/><Relationship Id="rId1" Type="http://schemas.openxmlformats.org/officeDocument/2006/relationships/image" Target="../media/image7.png"/><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5.xml"/><Relationship Id="rId1" Type="http://schemas.openxmlformats.org/officeDocument/2006/relationships/image" Target="../media/image7.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 Type="http://schemas.openxmlformats.org/officeDocument/2006/relationships/image" Target="../media/image7.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10.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56" name="Google Shape;656;p50"/>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57" name="Google Shape;657;p5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3" name="Shape 963"/>
        <p:cNvGrpSpPr/>
        <p:nvPr/>
      </p:nvGrpSpPr>
      <p:grpSpPr>
        <a:xfrm>
          <a:off x="0" y="0"/>
          <a:ext cx="0" cy="0"/>
          <a:chOff x="0" y="0"/>
          <a:chExt cx="0" cy="0"/>
        </a:xfrm>
      </p:grpSpPr>
      <p:sp>
        <p:nvSpPr>
          <p:cNvPr id="964" name="Google Shape;964;p70"/>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65" name="Google Shape;965;p70"/>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66" name="Google Shape;966;p7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67" name="Google Shape;967;p7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3" name="Shape 1093"/>
        <p:cNvGrpSpPr/>
        <p:nvPr/>
      </p:nvGrpSpPr>
      <p:grpSpPr>
        <a:xfrm>
          <a:off x="0" y="0"/>
          <a:ext cx="0" cy="0"/>
          <a:chOff x="0" y="0"/>
          <a:chExt cx="0" cy="0"/>
        </a:xfrm>
      </p:grpSpPr>
      <p:sp>
        <p:nvSpPr>
          <p:cNvPr id="1094" name="Google Shape;1094;p8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95" name="Google Shape;1095;p8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96" name="Google Shape;1096;p8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97" name="Google Shape;1097;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5" name="Shape 1195"/>
        <p:cNvGrpSpPr/>
        <p:nvPr/>
      </p:nvGrpSpPr>
      <p:grpSpPr>
        <a:xfrm>
          <a:off x="0" y="0"/>
          <a:ext cx="0" cy="0"/>
          <a:chOff x="0" y="0"/>
          <a:chExt cx="0" cy="0"/>
        </a:xfrm>
      </p:grpSpPr>
      <p:sp>
        <p:nvSpPr>
          <p:cNvPr id="1196" name="Google Shape;1196;p9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7" name="Google Shape;1197;p9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8" name="Google Shape;1198;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9" name="Google Shape;1199;p9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54.png"/><Relationship Id="rId4" Type="http://schemas.openxmlformats.org/officeDocument/2006/relationships/image" Target="../media/image57.png"/><Relationship Id="rId5" Type="http://schemas.openxmlformats.org/officeDocument/2006/relationships/image" Target="../media/image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5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4.xml"/><Relationship Id="rId3"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5.xml"/><Relationship Id="rId3" Type="http://schemas.openxmlformats.org/officeDocument/2006/relationships/image" Target="../media/image56.png"/><Relationship Id="rId4" Type="http://schemas.openxmlformats.org/officeDocument/2006/relationships/image" Target="../media/image5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4.jpg"/><Relationship Id="rId4" Type="http://schemas.openxmlformats.org/officeDocument/2006/relationships/image" Target="../media/image36.jpg"/><Relationship Id="rId5" Type="http://schemas.openxmlformats.org/officeDocument/2006/relationships/image" Target="../media/image38.jpg"/><Relationship Id="rId6" Type="http://schemas.openxmlformats.org/officeDocument/2006/relationships/image" Target="../media/image39.jpg"/><Relationship Id="rId7"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3.png"/><Relationship Id="rId6"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48.pn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8.xml"/><Relationship Id="rId3" Type="http://schemas.openxmlformats.org/officeDocument/2006/relationships/image" Target="../media/image51.jp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9.xml"/><Relationship Id="rId3"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10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62" name="Google Shape;1362;p10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750"/>
              <a:buFont typeface="Arial"/>
              <a:buNone/>
            </a:pPr>
            <a:r>
              <a:rPr lang="en-US">
                <a:solidFill>
                  <a:srgbClr val="006FB6"/>
                </a:solidFill>
              </a:rPr>
              <a:t>¿Qué aprendiste?</a:t>
            </a:r>
            <a:endParaRPr>
              <a:solidFill>
                <a:srgbClr val="006FB6"/>
              </a:solidFill>
            </a:endParaRPr>
          </a:p>
          <a:p>
            <a:pPr indent="0" lvl="0" marL="0" rtl="0" algn="ctr">
              <a:lnSpc>
                <a:spcPct val="100000"/>
              </a:lnSpc>
              <a:spcBef>
                <a:spcPts val="0"/>
              </a:spcBef>
              <a:spcAft>
                <a:spcPts val="0"/>
              </a:spcAft>
              <a:buClr>
                <a:srgbClr val="006FB6"/>
              </a:buClr>
              <a:buSzPts val="4400"/>
              <a:buNone/>
            </a:pPr>
            <a:r>
              <a:rPr lang="en-US">
                <a:solidFill>
                  <a:srgbClr val="006FB6"/>
                </a:solidFill>
              </a:rPr>
              <a:t>(What Did You Learn?)</a:t>
            </a:r>
            <a:endParaRPr/>
          </a:p>
        </p:txBody>
      </p:sp>
      <p:sp>
        <p:nvSpPr>
          <p:cNvPr id="1363" name="Google Shape;1363;p10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112"/>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Lectura = conversación (K-1)</a:t>
            </a:r>
            <a:endParaRPr/>
          </a:p>
        </p:txBody>
      </p:sp>
      <p:sp>
        <p:nvSpPr>
          <p:cNvPr id="1461" name="Google Shape;1461;p112"/>
          <p:cNvSpPr txBox="1"/>
          <p:nvPr>
            <p:ph idx="1" type="body"/>
          </p:nvPr>
        </p:nvSpPr>
        <p:spPr>
          <a:xfrm>
            <a:off x="1682535" y="2937707"/>
            <a:ext cx="4220400" cy="10044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06FB6"/>
              </a:buClr>
              <a:buSzPts val="2800"/>
              <a:buNone/>
            </a:pPr>
            <a:r>
              <a:t/>
            </a:r>
            <a:endParaRPr/>
          </a:p>
          <a:p>
            <a:pPr indent="0" lvl="0" marL="0" rtl="0" algn="l">
              <a:lnSpc>
                <a:spcPct val="80000"/>
              </a:lnSpc>
              <a:spcBef>
                <a:spcPts val="0"/>
              </a:spcBef>
              <a:spcAft>
                <a:spcPts val="0"/>
              </a:spcAft>
              <a:buClr>
                <a:schemeClr val="dk1"/>
              </a:buClr>
              <a:buSzPts val="2800"/>
              <a:buFont typeface="Arial"/>
              <a:buNone/>
            </a:pPr>
            <a:r>
              <a:rPr lang="en-US">
                <a:solidFill>
                  <a:srgbClr val="006FB6"/>
                </a:solidFill>
              </a:rPr>
              <a:t>¿Qué fue lo más interesante para ti?         ¿Por qué? Apunta a las palabras o frases</a:t>
            </a:r>
            <a:endParaRPr/>
          </a:p>
        </p:txBody>
      </p:sp>
      <p:sp>
        <p:nvSpPr>
          <p:cNvPr id="1462" name="Google Shape;1462;p112"/>
          <p:cNvSpPr txBox="1"/>
          <p:nvPr>
            <p:ph idx="2" type="body"/>
          </p:nvPr>
        </p:nvSpPr>
        <p:spPr>
          <a:xfrm>
            <a:off x="3895589" y="4724939"/>
            <a:ext cx="3576600" cy="1393200"/>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¿Que fue algo que ya sabías?  ¿Como lo dijo el autor?</a:t>
            </a:r>
            <a:endParaRPr/>
          </a:p>
        </p:txBody>
      </p:sp>
      <p:sp>
        <p:nvSpPr>
          <p:cNvPr id="1463" name="Google Shape;1463;p11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solidFill>
                  <a:srgbClr val="006FB6"/>
                </a:solidFill>
              </a:rPr>
              <a:t>¿De qué se trata este libro? ¿Cuál es el tema principal?</a:t>
            </a:r>
            <a:endParaRPr>
              <a:solidFill>
                <a:srgbClr val="006FB6"/>
              </a:solidFill>
            </a:endParaRPr>
          </a:p>
        </p:txBody>
      </p:sp>
      <p:sp>
        <p:nvSpPr>
          <p:cNvPr id="1464" name="Google Shape;1464;p112"/>
          <p:cNvSpPr txBox="1"/>
          <p:nvPr>
            <p:ph idx="4" type="body"/>
          </p:nvPr>
        </p:nvSpPr>
        <p:spPr>
          <a:xfrm>
            <a:off x="319500" y="4495575"/>
            <a:ext cx="29541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¿Que fue algo que te sorprendió? Enseñame</a:t>
            </a:r>
            <a:endParaRPr/>
          </a:p>
        </p:txBody>
      </p:sp>
      <p:pic>
        <p:nvPicPr>
          <p:cNvPr id="1465" name="Google Shape;1465;p112"/>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113"/>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Lectura = conversación (2-3)</a:t>
            </a:r>
            <a:endParaRPr/>
          </a:p>
        </p:txBody>
      </p:sp>
      <p:sp>
        <p:nvSpPr>
          <p:cNvPr id="1471" name="Google Shape;1471;p113"/>
          <p:cNvSpPr txBox="1"/>
          <p:nvPr>
            <p:ph idx="1" type="body"/>
          </p:nvPr>
        </p:nvSpPr>
        <p:spPr>
          <a:xfrm>
            <a:off x="8305750" y="3120989"/>
            <a:ext cx="36189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solidFill>
                  <a:srgbClr val="006FB6"/>
                </a:solidFill>
              </a:rPr>
              <a:t>¿Qué tipo de libro quieres leer ahora? ¿Sobre qué quieres aprender más?</a:t>
            </a:r>
            <a:endParaRPr>
              <a:solidFill>
                <a:srgbClr val="006FB6"/>
              </a:solidFill>
            </a:endParaRPr>
          </a:p>
        </p:txBody>
      </p:sp>
      <p:sp>
        <p:nvSpPr>
          <p:cNvPr id="1472" name="Google Shape;1472;p113"/>
          <p:cNvSpPr txBox="1"/>
          <p:nvPr>
            <p:ph idx="2" type="body"/>
          </p:nvPr>
        </p:nvSpPr>
        <p:spPr>
          <a:xfrm>
            <a:off x="5816500" y="1588550"/>
            <a:ext cx="41670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¿Qué te sigues preguntando sobre este tema? ¿Dónde encajaría esa información?</a:t>
            </a:r>
            <a:endParaRPr>
              <a:solidFill>
                <a:srgbClr val="006FB6"/>
              </a:solidFill>
            </a:endParaRPr>
          </a:p>
        </p:txBody>
      </p:sp>
      <p:sp>
        <p:nvSpPr>
          <p:cNvPr id="1473" name="Google Shape;1473;p11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t/>
            </a:r>
            <a:endParaRPr>
              <a:solidFill>
                <a:srgbClr val="006FB6"/>
              </a:solidFill>
            </a:endParaRPr>
          </a:p>
          <a:p>
            <a:pPr indent="0" lvl="0" marL="0" rtl="0" algn="l">
              <a:lnSpc>
                <a:spcPct val="90000"/>
              </a:lnSpc>
              <a:spcBef>
                <a:spcPts val="0"/>
              </a:spcBef>
              <a:spcAft>
                <a:spcPts val="0"/>
              </a:spcAft>
              <a:buClr>
                <a:schemeClr val="dk1"/>
              </a:buClr>
              <a:buSzPts val="1100"/>
              <a:buFont typeface="Arial"/>
              <a:buNone/>
            </a:pPr>
            <a:r>
              <a:rPr lang="en-US">
                <a:solidFill>
                  <a:srgbClr val="006FB6"/>
                </a:solidFill>
              </a:rPr>
              <a:t>Si le contaras sobre este libro a un amigo, ¿Qué es lo más grande que compartirías? ¿Cómo explicó el autor ese punto?</a:t>
            </a:r>
            <a:endParaRPr>
              <a:solidFill>
                <a:srgbClr val="006FB6"/>
              </a:solidFill>
            </a:endParaRPr>
          </a:p>
          <a:p>
            <a:pPr indent="0" lvl="0" marL="0" rtl="0" algn="l">
              <a:lnSpc>
                <a:spcPct val="90000"/>
              </a:lnSpc>
              <a:spcBef>
                <a:spcPts val="0"/>
              </a:spcBef>
              <a:spcAft>
                <a:spcPts val="0"/>
              </a:spcAft>
              <a:buClr>
                <a:schemeClr val="dk1"/>
              </a:buClr>
              <a:buSzPts val="1100"/>
              <a:buNone/>
            </a:pPr>
            <a:r>
              <a:t/>
            </a:r>
            <a:endParaRPr>
              <a:solidFill>
                <a:srgbClr val="006FB6"/>
              </a:solidFill>
            </a:endParaRPr>
          </a:p>
        </p:txBody>
      </p:sp>
      <p:pic>
        <p:nvPicPr>
          <p:cNvPr id="1474" name="Google Shape;1474;p113"/>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1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Familias multilingües</a:t>
            </a:r>
            <a:endParaRPr/>
          </a:p>
        </p:txBody>
      </p:sp>
      <p:sp>
        <p:nvSpPr>
          <p:cNvPr id="1480" name="Google Shape;1480;p114"/>
          <p:cNvSpPr txBox="1"/>
          <p:nvPr/>
        </p:nvSpPr>
        <p:spPr>
          <a:xfrm>
            <a:off x="4588042" y="2034827"/>
            <a:ext cx="7205400" cy="105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Hablar sobre el tema del libro primero para preparar la mente a leer y entender</a:t>
            </a:r>
            <a:endParaRPr b="0" i="0" sz="3200" u="none" cap="none" strike="noStrike">
              <a:solidFill>
                <a:srgbClr val="006FB6"/>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3200"/>
              <a:buFont typeface="Arial"/>
              <a:buNone/>
            </a:pPr>
            <a:r>
              <a:t/>
            </a:r>
            <a:endParaRPr b="0" i="0" sz="3200" u="none" cap="none" strike="noStrike">
              <a:solidFill>
                <a:srgbClr val="006FB6"/>
              </a:solidFill>
              <a:latin typeface="Calibri"/>
              <a:ea typeface="Calibri"/>
              <a:cs typeface="Calibri"/>
              <a:sym typeface="Calibri"/>
            </a:endParaRPr>
          </a:p>
        </p:txBody>
      </p:sp>
      <p:sp>
        <p:nvSpPr>
          <p:cNvPr id="1481" name="Google Shape;1481;p114"/>
          <p:cNvSpPr txBox="1"/>
          <p:nvPr/>
        </p:nvSpPr>
        <p:spPr>
          <a:xfrm>
            <a:off x="4588042" y="3184490"/>
            <a:ext cx="7205400" cy="105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Usar esto con libros en cualquier idioma</a:t>
            </a:r>
            <a:endParaRPr b="0" i="0" sz="3200" u="none" cap="none" strike="noStrike">
              <a:solidFill>
                <a:srgbClr val="006FB6"/>
              </a:solidFill>
              <a:latin typeface="Calibri"/>
              <a:ea typeface="Calibri"/>
              <a:cs typeface="Calibri"/>
              <a:sym typeface="Calibri"/>
            </a:endParaRPr>
          </a:p>
        </p:txBody>
      </p:sp>
      <p:sp>
        <p:nvSpPr>
          <p:cNvPr id="1482" name="Google Shape;1482;p114"/>
          <p:cNvSpPr txBox="1"/>
          <p:nvPr/>
        </p:nvSpPr>
        <p:spPr>
          <a:xfrm>
            <a:off x="4588050" y="4334175"/>
            <a:ext cx="7205400" cy="1669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highlight>
                  <a:srgbClr val="FFFFFF"/>
                </a:highlight>
                <a:latin typeface="Calibri"/>
                <a:ea typeface="Calibri"/>
                <a:cs typeface="Calibri"/>
                <a:sym typeface="Calibri"/>
              </a:rPr>
              <a:t>Hacer preguntas y hablar sobre libros en cualquier idioma </a:t>
            </a:r>
            <a:endParaRPr b="0" i="0" sz="3200" u="none" cap="none" strike="noStrike">
              <a:solidFill>
                <a:srgbClr val="006FB6"/>
              </a:solidFill>
              <a:latin typeface="Calibri"/>
              <a:ea typeface="Calibri"/>
              <a:cs typeface="Calibri"/>
              <a:sym typeface="Calibri"/>
            </a:endParaRPr>
          </a:p>
        </p:txBody>
      </p:sp>
      <p:pic>
        <p:nvPicPr>
          <p:cNvPr id="1483" name="Google Shape;1483;p114"/>
          <p:cNvPicPr preferRelativeResize="0"/>
          <p:nvPr/>
        </p:nvPicPr>
        <p:blipFill rotWithShape="1">
          <a:blip r:embed="rId3">
            <a:alphaModFix/>
          </a:blip>
          <a:srcRect b="0" l="0" r="0" t="0"/>
          <a:stretch/>
        </p:blipFill>
        <p:spPr>
          <a:xfrm>
            <a:off x="2262575" y="1576275"/>
            <a:ext cx="1071566" cy="1055700"/>
          </a:xfrm>
          <a:prstGeom prst="rect">
            <a:avLst/>
          </a:prstGeom>
          <a:noFill/>
          <a:ln>
            <a:noFill/>
          </a:ln>
        </p:spPr>
      </p:pic>
      <p:pic>
        <p:nvPicPr>
          <p:cNvPr id="1484" name="Google Shape;1484;p114"/>
          <p:cNvPicPr preferRelativeResize="0"/>
          <p:nvPr/>
        </p:nvPicPr>
        <p:blipFill rotWithShape="1">
          <a:blip r:embed="rId4">
            <a:alphaModFix/>
          </a:blip>
          <a:srcRect b="0" l="0" r="0" t="0"/>
          <a:stretch/>
        </p:blipFill>
        <p:spPr>
          <a:xfrm>
            <a:off x="2262575" y="4655412"/>
            <a:ext cx="1245424" cy="1026732"/>
          </a:xfrm>
          <a:prstGeom prst="rect">
            <a:avLst/>
          </a:prstGeom>
          <a:noFill/>
          <a:ln>
            <a:noFill/>
          </a:ln>
        </p:spPr>
      </p:pic>
      <p:pic>
        <p:nvPicPr>
          <p:cNvPr id="1485" name="Google Shape;1485;p114"/>
          <p:cNvPicPr preferRelativeResize="0"/>
          <p:nvPr/>
        </p:nvPicPr>
        <p:blipFill rotWithShape="1">
          <a:blip r:embed="rId5">
            <a:alphaModFix/>
          </a:blip>
          <a:srcRect b="0" l="0" r="0" t="0"/>
          <a:stretch/>
        </p:blipFill>
        <p:spPr>
          <a:xfrm>
            <a:off x="2227366" y="3278476"/>
            <a:ext cx="1141984" cy="1055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 practicar se ha dicho!</a:t>
            </a:r>
            <a:endParaRPr/>
          </a:p>
        </p:txBody>
      </p:sp>
      <p:sp>
        <p:nvSpPr>
          <p:cNvPr id="1491" name="Google Shape;1491;p1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3200"/>
              <a:t>Contar el tema.</a:t>
            </a:r>
            <a:endParaRPr/>
          </a:p>
        </p:txBody>
      </p:sp>
      <p:sp>
        <p:nvSpPr>
          <p:cNvPr id="1492" name="Google Shape;1492;p115"/>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1100"/>
              <a:buFont typeface="Arial"/>
              <a:buNone/>
            </a:pPr>
            <a:r>
              <a:rPr lang="en-US" sz="3200"/>
              <a:t>Contar los hechos más importantes.</a:t>
            </a:r>
            <a:endParaRPr/>
          </a:p>
        </p:txBody>
      </p:sp>
      <p:sp>
        <p:nvSpPr>
          <p:cNvPr id="1493" name="Google Shape;1493;p115"/>
          <p:cNvSpPr txBox="1"/>
          <p:nvPr>
            <p:ph idx="3" type="body"/>
          </p:nvPr>
        </p:nvSpPr>
        <p:spPr>
          <a:xfrm>
            <a:off x="1655375" y="3351975"/>
            <a:ext cx="4325100" cy="2271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n-US" sz="3200"/>
              <a:t>Contar un hecho divertido o interesante.</a:t>
            </a:r>
            <a:endParaRPr sz="3200"/>
          </a:p>
        </p:txBody>
      </p:sp>
      <p:sp>
        <p:nvSpPr>
          <p:cNvPr id="1494" name="Google Shape;1494;p115"/>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495" name="Google Shape;1495;p115"/>
          <p:cNvSpPr txBox="1"/>
          <p:nvPr>
            <p:ph idx="5" type="body"/>
          </p:nvPr>
        </p:nvSpPr>
        <p:spPr>
          <a:xfrm>
            <a:off x="698497" y="396157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496" name="Google Shape;1496;p115"/>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497" name="Google Shape;1497;p1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Clr>
                <a:schemeClr val="dk1"/>
              </a:buClr>
              <a:buSzPts val="3400"/>
              <a:buFont typeface="Arial"/>
              <a:buNone/>
            </a:pPr>
            <a:r>
              <a:rPr lang="en-US" sz="3000"/>
              <a:t>¡Llámame cuando tengas una pregunta!</a:t>
            </a:r>
            <a:endParaRPr/>
          </a:p>
        </p:txBody>
      </p:sp>
      <p:sp>
        <p:nvSpPr>
          <p:cNvPr id="1498" name="Google Shape;1498;p115"/>
          <p:cNvSpPr/>
          <p:nvPr>
            <p:ph idx="9" type="pic"/>
          </p:nvPr>
        </p:nvSpPr>
        <p:spPr>
          <a:xfrm>
            <a:off x="7967502" y="1420398"/>
            <a:ext cx="3962100" cy="3122700"/>
          </a:xfrm>
          <a:prstGeom prst="rect">
            <a:avLst/>
          </a:prstGeom>
          <a:noFill/>
          <a:ln>
            <a:noFill/>
          </a:ln>
        </p:spPr>
      </p:sp>
      <p:pic>
        <p:nvPicPr>
          <p:cNvPr id="1499" name="Google Shape;1499;p115"/>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11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Reflejar</a:t>
            </a:r>
            <a:endParaRPr/>
          </a:p>
        </p:txBody>
      </p:sp>
      <p:sp>
        <p:nvSpPr>
          <p:cNvPr id="1505" name="Google Shape;1505;p116"/>
          <p:cNvSpPr txBox="1"/>
          <p:nvPr>
            <p:ph idx="1" type="body"/>
          </p:nvPr>
        </p:nvSpPr>
        <p:spPr>
          <a:xfrm>
            <a:off x="3921675" y="1577349"/>
            <a:ext cx="7773000" cy="4230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Font typeface="Arial"/>
              <a:buChar char="•"/>
            </a:pPr>
            <a:r>
              <a:rPr lang="en-US"/>
              <a:t>¿Alguna pregunta sobre el consejo de lectura?</a:t>
            </a:r>
            <a:endParaRPr/>
          </a:p>
          <a:p>
            <a:pPr indent="-457200" lvl="0" marL="457200" rtl="0" algn="l">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indent="-457200" lvl="0" marL="457200" rtl="0" algn="l">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06" name="Google Shape;1506;p11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descr="A close up of a logo&#10;&#10;Description automatically generated" id="1507" name="Google Shape;1507;p116"/>
          <p:cNvPicPr preferRelativeResize="0"/>
          <p:nvPr>
            <p:ph idx="2" type="pic"/>
          </p:nvPr>
        </p:nvPicPr>
        <p:blipFill rotWithShape="1">
          <a:blip r:embed="rId3">
            <a:alphaModFix/>
          </a:blip>
          <a:srcRect b="0" l="6934" r="6936"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Comentarios, por favor</a:t>
            </a:r>
            <a:endParaRPr/>
          </a:p>
        </p:txBody>
      </p:sp>
      <p:pic>
        <p:nvPicPr>
          <p:cNvPr id="1513" name="Google Shape;1513;p117"/>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14" name="Google Shape;1514;p117"/>
          <p:cNvSpPr txBox="1"/>
          <p:nvPr>
            <p:ph idx="1" type="body"/>
          </p:nvPr>
        </p:nvSpPr>
        <p:spPr>
          <a:xfrm>
            <a:off x="8894625" y="4254800"/>
            <a:ext cx="31854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15" name="Google Shape;1515;p117"/>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10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750"/>
              <a:buFont typeface="Arial"/>
              <a:buNone/>
            </a:pPr>
            <a:r>
              <a:rPr lang="en-US" sz="4400"/>
              <a:t>¿Qué aprendiste?</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10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Font typeface="Arial"/>
              <a:buNone/>
            </a:pPr>
            <a:r>
              <a:rPr lang="en-US"/>
              <a:t>Bienvenida </a:t>
            </a:r>
            <a:endParaRPr/>
          </a:p>
        </p:txBody>
      </p:sp>
      <p:sp>
        <p:nvSpPr>
          <p:cNvPr id="1374" name="Google Shape;1374;p10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Consejo de lectura</a:t>
            </a:r>
            <a:endParaRPr/>
          </a:p>
        </p:txBody>
      </p:sp>
      <p:sp>
        <p:nvSpPr>
          <p:cNvPr id="1375" name="Google Shape;1375;p10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Tiempo de práctica</a:t>
            </a:r>
            <a:endParaRPr/>
          </a:p>
        </p:txBody>
      </p:sp>
      <p:sp>
        <p:nvSpPr>
          <p:cNvPr id="1376" name="Google Shape;1376;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77" name="Google Shape;1377;p105"/>
          <p:cNvSpPr txBox="1"/>
          <p:nvPr>
            <p:ph idx="5" type="body"/>
          </p:nvPr>
        </p:nvSpPr>
        <p:spPr>
          <a:xfrm>
            <a:off x="1660575" y="4992075"/>
            <a:ext cx="4514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Reflexión y actualizaciones</a:t>
            </a:r>
            <a:endParaRPr/>
          </a:p>
        </p:txBody>
      </p:sp>
      <p:pic>
        <p:nvPicPr>
          <p:cNvPr id="1378" name="Google Shape;1378;p10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79" name="Google Shape;1379;p10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80" name="Google Shape;1380;p10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81" name="Google Shape;1381;p10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82" name="Google Shape;1382;p10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106"/>
          <p:cNvSpPr txBox="1"/>
          <p:nvPr>
            <p:ph idx="1" type="body"/>
          </p:nvPr>
        </p:nvSpPr>
        <p:spPr>
          <a:xfrm>
            <a:off x="4943592" y="15025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8" name="Google Shape;1388;p106"/>
          <p:cNvSpPr txBox="1"/>
          <p:nvPr>
            <p:ph idx="2" type="body"/>
          </p:nvPr>
        </p:nvSpPr>
        <p:spPr>
          <a:xfrm>
            <a:off x="4943592" y="2666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9" name="Google Shape;1389;p106"/>
          <p:cNvSpPr txBox="1"/>
          <p:nvPr>
            <p:ph idx="3" type="body"/>
          </p:nvPr>
        </p:nvSpPr>
        <p:spPr>
          <a:xfrm>
            <a:off x="4943592" y="3829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0" name="Google Shape;1390;p106"/>
          <p:cNvSpPr txBox="1"/>
          <p:nvPr>
            <p:ph idx="4" type="body"/>
          </p:nvPr>
        </p:nvSpPr>
        <p:spPr>
          <a:xfrm>
            <a:off x="4943592" y="5004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1" name="Google Shape;1391;p106"/>
          <p:cNvSpPr txBox="1"/>
          <p:nvPr>
            <p:ph idx="5" type="body"/>
          </p:nvPr>
        </p:nvSpPr>
        <p:spPr>
          <a:xfrm>
            <a:off x="1044450" y="1502500"/>
            <a:ext cx="37908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preparado.</a:t>
            </a:r>
            <a:endParaRPr/>
          </a:p>
        </p:txBody>
      </p:sp>
      <p:sp>
        <p:nvSpPr>
          <p:cNvPr id="1392" name="Google Shape;1392;p10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presente.</a:t>
            </a:r>
            <a:endParaRPr/>
          </a:p>
        </p:txBody>
      </p:sp>
      <p:sp>
        <p:nvSpPr>
          <p:cNvPr id="1393" name="Google Shape;1393;p10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Ser cortés.</a:t>
            </a:r>
            <a:endParaRPr/>
          </a:p>
        </p:txBody>
      </p:sp>
      <p:sp>
        <p:nvSpPr>
          <p:cNvPr id="1394" name="Google Shape;1394;p106"/>
          <p:cNvSpPr txBox="1"/>
          <p:nvPr>
            <p:ph idx="8" type="body"/>
          </p:nvPr>
        </p:nvSpPr>
        <p:spPr>
          <a:xfrm>
            <a:off x="1044450" y="4959550"/>
            <a:ext cx="36660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Haga preguntas.</a:t>
            </a:r>
            <a:endParaRPr/>
          </a:p>
        </p:txBody>
      </p:sp>
      <p:sp>
        <p:nvSpPr>
          <p:cNvPr id="1395" name="Google Shape;1395;p10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Las normas de los talleres</a:t>
            </a:r>
            <a:endParaRPr/>
          </a:p>
        </p:txBody>
      </p:sp>
      <p:pic>
        <p:nvPicPr>
          <p:cNvPr descr="Icon&#10;&#10;Description automatically generated" id="1396" name="Google Shape;1396;p10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97" name="Google Shape;1397;p10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98" name="Google Shape;1398;p10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99" name="Google Shape;1399;p10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10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chemeClr val="dk1"/>
              </a:buClr>
              <a:buSzPts val="3750"/>
              <a:buFont typeface="Arial"/>
              <a:buNone/>
            </a:pPr>
            <a:r>
              <a:rPr lang="en-US" sz="4800">
                <a:solidFill>
                  <a:srgbClr val="006FB6"/>
                </a:solidFill>
              </a:rPr>
              <a:t>¿Qué aprendiste?</a:t>
            </a:r>
            <a:endParaRPr/>
          </a:p>
        </p:txBody>
      </p:sp>
      <p:sp>
        <p:nvSpPr>
          <p:cNvPr id="1405" name="Google Shape;1405;p107"/>
          <p:cNvSpPr txBox="1"/>
          <p:nvPr>
            <p:ph idx="1" type="body"/>
          </p:nvPr>
        </p:nvSpPr>
        <p:spPr>
          <a:xfrm>
            <a:off x="8878650" y="2472625"/>
            <a:ext cx="3081900" cy="45828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dk1"/>
              </a:buClr>
              <a:buSzPts val="2100"/>
              <a:buNone/>
            </a:pPr>
            <a:r>
              <a:t/>
            </a:r>
            <a:endParaRPr sz="2600"/>
          </a:p>
          <a:p>
            <a:pPr indent="0" lvl="0" marL="0" rtl="0" algn="l">
              <a:lnSpc>
                <a:spcPct val="100000"/>
              </a:lnSpc>
              <a:spcBef>
                <a:spcPts val="0"/>
              </a:spcBef>
              <a:spcAft>
                <a:spcPts val="0"/>
              </a:spcAft>
              <a:buClr>
                <a:schemeClr val="dk1"/>
              </a:buClr>
              <a:buSzPts val="2100"/>
              <a:buFont typeface="Arial"/>
              <a:buNone/>
            </a:pPr>
            <a:r>
              <a:rPr lang="en-US" sz="2600"/>
              <a:t>Libros de ficción son diferentes de libros de no ficción. Los libros de ficción son cuentos. Los libros de no ficción son informativos y nos enseñan sobre temas reales.</a:t>
            </a:r>
            <a:endParaRPr sz="2600"/>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06" name="Google Shape;1406;p107"/>
          <p:cNvPicPr preferRelativeResize="0"/>
          <p:nvPr>
            <p:ph idx="2" type="pic"/>
          </p:nvPr>
        </p:nvPicPr>
        <p:blipFill rotWithShape="1">
          <a:blip r:embed="rId3">
            <a:alphaModFix/>
          </a:blip>
          <a:srcRect b="0" l="0" r="0" t="0"/>
          <a:stretch/>
        </p:blipFill>
        <p:spPr>
          <a:xfrm>
            <a:off x="9859875" y="1131925"/>
            <a:ext cx="1223300" cy="1460050"/>
          </a:xfrm>
          <a:prstGeom prst="rect">
            <a:avLst/>
          </a:prstGeom>
          <a:noFill/>
          <a:ln>
            <a:noFill/>
          </a:ln>
        </p:spPr>
      </p:pic>
      <p:sp>
        <p:nvSpPr>
          <p:cNvPr id="1407" name="Google Shape;1407;p10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08" name="Google Shape;1408;p10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09" name="Google Shape;1409;p107"/>
          <p:cNvSpPr txBox="1"/>
          <p:nvPr>
            <p:ph idx="6" type="body"/>
          </p:nvPr>
        </p:nvSpPr>
        <p:spPr>
          <a:xfrm>
            <a:off x="12646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Contar el tema.</a:t>
            </a:r>
            <a:endParaRPr/>
          </a:p>
        </p:txBody>
      </p:sp>
      <p:sp>
        <p:nvSpPr>
          <p:cNvPr id="1410" name="Google Shape;1410;p107"/>
          <p:cNvSpPr txBox="1"/>
          <p:nvPr>
            <p:ph idx="7" type="body"/>
          </p:nvPr>
        </p:nvSpPr>
        <p:spPr>
          <a:xfrm>
            <a:off x="1264650" y="23202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Contar los hechos más importantes. </a:t>
            </a:r>
            <a:endParaRPr/>
          </a:p>
          <a:p>
            <a:pPr indent="0" lvl="0" marL="0" rtl="0" algn="l">
              <a:lnSpc>
                <a:spcPct val="100000"/>
              </a:lnSpc>
              <a:spcBef>
                <a:spcPts val="0"/>
              </a:spcBef>
              <a:spcAft>
                <a:spcPts val="0"/>
              </a:spcAft>
              <a:buSzPts val="3200"/>
              <a:buNone/>
            </a:pPr>
            <a:r>
              <a:t/>
            </a:r>
            <a:endParaRPr/>
          </a:p>
        </p:txBody>
      </p:sp>
      <p:sp>
        <p:nvSpPr>
          <p:cNvPr id="1411" name="Google Shape;1411;p107"/>
          <p:cNvSpPr txBox="1"/>
          <p:nvPr>
            <p:ph idx="8" type="body"/>
          </p:nvPr>
        </p:nvSpPr>
        <p:spPr>
          <a:xfrm>
            <a:off x="1264638" y="37009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Contar un hecho divertido o interesante. </a:t>
            </a:r>
            <a:endParaRPr/>
          </a:p>
        </p:txBody>
      </p:sp>
      <p:sp>
        <p:nvSpPr>
          <p:cNvPr id="1412" name="Google Shape;1412;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10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Clr>
                <a:schemeClr val="dk1"/>
              </a:buClr>
              <a:buSzPts val="3000"/>
              <a:buFont typeface="Arial"/>
              <a:buNone/>
            </a:pPr>
            <a:r>
              <a:rPr lang="en-US" sz="3000"/>
              <a:t>El tema del texto</a:t>
            </a:r>
            <a:endParaRPr sz="3000"/>
          </a:p>
        </p:txBody>
      </p:sp>
      <p:sp>
        <p:nvSpPr>
          <p:cNvPr id="1418" name="Google Shape;1418;p10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Lo que el autor está tratando de enseñarnos sobre el tema.</a:t>
            </a:r>
            <a:endParaRPr/>
          </a:p>
        </p:txBody>
      </p:sp>
      <p:sp>
        <p:nvSpPr>
          <p:cNvPr id="1419" name="Google Shape;1419;p10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Algo que mantiene tu atención.</a:t>
            </a:r>
            <a:endParaRPr sz="3000"/>
          </a:p>
        </p:txBody>
      </p:sp>
      <p:sp>
        <p:nvSpPr>
          <p:cNvPr id="1420" name="Google Shape;1420;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Clr>
                <a:schemeClr val="dk1"/>
              </a:buClr>
              <a:buSzPts val="3000"/>
              <a:buFont typeface="Arial"/>
              <a:buNone/>
            </a:pPr>
            <a:r>
              <a:rPr lang="en-US" sz="3000"/>
              <a:t>Algo que esta comprobado ser verdadero.</a:t>
            </a:r>
            <a:endParaRPr/>
          </a:p>
          <a:p>
            <a:pPr indent="0" lvl="0" marL="0" rtl="0" algn="l">
              <a:lnSpc>
                <a:spcPct val="90000"/>
              </a:lnSpc>
              <a:spcBef>
                <a:spcPts val="1000"/>
              </a:spcBef>
              <a:spcAft>
                <a:spcPts val="0"/>
              </a:spcAft>
              <a:buSzPts val="3000"/>
              <a:buNone/>
            </a:pPr>
            <a:r>
              <a:t/>
            </a:r>
            <a:endParaRPr/>
          </a:p>
        </p:txBody>
      </p:sp>
      <p:sp>
        <p:nvSpPr>
          <p:cNvPr id="1421" name="Google Shape;1421;p10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Tema</a:t>
            </a:r>
            <a:endParaRPr b="1"/>
          </a:p>
        </p:txBody>
      </p:sp>
      <p:sp>
        <p:nvSpPr>
          <p:cNvPr id="1422" name="Google Shape;1422;p10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Idea principal</a:t>
            </a:r>
            <a:endParaRPr b="1"/>
          </a:p>
        </p:txBody>
      </p:sp>
      <p:sp>
        <p:nvSpPr>
          <p:cNvPr id="1423" name="Google Shape;1423;p10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Interesante</a:t>
            </a:r>
            <a:endParaRPr b="1"/>
          </a:p>
        </p:txBody>
      </p:sp>
      <p:sp>
        <p:nvSpPr>
          <p:cNvPr id="1424" name="Google Shape;1424;p10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a:t>Hechos</a:t>
            </a:r>
            <a:endParaRPr/>
          </a:p>
        </p:txBody>
      </p:sp>
      <p:sp>
        <p:nvSpPr>
          <p:cNvPr id="1425" name="Google Shape;1425;p10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sz="4000"/>
              <a:t>Verifique los términos de alfabetización</a:t>
            </a: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109"/>
          <p:cNvSpPr txBox="1"/>
          <p:nvPr>
            <p:ph idx="1" type="body"/>
          </p:nvPr>
        </p:nvSpPr>
        <p:spPr>
          <a:xfrm>
            <a:off x="3445340" y="1710574"/>
            <a:ext cx="2514600" cy="3148500"/>
          </a:xfrm>
          <a:prstGeom prst="rect">
            <a:avLst/>
          </a:prstGeom>
          <a:noFill/>
          <a:ln>
            <a:noFill/>
          </a:ln>
        </p:spPr>
        <p:txBody>
          <a:bodyPr anchorCtr="1"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3000"/>
              <a:buFont typeface="Arial"/>
              <a:buNone/>
            </a:pPr>
            <a:r>
              <a:rPr lang="en-US" sz="3600"/>
              <a:t>¿Cuál fue el tema principal del libro que acabas de leer?</a:t>
            </a:r>
            <a:endParaRPr sz="3200"/>
          </a:p>
        </p:txBody>
      </p:sp>
      <p:sp>
        <p:nvSpPr>
          <p:cNvPr id="1431" name="Google Shape;1431;p109"/>
          <p:cNvSpPr txBox="1"/>
          <p:nvPr>
            <p:ph idx="2" type="body"/>
          </p:nvPr>
        </p:nvSpPr>
        <p:spPr>
          <a:xfrm>
            <a:off x="9332937" y="1735925"/>
            <a:ext cx="2514600" cy="3148500"/>
          </a:xfrm>
          <a:prstGeom prst="rect">
            <a:avLst/>
          </a:prstGeom>
          <a:noFill/>
          <a:ln>
            <a:noFill/>
          </a:ln>
        </p:spPr>
        <p:txBody>
          <a:bodyPr anchorCtr="1"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3000"/>
              <a:buFont typeface="Arial"/>
              <a:buNone/>
            </a:pPr>
            <a:r>
              <a:rPr lang="en-US" sz="3600"/>
              <a:t>¿Qué es la cosa más importante que el autor quiere que sepamos?</a:t>
            </a:r>
            <a:endParaRPr/>
          </a:p>
          <a:p>
            <a:pPr indent="0" lvl="0" marL="0" rtl="0" algn="ctr">
              <a:lnSpc>
                <a:spcPct val="90000"/>
              </a:lnSpc>
              <a:spcBef>
                <a:spcPts val="1000"/>
              </a:spcBef>
              <a:spcAft>
                <a:spcPts val="0"/>
              </a:spcAft>
              <a:buClr>
                <a:srgbClr val="006FB6"/>
              </a:buClr>
              <a:buSzPts val="3200"/>
              <a:buNone/>
            </a:pPr>
            <a:r>
              <a:t/>
            </a:r>
            <a:endParaRPr sz="3200"/>
          </a:p>
        </p:txBody>
      </p:sp>
      <p:sp>
        <p:nvSpPr>
          <p:cNvPr id="1432" name="Google Shape;1432;p10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Contar el tema</a:t>
            </a:r>
            <a:endParaRPr/>
          </a:p>
        </p:txBody>
      </p:sp>
      <p:pic>
        <p:nvPicPr>
          <p:cNvPr id="1433" name="Google Shape;1433;p109"/>
          <p:cNvPicPr preferRelativeResize="0"/>
          <p:nvPr>
            <p:ph idx="3" type="body"/>
          </p:nvPr>
        </p:nvPicPr>
        <p:blipFill rotWithShape="1">
          <a:blip r:embed="rId3">
            <a:alphaModFix/>
          </a:blip>
          <a:srcRect b="11311" l="14193" r="50000" t="37227"/>
          <a:stretch/>
        </p:blipFill>
        <p:spPr>
          <a:xfrm>
            <a:off x="344488" y="2168998"/>
            <a:ext cx="2911500" cy="2223000"/>
          </a:xfrm>
          <a:prstGeom prst="rect">
            <a:avLst/>
          </a:prstGeom>
          <a:noFill/>
          <a:ln cap="flat" cmpd="sng" w="9525">
            <a:solidFill>
              <a:srgbClr val="666666"/>
            </a:solidFill>
            <a:prstDash val="solid"/>
            <a:round/>
            <a:headEnd len="sm" w="sm" type="none"/>
            <a:tailEnd len="sm" w="sm" type="none"/>
          </a:ln>
        </p:spPr>
      </p:pic>
      <p:pic>
        <p:nvPicPr>
          <p:cNvPr id="1434" name="Google Shape;1434;p109"/>
          <p:cNvPicPr preferRelativeResize="0"/>
          <p:nvPr>
            <p:ph idx="4" type="body"/>
          </p:nvPr>
        </p:nvPicPr>
        <p:blipFill rotWithShape="1">
          <a:blip r:embed="rId4">
            <a:alphaModFix/>
          </a:blip>
          <a:srcRect b="34974" l="17456" r="69147" t="34386"/>
          <a:stretch/>
        </p:blipFill>
        <p:spPr>
          <a:xfrm>
            <a:off x="6870849" y="2317694"/>
            <a:ext cx="1633200" cy="1984500"/>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11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4400"/>
              <a:buFont typeface="Calibri"/>
              <a:buNone/>
            </a:pPr>
            <a:r>
              <a:rPr lang="en-US" sz="4400">
                <a:solidFill>
                  <a:srgbClr val="006FB6"/>
                </a:solidFill>
              </a:rPr>
              <a:t>Contar los hechos </a:t>
            </a:r>
            <a:endParaRPr sz="4400">
              <a:solidFill>
                <a:srgbClr val="006FB6"/>
              </a:solidFill>
            </a:endParaRPr>
          </a:p>
          <a:p>
            <a:pPr indent="0" lvl="0" marL="0" rtl="0" algn="l">
              <a:lnSpc>
                <a:spcPct val="100000"/>
              </a:lnSpc>
              <a:spcBef>
                <a:spcPts val="0"/>
              </a:spcBef>
              <a:spcAft>
                <a:spcPts val="0"/>
              </a:spcAft>
              <a:buClr>
                <a:srgbClr val="006FB6"/>
              </a:buClr>
              <a:buSzPts val="4400"/>
              <a:buFont typeface="Calibri"/>
              <a:buNone/>
            </a:pPr>
            <a:r>
              <a:rPr lang="en-US" sz="4400">
                <a:solidFill>
                  <a:srgbClr val="006FB6"/>
                </a:solidFill>
              </a:rPr>
              <a:t>más importantes</a:t>
            </a:r>
            <a:endParaRPr>
              <a:solidFill>
                <a:srgbClr val="006FB6"/>
              </a:solidFill>
            </a:endParaRPr>
          </a:p>
        </p:txBody>
      </p:sp>
      <p:sp>
        <p:nvSpPr>
          <p:cNvPr id="1440" name="Google Shape;1440;p110"/>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sz="4000">
                <a:solidFill>
                  <a:srgbClr val="006FB6"/>
                </a:solidFill>
              </a:rPr>
              <a:t>¡Ponganlo a prueba con un libro! </a:t>
            </a:r>
            <a:endParaRPr/>
          </a:p>
          <a:p>
            <a:pPr indent="0" lvl="0" marL="0" rtl="0" algn="l">
              <a:lnSpc>
                <a:spcPct val="90000"/>
              </a:lnSpc>
              <a:spcBef>
                <a:spcPts val="1000"/>
              </a:spcBef>
              <a:spcAft>
                <a:spcPts val="0"/>
              </a:spcAft>
              <a:buClr>
                <a:srgbClr val="0771BA"/>
              </a:buClr>
              <a:buSzPts val="2800"/>
              <a:buNone/>
            </a:pPr>
            <a:r>
              <a:t/>
            </a:r>
            <a:endParaRPr/>
          </a:p>
        </p:txBody>
      </p:sp>
      <p:sp>
        <p:nvSpPr>
          <p:cNvPr id="1441" name="Google Shape;1441;p110"/>
          <p:cNvSpPr txBox="1"/>
          <p:nvPr>
            <p:ph idx="2" type="body"/>
          </p:nvPr>
        </p:nvSpPr>
        <p:spPr>
          <a:xfrm>
            <a:off x="265475" y="1893100"/>
            <a:ext cx="3023100" cy="44835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2800"/>
              <a:buNone/>
            </a:pPr>
            <a:r>
              <a:t/>
            </a:r>
            <a:endParaRPr sz="2600">
              <a:solidFill>
                <a:srgbClr val="006FB6"/>
              </a:solidFill>
            </a:endParaRPr>
          </a:p>
          <a:p>
            <a:pPr indent="-406400" lvl="0" marL="457200" rtl="0" algn="l">
              <a:lnSpc>
                <a:spcPct val="100000"/>
              </a:lnSpc>
              <a:spcBef>
                <a:spcPts val="0"/>
              </a:spcBef>
              <a:spcAft>
                <a:spcPts val="0"/>
              </a:spcAft>
              <a:buClr>
                <a:srgbClr val="006FB6"/>
              </a:buClr>
              <a:buSzPts val="2800"/>
              <a:buChar char="•"/>
            </a:pPr>
            <a:r>
              <a:rPr lang="en-US" sz="2600">
                <a:solidFill>
                  <a:srgbClr val="006FB6"/>
                </a:solidFill>
              </a:rPr>
              <a:t>Empiecen a leer un libro.</a:t>
            </a:r>
            <a:endParaRPr>
              <a:solidFill>
                <a:srgbClr val="006FB6"/>
              </a:solidFill>
            </a:endParaRPr>
          </a:p>
          <a:p>
            <a:pPr indent="-406400" lvl="0" marL="457200" rtl="0" algn="l">
              <a:lnSpc>
                <a:spcPct val="90000"/>
              </a:lnSpc>
              <a:spcBef>
                <a:spcPts val="1000"/>
              </a:spcBef>
              <a:spcAft>
                <a:spcPts val="0"/>
              </a:spcAft>
              <a:buClr>
                <a:srgbClr val="006FB6"/>
              </a:buClr>
              <a:buSzPts val="2800"/>
              <a:buChar char="•"/>
            </a:pPr>
            <a:r>
              <a:rPr lang="en-US" sz="2600">
                <a:solidFill>
                  <a:srgbClr val="006FB6"/>
                </a:solidFill>
              </a:rPr>
              <a:t>Hagan una pausa después de 1-2 minutos para hablar sobre las ideas principales del texto que han descubierto. </a:t>
            </a:r>
            <a:endParaRPr/>
          </a:p>
        </p:txBody>
      </p:sp>
      <p:pic>
        <p:nvPicPr>
          <p:cNvPr descr="A picture containing can&#10;&#10;Description automatically generated" id="1442" name="Google Shape;1442;p110"/>
          <p:cNvPicPr preferRelativeResize="0"/>
          <p:nvPr>
            <p:ph idx="4" type="body"/>
          </p:nvPr>
        </p:nvPicPr>
        <p:blipFill rotWithShape="1">
          <a:blip r:embed="rId3">
            <a:alphaModFix/>
          </a:blip>
          <a:srcRect b="0" l="0" r="0" t="0"/>
          <a:stretch/>
        </p:blipFill>
        <p:spPr>
          <a:xfrm>
            <a:off x="4089688" y="1895231"/>
            <a:ext cx="2660100" cy="3727800"/>
          </a:xfrm>
          <a:prstGeom prst="rect">
            <a:avLst/>
          </a:prstGeom>
          <a:noFill/>
          <a:ln>
            <a:noFill/>
          </a:ln>
        </p:spPr>
      </p:pic>
      <p:sp>
        <p:nvSpPr>
          <p:cNvPr id="1443" name="Google Shape;1443;p110"/>
          <p:cNvSpPr txBox="1"/>
          <p:nvPr>
            <p:ph idx="5" type="body"/>
          </p:nvPr>
        </p:nvSpPr>
        <p:spPr>
          <a:xfrm>
            <a:off x="6852700" y="1698550"/>
            <a:ext cx="4985100" cy="4283100"/>
          </a:xfrm>
          <a:prstGeom prst="rect">
            <a:avLst/>
          </a:prstGeom>
          <a:noFill/>
          <a:ln>
            <a:noFill/>
          </a:ln>
        </p:spPr>
        <p:txBody>
          <a:bodyPr anchorCtr="0" anchor="t" bIns="45700" lIns="91425" spcFirstLastPara="1" rIns="91425" wrap="square" tIns="45700">
            <a:noAutofit/>
          </a:bodyPr>
          <a:lstStyle/>
          <a:p>
            <a:pPr indent="-419100" lvl="0" marL="457200" rtl="0" algn="l">
              <a:lnSpc>
                <a:spcPct val="90000"/>
              </a:lnSpc>
              <a:spcBef>
                <a:spcPts val="1000"/>
              </a:spcBef>
              <a:spcAft>
                <a:spcPts val="0"/>
              </a:spcAft>
              <a:buSzPts val="3000"/>
              <a:buChar char="•"/>
            </a:pPr>
            <a:r>
              <a:rPr lang="en-US" sz="2800"/>
              <a:t> </a:t>
            </a:r>
            <a:r>
              <a:rPr lang="en-US" sz="3000"/>
              <a:t>¿Qué te enseña este libro?</a:t>
            </a:r>
            <a:endParaRPr/>
          </a:p>
          <a:p>
            <a:pPr indent="0" lvl="0" marL="457200" rtl="0" algn="l">
              <a:lnSpc>
                <a:spcPct val="100000"/>
              </a:lnSpc>
              <a:spcBef>
                <a:spcPts val="0"/>
              </a:spcBef>
              <a:spcAft>
                <a:spcPts val="0"/>
              </a:spcAft>
              <a:buSzPts val="3200"/>
              <a:buNone/>
            </a:pPr>
            <a:r>
              <a:t/>
            </a:r>
            <a:endParaRPr sz="3000"/>
          </a:p>
          <a:p>
            <a:pPr indent="-419100" lvl="0" marL="457200" rtl="0" algn="l">
              <a:lnSpc>
                <a:spcPct val="100000"/>
              </a:lnSpc>
              <a:spcBef>
                <a:spcPts val="0"/>
              </a:spcBef>
              <a:spcAft>
                <a:spcPts val="0"/>
              </a:spcAft>
              <a:buSzPts val="3000"/>
              <a:buChar char="•"/>
            </a:pPr>
            <a:r>
              <a:rPr lang="en-US" sz="3000"/>
              <a:t> ¿Cuál hecho apareció varias veces en el texto? </a:t>
            </a:r>
            <a:endParaRPr sz="3000"/>
          </a:p>
          <a:p>
            <a:pPr indent="0" lvl="0" marL="457200" rtl="0" algn="l">
              <a:lnSpc>
                <a:spcPct val="100000"/>
              </a:lnSpc>
              <a:spcBef>
                <a:spcPts val="0"/>
              </a:spcBef>
              <a:spcAft>
                <a:spcPts val="0"/>
              </a:spcAft>
              <a:buSzPts val="3200"/>
              <a:buNone/>
            </a:pPr>
            <a:r>
              <a:t/>
            </a:r>
            <a:endParaRPr sz="3000"/>
          </a:p>
          <a:p>
            <a:pPr indent="-419100" lvl="0" marL="457200" rtl="0" algn="l">
              <a:lnSpc>
                <a:spcPct val="100000"/>
              </a:lnSpc>
              <a:spcBef>
                <a:spcPts val="0"/>
              </a:spcBef>
              <a:spcAft>
                <a:spcPts val="0"/>
              </a:spcAft>
              <a:buSzPts val="3000"/>
              <a:buChar char="•"/>
            </a:pPr>
            <a:r>
              <a:rPr lang="en-US" sz="3000"/>
              <a:t>¿Qué son 2 o 3 cosas que el autor quería enseñarnos sobre los tiburones? ¿Muestrame donde aprendiste esto?</a:t>
            </a:r>
            <a:endParaRPr/>
          </a:p>
          <a:p>
            <a:pPr indent="-25400" lvl="0" marL="228600" rtl="0" algn="l">
              <a:lnSpc>
                <a:spcPct val="90000"/>
              </a:lnSpc>
              <a:spcBef>
                <a:spcPts val="1000"/>
              </a:spcBef>
              <a:spcAft>
                <a:spcPts val="0"/>
              </a:spcAft>
              <a:buClr>
                <a:srgbClr val="006FB6"/>
              </a:buClr>
              <a:buSzPts val="3200"/>
              <a:buNone/>
            </a:pPr>
            <a:r>
              <a:t/>
            </a:r>
            <a:endParaRPr/>
          </a:p>
        </p:txBody>
      </p:sp>
      <p:sp>
        <p:nvSpPr>
          <p:cNvPr id="1444" name="Google Shape;1444;p110"/>
          <p:cNvSpPr txBox="1"/>
          <p:nvPr/>
        </p:nvSpPr>
        <p:spPr>
          <a:xfrm>
            <a:off x="9488853" y="5549220"/>
            <a:ext cx="270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6FB6"/>
              </a:solidFill>
              <a:latin typeface="Calibri"/>
              <a:ea typeface="Calibri"/>
              <a:cs typeface="Calibri"/>
              <a:sym typeface="Calibri"/>
            </a:endParaRPr>
          </a:p>
        </p:txBody>
      </p:sp>
      <p:pic>
        <p:nvPicPr>
          <p:cNvPr id="1445" name="Google Shape;1445;p110"/>
          <p:cNvPicPr preferRelativeResize="0"/>
          <p:nvPr/>
        </p:nvPicPr>
        <p:blipFill rotWithShape="1">
          <a:blip r:embed="rId4">
            <a:alphaModFix/>
          </a:blip>
          <a:srcRect b="0" l="0" r="0" t="-1666"/>
          <a:stretch/>
        </p:blipFill>
        <p:spPr>
          <a:xfrm>
            <a:off x="7883975" y="693825"/>
            <a:ext cx="678450" cy="100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111"/>
          <p:cNvSpPr txBox="1"/>
          <p:nvPr>
            <p:ph type="title"/>
          </p:nvPr>
        </p:nvSpPr>
        <p:spPr>
          <a:xfrm>
            <a:off x="3536683" y="0"/>
            <a:ext cx="5328000" cy="1577400"/>
          </a:xfrm>
          <a:prstGeom prst="rect">
            <a:avLst/>
          </a:prstGeom>
          <a:noFill/>
          <a:ln>
            <a:noFill/>
          </a:ln>
        </p:spPr>
        <p:txBody>
          <a:bodyPr anchorCtr="0" anchor="ctr" bIns="45700" lIns="274300" spcFirstLastPara="1" rIns="91425" wrap="square" tIns="45700">
            <a:normAutofit fontScale="90000"/>
          </a:bodyPr>
          <a:lstStyle/>
          <a:p>
            <a:pPr indent="0" lvl="0" marL="0" rtl="0" algn="l">
              <a:lnSpc>
                <a:spcPct val="100000"/>
              </a:lnSpc>
              <a:spcBef>
                <a:spcPts val="0"/>
              </a:spcBef>
              <a:spcAft>
                <a:spcPts val="0"/>
              </a:spcAft>
              <a:buClr>
                <a:srgbClr val="006FB6"/>
              </a:buClr>
              <a:buSzPct val="100000"/>
              <a:buFont typeface="Calibri"/>
              <a:buNone/>
            </a:pPr>
            <a:r>
              <a:rPr lang="en-US" sz="4400">
                <a:solidFill>
                  <a:srgbClr val="006FB6"/>
                </a:solidFill>
              </a:rPr>
              <a:t>Contar un hecho divertido o interesante</a:t>
            </a:r>
            <a:endParaRPr/>
          </a:p>
        </p:txBody>
      </p:sp>
      <p:sp>
        <p:nvSpPr>
          <p:cNvPr id="1451" name="Google Shape;1451;p111"/>
          <p:cNvSpPr txBox="1"/>
          <p:nvPr>
            <p:ph idx="1" type="body"/>
          </p:nvPr>
        </p:nvSpPr>
        <p:spPr>
          <a:xfrm>
            <a:off x="-228600" y="239400"/>
            <a:ext cx="3467700" cy="13380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solidFill>
                  <a:srgbClr val="006FB6"/>
                </a:solidFill>
              </a:rPr>
              <a:t>Hagan una lista de temas que le interesan a su hijo. </a:t>
            </a:r>
            <a:endParaRPr/>
          </a:p>
          <a:p>
            <a:pPr indent="-228600" lvl="0" marL="457200" marR="0" rtl="0" algn="ctr">
              <a:lnSpc>
                <a:spcPct val="90000"/>
              </a:lnSpc>
              <a:spcBef>
                <a:spcPts val="1000"/>
              </a:spcBef>
              <a:spcAft>
                <a:spcPts val="0"/>
              </a:spcAft>
              <a:buClr>
                <a:srgbClr val="0771BA"/>
              </a:buClr>
              <a:buSzPts val="2800"/>
              <a:buFont typeface="Arial"/>
              <a:buNone/>
            </a:pPr>
            <a:r>
              <a:t/>
            </a:r>
            <a:endParaRPr/>
          </a:p>
        </p:txBody>
      </p:sp>
      <p:sp>
        <p:nvSpPr>
          <p:cNvPr id="1452" name="Google Shape;1452;p111"/>
          <p:cNvSpPr txBox="1"/>
          <p:nvPr>
            <p:ph idx="2" type="body"/>
          </p:nvPr>
        </p:nvSpPr>
        <p:spPr>
          <a:xfrm>
            <a:off x="213750" y="1732149"/>
            <a:ext cx="3040200" cy="39501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solidFill>
                  <a:srgbClr val="006FB6"/>
                </a:solidFill>
              </a:rPr>
              <a:t>Encontrar hechos interesantes es más fácil cuando los libros nos interesan. Si necesitan ayuda para encontrar libros, ¡favor de preguntar!</a:t>
            </a:r>
            <a:endParaRPr/>
          </a:p>
          <a:p>
            <a:pPr indent="0" lvl="0" marL="457200" rtl="0" algn="l">
              <a:lnSpc>
                <a:spcPct val="90000"/>
              </a:lnSpc>
              <a:spcBef>
                <a:spcPts val="1000"/>
              </a:spcBef>
              <a:spcAft>
                <a:spcPts val="0"/>
              </a:spcAft>
              <a:buSzPts val="2800"/>
              <a:buNone/>
            </a:pPr>
            <a:r>
              <a:t/>
            </a:r>
            <a:endParaRPr b="1">
              <a:solidFill>
                <a:srgbClr val="006FB6"/>
              </a:solidFill>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53" name="Google Shape;1453;p111"/>
          <p:cNvSpPr txBox="1"/>
          <p:nvPr>
            <p:ph idx="4" type="body"/>
          </p:nvPr>
        </p:nvSpPr>
        <p:spPr>
          <a:xfrm>
            <a:off x="3790950" y="1944700"/>
            <a:ext cx="4178100" cy="41544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Char char="•"/>
            </a:pPr>
            <a:r>
              <a:rPr lang="en-US" sz="3400"/>
              <a:t>¿Cuál fue la cosa más increíble que aprendiste en este libro?</a:t>
            </a:r>
            <a:endParaRPr/>
          </a:p>
          <a:p>
            <a:pPr indent="-406400" lvl="0" marL="457200" rtl="0" algn="l">
              <a:lnSpc>
                <a:spcPct val="100000"/>
              </a:lnSpc>
              <a:spcBef>
                <a:spcPts val="0"/>
              </a:spcBef>
              <a:spcAft>
                <a:spcPts val="0"/>
              </a:spcAft>
              <a:buSzPts val="2800"/>
              <a:buChar char="•"/>
            </a:pPr>
            <a:r>
              <a:rPr lang="en-US" sz="3400"/>
              <a:t>¿Cuál fue una cosa que ya sabías? ¿Como lo dijo el autor?  </a:t>
            </a:r>
            <a:endParaRPr/>
          </a:p>
          <a:p>
            <a:pPr indent="-228600" lvl="0" marL="457200" marR="0" rtl="0" algn="l">
              <a:lnSpc>
                <a:spcPct val="90000"/>
              </a:lnSpc>
              <a:spcBef>
                <a:spcPts val="1000"/>
              </a:spcBef>
              <a:spcAft>
                <a:spcPts val="0"/>
              </a:spcAft>
              <a:buClr>
                <a:srgbClr val="006FB6"/>
              </a:buClr>
              <a:buSzPts val="2800"/>
              <a:buFont typeface="Arial"/>
              <a:buNone/>
            </a:pPr>
            <a:r>
              <a:t/>
            </a:r>
            <a:endParaRPr sz="3200"/>
          </a:p>
        </p:txBody>
      </p:sp>
      <p:sp>
        <p:nvSpPr>
          <p:cNvPr id="1454" name="Google Shape;1454;p111"/>
          <p:cNvSpPr txBox="1"/>
          <p:nvPr>
            <p:ph idx="5" type="body"/>
          </p:nvPr>
        </p:nvSpPr>
        <p:spPr>
          <a:xfrm>
            <a:off x="7620000" y="1949740"/>
            <a:ext cx="4073100" cy="41544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Char char="•"/>
            </a:pPr>
            <a:r>
              <a:rPr lang="en-US" sz="3400"/>
              <a:t>¿Cuál fue una cosa que te sorprendió? Enseñame</a:t>
            </a:r>
            <a:endParaRPr sz="3200"/>
          </a:p>
          <a:p>
            <a:pPr indent="-406400" lvl="0" marL="457200" rtl="0" algn="l">
              <a:lnSpc>
                <a:spcPct val="100000"/>
              </a:lnSpc>
              <a:spcBef>
                <a:spcPts val="0"/>
              </a:spcBef>
              <a:spcAft>
                <a:spcPts val="0"/>
              </a:spcAft>
              <a:buSzPts val="2800"/>
              <a:buChar char="•"/>
            </a:pPr>
            <a:r>
              <a:rPr lang="en-US" sz="3400"/>
              <a:t>¿Cuál es un hecho que quieres contar a un amigo? Enseñame como lo sabes</a:t>
            </a:r>
            <a:endParaRPr sz="3200"/>
          </a:p>
          <a:p>
            <a:pPr indent="-228600" lvl="0" marL="457200" marR="0" rtl="0" algn="l">
              <a:lnSpc>
                <a:spcPct val="90000"/>
              </a:lnSpc>
              <a:spcBef>
                <a:spcPts val="1000"/>
              </a:spcBef>
              <a:spcAft>
                <a:spcPts val="0"/>
              </a:spcAft>
              <a:buClr>
                <a:srgbClr val="006FB6"/>
              </a:buClr>
              <a:buSzPts val="2800"/>
              <a:buFont typeface="Arial"/>
              <a:buNone/>
            </a:pPr>
            <a:r>
              <a:t/>
            </a:r>
            <a:endParaRPr sz="3200"/>
          </a:p>
          <a:p>
            <a:pPr indent="-228600" lvl="0" marL="457200" marR="0" rtl="0" algn="l">
              <a:lnSpc>
                <a:spcPct val="90000"/>
              </a:lnSpc>
              <a:spcBef>
                <a:spcPts val="1000"/>
              </a:spcBef>
              <a:spcAft>
                <a:spcPts val="0"/>
              </a:spcAft>
              <a:buClr>
                <a:srgbClr val="006FB6"/>
              </a:buClr>
              <a:buSzPts val="2800"/>
              <a:buFont typeface="Arial"/>
              <a:buNone/>
            </a:pPr>
            <a:r>
              <a:t/>
            </a:r>
            <a:endParaRPr sz="3200"/>
          </a:p>
        </p:txBody>
      </p:sp>
      <p:pic>
        <p:nvPicPr>
          <p:cNvPr id="1455" name="Google Shape;1455;p111"/>
          <p:cNvPicPr preferRelativeResize="0"/>
          <p:nvPr/>
        </p:nvPicPr>
        <p:blipFill rotWithShape="1">
          <a:blip r:embed="rId3">
            <a:alphaModFix/>
          </a:blip>
          <a:srcRect b="0" l="0" r="0" t="-1666"/>
          <a:stretch/>
        </p:blipFill>
        <p:spPr>
          <a:xfrm>
            <a:off x="11147150" y="1153800"/>
            <a:ext cx="678450" cy="100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