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2" r:id="rId1"/>
    <p:sldMasterId id="2147483753" r:id="rId2"/>
    <p:sldMasterId id="2147483754" r:id="rId3"/>
    <p:sldMasterId id="2147483756" r:id="rId4"/>
    <p:sldMasterId id="2147483757" r:id="rId5"/>
    <p:sldMasterId id="2147483758" r:id="rId6"/>
    <p:sldMasterId id="2147483759" r:id="rId7"/>
    <p:sldMasterId id="2147483760" r:id="rId8"/>
    <p:sldMasterId id="2147483761" r:id="rId9"/>
  </p:sldMasterIdLst>
  <p:notesMasterIdLst>
    <p:notesMasterId r:id="rId26"/>
  </p:notesMasterIdLst>
  <p:sldIdLst>
    <p:sldId id="256" r:id="rId10"/>
    <p:sldId id="257" r:id="rId11"/>
    <p:sldId id="258" r:id="rId12"/>
    <p:sldId id="272"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457200" lvl="0" indent="-22860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Overview and rationale</a:t>
            </a:r>
            <a:endParaRPr/>
          </a:p>
          <a:p>
            <a:pPr marL="0" lvl="0" indent="0" algn="l" rtl="0">
              <a:lnSpc>
                <a:spcPct val="100000"/>
              </a:lnSpc>
              <a:spcBef>
                <a:spcPts val="0"/>
              </a:spcBef>
              <a:spcAft>
                <a:spcPts val="0"/>
              </a:spcAft>
              <a:buClr>
                <a:schemeClr val="dk1"/>
              </a:buClr>
              <a:buSzPts val="1400"/>
              <a:buFont typeface="Arial"/>
              <a:buNone/>
            </a:pPr>
            <a:r>
              <a:rPr lang="en-US"/>
              <a:t>This is an</a:t>
            </a:r>
            <a:r>
              <a:rPr lang="en-US" b="1"/>
              <a:t> understand the story </a:t>
            </a:r>
            <a:r>
              <a:rPr lang="en-US"/>
              <a:t>workshop.</a:t>
            </a:r>
            <a:r>
              <a:rPr lang="en-US" b="1"/>
              <a:t> </a:t>
            </a:r>
            <a:r>
              <a:rPr lang="en-US"/>
              <a:t>Through the workshop, families learn a strategy they can use to help their child identify main ideas and supporting details. Then they help the child find interesting and fun facts that inspire young readers to choose more books about topics they love.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b="1"/>
              <a:t>Materials: </a:t>
            </a:r>
            <a:endParaRPr b="1"/>
          </a:p>
          <a:p>
            <a:pPr marL="457200" lvl="0" indent="-279400" algn="l" rtl="0">
              <a:lnSpc>
                <a:spcPct val="100000"/>
              </a:lnSpc>
              <a:spcBef>
                <a:spcPts val="0"/>
              </a:spcBef>
              <a:spcAft>
                <a:spcPts val="0"/>
              </a:spcAft>
              <a:buClr>
                <a:schemeClr val="dk1"/>
              </a:buClr>
              <a:buSzPts val="800"/>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Char char="●"/>
            </a:pPr>
            <a:r>
              <a:rPr lang="en-US"/>
              <a:t>Books for families to use during practice time. This workshop works with nonfiction books only.</a:t>
            </a:r>
            <a:endParaRPr/>
          </a:p>
          <a:p>
            <a:pPr marL="457200" lvl="0" indent="-279400" algn="l" rtl="0">
              <a:lnSpc>
                <a:spcPct val="100000"/>
              </a:lnSpc>
              <a:spcBef>
                <a:spcPts val="0"/>
              </a:spcBef>
              <a:spcAft>
                <a:spcPts val="0"/>
              </a:spcAft>
              <a:buClr>
                <a:schemeClr val="dk1"/>
              </a:buClr>
              <a:buSzPts val="800"/>
              <a:buChar char="●"/>
            </a:pPr>
            <a:r>
              <a:rPr lang="en-US"/>
              <a:t>Projector to display slides</a:t>
            </a:r>
            <a:endParaRPr/>
          </a:p>
          <a:p>
            <a:pPr marL="457200" lvl="0" indent="-279400" algn="l" rtl="0">
              <a:lnSpc>
                <a:spcPct val="100000"/>
              </a:lnSpc>
              <a:spcBef>
                <a:spcPts val="0"/>
              </a:spcBef>
              <a:spcAft>
                <a:spcPts val="0"/>
              </a:spcAft>
              <a:buClr>
                <a:schemeClr val="dk1"/>
              </a:buClr>
              <a:buSzPts val="800"/>
              <a:buChar char="●"/>
            </a:pPr>
            <a:r>
              <a:rPr lang="en-US"/>
              <a:t>Empty envelope for families to put feedback form in (optional). You may also choose to separate the feedback form from the Family Workshop note taker and distribute at the end of the workshop.</a:t>
            </a:r>
            <a:endParaRPr/>
          </a:p>
          <a:p>
            <a:pPr marL="457200" lvl="0" indent="-279400" algn="l" rtl="0">
              <a:lnSpc>
                <a:spcPct val="100000"/>
              </a:lnSpc>
              <a:spcBef>
                <a:spcPts val="0"/>
              </a:spcBef>
              <a:spcAft>
                <a:spcPts val="0"/>
              </a:spcAft>
              <a:buClr>
                <a:schemeClr val="dk1"/>
              </a:buClr>
              <a:buSzPts val="800"/>
              <a:buChar char="●"/>
            </a:pPr>
            <a:r>
              <a:rPr lang="en-US"/>
              <a:t>Name tags (optional but highly recommended. Using names is an important practice for building community)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98450" algn="l" rtl="0">
              <a:lnSpc>
                <a:spcPct val="100000"/>
              </a:lnSpc>
              <a:spcBef>
                <a:spcPts val="0"/>
              </a:spcBef>
              <a:spcAft>
                <a:spcPts val="0"/>
              </a:spcAft>
              <a:buClr>
                <a:schemeClr val="dk1"/>
              </a:buClr>
              <a:buSzPts val="1100"/>
              <a:buFont typeface="Calibri"/>
              <a:buChar char="•"/>
            </a:pPr>
            <a:r>
              <a:rPr lang="en-US"/>
              <a:t>In this workshop, you will model how to talk about the topic and main idea of a text. </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finding the topic versus the main idea.</a:t>
            </a:r>
            <a:endParaRPr/>
          </a:p>
          <a:p>
            <a:pPr marL="914400" lvl="1" indent="-317500" algn="l" rtl="0">
              <a:lnSpc>
                <a:spcPct val="100000"/>
              </a:lnSpc>
              <a:spcBef>
                <a:spcPts val="0"/>
              </a:spcBef>
              <a:spcAft>
                <a:spcPts val="0"/>
              </a:spcAft>
              <a:buClr>
                <a:schemeClr val="dk1"/>
              </a:buClr>
              <a:buSzPts val="1400"/>
              <a:buChar char="•"/>
            </a:pPr>
            <a:r>
              <a:rPr lang="en-US"/>
              <a:t>You may also choose to use a book from your classroom instead of the book covers provided on the slides.</a:t>
            </a:r>
            <a:endParaRPr/>
          </a:p>
          <a:p>
            <a:pPr marL="457200" lvl="0" indent="-317500" algn="l" rtl="0">
              <a:lnSpc>
                <a:spcPct val="100000"/>
              </a:lnSpc>
              <a:spcBef>
                <a:spcPts val="0"/>
              </a:spcBef>
              <a:spcAft>
                <a:spcPts val="0"/>
              </a:spcAft>
              <a:buClr>
                <a:schemeClr val="dk1"/>
              </a:buClr>
              <a:buSzPts val="1400"/>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a:p>
          <a:p>
            <a:pPr marL="0" lvl="0" indent="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Practice and reflection help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check-in with families individually during practice time. See the “Practice time” slide for more specific suggestions.</a:t>
            </a:r>
            <a:endParaRPr/>
          </a:p>
          <a:p>
            <a:pPr marL="457200" lvl="0" indent="-22860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Ideas to differentiate </a:t>
            </a:r>
            <a:endParaRPr/>
          </a:p>
          <a:p>
            <a:pPr marL="457200" lvl="0" indent="-298450" algn="l" rtl="0">
              <a:lnSpc>
                <a:spcPct val="100000"/>
              </a:lnSpc>
              <a:spcBef>
                <a:spcPts val="0"/>
              </a:spcBef>
              <a:spcAft>
                <a:spcPts val="0"/>
              </a:spcAft>
              <a:buClr>
                <a:schemeClr val="dk1"/>
              </a:buClr>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lvl="0" indent="-298450" algn="l" rtl="0">
              <a:lnSpc>
                <a:spcPct val="100000"/>
              </a:lnSpc>
              <a:spcBef>
                <a:spcPts val="0"/>
              </a:spcBef>
              <a:spcAft>
                <a:spcPts val="0"/>
              </a:spcAft>
              <a:buClr>
                <a:schemeClr val="dk1"/>
              </a:buClr>
              <a:buSzPts val="1100"/>
              <a:buFont typeface="Calibri"/>
              <a:buChar char="•"/>
            </a:pPr>
            <a:r>
              <a:rPr lang="en-US"/>
              <a:t>Consider changing the images on the slides to be more appropriate for your students. </a:t>
            </a:r>
            <a:endParaRPr/>
          </a:p>
          <a:p>
            <a:pPr marL="457200" lvl="0" indent="-298450" algn="l" rtl="0">
              <a:lnSpc>
                <a:spcPct val="100000"/>
              </a:lnSpc>
              <a:spcBef>
                <a:spcPts val="0"/>
              </a:spcBef>
              <a:spcAft>
                <a:spcPts val="0"/>
              </a:spcAft>
              <a:buClr>
                <a:schemeClr val="dk1"/>
              </a:buClr>
              <a:buSzPts val="1100"/>
              <a:buFont typeface="Calibri"/>
              <a:buChar char="•"/>
            </a:pPr>
            <a:r>
              <a:rPr lang="en-US"/>
              <a:t>Preview the “Check in on literacy terms” slide and adjust terms or definitions as needed.</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younger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Use a shorter book that has one main idea.</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Give families additional strategies for grouping facts into main ideas and sub ideas. </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a:t>
            </a:r>
            <a:r>
              <a:rPr lang="en-US" b="1"/>
              <a:t> Multilingual families</a:t>
            </a:r>
            <a:r>
              <a:rPr lang="en-US"/>
              <a:t>:</a:t>
            </a:r>
            <a:endParaRPr/>
          </a:p>
          <a:p>
            <a:pPr marL="685800" lvl="1" indent="-215900" algn="l" rtl="0">
              <a:lnSpc>
                <a:spcPct val="100000"/>
              </a:lnSpc>
              <a:spcBef>
                <a:spcPts val="0"/>
              </a:spcBef>
              <a:spcAft>
                <a:spcPts val="0"/>
              </a:spcAft>
              <a:buClr>
                <a:schemeClr val="dk1"/>
              </a:buClr>
              <a:buSzPts val="1200"/>
              <a:buChar char="•"/>
            </a:pPr>
            <a:r>
              <a:rPr lang="en-US"/>
              <a:t>This workshop can be very useful for multilingual families because it helps them zoom out and think beyond decoding a text into constructing meaning. Explain to families they may also want to take an additional step BEFORE they start reading a nonfiction book and brainstorm everything they know about a topic. Activating prior knowledge before reading is an important comprehension technique. (This is the reading tip of the “Why are you reading this?” workshop).</a:t>
            </a:r>
            <a:endParaRPr/>
          </a:p>
          <a:p>
            <a:pPr marL="685800" lvl="1" indent="-215900" algn="l" rtl="0">
              <a:lnSpc>
                <a:spcPct val="100000"/>
              </a:lnSpc>
              <a:spcBef>
                <a:spcPts val="0"/>
              </a:spcBef>
              <a:spcAft>
                <a:spcPts val="0"/>
              </a:spcAft>
              <a:buClr>
                <a:schemeClr val="dk1"/>
              </a:buClr>
              <a:buSzPts val="1200"/>
              <a:buChar char="•"/>
            </a:pPr>
            <a:r>
              <a:rPr lang="en-US"/>
              <a:t>Remind families it’s fine to have this conversation in whatever language they are most comfortable in. It is also fine if only the child has read the book. They can have a conversation about a book that not everyone has read. </a:t>
            </a:r>
            <a:endParaRPr/>
          </a:p>
          <a:p>
            <a:pPr marL="685800" lvl="1" indent="-215900" algn="l" rtl="0">
              <a:lnSpc>
                <a:spcPct val="100000"/>
              </a:lnSpc>
              <a:spcBef>
                <a:spcPts val="0"/>
              </a:spcBef>
              <a:spcAft>
                <a:spcPts val="0"/>
              </a:spcAft>
              <a:buClr>
                <a:schemeClr val="dk1"/>
              </a:buClr>
              <a:buSzPts val="1200"/>
              <a:buChar char="•"/>
            </a:pPr>
            <a:r>
              <a:rPr lang="en-US"/>
              <a:t>Families can use non-fiction texts from any language to practice this strategy.</a:t>
            </a:r>
            <a:endParaRPr/>
          </a:p>
          <a:p>
            <a:pPr marL="457200" lvl="0" indent="-317500" algn="l" rtl="0">
              <a:lnSpc>
                <a:spcPct val="100000"/>
              </a:lnSpc>
              <a:spcBef>
                <a:spcPts val="0"/>
              </a:spcBef>
              <a:spcAft>
                <a:spcPts val="0"/>
              </a:spcAft>
              <a:buClr>
                <a:schemeClr val="dk1"/>
              </a:buClr>
              <a:buSzPts val="14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Timing considerations for a 60 min workshop</a:t>
            </a:r>
            <a:endParaRPr u="sng"/>
          </a:p>
          <a:p>
            <a:pPr marL="0" lvl="0" indent="0" algn="l" rtl="0">
              <a:lnSpc>
                <a:spcPct val="100000"/>
              </a:lnSpc>
              <a:spcBef>
                <a:spcPts val="0"/>
              </a:spcBef>
              <a:spcAft>
                <a:spcPts val="0"/>
              </a:spcAft>
              <a:buClr>
                <a:schemeClr val="dk1"/>
              </a:buClr>
              <a:buSzPts val="1400"/>
              <a:buFont typeface="Arial"/>
              <a:buNone/>
            </a:pPr>
            <a:r>
              <a:rPr lang="en-US"/>
              <a:t>Welcome: 10 mins</a:t>
            </a:r>
            <a:endParaRPr/>
          </a:p>
          <a:p>
            <a:pPr marL="0" lvl="0" indent="0" algn="l" rtl="0">
              <a:lnSpc>
                <a:spcPct val="100000"/>
              </a:lnSpc>
              <a:spcBef>
                <a:spcPts val="0"/>
              </a:spcBef>
              <a:spcAft>
                <a:spcPts val="0"/>
              </a:spcAft>
              <a:buClr>
                <a:schemeClr val="dk1"/>
              </a:buClr>
              <a:buSzPts val="1400"/>
              <a:buFont typeface="Arial"/>
              <a:buNone/>
            </a:pPr>
            <a:r>
              <a:rPr lang="en-US"/>
              <a:t>Reading tip: 15-20 mins</a:t>
            </a:r>
            <a:endParaRPr/>
          </a:p>
          <a:p>
            <a:pPr marL="0" lvl="0" indent="0" algn="l" rtl="0">
              <a:lnSpc>
                <a:spcPct val="100000"/>
              </a:lnSpc>
              <a:spcBef>
                <a:spcPts val="0"/>
              </a:spcBef>
              <a:spcAft>
                <a:spcPts val="0"/>
              </a:spcAft>
              <a:buClr>
                <a:schemeClr val="dk1"/>
              </a:buClr>
              <a:buSzPts val="1400"/>
              <a:buFont typeface="Arial"/>
              <a:buNone/>
            </a:pPr>
            <a:r>
              <a:rPr lang="en-US"/>
              <a:t>Practice: 15-20 mins</a:t>
            </a:r>
            <a:endParaRPr/>
          </a:p>
          <a:p>
            <a:pPr marL="0" lvl="0" indent="0" algn="l" rtl="0">
              <a:lnSpc>
                <a:spcPct val="100000"/>
              </a:lnSpc>
              <a:spcBef>
                <a:spcPts val="0"/>
              </a:spcBef>
              <a:spcAft>
                <a:spcPts val="0"/>
              </a:spcAft>
              <a:buClr>
                <a:schemeClr val="dk1"/>
              </a:buClr>
              <a:buSzPts val="1400"/>
              <a:buFont typeface="Arial"/>
              <a:buNone/>
            </a:pPr>
            <a:r>
              <a:rPr lang="en-US"/>
              <a:t>Reflection and updates: 10 mins</a:t>
            </a: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3"/>
              </a:rPr>
              <a:t>https://bit.ly/SBCfeedbackform</a:t>
            </a:r>
            <a:r>
              <a:rPr lang="en-US"/>
              <a:t>. </a:t>
            </a:r>
            <a:endParaRPr/>
          </a:p>
        </p:txBody>
      </p:sp>
      <p:sp>
        <p:nvSpPr>
          <p:cNvPr id="1398" name="Google Shape;1398;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10:notes"/>
          <p:cNvSpPr>
            <a:spLocks noGrp="1" noRot="1" noChangeAspect="1"/>
          </p:cNvSpPr>
          <p:nvPr>
            <p:ph type="sldImg" idx="2"/>
          </p:nvPr>
        </p:nvSpPr>
        <p:spPr>
          <a:xfrm>
            <a:off x="35337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Google Shape;1494;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139700" algn="l" rtl="0">
              <a:lnSpc>
                <a:spcPct val="100000"/>
              </a:lnSpc>
              <a:spcBef>
                <a:spcPts val="0"/>
              </a:spcBef>
              <a:spcAft>
                <a:spcPts val="0"/>
              </a:spcAft>
              <a:buSzPts val="1400"/>
              <a:buFont typeface="Calibri"/>
              <a:buNone/>
            </a:pPr>
            <a:endParaRPr sz="1200"/>
          </a:p>
          <a:p>
            <a:pPr marL="45720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Explain</a:t>
            </a:r>
            <a:r>
              <a:rPr lang="en-US" sz="1200" b="0" i="0" u="none" strike="noStrike" cap="none">
                <a:solidFill>
                  <a:schemeClr val="dk1"/>
                </a:solidFill>
                <a:latin typeface="Calibri"/>
                <a:ea typeface="Calibri"/>
                <a:cs typeface="Calibri"/>
                <a:sym typeface="Calibri"/>
              </a:rPr>
              <a:t> to families the third step—identifying the fun and interesting facts.</a:t>
            </a:r>
            <a:endParaRPr/>
          </a:p>
          <a:p>
            <a:pPr marL="91440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Remind families this is an important step because reading can spark joy and wonder and it’s important to foster that.</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i="0" u="sng"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000"/>
              <a:buFont typeface="Calibri"/>
              <a:buNone/>
            </a:pPr>
            <a:r>
              <a:rPr lang="en-US" u="sng"/>
              <a:t>Sample script</a:t>
            </a:r>
            <a:endParaRPr/>
          </a:p>
          <a:p>
            <a:pPr marL="0" lvl="0" indent="0" algn="l" rtl="0">
              <a:lnSpc>
                <a:spcPct val="100000"/>
              </a:lnSpc>
              <a:spcBef>
                <a:spcPts val="0"/>
              </a:spcBef>
              <a:spcAft>
                <a:spcPts val="0"/>
              </a:spcAft>
              <a:buSzPts val="1400"/>
              <a:buNone/>
            </a:pPr>
            <a:r>
              <a:rPr lang="en-US" i="1"/>
              <a:t>Informational books are fun and can shock you with their new, and sometimes wild, information! So it’s important to take the time to have some fun. Encourage joy and wonder when reading books. Many children who don’t like reading fall in love with nonfiction books because they are a quick way to learn facts about the world around us. Nonfiction books are about things we actually see – and enjoy! – in the world. For example, does your child love LEGO? Find nonfiction books that are about LEGO and their motivation will soar!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When we talk about interesting or fun facts, it’s also an opportunity to teach your child to always, always go back to the book. We want to be able to find evidence (or words and phrases in the book) to back up what we say about a book. So always end your questions with “Where did the author say that? Show me in the book.” or “Where is that written?” Younger children can point to the pictures.</a:t>
            </a:r>
            <a:endParaRPr i="1"/>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000"/>
              <a:buFont typeface="Calibri"/>
              <a:buNone/>
            </a:pPr>
            <a:r>
              <a:rPr lang="en-US" u="sng"/>
              <a:t>Sample script in Spanish:</a:t>
            </a:r>
            <a:endParaRPr/>
          </a:p>
          <a:p>
            <a:pPr marL="0" lvl="0" indent="0" algn="l" rtl="0">
              <a:lnSpc>
                <a:spcPct val="100000"/>
              </a:lnSpc>
              <a:spcBef>
                <a:spcPts val="0"/>
              </a:spcBef>
              <a:spcAft>
                <a:spcPts val="0"/>
              </a:spcAft>
              <a:buSzPts val="1400"/>
              <a:buNone/>
            </a:pPr>
            <a:r>
              <a:rPr lang="en-US" i="1"/>
              <a:t>¡Los libros de información son divertidos y pueden sorprendernos con la información nueva y super interesante! Por lo mismo, es importante darle tiempo a la lectura de no ficción para divertirse. Hay que dar el ejemplo de sentir alegría y asombro en el proceso de leer libros. A muchos niños a quienes no les gusta leer les encanta leer libros de no ficción porque son una manera rápida de aprender hechos sobre el mundo a nuestro alrededor. Los libros de no ficción se tratan de cosas que realmente vemos en el mundo - y disfrutamos. Por ejemplo, ¿a tu hijo le encantan los legos? ¡Busca libros de no ficción sobre los legos y su motivación aumentará un montón!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i="1"/>
              <a:t>Cuando hablamos sobre hechos interesantes o divertidos, también es una oportunidad para enseñarle a sus hijos a siempre, siempre regresar al libro.  Queremos estar disponibles para encontrar evidencias (o palabras o frases en el libro) para respaldar lo que decimos sobre el libro.  Así que siempre termine sus preguntas con ¿“Dónde dijo el autor eso? Enséñame </a:t>
            </a:r>
            <a:r>
              <a:rPr lang="en-US"/>
              <a:t>en el libro” o </a:t>
            </a:r>
            <a:r>
              <a:rPr lang="en-US" i="1"/>
              <a:t>"¿Dónde está escrito eso?" Los niños más pequeños pueden señalar las imágenes.</a:t>
            </a:r>
            <a:endParaRPr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the </a:t>
            </a:r>
            <a:r>
              <a:rPr lang="en-US" sz="1200" b="1" i="0" u="none" strike="noStrike" cap="none">
                <a:solidFill>
                  <a:schemeClr val="dk1"/>
                </a:solidFill>
                <a:latin typeface="Calibri"/>
                <a:ea typeface="Calibri"/>
                <a:cs typeface="Calibri"/>
                <a:sym typeface="Calibri"/>
              </a:rPr>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 </a:t>
            </a:r>
            <a:r>
              <a:rPr lang="en-US" i="1" u="none" strike="noStrike" cap="none">
                <a:solidFill>
                  <a:schemeClr val="dk1"/>
                </a:solidFill>
              </a:rPr>
              <a:t>For</a:t>
            </a:r>
            <a:r>
              <a:rPr lang="en-US" i="1"/>
              <a:t> multilingual </a:t>
            </a:r>
            <a:r>
              <a:rPr lang="en-US" i="1" u="none" strike="noStrike" cap="none">
                <a:solidFill>
                  <a:schemeClr val="dk1"/>
                </a:solidFill>
              </a:rPr>
              <a:t>families specifically</a:t>
            </a:r>
            <a:r>
              <a:rPr lang="en-US"/>
              <a:t>:</a:t>
            </a:r>
            <a:r>
              <a:rPr lang="en-US" i="0" u="none" strike="noStrike" cap="none">
                <a:solidFill>
                  <a:schemeClr val="dk1"/>
                </a:solidFill>
              </a:rPr>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SzPts val="1400"/>
              <a:buChar char="•"/>
            </a:pPr>
            <a:r>
              <a:rPr lang="en-US"/>
              <a:t>There are also sample questions on the Reading Tip Sheet.</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mentally organize and remember information about a text.</a:t>
            </a:r>
            <a:endParaRPr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mentalmente organizar y recordar la información sobre el texto.</a:t>
            </a:r>
            <a:endParaRPr u="sng"/>
          </a:p>
        </p:txBody>
      </p:sp>
      <p:sp>
        <p:nvSpPr>
          <p:cNvPr id="1504" name="Google Shape;1504;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mentally organize and remember information about a text.</a:t>
            </a:r>
            <a:endParaRPr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mentalmente organizar y recordar la información sobre el texto.</a:t>
            </a:r>
            <a:endParaRPr u="sng"/>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514" name="Google Shape;1514;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p13: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3" name="Google Shape;1523;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b="1"/>
          </a:p>
          <a:p>
            <a:pPr marL="457200" marR="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8" name="Google Shape;1548;p1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56" name="Google Shape;1556;p1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05" name="Google Shape;1405;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10" name="Google Shape;1410;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31" name="Google Shape;1431;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Char char="●"/>
            </a:pPr>
            <a:r>
              <a:rPr lang="en-US" b="1"/>
              <a:t>Introduce the 3 parts of the reading tip but do not go into details. </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Today we will practice thinking about what we learned after we read a nonfiction text. </a:t>
            </a:r>
            <a:endParaRPr i="1"/>
          </a:p>
          <a:p>
            <a:pPr marL="0" lvl="0" indent="0" algn="l" rtl="0">
              <a:lnSpc>
                <a:spcPct val="100000"/>
              </a:lnSpc>
              <a:spcBef>
                <a:spcPts val="0"/>
              </a:spcBef>
              <a:spcAft>
                <a:spcPts val="0"/>
              </a:spcAft>
              <a:buClr>
                <a:schemeClr val="dk1"/>
              </a:buClr>
              <a:buSzPts val="1100"/>
              <a:buFont typeface="Arial"/>
              <a:buNone/>
            </a:pPr>
            <a:r>
              <a:rPr lang="en-US" i="1"/>
              <a:t>We will practice this by breaking it down into 3 steps. </a:t>
            </a:r>
            <a:endParaRPr i="1"/>
          </a:p>
          <a:p>
            <a:pPr marL="457200" lvl="0" indent="-279400" algn="l" rtl="0">
              <a:lnSpc>
                <a:spcPct val="100000"/>
              </a:lnSpc>
              <a:spcBef>
                <a:spcPts val="0"/>
              </a:spcBef>
              <a:spcAft>
                <a:spcPts val="0"/>
              </a:spcAft>
              <a:buSzPts val="800"/>
              <a:buChar char="●"/>
            </a:pPr>
            <a:r>
              <a:rPr lang="en-US" i="1"/>
              <a:t>What was the topic?</a:t>
            </a:r>
            <a:endParaRPr i="1"/>
          </a:p>
          <a:p>
            <a:pPr marL="457200" lvl="0" indent="-279400" algn="l" rtl="0">
              <a:lnSpc>
                <a:spcPct val="100000"/>
              </a:lnSpc>
              <a:spcBef>
                <a:spcPts val="0"/>
              </a:spcBef>
              <a:spcAft>
                <a:spcPts val="0"/>
              </a:spcAft>
              <a:buSzPts val="800"/>
              <a:buChar char="●"/>
            </a:pPr>
            <a:r>
              <a:rPr lang="en-US" i="1"/>
              <a:t>What were the most important or BIG facts from the book? We also call this the main idea.</a:t>
            </a:r>
            <a:endParaRPr i="1"/>
          </a:p>
          <a:p>
            <a:pPr marL="457200" lvl="0" indent="-279400" algn="l" rtl="0">
              <a:lnSpc>
                <a:spcPct val="100000"/>
              </a:lnSpc>
              <a:spcBef>
                <a:spcPts val="0"/>
              </a:spcBef>
              <a:spcAft>
                <a:spcPts val="0"/>
              </a:spcAft>
              <a:buSzPts val="800"/>
              <a:buChar char="●"/>
            </a:pPr>
            <a:r>
              <a:rPr lang="en-US" i="1"/>
              <a:t>What was the most interesting or fun fact you learned?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0" lvl="0" indent="0" algn="l" rtl="0">
              <a:lnSpc>
                <a:spcPct val="100000"/>
              </a:lnSpc>
              <a:spcBef>
                <a:spcPts val="0"/>
              </a:spcBef>
              <a:spcAft>
                <a:spcPts val="0"/>
              </a:spcAft>
              <a:buClr>
                <a:schemeClr val="dk1"/>
              </a:buClr>
              <a:buSzPts val="1100"/>
              <a:buFont typeface="Arial"/>
              <a:buNone/>
            </a:pPr>
            <a:r>
              <a:rPr lang="en-US" i="1"/>
              <a:t>Nonfiction books are different than fiction books. Fiction books tell stories. Nonfiction books are informational and teach us about topics. When we are finished reading nonfiction books, we should we asking ourselves, “What did we learn?” so that we can learn about that topic in a deeper way and remember it! </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Hoy vamos a practicar el acto de pensar sobre lo que aprendimos después de leer un texto de no ficción. </a:t>
            </a:r>
            <a:endParaRPr i="1"/>
          </a:p>
          <a:p>
            <a:pPr marL="0" lvl="0" indent="0" algn="l" rtl="0">
              <a:lnSpc>
                <a:spcPct val="100000"/>
              </a:lnSpc>
              <a:spcBef>
                <a:spcPts val="0"/>
              </a:spcBef>
              <a:spcAft>
                <a:spcPts val="0"/>
              </a:spcAft>
              <a:buClr>
                <a:schemeClr val="dk1"/>
              </a:buClr>
              <a:buSzPts val="1100"/>
              <a:buFont typeface="Arial"/>
              <a:buNone/>
            </a:pPr>
            <a:r>
              <a:rPr lang="en-US" i="1"/>
              <a:t>Lo practicamos en tres pasos:</a:t>
            </a:r>
            <a:endParaRPr i="1"/>
          </a:p>
          <a:p>
            <a:pPr marL="457200" lvl="0" indent="-279400" algn="l" rtl="0">
              <a:lnSpc>
                <a:spcPct val="100000"/>
              </a:lnSpc>
              <a:spcBef>
                <a:spcPts val="0"/>
              </a:spcBef>
              <a:spcAft>
                <a:spcPts val="0"/>
              </a:spcAft>
              <a:buSzPts val="800"/>
              <a:buChar char="●"/>
            </a:pPr>
            <a:r>
              <a:rPr lang="en-US" i="1"/>
              <a:t>¿Cuál fue el tema?</a:t>
            </a:r>
            <a:endParaRPr i="1"/>
          </a:p>
          <a:p>
            <a:pPr marL="457200" lvl="0" indent="-279400" algn="l" rtl="0">
              <a:lnSpc>
                <a:spcPct val="100000"/>
              </a:lnSpc>
              <a:spcBef>
                <a:spcPts val="0"/>
              </a:spcBef>
              <a:spcAft>
                <a:spcPts val="0"/>
              </a:spcAft>
              <a:buSzPts val="800"/>
              <a:buChar char="●"/>
            </a:pPr>
            <a:r>
              <a:rPr lang="en-US" i="1"/>
              <a:t>¿Cuáles fueron los hechos más importantes del libro? Este paso también se llama la idea principal. </a:t>
            </a:r>
            <a:endParaRPr i="1"/>
          </a:p>
          <a:p>
            <a:pPr marL="457200" lvl="0" indent="-279400" algn="l" rtl="0">
              <a:lnSpc>
                <a:spcPct val="100000"/>
              </a:lnSpc>
              <a:spcBef>
                <a:spcPts val="0"/>
              </a:spcBef>
              <a:spcAft>
                <a:spcPts val="0"/>
              </a:spcAft>
              <a:buSzPts val="800"/>
              <a:buChar char="●"/>
            </a:pPr>
            <a:r>
              <a:rPr lang="en-US" i="1"/>
              <a:t>¿Cuál fue el hecho más divertido o interesante que aprendiste?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0" lvl="0" indent="0" algn="l" rtl="0">
              <a:lnSpc>
                <a:spcPct val="100000"/>
              </a:lnSpc>
              <a:spcBef>
                <a:spcPts val="0"/>
              </a:spcBef>
              <a:spcAft>
                <a:spcPts val="0"/>
              </a:spcAft>
              <a:buClr>
                <a:schemeClr val="dk1"/>
              </a:buClr>
              <a:buSzPts val="1100"/>
              <a:buFont typeface="Arial"/>
              <a:buNone/>
            </a:pPr>
            <a:r>
              <a:rPr lang="en-US" i="1"/>
              <a:t>Los libros de no ficción son diferentes a los libros de ficción. Los libros de ficción cuentan historias. Los libros de no ficción proveen información y nos enseñan sobre temas. Cuando terminamos de leer un libro de no ficción, debemos preguntarnos, - ¿Qué aprendimos? - De esa manera, podemos aprender sobre el tema de una manera más profunda y recordarlo!</a:t>
            </a:r>
            <a:endParaRPr i="1"/>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448" name="Google Shape;1448;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7: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1" name="Google Shape;1461;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8: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4" name="Google Shape;1474;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Calibri"/>
              <a:buNone/>
            </a:pPr>
            <a:endParaRPr/>
          </a:p>
          <a:p>
            <a:pPr marL="45720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Explain</a:t>
            </a:r>
            <a:r>
              <a:rPr lang="en-US" sz="1200" b="0" i="0" u="none" strike="noStrike" cap="none">
                <a:solidFill>
                  <a:schemeClr val="dk1"/>
                </a:solidFill>
                <a:latin typeface="Calibri"/>
                <a:ea typeface="Calibri"/>
                <a:cs typeface="Calibri"/>
                <a:sym typeface="Calibri"/>
              </a:rPr>
              <a:t> to families the first step of the reading tip--prompting their child to tell the topic.</a:t>
            </a:r>
            <a:endParaRPr/>
          </a:p>
          <a:p>
            <a:pPr marL="91440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If needed, define topic.</a:t>
            </a:r>
            <a:endParaRPr sz="1200" b="0" i="0" u="none" strike="noStrike" cap="none">
              <a:solidFill>
                <a:schemeClr val="dk1"/>
              </a:solidFill>
              <a:latin typeface="Calibri"/>
              <a:ea typeface="Calibri"/>
              <a:cs typeface="Calibri"/>
              <a:sym typeface="Calibri"/>
            </a:endParaRPr>
          </a:p>
          <a:p>
            <a:pPr marL="9144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Asking the child about what the whole book was about – what was the topic? – can help orient them to the biggest and most important takeaways. Sometimes, there are so many facts in a nonfiction books that it can overwhelm or take over a child’s brain and they forget the main topic! This question helps zoom them out so they remember what they are learning and what topic they are exploring. </a:t>
            </a:r>
            <a:endParaRPr b="1" i="1"/>
          </a:p>
          <a:p>
            <a:pPr marL="0" lvl="0" indent="0" algn="l" rtl="0">
              <a:lnSpc>
                <a:spcPct val="100000"/>
              </a:lnSpc>
              <a:spcBef>
                <a:spcPts val="0"/>
              </a:spcBef>
              <a:spcAft>
                <a:spcPts val="0"/>
              </a:spcAft>
              <a:buClr>
                <a:schemeClr val="dk1"/>
              </a:buClr>
              <a:buSzPts val="1400"/>
              <a:buFont typeface="Calibri"/>
              <a:buNone/>
            </a:pPr>
            <a:r>
              <a:rPr lang="en-US" i="1"/>
              <a:t>The first example is all about peanuts and the food we make from them. </a:t>
            </a:r>
            <a:endParaRPr i="1"/>
          </a:p>
          <a:p>
            <a:pPr marL="0" lvl="0" indent="0" algn="l" rtl="0">
              <a:lnSpc>
                <a:spcPct val="100000"/>
              </a:lnSpc>
              <a:spcBef>
                <a:spcPts val="0"/>
              </a:spcBef>
              <a:spcAft>
                <a:spcPts val="0"/>
              </a:spcAft>
              <a:buClr>
                <a:schemeClr val="dk1"/>
              </a:buClr>
              <a:buSzPts val="1400"/>
              <a:buFont typeface="Calibri"/>
              <a:buNone/>
            </a:pPr>
            <a:r>
              <a:rPr lang="en-US" i="1"/>
              <a:t>The second example is yes, about hot places, but explores different environments that are generally hot all year round and how life – plants, animals, others – live in this extreme heat</a:t>
            </a:r>
            <a:r>
              <a:rPr lang="en-US"/>
              <a:t>. </a:t>
            </a:r>
            <a:r>
              <a:rPr lang="en-US" i="1"/>
              <a:t>Your child might say “hot places” for the second example. You could follow up with “If you could sum it up in one sentence, what would you say?” as a way to check that they’re really thinking about the overall topic. </a:t>
            </a:r>
            <a:endParaRPr i="1"/>
          </a:p>
          <a:p>
            <a:pPr marL="457200" lvl="0" indent="-228600" algn="l" rtl="0">
              <a:lnSpc>
                <a:spcPct val="100000"/>
              </a:lnSpc>
              <a:spcBef>
                <a:spcPts val="0"/>
              </a:spcBef>
              <a:spcAft>
                <a:spcPts val="0"/>
              </a:spcAft>
              <a:buClr>
                <a:schemeClr val="dk1"/>
              </a:buClr>
              <a:buSzPts val="1400"/>
              <a:buFont typeface="Calibri"/>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Calibri"/>
              <a:buNone/>
            </a:pPr>
            <a:r>
              <a:rPr lang="en-US" i="1"/>
              <a:t>Preguntarle al niño sobre de qué se trata el libro entero - ¿qué fue el tema principal?- puede ayudarle a pensar sobre las ideas centrales y más importantes. A veces, después de leer un libro de no ficción, un niño se siente agobiado por todos los hechos que acaba de leer y ¡se les olvida el tema principal! Esta estrategia le ayuda para ver todo junto para recordarles sobre lo que están aprendiendo y cual tema van a explorar de una manera más profunda. </a:t>
            </a:r>
            <a:endParaRPr b="1" i="1"/>
          </a:p>
          <a:p>
            <a:pPr marL="0" lvl="0" indent="0" algn="l" rtl="0">
              <a:lnSpc>
                <a:spcPct val="100000"/>
              </a:lnSpc>
              <a:spcBef>
                <a:spcPts val="0"/>
              </a:spcBef>
              <a:spcAft>
                <a:spcPts val="0"/>
              </a:spcAft>
              <a:buClr>
                <a:schemeClr val="dk1"/>
              </a:buClr>
              <a:buSzPts val="1400"/>
              <a:buFont typeface="Calibri"/>
              <a:buNone/>
            </a:pPr>
            <a:r>
              <a:rPr lang="en-US" i="1"/>
              <a:t>El primer ejemplo se trata de maní (cacahuate/cacahuete) y lo que se puede hacer con ellos - incluyendo venderlos en una lata y hacer mantequilla de maní. </a:t>
            </a:r>
            <a:endParaRPr i="1"/>
          </a:p>
          <a:p>
            <a:pPr marL="0" lvl="0" indent="0" algn="l" rtl="0">
              <a:lnSpc>
                <a:spcPct val="100000"/>
              </a:lnSpc>
              <a:spcBef>
                <a:spcPts val="0"/>
              </a:spcBef>
              <a:spcAft>
                <a:spcPts val="0"/>
              </a:spcAft>
              <a:buClr>
                <a:schemeClr val="dk1"/>
              </a:buClr>
              <a:buSzPts val="1400"/>
              <a:buFont typeface="Calibri"/>
              <a:buNone/>
            </a:pPr>
            <a:r>
              <a:rPr lang="en-US" i="1"/>
              <a:t>El segundo ejemplo explora entornos diferentes que, por lo general, son calientes todo el año. Explica como la vida - plantas, animales y otros - se viven al calor extremo. Si su hijo dice, - Lugares calientes -, una manera de revisar si realmente están pensando en el tema en general es preguntarle después, - Si pudieras dar un resumen en una oración, ¿qué dirías? </a:t>
            </a:r>
            <a:endParaRPr u="sn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9:notes"/>
          <p:cNvSpPr>
            <a:spLocks noGrp="1" noRot="1" noChangeAspect="1"/>
          </p:cNvSpPr>
          <p:nvPr>
            <p:ph type="sldImg" idx="2"/>
          </p:nvPr>
        </p:nvSpPr>
        <p:spPr>
          <a:xfrm>
            <a:off x="3533775" y="115888"/>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3" name="Google Shape;1483;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79400" algn="l" rtl="0">
              <a:lnSpc>
                <a:spcPct val="100000"/>
              </a:lnSpc>
              <a:spcBef>
                <a:spcPts val="0"/>
              </a:spcBef>
              <a:spcAft>
                <a:spcPts val="0"/>
              </a:spcAft>
              <a:buClr>
                <a:schemeClr val="dk1"/>
              </a:buClr>
              <a:buSzPts val="800"/>
              <a:buFont typeface="Calibri"/>
              <a:buChar char="●"/>
            </a:pPr>
            <a:r>
              <a:rPr lang="en-US" sz="1200" b="1" i="0" u="none" strike="noStrike" cap="none">
                <a:solidFill>
                  <a:schemeClr val="dk1"/>
                </a:solidFill>
                <a:latin typeface="Calibri"/>
                <a:ea typeface="Calibri"/>
                <a:cs typeface="Calibri"/>
                <a:sym typeface="Calibri"/>
              </a:rPr>
              <a:t>Explain</a:t>
            </a:r>
            <a:r>
              <a:rPr lang="en-US" sz="1200" b="0" i="0" u="none" strike="noStrike" cap="none">
                <a:solidFill>
                  <a:schemeClr val="dk1"/>
                </a:solidFill>
                <a:latin typeface="Calibri"/>
                <a:ea typeface="Calibri"/>
                <a:cs typeface="Calibri"/>
                <a:sym typeface="Calibri"/>
              </a:rPr>
              <a:t> to families how to prompt their child to tell the most important details and to shift through things are important and things that are interesting.</a:t>
            </a:r>
            <a:endParaRPr/>
          </a:p>
          <a:p>
            <a:pPr marL="45720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Lead families on a </a:t>
            </a:r>
            <a:r>
              <a:rPr lang="en-US" sz="1200" b="1" i="0" u="none" strike="noStrike" cap="none">
                <a:solidFill>
                  <a:schemeClr val="dk1"/>
                </a:solidFill>
              </a:rPr>
              <a:t>group</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guided practice </a:t>
            </a:r>
            <a:r>
              <a:rPr lang="en-US" sz="1200" b="0" i="0" u="none" strike="noStrike" cap="none">
                <a:solidFill>
                  <a:schemeClr val="dk1"/>
                </a:solidFill>
                <a:latin typeface="Calibri"/>
                <a:ea typeface="Calibri"/>
                <a:cs typeface="Calibri"/>
                <a:sym typeface="Calibri"/>
              </a:rPr>
              <a:t>with </a:t>
            </a:r>
            <a:r>
              <a:rPr lang="en-US"/>
              <a:t>a </a:t>
            </a:r>
            <a:r>
              <a:rPr lang="en-US" sz="1200" b="0" i="0" u="none" strike="noStrike" cap="none">
                <a:solidFill>
                  <a:schemeClr val="dk1"/>
                </a:solidFill>
                <a:latin typeface="Calibri"/>
                <a:ea typeface="Calibri"/>
                <a:cs typeface="Calibri"/>
                <a:sym typeface="Calibri"/>
              </a:rPr>
              <a:t>book in the classroom. </a:t>
            </a:r>
            <a:endParaRPr/>
          </a:p>
          <a:p>
            <a:pPr marL="914400" marR="0" lvl="1"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You can do this whole group or rotate around to individual family groups.</a:t>
            </a:r>
            <a:endParaRPr sz="1200" b="0" u="none"/>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r>
              <a:rPr lang="en-US" u="sng"/>
              <a:t>Sample script</a:t>
            </a:r>
            <a:endParaRPr/>
          </a:p>
          <a:p>
            <a:pPr marL="457200" lvl="0" indent="-279400" algn="l" rtl="0">
              <a:lnSpc>
                <a:spcPct val="100000"/>
              </a:lnSpc>
              <a:spcBef>
                <a:spcPts val="0"/>
              </a:spcBef>
              <a:spcAft>
                <a:spcPts val="0"/>
              </a:spcAft>
              <a:buClr>
                <a:schemeClr val="dk1"/>
              </a:buClr>
              <a:buSzPts val="800"/>
              <a:buChar char="●"/>
            </a:pPr>
            <a:r>
              <a:rPr lang="en-US" i="1"/>
              <a:t>The second step is to tell the most important facts that they learned about a topic. </a:t>
            </a:r>
            <a:endParaRPr i="1"/>
          </a:p>
          <a:p>
            <a:pPr marL="457200" lvl="0" indent="-279400" algn="l" rtl="0">
              <a:lnSpc>
                <a:spcPct val="100000"/>
              </a:lnSpc>
              <a:spcBef>
                <a:spcPts val="0"/>
              </a:spcBef>
              <a:spcAft>
                <a:spcPts val="0"/>
              </a:spcAft>
              <a:buClr>
                <a:schemeClr val="dk1"/>
              </a:buClr>
              <a:buSzPts val="800"/>
              <a:buChar char="●"/>
            </a:pPr>
            <a:r>
              <a:rPr lang="en-US" i="1"/>
              <a:t>Sometimes students can be really excited about a fun and interesting fact – which is important and is coming up next – but we want them to remember the biggest and most important details that the author wants to teach us. We call these the main ideas (and in a book there could be more than one).</a:t>
            </a:r>
            <a:endParaRPr/>
          </a:p>
          <a:p>
            <a:pPr marL="457200" lvl="0" indent="-279400" algn="l" rtl="0">
              <a:lnSpc>
                <a:spcPct val="100000"/>
              </a:lnSpc>
              <a:spcBef>
                <a:spcPts val="0"/>
              </a:spcBef>
              <a:spcAft>
                <a:spcPts val="0"/>
              </a:spcAft>
              <a:buClr>
                <a:schemeClr val="dk1"/>
              </a:buClr>
              <a:buSzPts val="800"/>
              <a:buChar char="●"/>
            </a:pPr>
            <a:r>
              <a:rPr lang="en-US" i="1"/>
              <a:t>A way to guide them closer to this is to see what most of the pages were about. If there was a book about sharks and MANY pages were about how they swim toward smaller fish that they can eat and swim away from humans, that is important to remember. If there is one page that has a small part about how there are a small amount of shark attacks on humans per year, but that stands out as something important to the reader because it interests or scares them, we would want them to remember that sharks are actually very scared of humans and shark attacks RARELY happen – not the opposite. </a:t>
            </a:r>
            <a:endParaRPr/>
          </a:p>
          <a:p>
            <a:pPr marL="457200" lvl="0" indent="-279400" algn="l" rtl="0">
              <a:lnSpc>
                <a:spcPct val="100000"/>
              </a:lnSpc>
              <a:spcBef>
                <a:spcPts val="0"/>
              </a:spcBef>
              <a:spcAft>
                <a:spcPts val="0"/>
              </a:spcAft>
              <a:buClr>
                <a:schemeClr val="dk1"/>
              </a:buClr>
              <a:buSzPts val="800"/>
              <a:buChar char="●"/>
            </a:pPr>
            <a:r>
              <a:rPr lang="en-US" i="1"/>
              <a:t>The cover of this book may make some students infer that sharks are really dangerous and want to bite and attack you, but do the words and what the author teaches us match that? </a:t>
            </a:r>
            <a:endParaRPr i="1"/>
          </a:p>
          <a:p>
            <a:pPr marL="457200" lvl="0" indent="-279400" algn="l" rtl="0">
              <a:lnSpc>
                <a:spcPct val="100000"/>
              </a:lnSpc>
              <a:spcBef>
                <a:spcPts val="0"/>
              </a:spcBef>
              <a:spcAft>
                <a:spcPts val="0"/>
              </a:spcAft>
              <a:buClr>
                <a:schemeClr val="dk1"/>
              </a:buClr>
              <a:buSzPts val="800"/>
              <a:buChar char="●"/>
            </a:pPr>
            <a:r>
              <a:rPr lang="en-US" i="1"/>
              <a:t>Let’s try this with a book together.</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a:p>
          <a:p>
            <a:pPr marL="457200" lvl="0" indent="-279400" algn="l" rtl="0">
              <a:lnSpc>
                <a:spcPct val="100000"/>
              </a:lnSpc>
              <a:spcBef>
                <a:spcPts val="0"/>
              </a:spcBef>
              <a:spcAft>
                <a:spcPts val="0"/>
              </a:spcAft>
              <a:buClr>
                <a:schemeClr val="dk1"/>
              </a:buClr>
              <a:buSzPts val="800"/>
              <a:buChar char="●"/>
            </a:pPr>
            <a:r>
              <a:rPr lang="en-US" i="1"/>
              <a:t>El segundo paso es contar los hechos más importantes que aprendieron sobre el tema. A veces, los estudiantes se emocionan mucho sobre un hecho divertido o interesante, lo cual es importante y lo vamos a ver en un momento. Pero en este momento queremos que se acuerdan de los detalles sobresalientes y más importantes. Se llaman las ideas principales. </a:t>
            </a:r>
            <a:endParaRPr i="1"/>
          </a:p>
          <a:p>
            <a:pPr marL="457200" lvl="0" indent="-279400" algn="l" rtl="0">
              <a:lnSpc>
                <a:spcPct val="100000"/>
              </a:lnSpc>
              <a:spcBef>
                <a:spcPts val="0"/>
              </a:spcBef>
              <a:spcAft>
                <a:spcPts val="0"/>
              </a:spcAft>
              <a:buClr>
                <a:schemeClr val="dk1"/>
              </a:buClr>
              <a:buSzPts val="800"/>
              <a:buChar char="●"/>
            </a:pPr>
            <a:r>
              <a:rPr lang="en-US" i="1"/>
              <a:t>Una manera de guiarlos más cerca al tema es ver de qué se tratan la mayoría de las páginas. Si el libro se trata de tiburones y MUCHAS páginas hablan sobre cómo nadan hacia los peces más pequeños que comen y se alejan de los humanos, sería un hecho importante para recordar. Si hay una sola página con una parte corta sobre el número bajo de ataques de humanos hechos por tiburones cada año, pero la información sobresale para el lector como interesante o de miedo, quisiéramos asegurar que se acuerdan que los tiburones tienen mucho miedo de los humanos y ataques de humanos hechos por tiburones son muy RAROS - no el opuesto. </a:t>
            </a:r>
            <a:endParaRPr i="1"/>
          </a:p>
          <a:p>
            <a:pPr marL="457200" lvl="0" indent="-279400" algn="l" rtl="0">
              <a:lnSpc>
                <a:spcPct val="100000"/>
              </a:lnSpc>
              <a:spcBef>
                <a:spcPts val="0"/>
              </a:spcBef>
              <a:spcAft>
                <a:spcPts val="0"/>
              </a:spcAft>
              <a:buClr>
                <a:schemeClr val="dk1"/>
              </a:buClr>
              <a:buSzPts val="800"/>
              <a:buChar char="●"/>
            </a:pPr>
            <a:r>
              <a:rPr lang="en-US" i="1"/>
              <a:t>La portada del libro puede dar la impresión de que los tiburones son super peligrosos y quieren morderte y atacarte -- pero las palabras del libro y lo que el autor quiere enseñarnos combinan con esta idea?</a:t>
            </a:r>
            <a:endParaRPr i="1"/>
          </a:p>
          <a:p>
            <a:pPr marL="457200" lvl="0" indent="0" algn="l" rtl="0">
              <a:lnSpc>
                <a:spcPct val="100000"/>
              </a:lnSpc>
              <a:spcBef>
                <a:spcPts val="0"/>
              </a:spcBef>
              <a:spcAft>
                <a:spcPts val="0"/>
              </a:spcAft>
              <a:buSzPts val="1400"/>
              <a:buNone/>
            </a:pPr>
            <a:endParaRPr u="sng"/>
          </a:p>
          <a:p>
            <a:pPr marL="45720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i="1"/>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278539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6" name="Google Shape;556;p5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57" name="Google Shape;557;p5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9" name="Google Shape;559;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60" name="Google Shape;560;p5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62" name="Google Shape;562;p5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63" name="Google Shape;563;p5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5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51"/>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70" name="Google Shape;570;p5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5" name="Google Shape;575;p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76" name="Google Shape;576;p5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77" name="Google Shape;577;p5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a:spLocks noGrp="1"/>
          </p:cNvSpPr>
          <p:nvPr>
            <p:ph type="pic" idx="2"/>
          </p:nvPr>
        </p:nvSpPr>
        <p:spPr>
          <a:xfrm>
            <a:off x="8832388" y="1251284"/>
            <a:ext cx="3251581" cy="2498913"/>
          </a:xfrm>
          <a:prstGeom prst="rect">
            <a:avLst/>
          </a:prstGeom>
          <a:noFill/>
          <a:ln>
            <a:noFill/>
          </a:ln>
        </p:spPr>
      </p:sp>
      <p:sp>
        <p:nvSpPr>
          <p:cNvPr id="579" name="Google Shape;579;p52"/>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2">
  <p:cSld name="Title and Content">
    <p:spTree>
      <p:nvGrpSpPr>
        <p:cNvPr id="1" name="Shape 697"/>
        <p:cNvGrpSpPr/>
        <p:nvPr/>
      </p:nvGrpSpPr>
      <p:grpSpPr>
        <a:xfrm>
          <a:off x="0" y="0"/>
          <a:ext cx="0" cy="0"/>
          <a:chOff x="0" y="0"/>
          <a:chExt cx="0" cy="0"/>
        </a:xfrm>
      </p:grpSpPr>
      <p:sp>
        <p:nvSpPr>
          <p:cNvPr id="698" name="Google Shape;698;p63"/>
          <p:cNvSpPr txBox="1">
            <a:spLocks noGrp="1"/>
          </p:cNvSpPr>
          <p:nvPr>
            <p:ph type="body" idx="1"/>
          </p:nvPr>
        </p:nvSpPr>
        <p:spPr>
          <a:xfrm>
            <a:off x="3445340" y="1710574"/>
            <a:ext cx="2514600" cy="31485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3"/>
          <p:cNvSpPr txBox="1">
            <a:spLocks noGrp="1"/>
          </p:cNvSpPr>
          <p:nvPr>
            <p:ph type="body" idx="2"/>
          </p:nvPr>
        </p:nvSpPr>
        <p:spPr>
          <a:xfrm>
            <a:off x="9332937" y="1735925"/>
            <a:ext cx="2514600" cy="31485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3"/>
          <p:cNvSpPr txBox="1">
            <a:spLocks noGrp="1"/>
          </p:cNvSpPr>
          <p:nvPr>
            <p:ph type="body" idx="3"/>
          </p:nvPr>
        </p:nvSpPr>
        <p:spPr>
          <a:xfrm>
            <a:off x="344463" y="1702233"/>
            <a:ext cx="2910900" cy="31569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3"/>
          <p:cNvSpPr txBox="1">
            <a:spLocks noGrp="1"/>
          </p:cNvSpPr>
          <p:nvPr>
            <p:ph type="body" idx="4"/>
          </p:nvPr>
        </p:nvSpPr>
        <p:spPr>
          <a:xfrm>
            <a:off x="6232061" y="1735926"/>
            <a:ext cx="2910900" cy="31485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6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03" name="Google Shape;703;p6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04" name="Google Shape;704;p6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5" name="Google Shape;705;p6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6" name="Google Shape;706;p6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7" name="Google Shape;707;p6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8" name="Google Shape;708;p6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09" name="Google Shape;709;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0" name="Google Shape;710;p6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11" name="Google Shape;711;p6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712"/>
        <p:cNvGrpSpPr/>
        <p:nvPr/>
      </p:nvGrpSpPr>
      <p:grpSpPr>
        <a:xfrm>
          <a:off x="0" y="0"/>
          <a:ext cx="0" cy="0"/>
          <a:chOff x="0" y="0"/>
          <a:chExt cx="0" cy="0"/>
        </a:xfrm>
      </p:grpSpPr>
      <p:pic>
        <p:nvPicPr>
          <p:cNvPr id="713" name="Google Shape;713;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14" name="Google Shape;714;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5" name="Google Shape;715;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16" name="Google Shape;716;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17" name="Google Shape;717;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18" name="Google Shape;718;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19" name="Google Shape;719;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20" name="Google Shape;720;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21" name="Google Shape;721;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22" name="Google Shape;722;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3" name="Google Shape;723;p6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6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6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6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6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6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p6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1" name="Google Shape;731;p64"/>
          <p:cNvSpPr>
            <a:spLocks noGrp="1"/>
          </p:cNvSpPr>
          <p:nvPr>
            <p:ph type="pic" idx="9"/>
          </p:nvPr>
        </p:nvSpPr>
        <p:spPr>
          <a:xfrm>
            <a:off x="7967502" y="1420398"/>
            <a:ext cx="3962194" cy="3122713"/>
          </a:xfrm>
          <a:prstGeom prst="rect">
            <a:avLst/>
          </a:prstGeom>
          <a:noFill/>
          <a:ln>
            <a:noFill/>
          </a:ln>
        </p:spPr>
      </p:sp>
      <p:sp>
        <p:nvSpPr>
          <p:cNvPr id="732" name="Google Shape;732;p64"/>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6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734"/>
        <p:cNvGrpSpPr/>
        <p:nvPr/>
      </p:nvGrpSpPr>
      <p:grpSpPr>
        <a:xfrm>
          <a:off x="0" y="0"/>
          <a:ext cx="0" cy="0"/>
          <a:chOff x="0" y="0"/>
          <a:chExt cx="0" cy="0"/>
        </a:xfrm>
      </p:grpSpPr>
      <p:sp>
        <p:nvSpPr>
          <p:cNvPr id="735" name="Google Shape;735;p65"/>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36" name="Google Shape;736;p65"/>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65"/>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65"/>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0" name="Google Shape;740;p65"/>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41" name="Google Shape;741;p6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42" name="Google Shape;742;p6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3" name="Google Shape;743;p6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4" name="Google Shape;744;p6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5" name="Google Shape;745;p6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6" name="Google Shape;746;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7" name="Google Shape;747;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8" name="Google Shape;748;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9" name="Google Shape;749;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50" name="Google Shape;750;p65"/>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65"/>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65"/>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65"/>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754"/>
        <p:cNvGrpSpPr/>
        <p:nvPr/>
      </p:nvGrpSpPr>
      <p:grpSpPr>
        <a:xfrm>
          <a:off x="0" y="0"/>
          <a:ext cx="0" cy="0"/>
          <a:chOff x="0" y="0"/>
          <a:chExt cx="0" cy="0"/>
        </a:xfrm>
      </p:grpSpPr>
      <p:sp>
        <p:nvSpPr>
          <p:cNvPr id="755" name="Google Shape;755;p6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6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6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6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9" name="Google Shape;759;p6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60" name="Google Shape;760;p6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1" name="Google Shape;761;p6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2" name="Google Shape;762;p6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3" name="Google Shape;763;p6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4" name="Google Shape;764;p6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5" name="Google Shape;765;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6" name="Google Shape;766;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67" name="Google Shape;767;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68" name="Google Shape;768;p6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70" name="Google Shape;770;p6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771"/>
        <p:cNvGrpSpPr/>
        <p:nvPr/>
      </p:nvGrpSpPr>
      <p:grpSpPr>
        <a:xfrm>
          <a:off x="0" y="0"/>
          <a:ext cx="0" cy="0"/>
          <a:chOff x="0" y="0"/>
          <a:chExt cx="0" cy="0"/>
        </a:xfrm>
      </p:grpSpPr>
      <p:sp>
        <p:nvSpPr>
          <p:cNvPr id="772" name="Google Shape;772;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3" name="Google Shape;773;p6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4" name="Google Shape;774;p67"/>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5" name="Google Shape;775;p6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6" name="Google Shape;776;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7" name="Google Shape;777;p6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8" name="Google Shape;778;p6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9" name="Google Shape;779;p6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80" name="Google Shape;780;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81" name="Google Shape;781;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82" name="Google Shape;782;p67"/>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67"/>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4" name="Google Shape;784;p67"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7" t="8195" r="-546"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85"/>
        <p:cNvGrpSpPr/>
        <p:nvPr/>
      </p:nvGrpSpPr>
      <p:grpSpPr>
        <a:xfrm>
          <a:off x="0" y="0"/>
          <a:ext cx="0" cy="0"/>
          <a:chOff x="0" y="0"/>
          <a:chExt cx="0" cy="0"/>
        </a:xfrm>
      </p:grpSpPr>
      <p:sp>
        <p:nvSpPr>
          <p:cNvPr id="786" name="Google Shape;786;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7" name="Google Shape;787;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9" name="Google Shape;789;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90" name="Google Shape;790;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1" name="Google Shape;791;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2" name="Google Shape;792;p6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3" name="Google Shape;793;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4" name="Google Shape;794;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5" name="Google Shape;795;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6" name="Google Shape;796;p6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7" name="Google Shape;797;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798"/>
        <p:cNvGrpSpPr/>
        <p:nvPr/>
      </p:nvGrpSpPr>
      <p:grpSpPr>
        <a:xfrm>
          <a:off x="0" y="0"/>
          <a:ext cx="0" cy="0"/>
          <a:chOff x="0" y="0"/>
          <a:chExt cx="0" cy="0"/>
        </a:xfrm>
      </p:grpSpPr>
      <p:pic>
        <p:nvPicPr>
          <p:cNvPr id="799" name="Google Shape;799;p6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00" name="Google Shape;800;p6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1" name="Google Shape;801;p6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2" name="Google Shape;802;p6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03" name="Google Shape;803;p6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804" name="Google Shape;804;p6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5" name="Google Shape;805;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6" name="Google Shape;806;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07" name="Google Shape;807;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08" name="Google Shape;808;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9" name="Google Shape;809;p6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6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811"/>
        <p:cNvGrpSpPr/>
        <p:nvPr/>
      </p:nvGrpSpPr>
      <p:grpSpPr>
        <a:xfrm>
          <a:off x="0" y="0"/>
          <a:ext cx="0" cy="0"/>
          <a:chOff x="0" y="0"/>
          <a:chExt cx="0" cy="0"/>
        </a:xfrm>
      </p:grpSpPr>
      <p:sp>
        <p:nvSpPr>
          <p:cNvPr id="812" name="Google Shape;812;p70"/>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70"/>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70"/>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5" name="Google Shape;815;p70"/>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6" name="Google Shape;816;p70"/>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70"/>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70"/>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70"/>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70"/>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21" name="Google Shape;821;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22" name="Google Shape;822;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3" name="Google Shape;823;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4" name="Google Shape;824;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5" name="Google Shape;825;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6" name="Google Shape;826;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7" name="Google Shape;827;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28" name="Google Shape;828;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29" name="Google Shape;829;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30"/>
        <p:cNvGrpSpPr/>
        <p:nvPr/>
      </p:nvGrpSpPr>
      <p:grpSpPr>
        <a:xfrm>
          <a:off x="0" y="0"/>
          <a:ext cx="0" cy="0"/>
          <a:chOff x="0" y="0"/>
          <a:chExt cx="0" cy="0"/>
        </a:xfrm>
      </p:grpSpPr>
      <p:sp>
        <p:nvSpPr>
          <p:cNvPr id="831" name="Google Shape;831;p7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32" name="Google Shape;832;p7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7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5" name="Google Shape;835;p7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6" name="Google Shape;836;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37" name="Google Shape;837;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8" name="Google Shape;838;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9" name="Google Shape;839;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0" name="Google Shape;840;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1" name="Google Shape;841;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2" name="Google Shape;842;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3" name="Google Shape;843;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4" name="Google Shape;844;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45" name="Google Shape;845;p71"/>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46" name="Google Shape;846;p71"/>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47" name="Google Shape;847;p71"/>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48"/>
        <p:cNvGrpSpPr/>
        <p:nvPr/>
      </p:nvGrpSpPr>
      <p:grpSpPr>
        <a:xfrm>
          <a:off x="0" y="0"/>
          <a:ext cx="0" cy="0"/>
          <a:chOff x="0" y="0"/>
          <a:chExt cx="0" cy="0"/>
        </a:xfrm>
      </p:grpSpPr>
      <p:sp>
        <p:nvSpPr>
          <p:cNvPr id="849" name="Google Shape;849;p7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50" name="Google Shape;850;p7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7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7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3" name="Google Shape;853;p7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54" name="Google Shape;854;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55" name="Google Shape;855;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6" name="Google Shape;856;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7" name="Google Shape;857;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8" name="Google Shape;858;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59" name="Google Shape;859;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0" name="Google Shape;860;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1" name="Google Shape;861;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2" name="Google Shape;862;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63" name="Google Shape;863;p72"/>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64" name="Google Shape;864;p72"/>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65" name="Google Shape;865;p72"/>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66"/>
        <p:cNvGrpSpPr/>
        <p:nvPr/>
      </p:nvGrpSpPr>
      <p:grpSpPr>
        <a:xfrm>
          <a:off x="0" y="0"/>
          <a:ext cx="0" cy="0"/>
          <a:chOff x="0" y="0"/>
          <a:chExt cx="0" cy="0"/>
        </a:xfrm>
      </p:grpSpPr>
      <p:sp>
        <p:nvSpPr>
          <p:cNvPr id="867" name="Google Shape;867;p73"/>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3"/>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73"/>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73"/>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73"/>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73"/>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3" name="Google Shape;873;p73"/>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4" name="Google Shape;874;p73"/>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7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76" name="Google Shape;876;p7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7" name="Google Shape;877;p7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8" name="Google Shape;878;p7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9" name="Google Shape;879;p7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0" name="Google Shape;880;p7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1" name="Google Shape;881;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82" name="Google Shape;882;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83" name="Google Shape;883;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84" name="Google Shape;884;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885"/>
        <p:cNvGrpSpPr/>
        <p:nvPr/>
      </p:nvGrpSpPr>
      <p:grpSpPr>
        <a:xfrm>
          <a:off x="0" y="0"/>
          <a:ext cx="0" cy="0"/>
          <a:chOff x="0" y="0"/>
          <a:chExt cx="0" cy="0"/>
        </a:xfrm>
      </p:grpSpPr>
      <p:pic>
        <p:nvPicPr>
          <p:cNvPr id="886" name="Google Shape;886;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87" name="Google Shape;887;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88" name="Google Shape;888;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89" name="Google Shape;889;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0" name="Google Shape;890;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1" name="Google Shape;891;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92" name="Google Shape;892;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3" name="Google Shape;893;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94" name="Google Shape;894;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95" name="Google Shape;895;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6" name="Google Shape;896;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04" name="Google Shape;904;p74"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905"/>
        <p:cNvGrpSpPr/>
        <p:nvPr/>
      </p:nvGrpSpPr>
      <p:grpSpPr>
        <a:xfrm>
          <a:off x="0" y="0"/>
          <a:ext cx="0" cy="0"/>
          <a:chOff x="0" y="0"/>
          <a:chExt cx="0" cy="0"/>
        </a:xfrm>
      </p:grpSpPr>
      <p:pic>
        <p:nvPicPr>
          <p:cNvPr id="906" name="Google Shape;906;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07" name="Google Shape;907;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8" name="Google Shape;908;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9" name="Google Shape;909;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0" name="Google Shape;910;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11" name="Google Shape;911;p7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12" name="Google Shape;912;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3" name="Google Shape;913;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14" name="Google Shape;914;p7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15" name="Google Shape;915;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6" name="Google Shape;916;p7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7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9" name="Google Shape;919;p7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0" name="Google Shape;920;p7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7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7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7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75"/>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25" name="Google Shape;925;p75"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26" name="Google Shape;926;p75"/>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7" name="Google Shape;927;p75"/>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8" name="Google Shape;928;p75"/>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29"/>
        <p:cNvGrpSpPr/>
        <p:nvPr/>
      </p:nvGrpSpPr>
      <p:grpSpPr>
        <a:xfrm>
          <a:off x="0" y="0"/>
          <a:ext cx="0" cy="0"/>
          <a:chOff x="0" y="0"/>
          <a:chExt cx="0" cy="0"/>
        </a:xfrm>
      </p:grpSpPr>
      <p:pic>
        <p:nvPicPr>
          <p:cNvPr id="930" name="Google Shape;930;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31" name="Google Shape;931;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2" name="Google Shape;932;p7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3" name="Google Shape;933;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4" name="Google Shape;934;p7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5" name="Google Shape;935;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6" name="Google Shape;936;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7" name="Google Shape;937;p7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38" name="Google Shape;938;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9" name="Google Shape;939;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0" name="Google Shape;940;p76"/>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76"/>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42"/>
        <p:cNvGrpSpPr/>
        <p:nvPr/>
      </p:nvGrpSpPr>
      <p:grpSpPr>
        <a:xfrm>
          <a:off x="0" y="0"/>
          <a:ext cx="0" cy="0"/>
          <a:chOff x="0" y="0"/>
          <a:chExt cx="0" cy="0"/>
        </a:xfrm>
      </p:grpSpPr>
      <p:pic>
        <p:nvPicPr>
          <p:cNvPr id="943" name="Google Shape;943;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4" name="Google Shape;944;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5" name="Google Shape;945;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6" name="Google Shape;946;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7" name="Google Shape;947;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8" name="Google Shape;948;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9" name="Google Shape;949;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0" name="Google Shape;950;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51" name="Google Shape;951;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52" name="Google Shape;952;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3" name="Google Shape;953;p77"/>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77"/>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55"/>
        <p:cNvGrpSpPr/>
        <p:nvPr/>
      </p:nvGrpSpPr>
      <p:grpSpPr>
        <a:xfrm>
          <a:off x="0" y="0"/>
          <a:ext cx="0" cy="0"/>
          <a:chOff x="0" y="0"/>
          <a:chExt cx="0" cy="0"/>
        </a:xfrm>
      </p:grpSpPr>
      <p:pic>
        <p:nvPicPr>
          <p:cNvPr id="956" name="Google Shape;956;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57" name="Google Shape;957;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8" name="Google Shape;958;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9" name="Google Shape;959;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0" name="Google Shape;960;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1" name="Google Shape;961;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62" name="Google Shape;962;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3" name="Google Shape;963;p7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64" name="Google Shape;964;p7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65" name="Google Shape;965;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6" name="Google Shape;966;p78"/>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7" name="Google Shape;967;p78"/>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8" name="Google Shape;968;p78"/>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9" name="Google Shape;969;p78"/>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0" name="Google Shape;970;p78"/>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1" name="Google Shape;971;p78"/>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78"/>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73"/>
        <p:cNvGrpSpPr/>
        <p:nvPr/>
      </p:nvGrpSpPr>
      <p:grpSpPr>
        <a:xfrm>
          <a:off x="0" y="0"/>
          <a:ext cx="0" cy="0"/>
          <a:chOff x="0" y="0"/>
          <a:chExt cx="0" cy="0"/>
        </a:xfrm>
      </p:grpSpPr>
      <p:pic>
        <p:nvPicPr>
          <p:cNvPr id="974" name="Google Shape;974;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5" name="Google Shape;975;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6" name="Google Shape;976;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7" name="Google Shape;977;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8" name="Google Shape;978;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79" name="Google Shape;979;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0" name="Google Shape;980;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1" name="Google Shape;981;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82" name="Google Shape;982;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83" name="Google Shape;983;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4" name="Google Shape;984;p79"/>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85"/>
        <p:cNvGrpSpPr/>
        <p:nvPr/>
      </p:nvGrpSpPr>
      <p:grpSpPr>
        <a:xfrm>
          <a:off x="0" y="0"/>
          <a:ext cx="0" cy="0"/>
          <a:chOff x="0" y="0"/>
          <a:chExt cx="0" cy="0"/>
        </a:xfrm>
      </p:grpSpPr>
      <p:pic>
        <p:nvPicPr>
          <p:cNvPr id="986" name="Google Shape;986;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87" name="Google Shape;987;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8" name="Google Shape;988;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9" name="Google Shape;989;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90" name="Google Shape;990;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91" name="Google Shape;991;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2" name="Google Shape;992;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93" name="Google Shape;993;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4" name="Google Shape;994;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5" name="Google Shape;995;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6" name="Google Shape;996;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998"/>
        <p:cNvGrpSpPr/>
        <p:nvPr/>
      </p:nvGrpSpPr>
      <p:grpSpPr>
        <a:xfrm>
          <a:off x="0" y="0"/>
          <a:ext cx="0" cy="0"/>
          <a:chOff x="0" y="0"/>
          <a:chExt cx="0" cy="0"/>
        </a:xfrm>
      </p:grpSpPr>
      <p:sp>
        <p:nvSpPr>
          <p:cNvPr id="999" name="Google Shape;999;p81"/>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00" name="Google Shape;1000;p81"/>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007"/>
        <p:cNvGrpSpPr/>
        <p:nvPr/>
      </p:nvGrpSpPr>
      <p:grpSpPr>
        <a:xfrm>
          <a:off x="0" y="0"/>
          <a:ext cx="0" cy="0"/>
          <a:chOff x="0" y="0"/>
          <a:chExt cx="0" cy="0"/>
        </a:xfrm>
      </p:grpSpPr>
      <p:sp>
        <p:nvSpPr>
          <p:cNvPr id="1008" name="Google Shape;1008;p8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9" name="Google Shape;1009;p83"/>
          <p:cNvSpPr txBox="1">
            <a:spLocks noGrp="1"/>
          </p:cNvSpPr>
          <p:nvPr>
            <p:ph type="body" idx="1"/>
          </p:nvPr>
        </p:nvSpPr>
        <p:spPr>
          <a:xfrm>
            <a:off x="265471" y="254409"/>
            <a:ext cx="3231900" cy="600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83"/>
          <p:cNvSpPr txBox="1">
            <a:spLocks noGrp="1"/>
          </p:cNvSpPr>
          <p:nvPr>
            <p:ph type="body" idx="2"/>
          </p:nvPr>
        </p:nvSpPr>
        <p:spPr>
          <a:xfrm>
            <a:off x="305158" y="1577975"/>
            <a:ext cx="3231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83"/>
          <p:cNvSpPr txBox="1">
            <a:spLocks noGrp="1"/>
          </p:cNvSpPr>
          <p:nvPr>
            <p:ph type="body" idx="3"/>
          </p:nvPr>
        </p:nvSpPr>
        <p:spPr>
          <a:xfrm>
            <a:off x="305157" y="3992563"/>
            <a:ext cx="3192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p83"/>
          <p:cNvSpPr txBox="1">
            <a:spLocks noGrp="1"/>
          </p:cNvSpPr>
          <p:nvPr>
            <p:ph type="body" idx="4"/>
          </p:nvPr>
        </p:nvSpPr>
        <p:spPr>
          <a:xfrm>
            <a:off x="4089401" y="1893094"/>
            <a:ext cx="3275100" cy="3894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4pPr>
            <a:lvl5pPr marL="2286000" marR="0" lvl="4"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83"/>
          <p:cNvSpPr txBox="1">
            <a:spLocks noGrp="1"/>
          </p:cNvSpPr>
          <p:nvPr>
            <p:ph type="body" idx="5"/>
          </p:nvPr>
        </p:nvSpPr>
        <p:spPr>
          <a:xfrm>
            <a:off x="7582747" y="1917290"/>
            <a:ext cx="4098000" cy="3963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14" name="Google Shape;1014;p8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15" name="Google Shape;1015;p8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16" name="Google Shape;1016;p8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17" name="Google Shape;1017;p8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18" name="Google Shape;1018;p8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19" name="Google Shape;1019;p8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20" name="Google Shape;1020;p83"/>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1021"/>
        <p:cNvGrpSpPr/>
        <p:nvPr/>
      </p:nvGrpSpPr>
      <p:grpSpPr>
        <a:xfrm>
          <a:off x="0" y="0"/>
          <a:ext cx="0" cy="0"/>
          <a:chOff x="0" y="0"/>
          <a:chExt cx="0" cy="0"/>
        </a:xfrm>
      </p:grpSpPr>
      <p:sp>
        <p:nvSpPr>
          <p:cNvPr id="1022" name="Google Shape;1022;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3" name="Google Shape;1023;p84"/>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84"/>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84"/>
          <p:cNvSpPr txBox="1">
            <a:spLocks noGrp="1"/>
          </p:cNvSpPr>
          <p:nvPr>
            <p:ph type="body" idx="3"/>
          </p:nvPr>
        </p:nvSpPr>
        <p:spPr>
          <a:xfrm>
            <a:off x="243875" y="4235887"/>
            <a:ext cx="3040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4"/>
          <p:cNvSpPr txBox="1">
            <a:spLocks noGrp="1"/>
          </p:cNvSpPr>
          <p:nvPr>
            <p:ph type="body" idx="4"/>
          </p:nvPr>
        </p:nvSpPr>
        <p:spPr>
          <a:xfrm>
            <a:off x="3790950" y="1944688"/>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27" name="Google Shape;1027;p8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8" name="Google Shape;1028;p8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29" name="Google Shape;1029;p8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30" name="Google Shape;1030;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31" name="Google Shape;1031;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32" name="Google Shape;1032;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33" name="Google Shape;1033;p84"/>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34" name="Google Shape;1034;p84"/>
          <p:cNvSpPr txBox="1">
            <a:spLocks noGrp="1"/>
          </p:cNvSpPr>
          <p:nvPr>
            <p:ph type="body" idx="5"/>
          </p:nvPr>
        </p:nvSpPr>
        <p:spPr>
          <a:xfrm>
            <a:off x="7074477" y="1949740"/>
            <a:ext cx="4618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35"/>
        <p:cNvGrpSpPr/>
        <p:nvPr/>
      </p:nvGrpSpPr>
      <p:grpSpPr>
        <a:xfrm>
          <a:off x="0" y="0"/>
          <a:ext cx="0" cy="0"/>
          <a:chOff x="0" y="0"/>
          <a:chExt cx="0" cy="0"/>
        </a:xfrm>
      </p:grpSpPr>
      <p:sp>
        <p:nvSpPr>
          <p:cNvPr id="1036" name="Google Shape;1036;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7" name="Google Shape;1037;p8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8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39" name="Google Shape;1039;p8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0" name="Google Shape;1040;p8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41" name="Google Shape;1041;p8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42" name="Google Shape;1042;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43" name="Google Shape;1043;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44" name="Google Shape;1044;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45" name="Google Shape;1045;p8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046" name="Google Shape;1046;p8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47" name="Google Shape;1047;p8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8" name="Google Shape;1048;p8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9" name="Google Shape;1049;p8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52"/>
        <p:cNvGrpSpPr/>
        <p:nvPr/>
      </p:nvGrpSpPr>
      <p:grpSpPr>
        <a:xfrm>
          <a:off x="0" y="0"/>
          <a:ext cx="0" cy="0"/>
          <a:chOff x="0" y="0"/>
          <a:chExt cx="0" cy="0"/>
        </a:xfrm>
      </p:grpSpPr>
      <p:sp>
        <p:nvSpPr>
          <p:cNvPr id="1053" name="Google Shape;1053;p8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4" name="Google Shape;1054;p8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8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8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57" name="Google Shape;1057;p8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8" name="Google Shape;1058;p8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59" name="Google Shape;1059;p8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0" name="Google Shape;1060;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1" name="Google Shape;1061;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2" name="Google Shape;1062;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63" name="Google Shape;1063;p8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064" name="Google Shape;1064;p8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8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6" name="Google Shape;1066;p8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8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68"/>
        <p:cNvGrpSpPr/>
        <p:nvPr/>
      </p:nvGrpSpPr>
      <p:grpSpPr>
        <a:xfrm>
          <a:off x="0" y="0"/>
          <a:ext cx="0" cy="0"/>
          <a:chOff x="0" y="0"/>
          <a:chExt cx="0" cy="0"/>
        </a:xfrm>
      </p:grpSpPr>
      <p:sp>
        <p:nvSpPr>
          <p:cNvPr id="1069" name="Google Shape;1069;p8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70" name="Google Shape;1070;p8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1" name="Google Shape;1071;p8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72" name="Google Shape;1072;p8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73" name="Google Shape;1073;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74" name="Google Shape;1074;p8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75" name="Google Shape;1075;p8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76" name="Google Shape;1076;p8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77" name="Google Shape;1077;p8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7"/>
          <p:cNvSpPr>
            <a:spLocks noGrp="1"/>
          </p:cNvSpPr>
          <p:nvPr>
            <p:ph type="pic" idx="2"/>
          </p:nvPr>
        </p:nvSpPr>
        <p:spPr>
          <a:xfrm>
            <a:off x="457146" y="524736"/>
            <a:ext cx="2514600" cy="2935200"/>
          </a:xfrm>
          <a:prstGeom prst="rect">
            <a:avLst/>
          </a:prstGeom>
          <a:noFill/>
          <a:ln>
            <a:noFill/>
          </a:ln>
        </p:spPr>
      </p:sp>
      <p:sp>
        <p:nvSpPr>
          <p:cNvPr id="1079" name="Google Shape;1079;p8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80"/>
        <p:cNvGrpSpPr/>
        <p:nvPr/>
      </p:nvGrpSpPr>
      <p:grpSpPr>
        <a:xfrm>
          <a:off x="0" y="0"/>
          <a:ext cx="0" cy="0"/>
          <a:chOff x="0" y="0"/>
          <a:chExt cx="0" cy="0"/>
        </a:xfrm>
      </p:grpSpPr>
      <p:sp>
        <p:nvSpPr>
          <p:cNvPr id="1081" name="Google Shape;1081;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2" name="Google Shape;1082;p8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88"/>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8"/>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86" name="Google Shape;1086;p8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7" name="Google Shape;1087;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8" name="Google Shape;1088;p8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9" name="Google Shape;1089;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90" name="Google Shape;1090;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91" name="Google Shape;1091;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92" name="Google Shape;1092;p88"/>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93"/>
        <p:cNvGrpSpPr/>
        <p:nvPr/>
      </p:nvGrpSpPr>
      <p:grpSpPr>
        <a:xfrm>
          <a:off x="0" y="0"/>
          <a:ext cx="0" cy="0"/>
          <a:chOff x="0" y="0"/>
          <a:chExt cx="0" cy="0"/>
        </a:xfrm>
      </p:grpSpPr>
      <p:sp>
        <p:nvSpPr>
          <p:cNvPr id="1094" name="Google Shape;1094;p8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5" name="Google Shape;1095;p89"/>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096" name="Google Shape;1096;p8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7" name="Google Shape;1097;p8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8" name="Google Shape;1098;p8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9" name="Google Shape;1099;p8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100" name="Google Shape;1100;p8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101" name="Google Shape;1101;p8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02"/>
        <p:cNvGrpSpPr/>
        <p:nvPr/>
      </p:nvGrpSpPr>
      <p:grpSpPr>
        <a:xfrm>
          <a:off x="0" y="0"/>
          <a:ext cx="0" cy="0"/>
          <a:chOff x="0" y="0"/>
          <a:chExt cx="0" cy="0"/>
        </a:xfrm>
      </p:grpSpPr>
      <p:sp>
        <p:nvSpPr>
          <p:cNvPr id="1103" name="Google Shape;1103;p9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04" name="Google Shape;1104;p9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5" name="Google Shape;1105;p9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06" name="Google Shape;1106;p9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7" name="Google Shape;1107;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8" name="Google Shape;1108;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9" name="Google Shape;1109;p9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10" name="Google Shape;1110;p9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11"/>
        <p:cNvGrpSpPr/>
        <p:nvPr/>
      </p:nvGrpSpPr>
      <p:grpSpPr>
        <a:xfrm>
          <a:off x="0" y="0"/>
          <a:ext cx="0" cy="0"/>
          <a:chOff x="0" y="0"/>
          <a:chExt cx="0" cy="0"/>
        </a:xfrm>
      </p:grpSpPr>
      <p:sp>
        <p:nvSpPr>
          <p:cNvPr id="1112" name="Google Shape;1112;p9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3" name="Google Shape;1113;p9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4" name="Google Shape;1114;p9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15" name="Google Shape;1115;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16" name="Google Shape;1116;p9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117" name="Google Shape;1117;p9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18" name="Google Shape;1118;p9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19" name="Google Shape;1119;p9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20"/>
        <p:cNvGrpSpPr/>
        <p:nvPr/>
      </p:nvGrpSpPr>
      <p:grpSpPr>
        <a:xfrm>
          <a:off x="0" y="0"/>
          <a:ext cx="0" cy="0"/>
          <a:chOff x="0" y="0"/>
          <a:chExt cx="0" cy="0"/>
        </a:xfrm>
      </p:grpSpPr>
      <p:sp>
        <p:nvSpPr>
          <p:cNvPr id="1121" name="Google Shape;1121;p9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2" name="Google Shape;1122;p9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3" name="Google Shape;1123;p9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24" name="Google Shape;1124;p9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25" name="Google Shape;1125;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26" name="Google Shape;1126;p9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27" name="Google Shape;1127;p9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28" name="Google Shape;1128;p9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29" name="Google Shape;1129;p9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92"/>
          <p:cNvSpPr>
            <a:spLocks noGrp="1"/>
          </p:cNvSpPr>
          <p:nvPr>
            <p:ph type="pic" idx="2"/>
          </p:nvPr>
        </p:nvSpPr>
        <p:spPr>
          <a:xfrm>
            <a:off x="457146" y="524736"/>
            <a:ext cx="2514600" cy="2935200"/>
          </a:xfrm>
          <a:prstGeom prst="rect">
            <a:avLst/>
          </a:prstGeom>
          <a:noFill/>
          <a:ln>
            <a:noFill/>
          </a:ln>
        </p:spPr>
      </p:sp>
      <p:sp>
        <p:nvSpPr>
          <p:cNvPr id="1131" name="Google Shape;1131;p9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37"/>
        <p:cNvGrpSpPr/>
        <p:nvPr/>
      </p:nvGrpSpPr>
      <p:grpSpPr>
        <a:xfrm>
          <a:off x="0" y="0"/>
          <a:ext cx="0" cy="0"/>
          <a:chOff x="0" y="0"/>
          <a:chExt cx="0" cy="0"/>
        </a:xfrm>
      </p:grpSpPr>
      <p:sp>
        <p:nvSpPr>
          <p:cNvPr id="1138" name="Google Shape;1138;p9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39" name="Google Shape;1139;p9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0" name="Google Shape;1140;p9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41" name="Google Shape;1141;p9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42" name="Google Shape;1142;p9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43" name="Google Shape;1143;p9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44" name="Google Shape;1144;p9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45" name="Google Shape;1145;p9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46" name="Google Shape;1146;p9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94"/>
          <p:cNvSpPr>
            <a:spLocks noGrp="1"/>
          </p:cNvSpPr>
          <p:nvPr>
            <p:ph type="pic" idx="2"/>
          </p:nvPr>
        </p:nvSpPr>
        <p:spPr>
          <a:xfrm>
            <a:off x="457146" y="524736"/>
            <a:ext cx="2514600" cy="2935200"/>
          </a:xfrm>
          <a:prstGeom prst="rect">
            <a:avLst/>
          </a:prstGeom>
          <a:noFill/>
          <a:ln>
            <a:noFill/>
          </a:ln>
        </p:spPr>
      </p:sp>
      <p:sp>
        <p:nvSpPr>
          <p:cNvPr id="1148" name="Google Shape;1148;p9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49"/>
        <p:cNvGrpSpPr/>
        <p:nvPr/>
      </p:nvGrpSpPr>
      <p:grpSpPr>
        <a:xfrm>
          <a:off x="0" y="0"/>
          <a:ext cx="0" cy="0"/>
          <a:chOff x="0" y="0"/>
          <a:chExt cx="0" cy="0"/>
        </a:xfrm>
      </p:grpSpPr>
      <p:sp>
        <p:nvSpPr>
          <p:cNvPr id="1150" name="Google Shape;1150;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1" name="Google Shape;1151;p95"/>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2" name="Google Shape;1152;p95"/>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53" name="Google Shape;1153;p9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4" name="Google Shape;1154;p9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5" name="Google Shape;1155;p9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6" name="Google Shape;1156;p9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57" name="Google Shape;1157;p9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58" name="Google Shape;1158;p9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59" name="Google Shape;1159;p95"/>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60" name="Google Shape;1160;p95"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161" name="Google Shape;1161;p95"/>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2" name="Google Shape;1162;p95"/>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3" name="Google Shape;1163;p95"/>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95"/>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95"/>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166"/>
        <p:cNvGrpSpPr/>
        <p:nvPr/>
      </p:nvGrpSpPr>
      <p:grpSpPr>
        <a:xfrm>
          <a:off x="0" y="0"/>
          <a:ext cx="0" cy="0"/>
          <a:chOff x="0" y="0"/>
          <a:chExt cx="0" cy="0"/>
        </a:xfrm>
      </p:grpSpPr>
      <p:sp>
        <p:nvSpPr>
          <p:cNvPr id="1167" name="Google Shape;1167;p9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8" name="Google Shape;1168;p96"/>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9" name="Google Shape;1169;p96"/>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96"/>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71" name="Google Shape;1171;p9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2" name="Google Shape;1172;p9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73" name="Google Shape;1173;p9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4" name="Google Shape;1174;p9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75" name="Google Shape;1175;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76" name="Google Shape;1176;p9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77" name="Google Shape;1177;p96"/>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178" name="Google Shape;1178;p96"/>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p96"/>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p96"/>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1" name="Google Shape;1181;p96"/>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82"/>
        <p:cNvGrpSpPr/>
        <p:nvPr/>
      </p:nvGrpSpPr>
      <p:grpSpPr>
        <a:xfrm>
          <a:off x="0" y="0"/>
          <a:ext cx="0" cy="0"/>
          <a:chOff x="0" y="0"/>
          <a:chExt cx="0" cy="0"/>
        </a:xfrm>
      </p:grpSpPr>
      <p:sp>
        <p:nvSpPr>
          <p:cNvPr id="1183" name="Google Shape;1183;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4" name="Google Shape;1184;p9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p97"/>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97"/>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7" name="Google Shape;1187;p9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88" name="Google Shape;1188;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9" name="Google Shape;1189;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0" name="Google Shape;1190;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1" name="Google Shape;1191;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2" name="Google Shape;1192;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3" name="Google Shape;1193;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4" name="Google Shape;1194;p97"/>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5"/>
        <p:cNvGrpSpPr/>
        <p:nvPr/>
      </p:nvGrpSpPr>
      <p:grpSpPr>
        <a:xfrm>
          <a:off x="0" y="0"/>
          <a:ext cx="0" cy="0"/>
          <a:chOff x="0" y="0"/>
          <a:chExt cx="0" cy="0"/>
        </a:xfrm>
      </p:grpSpPr>
      <p:sp>
        <p:nvSpPr>
          <p:cNvPr id="1196" name="Google Shape;1196;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97" name="Google Shape;1197;p98"/>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198" name="Google Shape;1198;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9" name="Google Shape;1199;p9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0" name="Google Shape;1200;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1" name="Google Shape;1201;p98"/>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02" name="Google Shape;1202;p98"/>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03" name="Google Shape;1203;p98"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04"/>
        <p:cNvGrpSpPr/>
        <p:nvPr/>
      </p:nvGrpSpPr>
      <p:grpSpPr>
        <a:xfrm>
          <a:off x="0" y="0"/>
          <a:ext cx="0" cy="0"/>
          <a:chOff x="0" y="0"/>
          <a:chExt cx="0" cy="0"/>
        </a:xfrm>
      </p:grpSpPr>
      <p:sp>
        <p:nvSpPr>
          <p:cNvPr id="1205" name="Google Shape;1205;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6" name="Google Shape;1206;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7" name="Google Shape;1207;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8" name="Google Shape;1208;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9" name="Google Shape;1209;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0" name="Google Shape;1210;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1" name="Google Shape;1211;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2" name="Google Shape;1212;p9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13"/>
        <p:cNvGrpSpPr/>
        <p:nvPr/>
      </p:nvGrpSpPr>
      <p:grpSpPr>
        <a:xfrm>
          <a:off x="0" y="0"/>
          <a:ext cx="0" cy="0"/>
          <a:chOff x="0" y="0"/>
          <a:chExt cx="0" cy="0"/>
        </a:xfrm>
      </p:grpSpPr>
      <p:sp>
        <p:nvSpPr>
          <p:cNvPr id="1214" name="Google Shape;1214;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5" name="Google Shape;1215;p10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6" name="Google Shape;1216;p10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17" name="Google Shape;1217;p10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8" name="Google Shape;1218;p100"/>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19" name="Google Shape;1219;p10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0" name="Google Shape;1220;p10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21" name="Google Shape;1221;p100"/>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22"/>
        <p:cNvGrpSpPr/>
        <p:nvPr/>
      </p:nvGrpSpPr>
      <p:grpSpPr>
        <a:xfrm>
          <a:off x="0" y="0"/>
          <a:ext cx="0" cy="0"/>
          <a:chOff x="0" y="0"/>
          <a:chExt cx="0" cy="0"/>
        </a:xfrm>
      </p:grpSpPr>
      <p:sp>
        <p:nvSpPr>
          <p:cNvPr id="1223" name="Google Shape;1223;p10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4" name="Google Shape;1224;p10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5" name="Google Shape;1225;p10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6" name="Google Shape;1226;p10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7" name="Google Shape;1227;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8" name="Google Shape;1228;p10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9" name="Google Shape;1229;p101"/>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30" name="Google Shape;1230;p10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31" name="Google Shape;1231;p10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101"/>
          <p:cNvSpPr>
            <a:spLocks noGrp="1"/>
          </p:cNvSpPr>
          <p:nvPr>
            <p:ph type="pic" idx="2"/>
          </p:nvPr>
        </p:nvSpPr>
        <p:spPr>
          <a:xfrm>
            <a:off x="457146" y="524736"/>
            <a:ext cx="2514600" cy="2935200"/>
          </a:xfrm>
          <a:prstGeom prst="rect">
            <a:avLst/>
          </a:prstGeom>
          <a:noFill/>
          <a:ln>
            <a:noFill/>
          </a:ln>
        </p:spPr>
      </p:sp>
      <p:sp>
        <p:nvSpPr>
          <p:cNvPr id="1233" name="Google Shape;1233;p10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39"/>
        <p:cNvGrpSpPr/>
        <p:nvPr/>
      </p:nvGrpSpPr>
      <p:grpSpPr>
        <a:xfrm>
          <a:off x="0" y="0"/>
          <a:ext cx="0" cy="0"/>
          <a:chOff x="0" y="0"/>
          <a:chExt cx="0" cy="0"/>
        </a:xfrm>
      </p:grpSpPr>
      <p:sp>
        <p:nvSpPr>
          <p:cNvPr id="1240" name="Google Shape;1240;p10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1" name="Google Shape;1241;p103"/>
          <p:cNvSpPr>
            <a:spLocks noGrp="1"/>
          </p:cNvSpPr>
          <p:nvPr>
            <p:ph type="pic" idx="2"/>
          </p:nvPr>
        </p:nvSpPr>
        <p:spPr>
          <a:xfrm>
            <a:off x="8953152" y="1444919"/>
            <a:ext cx="2916900" cy="2596800"/>
          </a:xfrm>
          <a:prstGeom prst="rect">
            <a:avLst/>
          </a:prstGeom>
          <a:noFill/>
          <a:ln>
            <a:noFill/>
          </a:ln>
        </p:spPr>
      </p:sp>
      <p:sp>
        <p:nvSpPr>
          <p:cNvPr id="1242" name="Google Shape;1242;p103"/>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43" name="Google Shape;1243;p10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4" name="Google Shape;1244;p10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5" name="Google Shape;1245;p10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46" name="Google Shape;1246;p10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7" name="Google Shape;1247;p10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8" name="Google Shape;1248;p10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49" name="Google Shape;1249;p10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50" name="Google Shape;1250;p103"/>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51"/>
        <p:cNvGrpSpPr/>
        <p:nvPr/>
      </p:nvGrpSpPr>
      <p:grpSpPr>
        <a:xfrm>
          <a:off x="0" y="0"/>
          <a:ext cx="0" cy="0"/>
          <a:chOff x="0" y="0"/>
          <a:chExt cx="0" cy="0"/>
        </a:xfrm>
      </p:grpSpPr>
      <p:sp>
        <p:nvSpPr>
          <p:cNvPr id="1252" name="Google Shape;1252;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53" name="Google Shape;1253;p104"/>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54" name="Google Shape;1254;p104"/>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5" name="Google Shape;1255;p10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6" name="Google Shape;1256;p10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7" name="Google Shape;1257;p104"/>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58" name="Google Shape;1258;p10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59" name="Google Shape;1259;p104"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60" name="Google Shape;1260;p104"/>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1" name="Google Shape;1261;p104"/>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2" name="Google Shape;1262;p104"/>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104"/>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104"/>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265"/>
        <p:cNvGrpSpPr/>
        <p:nvPr/>
      </p:nvGrpSpPr>
      <p:grpSpPr>
        <a:xfrm>
          <a:off x="0" y="0"/>
          <a:ext cx="0" cy="0"/>
          <a:chOff x="0" y="0"/>
          <a:chExt cx="0" cy="0"/>
        </a:xfrm>
      </p:grpSpPr>
      <p:sp>
        <p:nvSpPr>
          <p:cNvPr id="1266" name="Google Shape;1266;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7" name="Google Shape;1267;p10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8" name="Google Shape;1268;p10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69" name="Google Shape;1269;p10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0" name="Google Shape;1270;p10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71" name="Google Shape;1271;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72" name="Google Shape;1272;p10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73" name="Google Shape;1273;p10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74" name="Google Shape;1274;p105"/>
          <p:cNvSpPr>
            <a:spLocks noGrp="1"/>
          </p:cNvSpPr>
          <p:nvPr>
            <p:ph type="pic" idx="2"/>
          </p:nvPr>
        </p:nvSpPr>
        <p:spPr>
          <a:xfrm>
            <a:off x="9282749" y="1283634"/>
            <a:ext cx="2377500" cy="3173100"/>
          </a:xfrm>
          <a:prstGeom prst="rect">
            <a:avLst/>
          </a:prstGeom>
          <a:noFill/>
          <a:ln>
            <a:noFill/>
          </a:ln>
        </p:spPr>
      </p:sp>
      <p:sp>
        <p:nvSpPr>
          <p:cNvPr id="1275" name="Google Shape;1275;p105"/>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6" name="Google Shape;1276;p105"/>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7" name="Google Shape;1277;p105"/>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8" name="Google Shape;1278;p105"/>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9" name="Google Shape;1279;p105"/>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0" name="Google Shape;1280;p105"/>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1" name="Google Shape;1281;p105"/>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2" name="Google Shape;1282;p105"/>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283" name="Google Shape;1283;p105"/>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284"/>
        <p:cNvGrpSpPr/>
        <p:nvPr/>
      </p:nvGrpSpPr>
      <p:grpSpPr>
        <a:xfrm>
          <a:off x="0" y="0"/>
          <a:ext cx="0" cy="0"/>
          <a:chOff x="0" y="0"/>
          <a:chExt cx="0" cy="0"/>
        </a:xfrm>
      </p:grpSpPr>
      <p:sp>
        <p:nvSpPr>
          <p:cNvPr id="1285" name="Google Shape;1285;p10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86" name="Google Shape;1286;p106"/>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7" name="Google Shape;1287;p106"/>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8" name="Google Shape;1288;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9" name="Google Shape;1289;p10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0" name="Google Shape;1290;p10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91" name="Google Shape;1291;p10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92" name="Google Shape;1292;p106"/>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93" name="Google Shape;1293;p10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4" name="Google Shape;1294;p106"/>
          <p:cNvSpPr>
            <a:spLocks noGrp="1"/>
          </p:cNvSpPr>
          <p:nvPr>
            <p:ph type="pic" idx="2"/>
          </p:nvPr>
        </p:nvSpPr>
        <p:spPr>
          <a:xfrm>
            <a:off x="8832388" y="1251284"/>
            <a:ext cx="3251700" cy="2499000"/>
          </a:xfrm>
          <a:prstGeom prst="rect">
            <a:avLst/>
          </a:prstGeom>
          <a:noFill/>
          <a:ln>
            <a:noFill/>
          </a:ln>
        </p:spPr>
      </p:sp>
      <p:sp>
        <p:nvSpPr>
          <p:cNvPr id="1295" name="Google Shape;1295;p10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296"/>
        <p:cNvGrpSpPr/>
        <p:nvPr/>
      </p:nvGrpSpPr>
      <p:grpSpPr>
        <a:xfrm>
          <a:off x="0" y="0"/>
          <a:ext cx="0" cy="0"/>
          <a:chOff x="0" y="0"/>
          <a:chExt cx="0" cy="0"/>
        </a:xfrm>
      </p:grpSpPr>
      <p:sp>
        <p:nvSpPr>
          <p:cNvPr id="1297" name="Google Shape;1297;p10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8" name="Google Shape;1298;p10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9" name="Google Shape;1299;p10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0" name="Google Shape;1300;p10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1" name="Google Shape;1301;p10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02" name="Google Shape;1302;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3" name="Google Shape;1303;p10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04" name="Google Shape;1304;p10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05" name="Google Shape;1305;p107"/>
          <p:cNvSpPr>
            <a:spLocks noGrp="1"/>
          </p:cNvSpPr>
          <p:nvPr>
            <p:ph type="pic" idx="2"/>
          </p:nvPr>
        </p:nvSpPr>
        <p:spPr>
          <a:xfrm>
            <a:off x="9093038" y="1058781"/>
            <a:ext cx="2715900" cy="2715900"/>
          </a:xfrm>
          <a:prstGeom prst="rect">
            <a:avLst/>
          </a:prstGeom>
          <a:noFill/>
          <a:ln>
            <a:noFill/>
          </a:ln>
        </p:spPr>
      </p:sp>
      <p:sp>
        <p:nvSpPr>
          <p:cNvPr id="1306" name="Google Shape;1306;p107"/>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7" name="Google Shape;1307;p107"/>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07"/>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107"/>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0" name="Google Shape;1310;p107"/>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p107"/>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p107"/>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13"/>
        <p:cNvGrpSpPr/>
        <p:nvPr/>
      </p:nvGrpSpPr>
      <p:grpSpPr>
        <a:xfrm>
          <a:off x="0" y="0"/>
          <a:ext cx="0" cy="0"/>
          <a:chOff x="0" y="0"/>
          <a:chExt cx="0" cy="0"/>
        </a:xfrm>
      </p:grpSpPr>
      <p:sp>
        <p:nvSpPr>
          <p:cNvPr id="1314" name="Google Shape;1314;p108"/>
          <p:cNvSpPr>
            <a:spLocks noGrp="1"/>
          </p:cNvSpPr>
          <p:nvPr>
            <p:ph type="pic" idx="2"/>
          </p:nvPr>
        </p:nvSpPr>
        <p:spPr>
          <a:xfrm>
            <a:off x="9810967" y="1562916"/>
            <a:ext cx="1152000" cy="1143000"/>
          </a:xfrm>
          <a:prstGeom prst="rect">
            <a:avLst/>
          </a:prstGeom>
          <a:noFill/>
          <a:ln>
            <a:noFill/>
          </a:ln>
        </p:spPr>
      </p:sp>
      <p:sp>
        <p:nvSpPr>
          <p:cNvPr id="1315" name="Google Shape;1315;p108"/>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108"/>
          <p:cNvSpPr>
            <a:spLocks noGrp="1"/>
          </p:cNvSpPr>
          <p:nvPr>
            <p:ph type="pic" idx="3"/>
          </p:nvPr>
        </p:nvSpPr>
        <p:spPr>
          <a:xfrm>
            <a:off x="9757009" y="3260706"/>
            <a:ext cx="1216200" cy="987600"/>
          </a:xfrm>
          <a:prstGeom prst="rect">
            <a:avLst/>
          </a:prstGeom>
          <a:noFill/>
          <a:ln>
            <a:noFill/>
          </a:ln>
        </p:spPr>
      </p:sp>
      <p:sp>
        <p:nvSpPr>
          <p:cNvPr id="1317" name="Google Shape;1317;p108"/>
          <p:cNvSpPr>
            <a:spLocks noGrp="1"/>
          </p:cNvSpPr>
          <p:nvPr>
            <p:ph type="pic" idx="4"/>
          </p:nvPr>
        </p:nvSpPr>
        <p:spPr>
          <a:xfrm>
            <a:off x="9810967" y="4777725"/>
            <a:ext cx="1143000" cy="1143000"/>
          </a:xfrm>
          <a:prstGeom prst="rect">
            <a:avLst/>
          </a:prstGeom>
          <a:noFill/>
          <a:ln>
            <a:noFill/>
          </a:ln>
        </p:spPr>
      </p:sp>
      <p:cxnSp>
        <p:nvCxnSpPr>
          <p:cNvPr id="1318" name="Google Shape;1318;p108"/>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19" name="Google Shape;1319;p10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0" name="Google Shape;1320;p108"/>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1" name="Google Shape;1321;p10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2" name="Google Shape;1322;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3" name="Google Shape;1323;p108"/>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24" name="Google Shape;1324;p10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25" name="Google Shape;1325;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26"/>
        <p:cNvGrpSpPr/>
        <p:nvPr/>
      </p:nvGrpSpPr>
      <p:grpSpPr>
        <a:xfrm>
          <a:off x="0" y="0"/>
          <a:ext cx="0" cy="0"/>
          <a:chOff x="0" y="0"/>
          <a:chExt cx="0" cy="0"/>
        </a:xfrm>
      </p:grpSpPr>
      <p:sp>
        <p:nvSpPr>
          <p:cNvPr id="1327" name="Google Shape;1327;p10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8" name="Google Shape;1328;p10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9" name="Google Shape;1329;p10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0" name="Google Shape;1330;p10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31" name="Google Shape;1331;p10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32" name="Google Shape;1332;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3" name="Google Shape;1333;p10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4" name="Google Shape;1334;p10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35" name="Google Shape;1335;p109"/>
          <p:cNvSpPr>
            <a:spLocks noGrp="1"/>
          </p:cNvSpPr>
          <p:nvPr>
            <p:ph type="pic" idx="2"/>
          </p:nvPr>
        </p:nvSpPr>
        <p:spPr>
          <a:xfrm>
            <a:off x="9209369" y="1251283"/>
            <a:ext cx="2404500" cy="2949900"/>
          </a:xfrm>
          <a:prstGeom prst="rect">
            <a:avLst/>
          </a:prstGeom>
          <a:noFill/>
          <a:ln>
            <a:noFill/>
          </a:ln>
        </p:spPr>
      </p:sp>
      <p:sp>
        <p:nvSpPr>
          <p:cNvPr id="1336" name="Google Shape;1336;p109"/>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109"/>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109"/>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39"/>
        <p:cNvGrpSpPr/>
        <p:nvPr/>
      </p:nvGrpSpPr>
      <p:grpSpPr>
        <a:xfrm>
          <a:off x="0" y="0"/>
          <a:ext cx="0" cy="0"/>
          <a:chOff x="0" y="0"/>
          <a:chExt cx="0" cy="0"/>
        </a:xfrm>
      </p:grpSpPr>
      <p:sp>
        <p:nvSpPr>
          <p:cNvPr id="1340" name="Google Shape;1340;p11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1" name="Google Shape;1341;p110"/>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2" name="Google Shape;1342;p110"/>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3" name="Google Shape;1343;p110"/>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4" name="Google Shape;1344;p110"/>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5"/>
        <p:cNvGrpSpPr/>
        <p:nvPr/>
      </p:nvGrpSpPr>
      <p:grpSpPr>
        <a:xfrm>
          <a:off x="0" y="0"/>
          <a:ext cx="0" cy="0"/>
          <a:chOff x="0" y="0"/>
          <a:chExt cx="0" cy="0"/>
        </a:xfrm>
      </p:grpSpPr>
      <p:sp>
        <p:nvSpPr>
          <p:cNvPr id="1346" name="Google Shape;1346;p11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47"/>
        <p:cNvGrpSpPr/>
        <p:nvPr/>
      </p:nvGrpSpPr>
      <p:grpSpPr>
        <a:xfrm>
          <a:off x="0" y="0"/>
          <a:ext cx="0" cy="0"/>
          <a:chOff x="0" y="0"/>
          <a:chExt cx="0" cy="0"/>
        </a:xfrm>
      </p:grpSpPr>
      <p:sp>
        <p:nvSpPr>
          <p:cNvPr id="1348" name="Google Shape;1348;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49" name="Google Shape;1349;p11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0" name="Google Shape;1350;p11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1" name="Google Shape;1351;p11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2" name="Google Shape;1352;p11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53" name="Google Shape;1353;p11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54" name="Google Shape;1354;p11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55" name="Google Shape;1355;p11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56" name="Google Shape;1356;p112"/>
          <p:cNvSpPr>
            <a:spLocks noGrp="1"/>
          </p:cNvSpPr>
          <p:nvPr>
            <p:ph type="pic" idx="2"/>
          </p:nvPr>
        </p:nvSpPr>
        <p:spPr>
          <a:xfrm>
            <a:off x="8916576" y="1661249"/>
            <a:ext cx="2990100" cy="2715900"/>
          </a:xfrm>
          <a:prstGeom prst="rect">
            <a:avLst/>
          </a:prstGeom>
          <a:noFill/>
          <a:ln>
            <a:noFill/>
          </a:ln>
        </p:spPr>
      </p:sp>
      <p:sp>
        <p:nvSpPr>
          <p:cNvPr id="1357" name="Google Shape;1357;p112"/>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8" name="Google Shape;1358;p112"/>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9" name="Google Shape;1359;p112"/>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0" name="Google Shape;1360;p112"/>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61"/>
        <p:cNvGrpSpPr/>
        <p:nvPr/>
      </p:nvGrpSpPr>
      <p:grpSpPr>
        <a:xfrm>
          <a:off x="0" y="0"/>
          <a:ext cx="0" cy="0"/>
          <a:chOff x="0" y="0"/>
          <a:chExt cx="0" cy="0"/>
        </a:xfrm>
      </p:grpSpPr>
      <p:sp>
        <p:nvSpPr>
          <p:cNvPr id="1362" name="Google Shape;1362;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3" name="Google Shape;1363;p11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4" name="Google Shape;1364;p11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5" name="Google Shape;1365;p11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6" name="Google Shape;1366;p11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7" name="Google Shape;1367;p11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8" name="Google Shape;1368;p11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69" name="Google Shape;1369;p11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70" name="Google Shape;1370;p113"/>
          <p:cNvSpPr>
            <a:spLocks noGrp="1"/>
          </p:cNvSpPr>
          <p:nvPr>
            <p:ph type="pic" idx="2"/>
          </p:nvPr>
        </p:nvSpPr>
        <p:spPr>
          <a:xfrm>
            <a:off x="9093038" y="1058781"/>
            <a:ext cx="2715900" cy="2715900"/>
          </a:xfrm>
          <a:prstGeom prst="rect">
            <a:avLst/>
          </a:prstGeom>
          <a:noFill/>
          <a:ln>
            <a:noFill/>
          </a:ln>
        </p:spPr>
      </p:sp>
      <p:sp>
        <p:nvSpPr>
          <p:cNvPr id="1371" name="Google Shape;1371;p11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2" name="Google Shape;1372;p11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3" name="Google Shape;1373;p11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4" name="Google Shape;1374;p11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5" name="Google Shape;1375;p11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p11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1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78"/>
        <p:cNvGrpSpPr/>
        <p:nvPr/>
      </p:nvGrpSpPr>
      <p:grpSpPr>
        <a:xfrm>
          <a:off x="0" y="0"/>
          <a:ext cx="0" cy="0"/>
          <a:chOff x="0" y="0"/>
          <a:chExt cx="0" cy="0"/>
        </a:xfrm>
      </p:grpSpPr>
      <p:sp>
        <p:nvSpPr>
          <p:cNvPr id="1379" name="Google Shape;1379;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0" name="Google Shape;1380;p114"/>
          <p:cNvSpPr>
            <a:spLocks noGrp="1"/>
          </p:cNvSpPr>
          <p:nvPr>
            <p:ph type="pic" idx="2"/>
          </p:nvPr>
        </p:nvSpPr>
        <p:spPr>
          <a:xfrm>
            <a:off x="9510134" y="1431036"/>
            <a:ext cx="1965900" cy="3996000"/>
          </a:xfrm>
          <a:prstGeom prst="rect">
            <a:avLst/>
          </a:prstGeom>
          <a:noFill/>
          <a:ln>
            <a:noFill/>
          </a:ln>
        </p:spPr>
      </p:sp>
      <p:cxnSp>
        <p:nvCxnSpPr>
          <p:cNvPr id="1381" name="Google Shape;1381;p114"/>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2" name="Google Shape;1382;p114"/>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83" name="Google Shape;1383;p114"/>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84" name="Google Shape;1384;p11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85" name="Google Shape;1385;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86" name="Google Shape;1386;p114"/>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87" name="Google Shape;1387;p11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88" name="Google Shape;1388;p114"/>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9" name="Google Shape;1389;p114"/>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0" name="Google Shape;1390;p114"/>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14"/>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2" name="Google Shape;1392;p114"/>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p114"/>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p114"/>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p114"/>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6.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6.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6.png"/><Relationship Id="rId4" Type="http://schemas.openxmlformats.org/officeDocument/2006/relationships/slideLayout" Target="../slideLayouts/slideLayout7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95" name="Google Shape;695;p6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96" name="Google Shape;696;p62"/>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2"/>
        <p:cNvGrpSpPr/>
        <p:nvPr/>
      </p:nvGrpSpPr>
      <p:grpSpPr>
        <a:xfrm>
          <a:off x="0" y="0"/>
          <a:ext cx="0" cy="0"/>
          <a:chOff x="0" y="0"/>
          <a:chExt cx="0" cy="0"/>
        </a:xfrm>
      </p:grpSpPr>
      <p:sp>
        <p:nvSpPr>
          <p:cNvPr id="1003" name="Google Shape;1003;p82"/>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04" name="Google Shape;1004;p82"/>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005" name="Google Shape;1005;p82"/>
          <p:cNvPicPr preferRelativeResize="0"/>
          <p:nvPr/>
        </p:nvPicPr>
        <p:blipFill rotWithShape="1">
          <a:blip r:embed="rId12">
            <a:alphaModFix/>
          </a:blip>
          <a:srcRect/>
          <a:stretch/>
        </p:blipFill>
        <p:spPr>
          <a:xfrm>
            <a:off x="9220261" y="169846"/>
            <a:ext cx="2816352" cy="856741"/>
          </a:xfrm>
          <a:prstGeom prst="rect">
            <a:avLst/>
          </a:prstGeom>
          <a:noFill/>
          <a:ln>
            <a:noFill/>
          </a:ln>
        </p:spPr>
      </p:pic>
      <p:sp>
        <p:nvSpPr>
          <p:cNvPr id="1006" name="Google Shape;1006;p8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2"/>
        <p:cNvGrpSpPr/>
        <p:nvPr/>
      </p:nvGrpSpPr>
      <p:grpSpPr>
        <a:xfrm>
          <a:off x="0" y="0"/>
          <a:ext cx="0" cy="0"/>
          <a:chOff x="0" y="0"/>
          <a:chExt cx="0" cy="0"/>
        </a:xfrm>
      </p:grpSpPr>
      <p:sp>
        <p:nvSpPr>
          <p:cNvPr id="1133" name="Google Shape;1133;p9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34" name="Google Shape;1134;p9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35" name="Google Shape;1135;p93"/>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36" name="Google Shape;1136;p9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4"/>
        <p:cNvGrpSpPr/>
        <p:nvPr/>
      </p:nvGrpSpPr>
      <p:grpSpPr>
        <a:xfrm>
          <a:off x="0" y="0"/>
          <a:ext cx="0" cy="0"/>
          <a:chOff x="0" y="0"/>
          <a:chExt cx="0" cy="0"/>
        </a:xfrm>
      </p:grpSpPr>
      <p:sp>
        <p:nvSpPr>
          <p:cNvPr id="1235" name="Google Shape;1235;p102"/>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36" name="Google Shape;1236;p102"/>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37" name="Google Shape;1237;p10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38" name="Google Shape;1238;p102"/>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82.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64.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15"/>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01" name="Google Shape;1401;p11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dk1"/>
              </a:buClr>
              <a:buSzPts val="3750"/>
              <a:buFont typeface="Arial"/>
              <a:buNone/>
            </a:pPr>
            <a:r>
              <a:rPr lang="en-US">
                <a:solidFill>
                  <a:srgbClr val="006FB6"/>
                </a:solidFill>
              </a:rPr>
              <a:t>¿Qué aprendiste?</a:t>
            </a:r>
            <a:endParaRPr>
              <a:solidFill>
                <a:srgbClr val="006FB6"/>
              </a:solidFill>
            </a:endParaRPr>
          </a:p>
          <a:p>
            <a:pPr marL="0" lvl="0" indent="0" algn="ctr" rtl="0">
              <a:lnSpc>
                <a:spcPct val="100000"/>
              </a:lnSpc>
              <a:spcBef>
                <a:spcPts val="0"/>
              </a:spcBef>
              <a:spcAft>
                <a:spcPts val="0"/>
              </a:spcAft>
              <a:buClr>
                <a:srgbClr val="006FB6"/>
              </a:buClr>
              <a:buSzPts val="4400"/>
              <a:buNone/>
            </a:pPr>
            <a:r>
              <a:rPr lang="en-US">
                <a:solidFill>
                  <a:srgbClr val="006FB6"/>
                </a:solidFill>
              </a:rPr>
              <a:t>(What Did You Learn?)</a:t>
            </a:r>
            <a:endParaRPr/>
          </a:p>
        </p:txBody>
      </p:sp>
      <p:sp>
        <p:nvSpPr>
          <p:cNvPr id="1402" name="Google Shape;1402;p11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24"/>
          <p:cNvSpPr txBox="1">
            <a:spLocks noGrp="1"/>
          </p:cNvSpPr>
          <p:nvPr>
            <p:ph type="title"/>
          </p:nvPr>
        </p:nvSpPr>
        <p:spPr>
          <a:xfrm>
            <a:off x="3536683" y="0"/>
            <a:ext cx="5328000" cy="15774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100000"/>
              </a:lnSpc>
              <a:spcBef>
                <a:spcPts val="0"/>
              </a:spcBef>
              <a:spcAft>
                <a:spcPts val="0"/>
              </a:spcAft>
              <a:buClr>
                <a:srgbClr val="006FB6"/>
              </a:buClr>
              <a:buSzPct val="100000"/>
              <a:buFont typeface="Calibri"/>
              <a:buNone/>
            </a:pPr>
            <a:r>
              <a:rPr lang="en-US" sz="4400">
                <a:solidFill>
                  <a:srgbClr val="006FB6"/>
                </a:solidFill>
              </a:rPr>
              <a:t>Contar un hecho divertido o interesante</a:t>
            </a:r>
            <a:endParaRPr/>
          </a:p>
        </p:txBody>
      </p:sp>
      <p:sp>
        <p:nvSpPr>
          <p:cNvPr id="1497" name="Google Shape;1497;p124"/>
          <p:cNvSpPr txBox="1">
            <a:spLocks noGrp="1"/>
          </p:cNvSpPr>
          <p:nvPr>
            <p:ph type="body" idx="1"/>
          </p:nvPr>
        </p:nvSpPr>
        <p:spPr>
          <a:xfrm>
            <a:off x="-228600" y="239400"/>
            <a:ext cx="3467700" cy="13380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solidFill>
                  <a:srgbClr val="006FB6"/>
                </a:solidFill>
              </a:rPr>
              <a:t>Hagan una lista de temas que le interesan a su hijo. </a:t>
            </a:r>
            <a:endParaRPr/>
          </a:p>
          <a:p>
            <a:pPr marL="457200" marR="0" lvl="0" indent="-228600" algn="ctr" rtl="0">
              <a:lnSpc>
                <a:spcPct val="90000"/>
              </a:lnSpc>
              <a:spcBef>
                <a:spcPts val="1000"/>
              </a:spcBef>
              <a:spcAft>
                <a:spcPts val="0"/>
              </a:spcAft>
              <a:buClr>
                <a:srgbClr val="0771BA"/>
              </a:buClr>
              <a:buSzPts val="2800"/>
              <a:buFont typeface="Arial"/>
              <a:buNone/>
            </a:pPr>
            <a:endParaRPr/>
          </a:p>
        </p:txBody>
      </p:sp>
      <p:sp>
        <p:nvSpPr>
          <p:cNvPr id="1498" name="Google Shape;1498;p124"/>
          <p:cNvSpPr txBox="1">
            <a:spLocks noGrp="1"/>
          </p:cNvSpPr>
          <p:nvPr>
            <p:ph type="body" idx="2"/>
          </p:nvPr>
        </p:nvSpPr>
        <p:spPr>
          <a:xfrm>
            <a:off x="213750" y="1732149"/>
            <a:ext cx="3040200" cy="39501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solidFill>
                  <a:srgbClr val="006FB6"/>
                </a:solidFill>
              </a:rPr>
              <a:t>Encontrar hechos interesantes es más fácil cuando los libros nos interesan. Si necesitan ayuda para encontrar libros, ¡favor de preguntar!</a:t>
            </a:r>
            <a:endParaRPr/>
          </a:p>
          <a:p>
            <a:pPr marL="457200" lvl="0" indent="0" algn="l" rtl="0">
              <a:lnSpc>
                <a:spcPct val="90000"/>
              </a:lnSpc>
              <a:spcBef>
                <a:spcPts val="1000"/>
              </a:spcBef>
              <a:spcAft>
                <a:spcPts val="0"/>
              </a:spcAft>
              <a:buSzPts val="2800"/>
              <a:buNone/>
            </a:pPr>
            <a:endParaRPr b="1">
              <a:solidFill>
                <a:srgbClr val="006FB6"/>
              </a:solidFill>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499" name="Google Shape;1499;p124"/>
          <p:cNvSpPr txBox="1">
            <a:spLocks noGrp="1"/>
          </p:cNvSpPr>
          <p:nvPr>
            <p:ph type="body" idx="4"/>
          </p:nvPr>
        </p:nvSpPr>
        <p:spPr>
          <a:xfrm>
            <a:off x="3790950" y="1944700"/>
            <a:ext cx="4178100" cy="4154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3400"/>
              <a:t>¿Cuál fue la cosa más increíble que aprendiste en este libro?</a:t>
            </a:r>
            <a:endParaRPr/>
          </a:p>
          <a:p>
            <a:pPr marL="457200" lvl="0" indent="-406400" algn="l" rtl="0">
              <a:lnSpc>
                <a:spcPct val="100000"/>
              </a:lnSpc>
              <a:spcBef>
                <a:spcPts val="0"/>
              </a:spcBef>
              <a:spcAft>
                <a:spcPts val="0"/>
              </a:spcAft>
              <a:buSzPts val="2800"/>
              <a:buChar char="•"/>
            </a:pPr>
            <a:r>
              <a:rPr lang="en-US" sz="3400"/>
              <a:t>¿Cuál fue una cosa que ya sabías? ¿Como lo dijo el autor?  </a:t>
            </a:r>
            <a:endParaRPr/>
          </a:p>
          <a:p>
            <a:pPr marL="457200" marR="0" lvl="0" indent="-228600" algn="l" rtl="0">
              <a:lnSpc>
                <a:spcPct val="90000"/>
              </a:lnSpc>
              <a:spcBef>
                <a:spcPts val="1000"/>
              </a:spcBef>
              <a:spcAft>
                <a:spcPts val="0"/>
              </a:spcAft>
              <a:buClr>
                <a:srgbClr val="006FB6"/>
              </a:buClr>
              <a:buSzPts val="2800"/>
              <a:buFont typeface="Arial"/>
              <a:buNone/>
            </a:pPr>
            <a:endParaRPr sz="3200"/>
          </a:p>
        </p:txBody>
      </p:sp>
      <p:sp>
        <p:nvSpPr>
          <p:cNvPr id="1500" name="Google Shape;1500;p124"/>
          <p:cNvSpPr txBox="1">
            <a:spLocks noGrp="1"/>
          </p:cNvSpPr>
          <p:nvPr>
            <p:ph type="body" idx="5"/>
          </p:nvPr>
        </p:nvSpPr>
        <p:spPr>
          <a:xfrm>
            <a:off x="7620000" y="1949740"/>
            <a:ext cx="4073100" cy="4154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sz="3400"/>
              <a:t>¿Cuál fue una cosa que te sorprendió? Enseñame</a:t>
            </a:r>
            <a:endParaRPr sz="3200"/>
          </a:p>
          <a:p>
            <a:pPr marL="457200" lvl="0" indent="-406400" algn="l" rtl="0">
              <a:lnSpc>
                <a:spcPct val="100000"/>
              </a:lnSpc>
              <a:spcBef>
                <a:spcPts val="0"/>
              </a:spcBef>
              <a:spcAft>
                <a:spcPts val="0"/>
              </a:spcAft>
              <a:buSzPts val="2800"/>
              <a:buChar char="•"/>
            </a:pPr>
            <a:r>
              <a:rPr lang="en-US" sz="3400"/>
              <a:t>¿Cuál es un hecho que quieres contar a un amigo? Enseñame como lo sabes</a:t>
            </a:r>
            <a:endParaRPr sz="3200"/>
          </a:p>
          <a:p>
            <a:pPr marL="457200" marR="0" lvl="0" indent="-228600" algn="l" rtl="0">
              <a:lnSpc>
                <a:spcPct val="90000"/>
              </a:lnSpc>
              <a:spcBef>
                <a:spcPts val="1000"/>
              </a:spcBef>
              <a:spcAft>
                <a:spcPts val="0"/>
              </a:spcAft>
              <a:buClr>
                <a:srgbClr val="006FB6"/>
              </a:buClr>
              <a:buSzPts val="2800"/>
              <a:buFont typeface="Arial"/>
              <a:buNone/>
            </a:pPr>
            <a:endParaRPr sz="3200"/>
          </a:p>
          <a:p>
            <a:pPr marL="457200" marR="0" lvl="0" indent="-228600" algn="l" rtl="0">
              <a:lnSpc>
                <a:spcPct val="90000"/>
              </a:lnSpc>
              <a:spcBef>
                <a:spcPts val="1000"/>
              </a:spcBef>
              <a:spcAft>
                <a:spcPts val="0"/>
              </a:spcAft>
              <a:buClr>
                <a:srgbClr val="006FB6"/>
              </a:buClr>
              <a:buSzPts val="2800"/>
              <a:buFont typeface="Arial"/>
              <a:buNone/>
            </a:pPr>
            <a:endParaRPr sz="3200"/>
          </a:p>
        </p:txBody>
      </p:sp>
      <p:pic>
        <p:nvPicPr>
          <p:cNvPr id="1501" name="Google Shape;1501;p124"/>
          <p:cNvPicPr preferRelativeResize="0"/>
          <p:nvPr/>
        </p:nvPicPr>
        <p:blipFill rotWithShape="1">
          <a:blip r:embed="rId3">
            <a:alphaModFix/>
          </a:blip>
          <a:srcRect t="-1666"/>
          <a:stretch/>
        </p:blipFill>
        <p:spPr>
          <a:xfrm>
            <a:off x="11147150" y="11538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125"/>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 conversación (K-1)</a:t>
            </a:r>
            <a:endParaRPr/>
          </a:p>
        </p:txBody>
      </p:sp>
      <p:sp>
        <p:nvSpPr>
          <p:cNvPr id="1507" name="Google Shape;1507;p125"/>
          <p:cNvSpPr txBox="1">
            <a:spLocks noGrp="1"/>
          </p:cNvSpPr>
          <p:nvPr>
            <p:ph type="body" idx="1"/>
          </p:nvPr>
        </p:nvSpPr>
        <p:spPr>
          <a:xfrm>
            <a:off x="1682535" y="2937707"/>
            <a:ext cx="4220400" cy="10044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06FB6"/>
              </a:buClr>
              <a:buSzPts val="2800"/>
              <a:buNone/>
            </a:pPr>
            <a:endParaRPr/>
          </a:p>
          <a:p>
            <a:pPr marL="0" lvl="0" indent="0" algn="l" rtl="0">
              <a:lnSpc>
                <a:spcPct val="80000"/>
              </a:lnSpc>
              <a:spcBef>
                <a:spcPts val="0"/>
              </a:spcBef>
              <a:spcAft>
                <a:spcPts val="0"/>
              </a:spcAft>
              <a:buClr>
                <a:schemeClr val="dk1"/>
              </a:buClr>
              <a:buSzPts val="2800"/>
              <a:buFont typeface="Arial"/>
              <a:buNone/>
            </a:pPr>
            <a:r>
              <a:rPr lang="en-US">
                <a:solidFill>
                  <a:srgbClr val="006FB6"/>
                </a:solidFill>
              </a:rPr>
              <a:t>¿Qué fue lo más interesante para ti?         ¿Por qué? Apunta a las palabras o frases</a:t>
            </a:r>
            <a:endParaRPr/>
          </a:p>
        </p:txBody>
      </p:sp>
      <p:sp>
        <p:nvSpPr>
          <p:cNvPr id="1508" name="Google Shape;1508;p125"/>
          <p:cNvSpPr txBox="1">
            <a:spLocks noGrp="1"/>
          </p:cNvSpPr>
          <p:nvPr>
            <p:ph type="body" idx="2"/>
          </p:nvPr>
        </p:nvSpPr>
        <p:spPr>
          <a:xfrm>
            <a:off x="3895589" y="4724939"/>
            <a:ext cx="3576600" cy="1393200"/>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¿Que fue algo que ya sabías?  ¿Como lo dijo el autor?</a:t>
            </a:r>
            <a:endParaRPr/>
          </a:p>
        </p:txBody>
      </p:sp>
      <p:sp>
        <p:nvSpPr>
          <p:cNvPr id="1509" name="Google Shape;1509;p125"/>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a:solidFill>
                  <a:srgbClr val="006FB6"/>
                </a:solidFill>
              </a:rPr>
              <a:t>¿De qué se trata este libro? ¿Cuál es el tema principal?</a:t>
            </a:r>
            <a:endParaRPr>
              <a:solidFill>
                <a:srgbClr val="006FB6"/>
              </a:solidFill>
            </a:endParaRPr>
          </a:p>
        </p:txBody>
      </p:sp>
      <p:sp>
        <p:nvSpPr>
          <p:cNvPr id="1510" name="Google Shape;1510;p125"/>
          <p:cNvSpPr txBox="1">
            <a:spLocks noGrp="1"/>
          </p:cNvSpPr>
          <p:nvPr>
            <p:ph type="body" idx="4"/>
          </p:nvPr>
        </p:nvSpPr>
        <p:spPr>
          <a:xfrm>
            <a:off x="319500" y="4495575"/>
            <a:ext cx="29541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¿Que fue algo que te sorprendió? Enseñame</a:t>
            </a:r>
            <a:endParaRPr/>
          </a:p>
        </p:txBody>
      </p:sp>
      <p:pic>
        <p:nvPicPr>
          <p:cNvPr id="1511" name="Google Shape;1511;p125"/>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26"/>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Lectura = conversación (2-3)</a:t>
            </a:r>
            <a:endParaRPr/>
          </a:p>
        </p:txBody>
      </p:sp>
      <p:sp>
        <p:nvSpPr>
          <p:cNvPr id="1517" name="Google Shape;1517;p126"/>
          <p:cNvSpPr txBox="1">
            <a:spLocks noGrp="1"/>
          </p:cNvSpPr>
          <p:nvPr>
            <p:ph type="body" idx="1"/>
          </p:nvPr>
        </p:nvSpPr>
        <p:spPr>
          <a:xfrm>
            <a:off x="8305750" y="3120989"/>
            <a:ext cx="36189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solidFill>
                  <a:srgbClr val="006FB6"/>
                </a:solidFill>
              </a:rPr>
              <a:t>¿Qué tipo de libro quieres leer ahora? ¿Sobre qué quieres aprender más?</a:t>
            </a:r>
            <a:endParaRPr>
              <a:solidFill>
                <a:srgbClr val="006FB6"/>
              </a:solidFill>
            </a:endParaRPr>
          </a:p>
        </p:txBody>
      </p:sp>
      <p:sp>
        <p:nvSpPr>
          <p:cNvPr id="1518" name="Google Shape;1518;p126"/>
          <p:cNvSpPr txBox="1">
            <a:spLocks noGrp="1"/>
          </p:cNvSpPr>
          <p:nvPr>
            <p:ph type="body" idx="2"/>
          </p:nvPr>
        </p:nvSpPr>
        <p:spPr>
          <a:xfrm>
            <a:off x="5816500" y="1588550"/>
            <a:ext cx="41670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¿Qué te sigues preguntando sobre este tema? ¿Dónde encajaría esa información?</a:t>
            </a:r>
            <a:endParaRPr>
              <a:solidFill>
                <a:srgbClr val="006FB6"/>
              </a:solidFill>
            </a:endParaRPr>
          </a:p>
        </p:txBody>
      </p:sp>
      <p:sp>
        <p:nvSpPr>
          <p:cNvPr id="1519" name="Google Shape;1519;p126"/>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endParaRPr>
              <a:solidFill>
                <a:srgbClr val="006FB6"/>
              </a:solidFill>
            </a:endParaRPr>
          </a:p>
          <a:p>
            <a:pPr marL="0" lvl="0" indent="0" algn="l" rtl="0">
              <a:lnSpc>
                <a:spcPct val="90000"/>
              </a:lnSpc>
              <a:spcBef>
                <a:spcPts val="0"/>
              </a:spcBef>
              <a:spcAft>
                <a:spcPts val="0"/>
              </a:spcAft>
              <a:buClr>
                <a:schemeClr val="dk1"/>
              </a:buClr>
              <a:buSzPts val="1100"/>
              <a:buFont typeface="Arial"/>
              <a:buNone/>
            </a:pPr>
            <a:r>
              <a:rPr lang="en-US">
                <a:solidFill>
                  <a:srgbClr val="006FB6"/>
                </a:solidFill>
              </a:rPr>
              <a:t>Si le contaras sobre este libro a un amigo, ¿Qué es lo más grande que compartirías? ¿Cómo explicó el autor ese punto?</a:t>
            </a:r>
            <a:endParaRPr>
              <a:solidFill>
                <a:srgbClr val="006FB6"/>
              </a:solidFill>
            </a:endParaRPr>
          </a:p>
          <a:p>
            <a:pPr marL="0" lvl="0" indent="0" algn="l" rtl="0">
              <a:lnSpc>
                <a:spcPct val="90000"/>
              </a:lnSpc>
              <a:spcBef>
                <a:spcPts val="0"/>
              </a:spcBef>
              <a:spcAft>
                <a:spcPts val="0"/>
              </a:spcAft>
              <a:buClr>
                <a:schemeClr val="dk1"/>
              </a:buClr>
              <a:buSzPts val="1100"/>
              <a:buNone/>
            </a:pPr>
            <a:endParaRPr>
              <a:solidFill>
                <a:srgbClr val="006FB6"/>
              </a:solidFill>
            </a:endParaRPr>
          </a:p>
        </p:txBody>
      </p:sp>
      <p:pic>
        <p:nvPicPr>
          <p:cNvPr id="1520" name="Google Shape;1520;p126"/>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1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1526" name="Google Shape;1526;p127"/>
          <p:cNvSpPr txBox="1"/>
          <p:nvPr/>
        </p:nvSpPr>
        <p:spPr>
          <a:xfrm>
            <a:off x="4588042" y="2034827"/>
            <a:ext cx="7205400" cy="105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Hablar sobre el tema del libro primero para preparar la mente a leer y entender</a:t>
            </a:r>
            <a:endParaRPr sz="3200" b="0" i="0" u="none" strike="noStrike" cap="none">
              <a:solidFill>
                <a:srgbClr val="006FB6"/>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3200"/>
              <a:buFont typeface="Arial"/>
              <a:buNone/>
            </a:pPr>
            <a:endParaRPr sz="3200" b="0" i="0" u="none" strike="noStrike" cap="none">
              <a:solidFill>
                <a:srgbClr val="006FB6"/>
              </a:solidFill>
              <a:latin typeface="Calibri"/>
              <a:ea typeface="Calibri"/>
              <a:cs typeface="Calibri"/>
              <a:sym typeface="Calibri"/>
            </a:endParaRPr>
          </a:p>
        </p:txBody>
      </p:sp>
      <p:sp>
        <p:nvSpPr>
          <p:cNvPr id="1527" name="Google Shape;1527;p127"/>
          <p:cNvSpPr txBox="1"/>
          <p:nvPr/>
        </p:nvSpPr>
        <p:spPr>
          <a:xfrm>
            <a:off x="4588042" y="3184490"/>
            <a:ext cx="7205400" cy="105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Usar esto con libros en cualquier idioma</a:t>
            </a:r>
            <a:endParaRPr sz="3200" b="0" i="0" u="none" strike="noStrike" cap="none">
              <a:solidFill>
                <a:srgbClr val="006FB6"/>
              </a:solidFill>
              <a:latin typeface="Calibri"/>
              <a:ea typeface="Calibri"/>
              <a:cs typeface="Calibri"/>
              <a:sym typeface="Calibri"/>
            </a:endParaRPr>
          </a:p>
        </p:txBody>
      </p:sp>
      <p:sp>
        <p:nvSpPr>
          <p:cNvPr id="1528" name="Google Shape;1528;p127"/>
          <p:cNvSpPr txBox="1"/>
          <p:nvPr/>
        </p:nvSpPr>
        <p:spPr>
          <a:xfrm>
            <a:off x="4588050" y="4334175"/>
            <a:ext cx="7205400" cy="1669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highlight>
                  <a:srgbClr val="FFFFFF"/>
                </a:highlight>
                <a:latin typeface="Calibri"/>
                <a:ea typeface="Calibri"/>
                <a:cs typeface="Calibri"/>
                <a:sym typeface="Calibri"/>
              </a:rPr>
              <a:t>Hacer preguntas y hablar sobre libros en cualquier idioma </a:t>
            </a:r>
            <a:endParaRPr sz="3200" b="0" i="0" u="none" strike="noStrike" cap="none">
              <a:solidFill>
                <a:srgbClr val="006FB6"/>
              </a:solidFill>
              <a:latin typeface="Calibri"/>
              <a:ea typeface="Calibri"/>
              <a:cs typeface="Calibri"/>
              <a:sym typeface="Calibri"/>
            </a:endParaRPr>
          </a:p>
        </p:txBody>
      </p:sp>
      <p:pic>
        <p:nvPicPr>
          <p:cNvPr id="1529" name="Google Shape;1529;p127"/>
          <p:cNvPicPr preferRelativeResize="0"/>
          <p:nvPr/>
        </p:nvPicPr>
        <p:blipFill rotWithShape="1">
          <a:blip r:embed="rId3">
            <a:alphaModFix/>
          </a:blip>
          <a:srcRect/>
          <a:stretch/>
        </p:blipFill>
        <p:spPr>
          <a:xfrm>
            <a:off x="2262575" y="1576275"/>
            <a:ext cx="1071566" cy="1055700"/>
          </a:xfrm>
          <a:prstGeom prst="rect">
            <a:avLst/>
          </a:prstGeom>
          <a:noFill/>
          <a:ln>
            <a:noFill/>
          </a:ln>
        </p:spPr>
      </p:pic>
      <p:pic>
        <p:nvPicPr>
          <p:cNvPr id="1530" name="Google Shape;1530;p127"/>
          <p:cNvPicPr preferRelativeResize="0"/>
          <p:nvPr/>
        </p:nvPicPr>
        <p:blipFill rotWithShape="1">
          <a:blip r:embed="rId4">
            <a:alphaModFix/>
          </a:blip>
          <a:srcRect/>
          <a:stretch/>
        </p:blipFill>
        <p:spPr>
          <a:xfrm>
            <a:off x="2262575" y="4655412"/>
            <a:ext cx="1245424" cy="1026732"/>
          </a:xfrm>
          <a:prstGeom prst="rect">
            <a:avLst/>
          </a:prstGeom>
          <a:noFill/>
          <a:ln>
            <a:noFill/>
          </a:ln>
        </p:spPr>
      </p:pic>
      <p:pic>
        <p:nvPicPr>
          <p:cNvPr id="1531" name="Google Shape;1531;p127"/>
          <p:cNvPicPr preferRelativeResize="0"/>
          <p:nvPr/>
        </p:nvPicPr>
        <p:blipFill rotWithShape="1">
          <a:blip r:embed="rId5">
            <a:alphaModFix/>
          </a:blip>
          <a:srcRect/>
          <a:stretch/>
        </p:blipFill>
        <p:spPr>
          <a:xfrm>
            <a:off x="2227366" y="3278476"/>
            <a:ext cx="1141984" cy="1055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 practicar se ha dicho!</a:t>
            </a:r>
            <a:endParaRPr/>
          </a:p>
        </p:txBody>
      </p:sp>
      <p:sp>
        <p:nvSpPr>
          <p:cNvPr id="1537" name="Google Shape;1537;p12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200"/>
              <a:t>Contar el tema.</a:t>
            </a:r>
            <a:endParaRPr/>
          </a:p>
        </p:txBody>
      </p:sp>
      <p:sp>
        <p:nvSpPr>
          <p:cNvPr id="1538" name="Google Shape;1538;p128"/>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3200"/>
              <a:t>Contar los hechos más importantes.</a:t>
            </a:r>
            <a:endParaRPr/>
          </a:p>
        </p:txBody>
      </p:sp>
      <p:sp>
        <p:nvSpPr>
          <p:cNvPr id="1539" name="Google Shape;1539;p128"/>
          <p:cNvSpPr txBox="1">
            <a:spLocks noGrp="1"/>
          </p:cNvSpPr>
          <p:nvPr>
            <p:ph type="body" idx="3"/>
          </p:nvPr>
        </p:nvSpPr>
        <p:spPr>
          <a:xfrm>
            <a:off x="1655375" y="3351975"/>
            <a:ext cx="4325100" cy="22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Arial"/>
              <a:buNone/>
            </a:pPr>
            <a:r>
              <a:rPr lang="en-US" sz="3200"/>
              <a:t>Contar un hecho divertido o interesante.</a:t>
            </a:r>
            <a:endParaRPr sz="3200"/>
          </a:p>
        </p:txBody>
      </p:sp>
      <p:sp>
        <p:nvSpPr>
          <p:cNvPr id="1540" name="Google Shape;1540;p128"/>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41" name="Google Shape;1541;p128"/>
          <p:cNvSpPr txBox="1">
            <a:spLocks noGrp="1"/>
          </p:cNvSpPr>
          <p:nvPr>
            <p:ph type="body" idx="5"/>
          </p:nvPr>
        </p:nvSpPr>
        <p:spPr>
          <a:xfrm>
            <a:off x="698497" y="396157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42" name="Google Shape;1542;p128"/>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43" name="Google Shape;1543;p128"/>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Clr>
                <a:schemeClr val="dk1"/>
              </a:buClr>
              <a:buSzPts val="3400"/>
              <a:buFont typeface="Arial"/>
              <a:buNone/>
            </a:pPr>
            <a:r>
              <a:rPr lang="en-US" sz="3000"/>
              <a:t>¡Llámame cuando tengas una pregunta!</a:t>
            </a:r>
            <a:endParaRPr/>
          </a:p>
        </p:txBody>
      </p:sp>
      <p:sp>
        <p:nvSpPr>
          <p:cNvPr id="1544" name="Google Shape;1544;p128"/>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45" name="Google Shape;1545;p128"/>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2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551" name="Google Shape;1551;p129"/>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52" name="Google Shape;1552;p12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553" name="Google Shape;1553;p129"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3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559" name="Google Shape;1559;p130"/>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60" name="Google Shape;1560;p130"/>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61" name="Google Shape;1561;p130"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1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750"/>
              <a:buFont typeface="Arial"/>
              <a:buNone/>
            </a:pPr>
            <a:r>
              <a:rPr lang="en-US" sz="4400"/>
              <a:t>¿Qué aprendiste?</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17"/>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413" name="Google Shape;1413;p117"/>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414" name="Google Shape;1414;p117"/>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415" name="Google Shape;1415;p1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16" name="Google Shape;1416;p117"/>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417" name="Google Shape;1417;p117"/>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18" name="Google Shape;1418;p117"/>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19" name="Google Shape;1419;p117"/>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20" name="Google Shape;1420;p117"/>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21" name="Google Shape;1421;p117"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Encuesta de confianza familiar</a:t>
            </a:r>
            <a:endParaRPr/>
          </a:p>
        </p:txBody>
      </p:sp>
      <p:sp>
        <p:nvSpPr>
          <p:cNvPr id="104" name="Google Shape;104;p27"/>
          <p:cNvSpPr txBox="1"/>
          <p:nvPr/>
        </p:nvSpPr>
        <p:spPr>
          <a:xfrm>
            <a:off x="430947" y="1536072"/>
            <a:ext cx="6122253" cy="4788963"/>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dirty="0" err="1">
                <a:solidFill>
                  <a:srgbClr val="0771BA"/>
                </a:solidFill>
                <a:latin typeface="Calibri"/>
                <a:ea typeface="Calibri"/>
                <a:cs typeface="Calibri"/>
                <a:sym typeface="Calibri"/>
              </a:rPr>
              <a:t>Escaneen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este</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código</a:t>
            </a:r>
            <a:r>
              <a:rPr lang="en" sz="3200" b="1" dirty="0">
                <a:solidFill>
                  <a:srgbClr val="0771BA"/>
                </a:solidFill>
                <a:latin typeface="Calibri"/>
                <a:ea typeface="Calibri"/>
                <a:cs typeface="Calibri"/>
                <a:sym typeface="Calibri"/>
              </a:rPr>
              <a:t> para </a:t>
            </a:r>
            <a:r>
              <a:rPr lang="en" sz="3200" b="1" dirty="0" err="1">
                <a:solidFill>
                  <a:srgbClr val="0771BA"/>
                </a:solidFill>
                <a:latin typeface="Calibri"/>
                <a:ea typeface="Calibri"/>
                <a:cs typeface="Calibri"/>
                <a:sym typeface="Calibri"/>
              </a:rPr>
              <a:t>compartir</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cómo</a:t>
            </a:r>
            <a:r>
              <a:rPr lang="en" sz="3200" b="1" dirty="0">
                <a:solidFill>
                  <a:srgbClr val="0771BA"/>
                </a:solidFill>
                <a:latin typeface="Calibri"/>
                <a:ea typeface="Calibri"/>
                <a:cs typeface="Calibri"/>
                <a:sym typeface="Calibri"/>
              </a:rPr>
              <a:t> se </a:t>
            </a:r>
            <a:r>
              <a:rPr lang="en" sz="3200" b="1" dirty="0" err="1">
                <a:solidFill>
                  <a:srgbClr val="0771BA"/>
                </a:solidFill>
                <a:latin typeface="Calibri"/>
                <a:ea typeface="Calibri"/>
                <a:cs typeface="Calibri"/>
                <a:sym typeface="Calibri"/>
              </a:rPr>
              <a:t>sienten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acerca</a:t>
            </a:r>
            <a:r>
              <a:rPr lang="en" sz="3200" b="1" dirty="0">
                <a:solidFill>
                  <a:srgbClr val="0771BA"/>
                </a:solidFill>
                <a:latin typeface="Calibri"/>
                <a:ea typeface="Calibri"/>
                <a:cs typeface="Calibri"/>
                <a:sym typeface="Calibri"/>
              </a:rPr>
              <a:t> de la </a:t>
            </a:r>
            <a:r>
              <a:rPr lang="en" sz="3200" b="1" dirty="0" err="1">
                <a:solidFill>
                  <a:srgbClr val="0771BA"/>
                </a:solidFill>
                <a:latin typeface="Calibri"/>
                <a:ea typeface="Calibri"/>
                <a:cs typeface="Calibri"/>
                <a:sym typeface="Calibri"/>
              </a:rPr>
              <a:t>lectura</a:t>
            </a:r>
            <a:r>
              <a:rPr lang="en" sz="3200" b="1" dirty="0">
                <a:solidFill>
                  <a:srgbClr val="0771BA"/>
                </a:solidFill>
                <a:latin typeface="Calibri"/>
                <a:ea typeface="Calibri"/>
                <a:cs typeface="Calibri"/>
                <a:sym typeface="Calibri"/>
              </a:rPr>
              <a:t> con sus </a:t>
            </a:r>
            <a:r>
              <a:rPr lang="en" sz="3200" b="1" dirty="0" err="1">
                <a:solidFill>
                  <a:srgbClr val="0771BA"/>
                </a:solidFill>
                <a:latin typeface="Calibri"/>
                <a:ea typeface="Calibri"/>
                <a:cs typeface="Calibri"/>
                <a:sym typeface="Calibri"/>
              </a:rPr>
              <a:t>hijos</a:t>
            </a:r>
            <a:r>
              <a:rPr lang="en" sz="3200" b="1" dirty="0">
                <a:solidFill>
                  <a:srgbClr val="0771BA"/>
                </a:solidFill>
                <a:latin typeface="Calibri"/>
                <a:ea typeface="Calibri"/>
                <a:cs typeface="Calibri"/>
                <a:sym typeface="Calibri"/>
              </a:rPr>
              <a:t>. Los </a:t>
            </a:r>
            <a:r>
              <a:rPr lang="en" sz="3200" b="1" dirty="0" err="1">
                <a:solidFill>
                  <a:srgbClr val="0771BA"/>
                </a:solidFill>
                <a:latin typeface="Calibri"/>
                <a:ea typeface="Calibri"/>
                <a:cs typeface="Calibri"/>
                <a:sym typeface="Calibri"/>
              </a:rPr>
              <a:t>participantes</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serán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inscritos</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en</a:t>
            </a:r>
            <a:r>
              <a:rPr lang="en" sz="3200" b="1" dirty="0">
                <a:solidFill>
                  <a:srgbClr val="0771BA"/>
                </a:solidFill>
                <a:latin typeface="Calibri"/>
                <a:ea typeface="Calibri"/>
                <a:cs typeface="Calibri"/>
                <a:sym typeface="Calibri"/>
              </a:rPr>
              <a:t> un </a:t>
            </a:r>
            <a:r>
              <a:rPr lang="en" sz="3200" b="1" dirty="0" err="1">
                <a:solidFill>
                  <a:srgbClr val="0771BA"/>
                </a:solidFill>
                <a:latin typeface="Calibri"/>
                <a:ea typeface="Calibri"/>
                <a:cs typeface="Calibri"/>
                <a:sym typeface="Calibri"/>
              </a:rPr>
              <a:t>sorteo</a:t>
            </a:r>
            <a:r>
              <a:rPr lang="en" sz="3200" b="1" dirty="0">
                <a:solidFill>
                  <a:srgbClr val="0771BA"/>
                </a:solidFill>
                <a:latin typeface="Calibri"/>
                <a:ea typeface="Calibri"/>
                <a:cs typeface="Calibri"/>
                <a:sym typeface="Calibri"/>
              </a:rPr>
              <a:t> para </a:t>
            </a:r>
            <a:r>
              <a:rPr lang="en" sz="3200" b="1" dirty="0" err="1">
                <a:solidFill>
                  <a:srgbClr val="0771BA"/>
                </a:solidFill>
                <a:latin typeface="Calibri"/>
                <a:ea typeface="Calibri"/>
                <a:cs typeface="Calibri"/>
                <a:sym typeface="Calibri"/>
              </a:rPr>
              <a:t>ganar</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una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tarjeta</a:t>
            </a:r>
            <a:r>
              <a:rPr lang="en" sz="3200" b="1" dirty="0">
                <a:solidFill>
                  <a:srgbClr val="0771BA"/>
                </a:solidFill>
                <a:latin typeface="Calibri"/>
                <a:ea typeface="Calibri"/>
                <a:cs typeface="Calibri"/>
                <a:sym typeface="Calibri"/>
              </a:rPr>
              <a:t> de regalo de $15. Se </a:t>
            </a:r>
            <a:r>
              <a:rPr lang="en" sz="3200" b="1" dirty="0" err="1">
                <a:solidFill>
                  <a:srgbClr val="0771BA"/>
                </a:solidFill>
                <a:latin typeface="Calibri"/>
                <a:ea typeface="Calibri"/>
                <a:cs typeface="Calibri"/>
                <a:sym typeface="Calibri"/>
              </a:rPr>
              <a:t>elegirá</a:t>
            </a:r>
            <a:r>
              <a:rPr lang="en" sz="3200" b="1" dirty="0">
                <a:solidFill>
                  <a:srgbClr val="0771BA"/>
                </a:solidFill>
                <a:latin typeface="Calibri"/>
                <a:ea typeface="Calibri"/>
                <a:cs typeface="Calibri"/>
                <a:sym typeface="Calibri"/>
              </a:rPr>
              <a:t> un </a:t>
            </a:r>
            <a:r>
              <a:rPr lang="en" sz="3200" b="1" dirty="0" err="1">
                <a:solidFill>
                  <a:srgbClr val="0771BA"/>
                </a:solidFill>
                <a:latin typeface="Calibri"/>
                <a:ea typeface="Calibri"/>
                <a:cs typeface="Calibri"/>
                <a:sym typeface="Calibri"/>
              </a:rPr>
              <a:t>ganador</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por</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escuela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después</a:t>
            </a:r>
            <a:r>
              <a:rPr lang="en" sz="3200" b="1" dirty="0">
                <a:solidFill>
                  <a:srgbClr val="0771BA"/>
                </a:solidFill>
                <a:latin typeface="Calibri"/>
                <a:ea typeface="Calibri"/>
                <a:cs typeface="Calibri"/>
                <a:sym typeface="Calibri"/>
              </a:rPr>
              <a:t> del primer y </a:t>
            </a:r>
            <a:r>
              <a:rPr lang="en" sz="3200" b="1" dirty="0" err="1">
                <a:solidFill>
                  <a:srgbClr val="0771BA"/>
                </a:solidFill>
                <a:latin typeface="Calibri"/>
                <a:ea typeface="Calibri"/>
                <a:cs typeface="Calibri"/>
                <a:sym typeface="Calibri"/>
              </a:rPr>
              <a:t>último</a:t>
            </a:r>
            <a:r>
              <a:rPr lang="en" sz="3200" b="1" dirty="0">
                <a:solidFill>
                  <a:srgbClr val="0771BA"/>
                </a:solidFill>
                <a:latin typeface="Calibri"/>
                <a:ea typeface="Calibri"/>
                <a:cs typeface="Calibri"/>
                <a:sym typeface="Calibri"/>
              </a:rPr>
              <a:t> taller.</a:t>
            </a:r>
            <a:endParaRPr sz="3200"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6814458" y="1450614"/>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19"/>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4" name="Google Shape;1434;p119"/>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5" name="Google Shape;1435;p119"/>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6" name="Google Shape;1436;p119"/>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37" name="Google Shape;1437;p119"/>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438" name="Google Shape;1438;p119"/>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439" name="Google Shape;1439;p119"/>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440" name="Google Shape;1440;p119"/>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441" name="Google Shape;1441;p1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442" name="Google Shape;1442;p119"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43" name="Google Shape;1443;p119"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44" name="Google Shape;1444;p119"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45" name="Google Shape;1445;p119"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12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chemeClr val="dk1"/>
              </a:buClr>
              <a:buSzPts val="3750"/>
              <a:buFont typeface="Arial"/>
              <a:buNone/>
            </a:pPr>
            <a:r>
              <a:rPr lang="en-US" sz="4800">
                <a:solidFill>
                  <a:srgbClr val="006FB6"/>
                </a:solidFill>
              </a:rPr>
              <a:t>¿Qué aprendiste?</a:t>
            </a:r>
            <a:endParaRPr/>
          </a:p>
        </p:txBody>
      </p:sp>
      <p:sp>
        <p:nvSpPr>
          <p:cNvPr id="1451" name="Google Shape;1451;p120"/>
          <p:cNvSpPr txBox="1">
            <a:spLocks noGrp="1"/>
          </p:cNvSpPr>
          <p:nvPr>
            <p:ph type="body" idx="1"/>
          </p:nvPr>
        </p:nvSpPr>
        <p:spPr>
          <a:xfrm>
            <a:off x="8878650" y="2472625"/>
            <a:ext cx="3081900" cy="45828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2100"/>
              <a:buNone/>
            </a:pPr>
            <a:endParaRPr sz="2600"/>
          </a:p>
          <a:p>
            <a:pPr marL="0" lvl="0" indent="0" algn="l" rtl="0">
              <a:lnSpc>
                <a:spcPct val="100000"/>
              </a:lnSpc>
              <a:spcBef>
                <a:spcPts val="0"/>
              </a:spcBef>
              <a:spcAft>
                <a:spcPts val="0"/>
              </a:spcAft>
              <a:buClr>
                <a:schemeClr val="dk1"/>
              </a:buClr>
              <a:buSzPts val="2100"/>
              <a:buFont typeface="Arial"/>
              <a:buNone/>
            </a:pPr>
            <a:r>
              <a:rPr lang="en-US" sz="2600"/>
              <a:t>Libros de ficción son diferentes de libros de no ficción. Los libros de ficción son cuentos. Los libros de no ficción son informativos y nos enseñan sobre temas reales.</a:t>
            </a:r>
            <a:endParaRPr sz="2600"/>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52" name="Google Shape;1452;p120"/>
          <p:cNvPicPr preferRelativeResize="0">
            <a:picLocks noGrp="1"/>
          </p:cNvPicPr>
          <p:nvPr>
            <p:ph type="pic" idx="2"/>
          </p:nvPr>
        </p:nvPicPr>
        <p:blipFill rotWithShape="1">
          <a:blip r:embed="rId3">
            <a:alphaModFix/>
          </a:blip>
          <a:srcRect/>
          <a:stretch/>
        </p:blipFill>
        <p:spPr>
          <a:xfrm>
            <a:off x="9859875" y="1131925"/>
            <a:ext cx="1223300" cy="1460050"/>
          </a:xfrm>
          <a:prstGeom prst="rect">
            <a:avLst/>
          </a:prstGeom>
          <a:noFill/>
          <a:ln>
            <a:noFill/>
          </a:ln>
        </p:spPr>
      </p:pic>
      <p:sp>
        <p:nvSpPr>
          <p:cNvPr id="1453" name="Google Shape;1453;p12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54" name="Google Shape;1454;p12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55" name="Google Shape;1455;p120"/>
          <p:cNvSpPr txBox="1">
            <a:spLocks noGrp="1"/>
          </p:cNvSpPr>
          <p:nvPr>
            <p:ph type="body" idx="6"/>
          </p:nvPr>
        </p:nvSpPr>
        <p:spPr>
          <a:xfrm>
            <a:off x="12646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Contar el tema.</a:t>
            </a:r>
            <a:endParaRPr/>
          </a:p>
        </p:txBody>
      </p:sp>
      <p:sp>
        <p:nvSpPr>
          <p:cNvPr id="1456" name="Google Shape;1456;p120"/>
          <p:cNvSpPr txBox="1">
            <a:spLocks noGrp="1"/>
          </p:cNvSpPr>
          <p:nvPr>
            <p:ph type="body" idx="7"/>
          </p:nvPr>
        </p:nvSpPr>
        <p:spPr>
          <a:xfrm>
            <a:off x="1264650" y="23202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Contar los hechos más importantes. </a:t>
            </a:r>
            <a:endParaRPr/>
          </a:p>
          <a:p>
            <a:pPr marL="0" lvl="0" indent="0" algn="l" rtl="0">
              <a:lnSpc>
                <a:spcPct val="100000"/>
              </a:lnSpc>
              <a:spcBef>
                <a:spcPts val="0"/>
              </a:spcBef>
              <a:spcAft>
                <a:spcPts val="0"/>
              </a:spcAft>
              <a:buSzPts val="3200"/>
              <a:buNone/>
            </a:pPr>
            <a:endParaRPr/>
          </a:p>
        </p:txBody>
      </p:sp>
      <p:sp>
        <p:nvSpPr>
          <p:cNvPr id="1457" name="Google Shape;1457;p120"/>
          <p:cNvSpPr txBox="1">
            <a:spLocks noGrp="1"/>
          </p:cNvSpPr>
          <p:nvPr>
            <p:ph type="body" idx="8"/>
          </p:nvPr>
        </p:nvSpPr>
        <p:spPr>
          <a:xfrm>
            <a:off x="1264638" y="37009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Contar un hecho divertido o interesante. </a:t>
            </a:r>
            <a:endParaRPr/>
          </a:p>
        </p:txBody>
      </p:sp>
      <p:sp>
        <p:nvSpPr>
          <p:cNvPr id="1458" name="Google Shape;1458;p12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3000"/>
              <a:buFont typeface="Arial"/>
              <a:buNone/>
            </a:pPr>
            <a:r>
              <a:rPr lang="en-US" sz="3000"/>
              <a:t>El tema del texto</a:t>
            </a:r>
            <a:endParaRPr sz="3000"/>
          </a:p>
        </p:txBody>
      </p:sp>
      <p:sp>
        <p:nvSpPr>
          <p:cNvPr id="1464" name="Google Shape;1464;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Lo que el autor está tratando de enseñarnos sobre el tema.</a:t>
            </a:r>
            <a:endParaRPr/>
          </a:p>
        </p:txBody>
      </p:sp>
      <p:sp>
        <p:nvSpPr>
          <p:cNvPr id="1465" name="Google Shape;1465;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Algo que mantiene tu atención.</a:t>
            </a:r>
            <a:endParaRPr sz="3000"/>
          </a:p>
        </p:txBody>
      </p:sp>
      <p:sp>
        <p:nvSpPr>
          <p:cNvPr id="1466" name="Google Shape;1466;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ts val="3000"/>
              <a:buFont typeface="Arial"/>
              <a:buNone/>
            </a:pPr>
            <a:r>
              <a:rPr lang="en-US" sz="3000"/>
              <a:t>Algo que esta comprobado ser verdadero.</a:t>
            </a:r>
            <a:endParaRPr/>
          </a:p>
          <a:p>
            <a:pPr marL="0" lvl="0" indent="0" algn="l" rtl="0">
              <a:lnSpc>
                <a:spcPct val="90000"/>
              </a:lnSpc>
              <a:spcBef>
                <a:spcPts val="1000"/>
              </a:spcBef>
              <a:spcAft>
                <a:spcPts val="0"/>
              </a:spcAft>
              <a:buSzPts val="3000"/>
              <a:buNone/>
            </a:pPr>
            <a:endParaRPr/>
          </a:p>
        </p:txBody>
      </p:sp>
      <p:sp>
        <p:nvSpPr>
          <p:cNvPr id="1467" name="Google Shape;1467;p12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Tema</a:t>
            </a:r>
            <a:endParaRPr b="1"/>
          </a:p>
        </p:txBody>
      </p:sp>
      <p:sp>
        <p:nvSpPr>
          <p:cNvPr id="1468" name="Google Shape;1468;p12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Idea principal</a:t>
            </a:r>
            <a:endParaRPr b="1"/>
          </a:p>
        </p:txBody>
      </p:sp>
      <p:sp>
        <p:nvSpPr>
          <p:cNvPr id="1469" name="Google Shape;1469;p12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Interesante</a:t>
            </a:r>
            <a:endParaRPr b="1"/>
          </a:p>
        </p:txBody>
      </p:sp>
      <p:sp>
        <p:nvSpPr>
          <p:cNvPr id="1470" name="Google Shape;1470;p12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b="1"/>
              <a:t>Hechos</a:t>
            </a:r>
            <a:endParaRPr/>
          </a:p>
        </p:txBody>
      </p:sp>
      <p:sp>
        <p:nvSpPr>
          <p:cNvPr id="1471" name="Google Shape;1471;p1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sz="4000"/>
              <a:t>Verifique los términos de alfabetización</a:t>
            </a: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122"/>
          <p:cNvSpPr txBox="1">
            <a:spLocks noGrp="1"/>
          </p:cNvSpPr>
          <p:nvPr>
            <p:ph type="body" idx="1"/>
          </p:nvPr>
        </p:nvSpPr>
        <p:spPr>
          <a:xfrm>
            <a:off x="3445340" y="1710574"/>
            <a:ext cx="2514600" cy="3148500"/>
          </a:xfrm>
          <a:prstGeom prst="rect">
            <a:avLst/>
          </a:prstGeom>
          <a:noFill/>
          <a:ln>
            <a:noFill/>
          </a:ln>
        </p:spPr>
        <p:txBody>
          <a:bodyPr spcFirstLastPara="1" wrap="square" lIns="91425" tIns="45700" rIns="91425" bIns="45700" anchor="ctr" anchorCtr="1">
            <a:normAutofit lnSpcReduction="10000"/>
          </a:bodyPr>
          <a:lstStyle/>
          <a:p>
            <a:pPr marL="0" lvl="0" indent="0" algn="l" rtl="0">
              <a:lnSpc>
                <a:spcPct val="100000"/>
              </a:lnSpc>
              <a:spcBef>
                <a:spcPts val="0"/>
              </a:spcBef>
              <a:spcAft>
                <a:spcPts val="0"/>
              </a:spcAft>
              <a:buClr>
                <a:schemeClr val="dk1"/>
              </a:buClr>
              <a:buSzPts val="3000"/>
              <a:buFont typeface="Arial"/>
              <a:buNone/>
            </a:pPr>
            <a:r>
              <a:rPr lang="en-US" sz="3600"/>
              <a:t>¿Cuál fue el tema principal del libro que acabas de leer?</a:t>
            </a:r>
            <a:endParaRPr sz="3200"/>
          </a:p>
        </p:txBody>
      </p:sp>
      <p:sp>
        <p:nvSpPr>
          <p:cNvPr id="1477" name="Google Shape;1477;p122"/>
          <p:cNvSpPr txBox="1">
            <a:spLocks noGrp="1"/>
          </p:cNvSpPr>
          <p:nvPr>
            <p:ph type="body" idx="2"/>
          </p:nvPr>
        </p:nvSpPr>
        <p:spPr>
          <a:xfrm>
            <a:off x="9332937" y="1735925"/>
            <a:ext cx="2514600" cy="3148500"/>
          </a:xfrm>
          <a:prstGeom prst="rect">
            <a:avLst/>
          </a:prstGeom>
          <a:noFill/>
          <a:ln>
            <a:noFill/>
          </a:ln>
        </p:spPr>
        <p:txBody>
          <a:bodyPr spcFirstLastPara="1" wrap="square" lIns="91425" tIns="45700" rIns="91425" bIns="45700" anchor="ctr" anchorCtr="1">
            <a:normAutofit lnSpcReduction="10000"/>
          </a:bodyPr>
          <a:lstStyle/>
          <a:p>
            <a:pPr marL="0" lvl="0" indent="0" algn="l" rtl="0">
              <a:lnSpc>
                <a:spcPct val="100000"/>
              </a:lnSpc>
              <a:spcBef>
                <a:spcPts val="0"/>
              </a:spcBef>
              <a:spcAft>
                <a:spcPts val="0"/>
              </a:spcAft>
              <a:buClr>
                <a:schemeClr val="dk1"/>
              </a:buClr>
              <a:buSzPct val="83333"/>
              <a:buFont typeface="Arial"/>
              <a:buNone/>
            </a:pPr>
            <a:r>
              <a:rPr lang="en-US" sz="3600"/>
              <a:t>¿Qué es la cosa más importante que el autor quiere que sepamos?</a:t>
            </a:r>
            <a:endParaRPr/>
          </a:p>
          <a:p>
            <a:pPr marL="0" lvl="0" indent="0" algn="ctr" rtl="0">
              <a:lnSpc>
                <a:spcPct val="90000"/>
              </a:lnSpc>
              <a:spcBef>
                <a:spcPts val="1000"/>
              </a:spcBef>
              <a:spcAft>
                <a:spcPts val="0"/>
              </a:spcAft>
              <a:buClr>
                <a:srgbClr val="006FB6"/>
              </a:buClr>
              <a:buSzPct val="100000"/>
              <a:buNone/>
            </a:pPr>
            <a:endParaRPr sz="3200"/>
          </a:p>
        </p:txBody>
      </p:sp>
      <p:sp>
        <p:nvSpPr>
          <p:cNvPr id="1478" name="Google Shape;1478;p12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Contar el tema</a:t>
            </a:r>
            <a:endParaRPr/>
          </a:p>
        </p:txBody>
      </p:sp>
      <p:pic>
        <p:nvPicPr>
          <p:cNvPr id="1479" name="Google Shape;1479;p122"/>
          <p:cNvPicPr preferRelativeResize="0">
            <a:picLocks noGrp="1"/>
          </p:cNvPicPr>
          <p:nvPr>
            <p:ph type="body" idx="3"/>
          </p:nvPr>
        </p:nvPicPr>
        <p:blipFill rotWithShape="1">
          <a:blip r:embed="rId3">
            <a:alphaModFix/>
          </a:blip>
          <a:srcRect l="14193" t="37227" r="50000" b="11311"/>
          <a:stretch/>
        </p:blipFill>
        <p:spPr>
          <a:xfrm>
            <a:off x="344488" y="2168998"/>
            <a:ext cx="2911500" cy="2223000"/>
          </a:xfrm>
          <a:prstGeom prst="rect">
            <a:avLst/>
          </a:prstGeom>
          <a:noFill/>
          <a:ln w="9525" cap="flat" cmpd="sng">
            <a:solidFill>
              <a:srgbClr val="666666"/>
            </a:solidFill>
            <a:prstDash val="solid"/>
            <a:round/>
            <a:headEnd type="none" w="sm" len="sm"/>
            <a:tailEnd type="none" w="sm" len="sm"/>
          </a:ln>
        </p:spPr>
      </p:pic>
      <p:pic>
        <p:nvPicPr>
          <p:cNvPr id="1480" name="Google Shape;1480;p122"/>
          <p:cNvPicPr preferRelativeResize="0">
            <a:picLocks noGrp="1"/>
          </p:cNvPicPr>
          <p:nvPr>
            <p:ph type="body" idx="4"/>
          </p:nvPr>
        </p:nvPicPr>
        <p:blipFill rotWithShape="1">
          <a:blip r:embed="rId4">
            <a:alphaModFix/>
          </a:blip>
          <a:srcRect l="17456" t="34386" r="69147" b="34974"/>
          <a:stretch/>
        </p:blipFill>
        <p:spPr>
          <a:xfrm>
            <a:off x="6870849" y="2317694"/>
            <a:ext cx="1633200" cy="1984500"/>
          </a:xfrm>
          <a:prstGeom prst="rect">
            <a:avLst/>
          </a:prstGeom>
          <a:noFill/>
          <a:ln w="9525" cap="flat" cmpd="sng">
            <a:solidFill>
              <a:srgbClr val="666666"/>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2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4400"/>
              <a:buFont typeface="Calibri"/>
              <a:buNone/>
            </a:pPr>
            <a:r>
              <a:rPr lang="en-US" sz="4400">
                <a:solidFill>
                  <a:srgbClr val="006FB6"/>
                </a:solidFill>
              </a:rPr>
              <a:t>Contar los hechos </a:t>
            </a:r>
            <a:endParaRPr sz="4400">
              <a:solidFill>
                <a:srgbClr val="006FB6"/>
              </a:solidFill>
            </a:endParaRPr>
          </a:p>
          <a:p>
            <a:pPr marL="0" lvl="0" indent="0" algn="l" rtl="0">
              <a:lnSpc>
                <a:spcPct val="100000"/>
              </a:lnSpc>
              <a:spcBef>
                <a:spcPts val="0"/>
              </a:spcBef>
              <a:spcAft>
                <a:spcPts val="0"/>
              </a:spcAft>
              <a:buClr>
                <a:srgbClr val="006FB6"/>
              </a:buClr>
              <a:buSzPts val="4400"/>
              <a:buFont typeface="Calibri"/>
              <a:buNone/>
            </a:pPr>
            <a:r>
              <a:rPr lang="en-US" sz="4400">
                <a:solidFill>
                  <a:srgbClr val="006FB6"/>
                </a:solidFill>
              </a:rPr>
              <a:t>más importantes</a:t>
            </a:r>
            <a:endParaRPr>
              <a:solidFill>
                <a:srgbClr val="006FB6"/>
              </a:solidFill>
            </a:endParaRPr>
          </a:p>
        </p:txBody>
      </p:sp>
      <p:sp>
        <p:nvSpPr>
          <p:cNvPr id="1486" name="Google Shape;1486;p123"/>
          <p:cNvSpPr txBox="1">
            <a:spLocks noGrp="1"/>
          </p:cNvSpPr>
          <p:nvPr>
            <p:ph type="body" idx="1"/>
          </p:nvPr>
        </p:nvSpPr>
        <p:spPr>
          <a:xfrm>
            <a:off x="265471" y="254409"/>
            <a:ext cx="3231900" cy="60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4000"/>
              <a:buNone/>
            </a:pPr>
            <a:r>
              <a:rPr lang="en-US" sz="4000">
                <a:solidFill>
                  <a:srgbClr val="006FB6"/>
                </a:solidFill>
              </a:rPr>
              <a:t>¡Ponganlo a prueba con un libro! </a:t>
            </a:r>
            <a:endParaRPr/>
          </a:p>
          <a:p>
            <a:pPr marL="0" lvl="0" indent="0" algn="l" rtl="0">
              <a:lnSpc>
                <a:spcPct val="90000"/>
              </a:lnSpc>
              <a:spcBef>
                <a:spcPts val="1000"/>
              </a:spcBef>
              <a:spcAft>
                <a:spcPts val="0"/>
              </a:spcAft>
              <a:buClr>
                <a:srgbClr val="0771BA"/>
              </a:buClr>
              <a:buSzPts val="2800"/>
              <a:buNone/>
            </a:pPr>
            <a:endParaRPr/>
          </a:p>
        </p:txBody>
      </p:sp>
      <p:sp>
        <p:nvSpPr>
          <p:cNvPr id="1487" name="Google Shape;1487;p123"/>
          <p:cNvSpPr txBox="1">
            <a:spLocks noGrp="1"/>
          </p:cNvSpPr>
          <p:nvPr>
            <p:ph type="body" idx="2"/>
          </p:nvPr>
        </p:nvSpPr>
        <p:spPr>
          <a:xfrm>
            <a:off x="265475" y="1893100"/>
            <a:ext cx="3023100" cy="44835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2800"/>
              <a:buNone/>
            </a:pPr>
            <a:endParaRPr sz="2600">
              <a:solidFill>
                <a:srgbClr val="006FB6"/>
              </a:solidFill>
            </a:endParaRPr>
          </a:p>
          <a:p>
            <a:pPr marL="457200" lvl="0" indent="-406400" algn="l" rtl="0">
              <a:lnSpc>
                <a:spcPct val="100000"/>
              </a:lnSpc>
              <a:spcBef>
                <a:spcPts val="0"/>
              </a:spcBef>
              <a:spcAft>
                <a:spcPts val="0"/>
              </a:spcAft>
              <a:buClr>
                <a:srgbClr val="006FB6"/>
              </a:buClr>
              <a:buSzPts val="2800"/>
              <a:buChar char="•"/>
            </a:pPr>
            <a:r>
              <a:rPr lang="en-US" sz="2600">
                <a:solidFill>
                  <a:srgbClr val="006FB6"/>
                </a:solidFill>
              </a:rPr>
              <a:t>Empiecen a leer un libro.</a:t>
            </a:r>
            <a:endParaRPr>
              <a:solidFill>
                <a:srgbClr val="006FB6"/>
              </a:solidFill>
            </a:endParaRPr>
          </a:p>
          <a:p>
            <a:pPr marL="457200" lvl="0" indent="-406400" algn="l" rtl="0">
              <a:lnSpc>
                <a:spcPct val="90000"/>
              </a:lnSpc>
              <a:spcBef>
                <a:spcPts val="1000"/>
              </a:spcBef>
              <a:spcAft>
                <a:spcPts val="0"/>
              </a:spcAft>
              <a:buClr>
                <a:srgbClr val="006FB6"/>
              </a:buClr>
              <a:buSzPts val="2800"/>
              <a:buChar char="•"/>
            </a:pPr>
            <a:r>
              <a:rPr lang="en-US" sz="2600">
                <a:solidFill>
                  <a:srgbClr val="006FB6"/>
                </a:solidFill>
              </a:rPr>
              <a:t>Hagan una pausa después de 1-2 minutos para hablar sobre las ideas principales del texto que han descubierto. </a:t>
            </a:r>
            <a:endParaRPr/>
          </a:p>
        </p:txBody>
      </p:sp>
      <p:pic>
        <p:nvPicPr>
          <p:cNvPr id="1488" name="Google Shape;1488;p123" descr="A picture containing can&#10;&#10;Description automatically generated"/>
          <p:cNvPicPr preferRelativeResize="0">
            <a:picLocks noGrp="1"/>
          </p:cNvPicPr>
          <p:nvPr>
            <p:ph type="body" idx="4"/>
          </p:nvPr>
        </p:nvPicPr>
        <p:blipFill rotWithShape="1">
          <a:blip r:embed="rId3">
            <a:alphaModFix/>
          </a:blip>
          <a:srcRect/>
          <a:stretch/>
        </p:blipFill>
        <p:spPr>
          <a:xfrm>
            <a:off x="4089688" y="1895231"/>
            <a:ext cx="2660100" cy="3727800"/>
          </a:xfrm>
          <a:prstGeom prst="rect">
            <a:avLst/>
          </a:prstGeom>
          <a:noFill/>
          <a:ln>
            <a:noFill/>
          </a:ln>
        </p:spPr>
      </p:pic>
      <p:sp>
        <p:nvSpPr>
          <p:cNvPr id="1489" name="Google Shape;1489;p123"/>
          <p:cNvSpPr txBox="1">
            <a:spLocks noGrp="1"/>
          </p:cNvSpPr>
          <p:nvPr>
            <p:ph type="body" idx="5"/>
          </p:nvPr>
        </p:nvSpPr>
        <p:spPr>
          <a:xfrm>
            <a:off x="6852700" y="1698550"/>
            <a:ext cx="4985100" cy="42831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1000"/>
              </a:spcBef>
              <a:spcAft>
                <a:spcPts val="0"/>
              </a:spcAft>
              <a:buSzPts val="3000"/>
              <a:buChar char="•"/>
            </a:pPr>
            <a:r>
              <a:rPr lang="en-US" sz="2800"/>
              <a:t> </a:t>
            </a:r>
            <a:r>
              <a:rPr lang="en-US" sz="3000"/>
              <a:t>¿Qué te enseña este libro?</a:t>
            </a:r>
            <a:endParaRPr/>
          </a:p>
          <a:p>
            <a:pPr marL="457200" lvl="0" indent="0" algn="l" rtl="0">
              <a:lnSpc>
                <a:spcPct val="100000"/>
              </a:lnSpc>
              <a:spcBef>
                <a:spcPts val="0"/>
              </a:spcBef>
              <a:spcAft>
                <a:spcPts val="0"/>
              </a:spcAft>
              <a:buSzPts val="3200"/>
              <a:buNone/>
            </a:pPr>
            <a:endParaRPr sz="3000"/>
          </a:p>
          <a:p>
            <a:pPr marL="457200" lvl="0" indent="-419100" algn="l" rtl="0">
              <a:lnSpc>
                <a:spcPct val="100000"/>
              </a:lnSpc>
              <a:spcBef>
                <a:spcPts val="0"/>
              </a:spcBef>
              <a:spcAft>
                <a:spcPts val="0"/>
              </a:spcAft>
              <a:buSzPts val="3000"/>
              <a:buChar char="•"/>
            </a:pPr>
            <a:r>
              <a:rPr lang="en-US" sz="3000"/>
              <a:t> ¿Cuál hecho apareció varias veces en el texto? </a:t>
            </a:r>
            <a:endParaRPr sz="3000"/>
          </a:p>
          <a:p>
            <a:pPr marL="457200" lvl="0" indent="0" algn="l" rtl="0">
              <a:lnSpc>
                <a:spcPct val="100000"/>
              </a:lnSpc>
              <a:spcBef>
                <a:spcPts val="0"/>
              </a:spcBef>
              <a:spcAft>
                <a:spcPts val="0"/>
              </a:spcAft>
              <a:buSzPts val="3200"/>
              <a:buNone/>
            </a:pPr>
            <a:endParaRPr sz="3000"/>
          </a:p>
          <a:p>
            <a:pPr marL="457200" lvl="0" indent="-419100" algn="l" rtl="0">
              <a:lnSpc>
                <a:spcPct val="100000"/>
              </a:lnSpc>
              <a:spcBef>
                <a:spcPts val="0"/>
              </a:spcBef>
              <a:spcAft>
                <a:spcPts val="0"/>
              </a:spcAft>
              <a:buSzPts val="3000"/>
              <a:buChar char="•"/>
            </a:pPr>
            <a:r>
              <a:rPr lang="en-US" sz="3000"/>
              <a:t>¿Qué son 2 o 3 cosas que el autor quería enseñarnos sobre los tiburones? ¿Muestrame donde aprendiste esto?</a:t>
            </a:r>
            <a:endParaRPr/>
          </a:p>
          <a:p>
            <a:pPr marL="228600" lvl="0" indent="-25400" algn="l" rtl="0">
              <a:lnSpc>
                <a:spcPct val="90000"/>
              </a:lnSpc>
              <a:spcBef>
                <a:spcPts val="1000"/>
              </a:spcBef>
              <a:spcAft>
                <a:spcPts val="0"/>
              </a:spcAft>
              <a:buClr>
                <a:srgbClr val="006FB6"/>
              </a:buClr>
              <a:buSzPts val="3200"/>
              <a:buNone/>
            </a:pPr>
            <a:endParaRPr/>
          </a:p>
        </p:txBody>
      </p:sp>
      <p:sp>
        <p:nvSpPr>
          <p:cNvPr id="1490" name="Google Shape;1490;p123"/>
          <p:cNvSpPr txBox="1"/>
          <p:nvPr/>
        </p:nvSpPr>
        <p:spPr>
          <a:xfrm>
            <a:off x="9488853" y="5549220"/>
            <a:ext cx="2703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6FB6"/>
              </a:solidFill>
              <a:latin typeface="Calibri"/>
              <a:ea typeface="Calibri"/>
              <a:cs typeface="Calibri"/>
              <a:sym typeface="Calibri"/>
            </a:endParaRPr>
          </a:p>
        </p:txBody>
      </p:sp>
      <p:pic>
        <p:nvPicPr>
          <p:cNvPr id="1491" name="Google Shape;1491;p123"/>
          <p:cNvPicPr preferRelativeResize="0"/>
          <p:nvPr/>
        </p:nvPicPr>
        <p:blipFill rotWithShape="1">
          <a:blip r:embed="rId4">
            <a:alphaModFix/>
          </a:blip>
          <a:srcRect t="-1666"/>
          <a:stretch/>
        </p:blipFill>
        <p:spPr>
          <a:xfrm>
            <a:off x="7883975" y="693825"/>
            <a:ext cx="678450" cy="1004300"/>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5600</Words>
  <Application>Microsoft Macintosh PowerPoint</Application>
  <PresentationFormat>Widescreen</PresentationFormat>
  <Paragraphs>328</Paragraphs>
  <Slides>16</Slides>
  <Notes>16</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16</vt:i4>
      </vt:variant>
    </vt:vector>
  </HeadingPairs>
  <TitlesOfParts>
    <vt:vector size="28" baseType="lpstr">
      <vt:lpstr>Arial</vt:lpstr>
      <vt:lpstr>Calibri</vt:lpstr>
      <vt:lpstr>Noto Sans Symbols</vt:lpstr>
      <vt:lpstr>1_Custom Design</vt:lpstr>
      <vt:lpstr>Title Slides</vt:lpstr>
      <vt:lpstr>Main Slides</vt:lpstr>
      <vt:lpstr>Custom Design</vt:lpstr>
      <vt:lpstr>Right Side Bar Slides</vt:lpstr>
      <vt:lpstr>Main Slides</vt:lpstr>
      <vt:lpstr>Left Sidebar Slides</vt:lpstr>
      <vt:lpstr>Left Sidebar Slides</vt:lpstr>
      <vt:lpstr>Right Side Bar Slides</vt:lpstr>
      <vt:lpstr>Workshop guide</vt:lpstr>
      <vt:lpstr>¿Qué aprendiste?</vt:lpstr>
      <vt:lpstr>Agenda</vt:lpstr>
      <vt:lpstr>Encuesta de confianza familiar</vt:lpstr>
      <vt:lpstr>Las normas de los talleres</vt:lpstr>
      <vt:lpstr>¿Qué aprendiste?</vt:lpstr>
      <vt:lpstr>Verifique los términos de alfabetización </vt:lpstr>
      <vt:lpstr>Contar el tema</vt:lpstr>
      <vt:lpstr>Contar los hechos  más importantes</vt:lpstr>
      <vt:lpstr>Contar un hecho divertido o interesante</vt:lpstr>
      <vt:lpstr>Lectura = conversación (K-1)</vt:lpstr>
      <vt:lpstr>Lectura = conversación (2-3)</vt:lpstr>
      <vt:lpstr>Familias multilingües</vt:lpstr>
      <vt:lpstr>¡A practicar se ha dicho!</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2</cp:revision>
  <dcterms:modified xsi:type="dcterms:W3CDTF">2025-01-24T17:10:32Z</dcterms:modified>
</cp:coreProperties>
</file>