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0" r:id="rId4"/>
    <p:sldMasterId id="2147483731" r:id="rId5"/>
    <p:sldMasterId id="2147483732" r:id="rId6"/>
    <p:sldMasterId id="2147483733" r:id="rId7"/>
    <p:sldMasterId id="2147483734" r:id="rId8"/>
    <p:sldMasterId id="2147483735" r:id="rId9"/>
    <p:sldMasterId id="2147483736" r:id="rId10"/>
    <p:sldMasterId id="2147483737"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228600" lvl="0" marL="45720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SzPts val="1400"/>
              <a:buNone/>
            </a:pPr>
            <a:r>
              <a:rPr b="1" lang="en-US"/>
              <a:t>Overview and rationale</a:t>
            </a:r>
            <a:endParaRPr i="1"/>
          </a:p>
          <a:p>
            <a:pPr indent="0" lvl="0" marL="0" rtl="0" algn="l">
              <a:lnSpc>
                <a:spcPct val="100000"/>
              </a:lnSpc>
              <a:spcBef>
                <a:spcPts val="0"/>
              </a:spcBef>
              <a:spcAft>
                <a:spcPts val="0"/>
              </a:spcAft>
              <a:buSzPts val="1400"/>
              <a:buNone/>
            </a:pPr>
            <a:r>
              <a:rPr lang="en-US"/>
              <a:t>This is an </a:t>
            </a:r>
            <a:r>
              <a:rPr b="1" lang="en-US"/>
              <a:t>understand the story </a:t>
            </a:r>
            <a:r>
              <a:rPr lang="en-US"/>
              <a:t>workshop</a:t>
            </a:r>
            <a:r>
              <a:rPr b="1" lang="en-US"/>
              <a:t>.</a:t>
            </a:r>
            <a:r>
              <a:rPr lang="en-US"/>
              <a:t> Retelling a story is a challenging task for beginning readers. They may struggle with understanding the parts of a story and sequencing the events in a plot. Oral storytelling is a fun and engaging way to work on this skill. Families learn questions they can ask to help their child tell a story they know from beginning to end.</a:t>
            </a:r>
            <a:endParaRPr/>
          </a:p>
          <a:p>
            <a:pPr indent="0" lvl="0" marL="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Clr>
                <a:schemeClr val="dk1"/>
              </a:buClr>
              <a:buSzPts val="1400"/>
              <a:buFont typeface="Arial"/>
              <a:buNone/>
            </a:pPr>
            <a:r>
              <a:rPr b="1" lang="en-US"/>
              <a:t>Objective</a:t>
            </a:r>
            <a:r>
              <a:rPr lang="en-US"/>
              <a:t> </a:t>
            </a:r>
            <a:endParaRPr/>
          </a:p>
          <a:p>
            <a:pPr indent="0" lvl="0" marL="0" rtl="0" algn="l">
              <a:lnSpc>
                <a:spcPct val="100000"/>
              </a:lnSpc>
              <a:spcBef>
                <a:spcPts val="0"/>
              </a:spcBef>
              <a:spcAft>
                <a:spcPts val="0"/>
              </a:spcAft>
              <a:buSzPts val="1400"/>
              <a:buNone/>
            </a:pPr>
            <a:r>
              <a:rPr lang="en-US"/>
              <a:t>By the end of this workshop, families will be able to name the parts of a story by telling a story with a clear beginning, middle, and end.</a:t>
            </a:r>
            <a:endParaRPr i="1"/>
          </a:p>
          <a:p>
            <a:pPr indent="0" lvl="0" marL="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b="1" lang="en-US"/>
              <a:t>Materials</a:t>
            </a:r>
            <a:r>
              <a:rPr lang="en-US"/>
              <a:t>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cap="none" strike="noStrike">
                <a:solidFill>
                  <a:schemeClr val="dk1"/>
                </a:solidFill>
                <a:latin typeface="Calibri"/>
                <a:ea typeface="Calibri"/>
                <a:cs typeface="Calibri"/>
                <a:sym typeface="Calibri"/>
              </a:rPr>
              <a:t>Corresponding </a:t>
            </a:r>
            <a:r>
              <a:rPr lang="en-US"/>
              <a:t>Reading Tip Sheet</a:t>
            </a:r>
            <a:r>
              <a:rPr b="0" i="0" lang="en-US" sz="1200" u="none" cap="none" strike="noStrike">
                <a:solidFill>
                  <a:schemeClr val="dk1"/>
                </a:solidFill>
                <a:latin typeface="Calibri"/>
                <a:ea typeface="Calibri"/>
                <a:cs typeface="Calibri"/>
                <a:sym typeface="Calibri"/>
              </a:rPr>
              <a:t> (in the languages the families need)</a:t>
            </a:r>
            <a:endParaRPr/>
          </a:p>
          <a:p>
            <a:pPr indent="-279400" lvl="0" marL="457200" marR="0" rtl="0" algn="l">
              <a:lnSpc>
                <a:spcPct val="100000"/>
              </a:lnSpc>
              <a:spcBef>
                <a:spcPts val="0"/>
              </a:spcBef>
              <a:spcAft>
                <a:spcPts val="0"/>
              </a:spcAft>
              <a:buSzPts val="800"/>
              <a:buFont typeface="Calibri"/>
              <a:buChar char="●"/>
            </a:pPr>
            <a:r>
              <a:rPr lang="en-US"/>
              <a:t>Family Workshop</a:t>
            </a:r>
            <a:r>
              <a:rPr b="0" i="0" lang="en-US" sz="1200" u="none" cap="none" strike="noStrike">
                <a:solidFill>
                  <a:schemeClr val="dk1"/>
                </a:solidFill>
                <a:latin typeface="Calibri"/>
                <a:ea typeface="Calibri"/>
                <a:cs typeface="Calibri"/>
                <a:sym typeface="Calibri"/>
              </a:rPr>
              <a:t> </a:t>
            </a:r>
            <a:r>
              <a:rPr lang="en-US"/>
              <a:t>Feedback Form</a:t>
            </a:r>
            <a:r>
              <a:rPr b="0" i="0" lang="en-US" sz="1200" u="none" cap="none" strike="noStrike">
                <a:solidFill>
                  <a:schemeClr val="dk1"/>
                </a:solidFill>
                <a:latin typeface="Calibri"/>
                <a:ea typeface="Calibri"/>
                <a:cs typeface="Calibri"/>
                <a:sym typeface="Calibri"/>
              </a:rPr>
              <a:t> (</a:t>
            </a:r>
            <a:r>
              <a:rPr lang="en-US"/>
              <a:t>paper or digital form)</a:t>
            </a:r>
            <a:endParaRPr/>
          </a:p>
          <a:p>
            <a:pPr indent="-279400" lvl="0" marL="457200" marR="0" rtl="0" algn="l">
              <a:lnSpc>
                <a:spcPct val="100000"/>
              </a:lnSpc>
              <a:spcBef>
                <a:spcPts val="0"/>
              </a:spcBef>
              <a:spcAft>
                <a:spcPts val="0"/>
              </a:spcAft>
              <a:buSzPts val="800"/>
              <a:buFont typeface="Calibri"/>
              <a:buChar char="●"/>
            </a:pPr>
            <a:r>
              <a:rPr lang="en-US"/>
              <a:t>Projector to display slides</a:t>
            </a:r>
            <a:endParaRPr/>
          </a:p>
          <a:p>
            <a:pPr indent="-279400" lvl="0" marL="457200" marR="0" rtl="0" algn="l">
              <a:lnSpc>
                <a:spcPct val="100000"/>
              </a:lnSpc>
              <a:spcBef>
                <a:spcPts val="0"/>
              </a:spcBef>
              <a:spcAft>
                <a:spcPts val="0"/>
              </a:spcAft>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Font typeface="Calibri"/>
              <a:buChar char="●"/>
            </a:pPr>
            <a:r>
              <a:rPr lang="en-US"/>
              <a:t>Name tags (optional but highly recommended)</a:t>
            </a:r>
            <a:endParaRPr/>
          </a:p>
          <a:p>
            <a:pPr indent="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0" u="none"/>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To prepare</a:t>
            </a:r>
            <a:endParaRPr/>
          </a:p>
          <a:p>
            <a:pPr indent="-298450" lvl="0" marL="457200" rtl="0" algn="l">
              <a:lnSpc>
                <a:spcPct val="100000"/>
              </a:lnSpc>
              <a:spcBef>
                <a:spcPts val="0"/>
              </a:spcBef>
              <a:spcAft>
                <a:spcPts val="0"/>
              </a:spcAft>
              <a:buSzPts val="1100"/>
              <a:buFont typeface="Calibri"/>
              <a:buChar char="•"/>
            </a:pPr>
            <a:r>
              <a:rPr lang="en-US"/>
              <a:t>In this workshop, you will model how to tell a story from beginning to end. Study the slides in the reading tip section. Think through how you will model and guide practice for telling the beginning, middle, and end of a simple story.</a:t>
            </a:r>
            <a:endParaRPr/>
          </a:p>
          <a:p>
            <a:pPr indent="-298450" lvl="1" marL="914400" rtl="0" algn="l">
              <a:lnSpc>
                <a:spcPct val="100000"/>
              </a:lnSpc>
              <a:spcBef>
                <a:spcPts val="0"/>
              </a:spcBef>
              <a:spcAft>
                <a:spcPts val="0"/>
              </a:spcAft>
              <a:buSzPts val="1100"/>
              <a:buFont typeface="Calibri"/>
              <a:buChar char="•"/>
            </a:pPr>
            <a:r>
              <a:rPr lang="en-US"/>
              <a:t>Think of a culturally appropriate story from your own life to use as a module. You may also choose to use a well-known movie or fairytale.</a:t>
            </a:r>
            <a:endParaRPr/>
          </a:p>
          <a:p>
            <a:pPr indent="-298450" lvl="0" marL="457200" rtl="0" algn="l">
              <a:lnSpc>
                <a:spcPct val="100000"/>
              </a:lnSpc>
              <a:spcBef>
                <a:spcPts val="0"/>
              </a:spcBef>
              <a:spcAft>
                <a:spcPts val="0"/>
              </a:spcAft>
              <a:buSzPts val="1100"/>
              <a:buFont typeface="Calibri"/>
              <a:buChar char="•"/>
            </a:pPr>
            <a:r>
              <a:rPr lang="en-US"/>
              <a:t>Preview the light blue slides and choose the ones that are appropriate for your context (needs of the families, grade level).</a:t>
            </a:r>
            <a:endParaRPr/>
          </a:p>
          <a:p>
            <a:pPr indent="-298450" lvl="0" marL="457200" rtl="0" algn="l">
              <a:lnSpc>
                <a:spcPct val="100000"/>
              </a:lnSpc>
              <a:spcBef>
                <a:spcPts val="0"/>
              </a:spcBef>
              <a:spcAft>
                <a:spcPts val="0"/>
              </a:spcAft>
              <a:buClr>
                <a:schemeClr val="dk1"/>
              </a:buClr>
              <a:buSzPts val="1100"/>
              <a:buFont typeface="Calibri"/>
              <a:buChar char="•"/>
            </a:pPr>
            <a:r>
              <a:rPr lang="en-US"/>
              <a:t>Be sure to familiarize yourself with the content of the presentation so you can talk with families, not </a:t>
            </a:r>
            <a:r>
              <a:rPr i="1" lang="en-US"/>
              <a:t>at</a:t>
            </a:r>
            <a:r>
              <a:rPr lang="en-US"/>
              <a:t> them.</a:t>
            </a:r>
            <a:endParaRPr/>
          </a:p>
          <a:p>
            <a:pPr indent="0" lvl="0" marL="4572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228600" lvl="0" marL="457200" marR="0" rtl="0" algn="l">
              <a:lnSpc>
                <a:spcPct val="100000"/>
              </a:lnSpc>
              <a:spcBef>
                <a:spcPts val="0"/>
              </a:spcBef>
              <a:spcAft>
                <a:spcPts val="0"/>
              </a:spcAft>
              <a:buSzPts val="1400"/>
              <a:buNone/>
            </a:pPr>
            <a:r>
              <a:t/>
            </a:r>
            <a:endParaRPr b="0" u="sng"/>
          </a:p>
          <a:p>
            <a:pPr indent="0" lvl="0" marL="0" marR="0" rtl="0" algn="l">
              <a:lnSpc>
                <a:spcPct val="100000"/>
              </a:lnSpc>
              <a:spcBef>
                <a:spcPts val="0"/>
              </a:spcBef>
              <a:spcAft>
                <a:spcPts val="0"/>
              </a:spcAft>
              <a:buSzPts val="1400"/>
              <a:buNone/>
            </a:pPr>
            <a:r>
              <a:rPr b="0" lang="en-US" u="sng"/>
              <a:t>Ideas to differentiate </a:t>
            </a:r>
            <a:endParaRPr/>
          </a:p>
          <a:p>
            <a:pPr indent="-298450" lvl="0" marL="457200" marR="0" rtl="0" algn="l">
              <a:lnSpc>
                <a:spcPct val="100000"/>
              </a:lnSpc>
              <a:spcBef>
                <a:spcPts val="0"/>
              </a:spcBef>
              <a:spcAft>
                <a:spcPts val="0"/>
              </a:spcAft>
              <a:buSzPts val="1100"/>
              <a:buFont typeface="Calibri"/>
              <a:buChar char="•"/>
            </a:pPr>
            <a:r>
              <a:rPr lang="en-US"/>
              <a:t>Preview “Check in on literacy terms” and adjust terms or definitions, as needed.</a:t>
            </a:r>
            <a:endParaRPr/>
          </a:p>
          <a:p>
            <a:pPr indent="-298450" lvl="0" marL="457200" marR="0" rtl="0" algn="l">
              <a:lnSpc>
                <a:spcPct val="100000"/>
              </a:lnSpc>
              <a:spcBef>
                <a:spcPts val="0"/>
              </a:spcBef>
              <a:spcAft>
                <a:spcPts val="0"/>
              </a:spcAft>
              <a:buSzPts val="1100"/>
              <a:buFont typeface="Calibri"/>
              <a:buChar char="•"/>
            </a:pPr>
            <a:r>
              <a:rPr lang="en-US"/>
              <a:t>If teaching this workshop to families with </a:t>
            </a:r>
            <a:r>
              <a:rPr b="1" lang="en-US"/>
              <a:t>younger readers</a:t>
            </a:r>
            <a:r>
              <a:rPr lang="en-US"/>
              <a:t>:</a:t>
            </a:r>
            <a:endParaRPr/>
          </a:p>
          <a:p>
            <a:pPr indent="-317500" lvl="1" marL="914400" marR="0" rtl="0" algn="l">
              <a:lnSpc>
                <a:spcPct val="100000"/>
              </a:lnSpc>
              <a:spcBef>
                <a:spcPts val="0"/>
              </a:spcBef>
              <a:spcAft>
                <a:spcPts val="0"/>
              </a:spcAft>
              <a:buSzPts val="1400"/>
              <a:buChar char="•"/>
            </a:pPr>
            <a:r>
              <a:rPr lang="en-US"/>
              <a:t>Choose the appropriate “Reading = conversation” slide. </a:t>
            </a:r>
            <a:endParaRPr/>
          </a:p>
          <a:p>
            <a:pPr indent="-317500" lvl="1" marL="914400" marR="0" rtl="0" algn="l">
              <a:lnSpc>
                <a:spcPct val="100000"/>
              </a:lnSpc>
              <a:spcBef>
                <a:spcPts val="0"/>
              </a:spcBef>
              <a:spcAft>
                <a:spcPts val="0"/>
              </a:spcAft>
              <a:buSzPts val="1400"/>
              <a:buChar char="•"/>
            </a:pPr>
            <a:r>
              <a:rPr lang="en-US"/>
              <a:t>Encourage families to use a simple story with a few plot points (like a fable) and build up to a more complex story (like a Disney movie).</a:t>
            </a:r>
            <a:endParaRPr/>
          </a:p>
          <a:p>
            <a:pPr indent="-298450" lvl="0" marL="457200" rtl="0" algn="l">
              <a:lnSpc>
                <a:spcPct val="100000"/>
              </a:lnSpc>
              <a:spcBef>
                <a:spcPts val="0"/>
              </a:spcBef>
              <a:spcAft>
                <a:spcPts val="0"/>
              </a:spcAft>
              <a:buSzPts val="1100"/>
              <a:buFont typeface="Calibri"/>
              <a:buChar char="•"/>
            </a:pPr>
            <a:r>
              <a:rPr lang="en-US"/>
              <a:t>If teaching this workshop to families with </a:t>
            </a:r>
            <a:r>
              <a:rPr b="1" lang="en-US"/>
              <a:t>older children</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SzPts val="1400"/>
              <a:buChar char="•"/>
            </a:pPr>
            <a:r>
              <a:rPr lang="en-US"/>
              <a:t>Encourage families to support their children to use additional terms to talk about a story–like mood, rising action, conflict, falling action, resolution, moral, etc…</a:t>
            </a:r>
            <a:endParaRPr/>
          </a:p>
          <a:p>
            <a:pPr indent="-298450" lvl="0" marL="457200" rtl="0" algn="l">
              <a:lnSpc>
                <a:spcPct val="100000"/>
              </a:lnSpc>
              <a:spcBef>
                <a:spcPts val="0"/>
              </a:spcBef>
              <a:spcAft>
                <a:spcPts val="0"/>
              </a:spcAft>
              <a:buSzPts val="1100"/>
              <a:buFont typeface="Calibri"/>
              <a:buChar char="•"/>
            </a:pPr>
            <a:r>
              <a:rPr lang="en-US"/>
              <a:t>If teaching this workshop to</a:t>
            </a:r>
            <a:r>
              <a:rPr b="1" lang="en-US"/>
              <a:t> Multilingual families</a:t>
            </a:r>
            <a:r>
              <a:rPr lang="en-US"/>
              <a:t>:</a:t>
            </a:r>
            <a:endParaRPr/>
          </a:p>
          <a:p>
            <a:pPr indent="-298450" lvl="1" marL="914400" rtl="0" algn="l">
              <a:lnSpc>
                <a:spcPct val="100000"/>
              </a:lnSpc>
              <a:spcBef>
                <a:spcPts val="0"/>
              </a:spcBef>
              <a:spcAft>
                <a:spcPts val="0"/>
              </a:spcAft>
              <a:buSzPts val="1100"/>
              <a:buFont typeface="Calibri"/>
              <a:buChar char="•"/>
            </a:pPr>
            <a:r>
              <a:rPr lang="en-US"/>
              <a:t>Encourage families to use stories from their family life or cultural background. This reading tip is especially suited for adults who may not be literate in English (or any language).</a:t>
            </a:r>
            <a:endParaRPr/>
          </a:p>
          <a:p>
            <a:pPr indent="-298450" lvl="1" marL="914400" rtl="0" algn="l">
              <a:lnSpc>
                <a:spcPct val="100000"/>
              </a:lnSpc>
              <a:spcBef>
                <a:spcPts val="0"/>
              </a:spcBef>
              <a:spcAft>
                <a:spcPts val="0"/>
              </a:spcAft>
              <a:buSzPts val="1100"/>
              <a:buFont typeface="Calibri"/>
              <a:buChar char="•"/>
            </a:pPr>
            <a:r>
              <a:rPr lang="en-US"/>
              <a:t>Consider providing sentence stems for families who may be speaking in a group. </a:t>
            </a:r>
            <a:endParaRPr/>
          </a:p>
          <a:p>
            <a:pPr indent="-317500" lvl="1" marL="914400" rtl="0" algn="l">
              <a:lnSpc>
                <a:spcPct val="100000"/>
              </a:lnSpc>
              <a:spcBef>
                <a:spcPts val="0"/>
              </a:spcBef>
              <a:spcAft>
                <a:spcPts val="0"/>
              </a:spcAft>
              <a:buSzPts val="1400"/>
              <a:buChar char="•"/>
            </a:pPr>
            <a:r>
              <a:rPr lang="en-US"/>
              <a:t>For children with language difficulties, such as students learning English, storytelling can be a challenging task. They may have a harder time explaining the sequence the events, and using appropriate language. Consider providing sentence stems for children to use when talking about the beginning, middle, and ending of the story.</a:t>
            </a:r>
            <a:endParaRPr/>
          </a:p>
          <a:p>
            <a:pPr indent="-317500" lvl="0" marL="457200" rtl="0" algn="l">
              <a:lnSpc>
                <a:spcPct val="100000"/>
              </a:lnSpc>
              <a:spcBef>
                <a:spcPts val="0"/>
              </a:spcBef>
              <a:spcAft>
                <a:spcPts val="0"/>
              </a:spcAft>
              <a:buSzPts val="1400"/>
              <a:buFont typeface="Arial"/>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Timing considerations for a 60 min workshop</a:t>
            </a:r>
            <a:endParaRPr u="sng"/>
          </a:p>
          <a:p>
            <a:pPr indent="0" lvl="0" marL="0" rtl="0" algn="l">
              <a:lnSpc>
                <a:spcPct val="100000"/>
              </a:lnSpc>
              <a:spcBef>
                <a:spcPts val="0"/>
              </a:spcBef>
              <a:spcAft>
                <a:spcPts val="0"/>
              </a:spcAft>
              <a:buSzPts val="1400"/>
              <a:buNone/>
            </a:pPr>
            <a:r>
              <a:rPr lang="en-US"/>
              <a:t>Welcome: 10 mins</a:t>
            </a:r>
            <a:endParaRPr/>
          </a:p>
          <a:p>
            <a:pPr indent="0" lvl="0" marL="0" rtl="0" algn="l">
              <a:lnSpc>
                <a:spcPct val="100000"/>
              </a:lnSpc>
              <a:spcBef>
                <a:spcPts val="0"/>
              </a:spcBef>
              <a:spcAft>
                <a:spcPts val="0"/>
              </a:spcAft>
              <a:buSzPts val="1400"/>
              <a:buNone/>
            </a:pPr>
            <a:r>
              <a:rPr lang="en-US"/>
              <a:t>Reading tip: 15-20 mins</a:t>
            </a:r>
            <a:endParaRPr/>
          </a:p>
          <a:p>
            <a:pPr indent="0" lvl="0" marL="0" rtl="0" algn="l">
              <a:lnSpc>
                <a:spcPct val="100000"/>
              </a:lnSpc>
              <a:spcBef>
                <a:spcPts val="0"/>
              </a:spcBef>
              <a:spcAft>
                <a:spcPts val="0"/>
              </a:spcAft>
              <a:buSzPts val="1400"/>
              <a:buNone/>
            </a:pPr>
            <a:r>
              <a:rPr lang="en-US"/>
              <a:t>Practice: 15-20 mins</a:t>
            </a:r>
            <a:endParaRPr/>
          </a:p>
          <a:p>
            <a:pPr indent="0" lvl="0" marL="0" rtl="0" algn="l">
              <a:lnSpc>
                <a:spcPct val="100000"/>
              </a:lnSpc>
              <a:spcBef>
                <a:spcPts val="0"/>
              </a:spcBef>
              <a:spcAft>
                <a:spcPts val="0"/>
              </a:spcAft>
              <a:buSzPts val="1400"/>
              <a:buNone/>
            </a:pPr>
            <a:r>
              <a:rPr lang="en-US"/>
              <a:t>Reflection and updates: 10 mins</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endParaRPr/>
          </a:p>
        </p:txBody>
      </p:sp>
      <p:sp>
        <p:nvSpPr>
          <p:cNvPr id="1214" name="Google Shape;1214;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p11: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9" name="Google Shape;1309;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u="sng"/>
          </a:p>
          <a:p>
            <a:pPr indent="-292100" lvl="0" marL="457200" marR="0" rtl="0" algn="l">
              <a:lnSpc>
                <a:spcPct val="100000"/>
              </a:lnSpc>
              <a:spcBef>
                <a:spcPts val="0"/>
              </a:spcBef>
              <a:spcAft>
                <a:spcPts val="0"/>
              </a:spcAft>
              <a:buSzPts val="1000"/>
              <a:buChar char="●"/>
            </a:pPr>
            <a:r>
              <a:rPr b="1" lang="en-US"/>
              <a:t>Model</a:t>
            </a:r>
            <a:r>
              <a:rPr lang="en-US"/>
              <a:t> how to tell the end.</a:t>
            </a:r>
            <a:endParaRPr/>
          </a:p>
          <a:p>
            <a:pPr indent="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lang="en-US" u="sng"/>
              <a:t>Sample script</a:t>
            </a:r>
            <a:endParaRPr u="sng"/>
          </a:p>
          <a:p>
            <a:pPr indent="0" lvl="0" marL="0" marR="0" rtl="0" algn="l">
              <a:lnSpc>
                <a:spcPct val="100000"/>
              </a:lnSpc>
              <a:spcBef>
                <a:spcPts val="0"/>
              </a:spcBef>
              <a:spcAft>
                <a:spcPts val="0"/>
              </a:spcAft>
              <a:buSzPts val="1400"/>
              <a:buNone/>
            </a:pPr>
            <a:r>
              <a:rPr i="1" lang="en-US"/>
              <a:t>Let’s wrap the story up. The end – this is where the story comes to a close, it is the conclusion and solution to the problem. It is where the character learns a lesson or comes to terms with the events of what happened.</a:t>
            </a:r>
            <a:endParaRPr i="1"/>
          </a:p>
          <a:p>
            <a:pPr indent="0" lvl="0" marL="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The ending of my story includes me sticking it out, for a full two hours, until I learned to ride. My dad let his hands go from the seat of my bike. I had no idea that he had let go until my sister started squealing and telling me–you’re doing it! I was riding all on my own!  It was the best feeling ever!</a:t>
            </a:r>
            <a:endParaRPr i="1"/>
          </a:p>
          <a:p>
            <a:pPr indent="0" lvl="0" marL="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What moral or lesson can we learn from this story?</a:t>
            </a:r>
            <a:endParaRPr i="1"/>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Cerremos esta historia. El final - es donde se cierra el cuento, es la conclusión y la solución al problema. Es donde el personaje aprende una lección o acepta lo que pasó. </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El final de mi cuento incluye que yo me aguanté, durante dos horas enteras, hasta que aprendí a montar. Mi papá se quitó las manos de la silla de mi bici. Yo ni sabía que la había suelto hasta que mi hermana empezó a chillar y decirme - ¡lo estás haciendo! Yo estaba montando sóla. ¡Era el mejor sentimiento del mundo! </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¿Qué moraleja o lección podemos aprender de esta historia?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the </a:t>
            </a:r>
            <a:r>
              <a:rPr b="1" i="0" lang="en-US" sz="1200" u="none" cap="none" strike="noStrike">
                <a:solidFill>
                  <a:schemeClr val="dk1"/>
                </a:solidFill>
                <a:latin typeface="Calibri"/>
                <a:ea typeface="Calibri"/>
                <a:cs typeface="Calibri"/>
                <a:sym typeface="Calibri"/>
              </a:rPr>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 </a:t>
            </a:r>
            <a:r>
              <a:rPr i="1" lang="en-US" u="none" cap="none" strike="noStrike">
                <a:solidFill>
                  <a:schemeClr val="dk1"/>
                </a:solidFill>
              </a:rPr>
              <a:t>For </a:t>
            </a:r>
            <a:r>
              <a:rPr i="1" lang="en-US"/>
              <a:t>Multilingual</a:t>
            </a:r>
            <a:r>
              <a:rPr i="1" lang="en-US" u="none" cap="none" strike="noStrike">
                <a:solidFill>
                  <a:schemeClr val="dk1"/>
                </a:solidFill>
              </a:rPr>
              <a:t> families specifically:</a:t>
            </a:r>
            <a:r>
              <a:rPr i="0" lang="en-US" u="none" cap="none" strike="noStrike">
                <a:solidFill>
                  <a:schemeClr val="dk1"/>
                </a:solidFill>
              </a:rPr>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i="0" lang="en-US" u="none" cap="none" strike="noStrike">
                <a:solidFill>
                  <a:schemeClr val="dk1"/>
                </a:solidFill>
              </a:rPr>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SzPts val="1200"/>
              <a:buFont typeface="Calibri"/>
              <a:buChar char="•"/>
            </a:pPr>
            <a:r>
              <a:rPr i="0" lang="en-US" u="none" cap="none" strike="noStrike">
                <a:solidFill>
                  <a:schemeClr val="dk1"/>
                </a:solidFill>
              </a:rPr>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SzPts val="1200"/>
              <a:buFont typeface="Calibri"/>
              <a:buChar char="•"/>
            </a:pPr>
            <a:r>
              <a:rPr i="0" lang="en-US" u="none" cap="none" strike="noStrike">
                <a:solidFill>
                  <a:schemeClr val="dk1"/>
                </a:solidFill>
              </a:rPr>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SzPts val="1400"/>
              <a:buChar char="•"/>
            </a:pPr>
            <a:r>
              <a:rPr lang="en-US"/>
              <a:t>Share with families that there are also sample questions on the Reading Tip Sheet.</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Sample script</a:t>
            </a:r>
            <a:endParaRPr/>
          </a:p>
          <a:p>
            <a:pPr indent="0" lvl="0" marL="0" marR="0" rtl="0" algn="l">
              <a:lnSpc>
                <a:spcPct val="100000"/>
              </a:lnSpc>
              <a:spcBef>
                <a:spcPts val="0"/>
              </a:spcBef>
              <a:spcAft>
                <a:spcPts val="0"/>
              </a:spcAft>
              <a:buSzPts val="1400"/>
              <a:buNone/>
            </a:pPr>
            <a:r>
              <a:rPr b="0" i="1" lang="en-US" sz="1200" u="none" cap="none" strike="noStrike">
                <a:solidFill>
                  <a:schemeClr val="dk1"/>
                </a:solidFill>
                <a:latin typeface="Calibri"/>
                <a:ea typeface="Calibri"/>
                <a:cs typeface="Calibri"/>
                <a:sym typeface="Calibri"/>
              </a:rPr>
              <a:t>At Springboard, the most important thing we want you to leave with is: to ALWAYS ASK QUESTIONS. You want to </a:t>
            </a:r>
            <a:r>
              <a:rPr i="1" lang="en-US"/>
              <a:t>a</a:t>
            </a:r>
            <a:r>
              <a:rPr b="0" i="1" lang="en-US" sz="1200" u="none" cap="none" strike="noStrike">
                <a:solidFill>
                  <a:schemeClr val="dk1"/>
                </a:solidFill>
                <a:latin typeface="Calibri"/>
                <a:ea typeface="Calibri"/>
                <a:cs typeface="Calibri"/>
                <a:sym typeface="Calibri"/>
              </a:rPr>
              <a:t>sk your child questions to help them </a:t>
            </a:r>
            <a:r>
              <a:rPr i="1" lang="en-US"/>
              <a:t>figure out words, understand what they’re reading, sound more like a storyteller, and enjoy what they are reading. Today we’ve learned questions to help your child improve reading comprehension through storytelling.</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mejorar su comprensión lectora mediante la narración.</a:t>
            </a:r>
            <a:endParaRPr/>
          </a:p>
        </p:txBody>
      </p:sp>
      <p:sp>
        <p:nvSpPr>
          <p:cNvPr id="1317" name="Google Shape;1317;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improve reading comprehension through storytelling.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mejorar su comprensión lectora mediante la narración.</a:t>
            </a:r>
            <a:endParaRPr/>
          </a:p>
          <a:p>
            <a:pPr indent="-228600" lvl="0" marL="457200" rtl="0" algn="l">
              <a:lnSpc>
                <a:spcPct val="100000"/>
              </a:lnSpc>
              <a:spcBef>
                <a:spcPts val="0"/>
              </a:spcBef>
              <a:spcAft>
                <a:spcPts val="0"/>
              </a:spcAft>
              <a:buSzPts val="1400"/>
              <a:buNone/>
            </a:pPr>
            <a:r>
              <a:t/>
            </a:r>
            <a:endParaRPr u="sng"/>
          </a:p>
        </p:txBody>
      </p:sp>
      <p:sp>
        <p:nvSpPr>
          <p:cNvPr id="1327" name="Google Shape;1327;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14: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6" name="Google Shape;1336;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5" name="Google Shape;1345;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b="1"/>
          </a:p>
          <a:p>
            <a:pPr indent="0" lvl="0" marL="22860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a:t>
            </a:r>
            <a:r>
              <a:rPr lang="en-US"/>
              <a:t>ing</a:t>
            </a:r>
            <a:r>
              <a:rPr b="0" i="0" lang="en-US" sz="1200" u="none" cap="none" strike="noStrike">
                <a:solidFill>
                  <a:schemeClr val="dk1"/>
                </a:solidFill>
                <a:latin typeface="Calibri"/>
                <a:ea typeface="Calibri"/>
                <a:cs typeface="Calibri"/>
                <a:sym typeface="Calibri"/>
              </a:rPr>
              <a:t>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361" name="Google Shape;1361;p16: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369" name="Google Shape;1369;p17: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221" name="Google Shape;1221;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226" name="Google Shape;1226;p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240" name="Google Shape;1240;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228600" lvl="0" marL="457200" marR="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1" lang="en-US"/>
              <a:t>Introduce the 4 parts of the reading tip</a:t>
            </a:r>
            <a:r>
              <a:rPr lang="en-US"/>
              <a:t>.</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i="1" sz="1200" u="sng"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Today’s tip has </a:t>
            </a:r>
            <a:r>
              <a:rPr i="1" lang="en-US"/>
              <a:t>four</a:t>
            </a:r>
            <a:r>
              <a:rPr i="1" lang="en-US" sz="1200"/>
              <a:t> parts:</a:t>
            </a:r>
            <a:endParaRPr i="1"/>
          </a:p>
          <a:p>
            <a:pPr indent="-171450" lvl="0" marL="171450" rtl="0" algn="l">
              <a:lnSpc>
                <a:spcPct val="100000"/>
              </a:lnSpc>
              <a:spcBef>
                <a:spcPts val="0"/>
              </a:spcBef>
              <a:spcAft>
                <a:spcPts val="0"/>
              </a:spcAft>
              <a:buSzPts val="1400"/>
              <a:buFont typeface="Calibri"/>
              <a:buChar char="•"/>
            </a:pPr>
            <a:r>
              <a:rPr i="1" lang="en-US"/>
              <a:t>First, think of a story. Be creative! Think of something you are most interested in.</a:t>
            </a:r>
            <a:endParaRPr i="1"/>
          </a:p>
          <a:p>
            <a:pPr indent="-171450" lvl="0" marL="171450" rtl="0" algn="l">
              <a:lnSpc>
                <a:spcPct val="100000"/>
              </a:lnSpc>
              <a:spcBef>
                <a:spcPts val="0"/>
              </a:spcBef>
              <a:spcAft>
                <a:spcPts val="0"/>
              </a:spcAft>
              <a:buSzPts val="1400"/>
              <a:buFont typeface="Calibri"/>
              <a:buChar char="•"/>
            </a:pPr>
            <a:r>
              <a:rPr i="1" lang="en-US"/>
              <a:t>Then, introduce the story by telling me what happens in the beginning of the story.</a:t>
            </a:r>
            <a:endParaRPr i="1"/>
          </a:p>
          <a:p>
            <a:pPr indent="-171450" lvl="0" marL="171450" rtl="0" algn="l">
              <a:lnSpc>
                <a:spcPct val="100000"/>
              </a:lnSpc>
              <a:spcBef>
                <a:spcPts val="0"/>
              </a:spcBef>
              <a:spcAft>
                <a:spcPts val="0"/>
              </a:spcAft>
              <a:buSzPts val="1400"/>
              <a:buFont typeface="Calibri"/>
              <a:buChar char="•"/>
            </a:pPr>
            <a:r>
              <a:rPr i="1" lang="en-US"/>
              <a:t>Next, tell me how the story turns by explaining the middle of the story.</a:t>
            </a:r>
            <a:endParaRPr i="1"/>
          </a:p>
          <a:p>
            <a:pPr indent="-171450" lvl="0" marL="171450" rtl="0" algn="l">
              <a:lnSpc>
                <a:spcPct val="100000"/>
              </a:lnSpc>
              <a:spcBef>
                <a:spcPts val="0"/>
              </a:spcBef>
              <a:spcAft>
                <a:spcPts val="0"/>
              </a:spcAft>
              <a:buSzPts val="1400"/>
              <a:buChar char="•"/>
            </a:pPr>
            <a:r>
              <a:rPr i="1" lang="en-US"/>
              <a:t>Finally, tell me how the story ends.</a:t>
            </a:r>
            <a:endParaRPr i="1"/>
          </a:p>
          <a:p>
            <a:pPr indent="-82550" lvl="1" marL="628650" rtl="0" algn="l">
              <a:lnSpc>
                <a:spcPct val="100000"/>
              </a:lnSpc>
              <a:spcBef>
                <a:spcPts val="0"/>
              </a:spcBef>
              <a:spcAft>
                <a:spcPts val="0"/>
              </a:spcAft>
              <a:buSzPts val="1400"/>
              <a:buFont typeface="Arial"/>
              <a:buNone/>
            </a:pPr>
            <a:r>
              <a:t/>
            </a:r>
            <a:endParaRPr i="1" u="sng"/>
          </a:p>
          <a:p>
            <a:pPr indent="-171450" lvl="0" marL="171450" rtl="0" algn="l">
              <a:lnSpc>
                <a:spcPct val="100000"/>
              </a:lnSpc>
              <a:spcBef>
                <a:spcPts val="0"/>
              </a:spcBef>
              <a:spcAft>
                <a:spcPts val="0"/>
              </a:spcAft>
              <a:buSzPts val="1400"/>
              <a:buFont typeface="Calibri"/>
              <a:buChar char="•"/>
            </a:pPr>
            <a:r>
              <a:rPr i="1" lang="en-US"/>
              <a:t>Why?</a:t>
            </a:r>
            <a:endParaRPr i="1"/>
          </a:p>
          <a:p>
            <a:pPr indent="0" lvl="0" marL="0" rtl="0" algn="l">
              <a:lnSpc>
                <a:spcPct val="100000"/>
              </a:lnSpc>
              <a:spcBef>
                <a:spcPts val="0"/>
              </a:spcBef>
              <a:spcAft>
                <a:spcPts val="0"/>
              </a:spcAft>
              <a:buSzPts val="1400"/>
              <a:buNone/>
            </a:pPr>
            <a:r>
              <a:rPr i="1" lang="en-US"/>
              <a:t>This tip helps your child understand the structure or organization of a story. Every story has a beginning, middle, and end. Being able to track the most important event from the beginning, middle, and end of the story helps a reader identify the plot or sequence of events.</a:t>
            </a:r>
            <a:endParaRPr i="1"/>
          </a:p>
          <a:p>
            <a:pPr indent="0" lvl="1" marL="457200" rtl="0" algn="l">
              <a:lnSpc>
                <a:spcPct val="100000"/>
              </a:lnSpc>
              <a:spcBef>
                <a:spcPts val="0"/>
              </a:spcBef>
              <a:spcAft>
                <a:spcPts val="0"/>
              </a:spcAft>
              <a:buSzPts val="1400"/>
              <a:buFont typeface="Calibri"/>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i="1"/>
          </a:p>
          <a:p>
            <a:pPr indent="0" lvl="0" marL="0" rtl="0" algn="l">
              <a:lnSpc>
                <a:spcPct val="100000"/>
              </a:lnSpc>
              <a:spcBef>
                <a:spcPts val="0"/>
              </a:spcBef>
              <a:spcAft>
                <a:spcPts val="0"/>
              </a:spcAft>
              <a:buClr>
                <a:schemeClr val="dk1"/>
              </a:buClr>
              <a:buSzPts val="1200"/>
              <a:buFont typeface="Arial"/>
              <a:buNone/>
            </a:pPr>
            <a:r>
              <a:rPr i="1" lang="en-US"/>
              <a:t>El consejo de hoy tiene cuatro partes: </a:t>
            </a:r>
            <a:endParaRPr i="1"/>
          </a:p>
          <a:p>
            <a:pPr indent="-171450" lvl="0" marL="171450" rtl="0" algn="l">
              <a:lnSpc>
                <a:spcPct val="100000"/>
              </a:lnSpc>
              <a:spcBef>
                <a:spcPts val="0"/>
              </a:spcBef>
              <a:spcAft>
                <a:spcPts val="0"/>
              </a:spcAft>
              <a:buClr>
                <a:schemeClr val="dk1"/>
              </a:buClr>
              <a:buSzPts val="1400"/>
              <a:buFont typeface="Calibri"/>
              <a:buChar char="•"/>
            </a:pPr>
            <a:r>
              <a:rPr i="1" lang="en-US"/>
              <a:t>Primero, piensa en un cuento. ¡Sé creativo! Piensa en algo que más te interesa. </a:t>
            </a:r>
            <a:endParaRPr i="1"/>
          </a:p>
          <a:p>
            <a:pPr indent="-171450" lvl="0" marL="171450" rtl="0" algn="l">
              <a:lnSpc>
                <a:spcPct val="100000"/>
              </a:lnSpc>
              <a:spcBef>
                <a:spcPts val="0"/>
              </a:spcBef>
              <a:spcAft>
                <a:spcPts val="0"/>
              </a:spcAft>
              <a:buClr>
                <a:schemeClr val="dk1"/>
              </a:buClr>
              <a:buSzPts val="1400"/>
              <a:buFont typeface="Calibri"/>
              <a:buChar char="•"/>
            </a:pPr>
            <a:r>
              <a:rPr i="1" lang="en-US"/>
              <a:t>Luego, presenta la historia diciéndome qué es lo que pasa al principio del cuento. </a:t>
            </a:r>
            <a:endParaRPr i="1"/>
          </a:p>
          <a:p>
            <a:pPr indent="-171450" lvl="0" marL="171450" rtl="0" algn="l">
              <a:lnSpc>
                <a:spcPct val="100000"/>
              </a:lnSpc>
              <a:spcBef>
                <a:spcPts val="0"/>
              </a:spcBef>
              <a:spcAft>
                <a:spcPts val="0"/>
              </a:spcAft>
              <a:buClr>
                <a:schemeClr val="dk1"/>
              </a:buClr>
              <a:buSzPts val="1400"/>
              <a:buFont typeface="Calibri"/>
              <a:buChar char="•"/>
            </a:pPr>
            <a:r>
              <a:rPr i="1" lang="en-US"/>
              <a:t>Después, dime cómo cambia la historia, explicando el medio del cuento. </a:t>
            </a:r>
            <a:endParaRPr i="1"/>
          </a:p>
          <a:p>
            <a:pPr indent="-171450" lvl="0" marL="171450" rtl="0" algn="l">
              <a:lnSpc>
                <a:spcPct val="100000"/>
              </a:lnSpc>
              <a:spcBef>
                <a:spcPts val="0"/>
              </a:spcBef>
              <a:spcAft>
                <a:spcPts val="0"/>
              </a:spcAft>
              <a:buClr>
                <a:schemeClr val="dk1"/>
              </a:buClr>
              <a:buSzPts val="1400"/>
              <a:buChar char="•"/>
            </a:pPr>
            <a:r>
              <a:rPr i="1" lang="en-US"/>
              <a:t>Finalmente, dime cómo termina la historia.</a:t>
            </a:r>
            <a:endParaRPr i="1" u="sng"/>
          </a:p>
          <a:p>
            <a:pPr indent="-171450" lvl="0" marL="171450" rtl="0" algn="l">
              <a:lnSpc>
                <a:spcPct val="100000"/>
              </a:lnSpc>
              <a:spcBef>
                <a:spcPts val="0"/>
              </a:spcBef>
              <a:spcAft>
                <a:spcPts val="0"/>
              </a:spcAft>
              <a:buClr>
                <a:schemeClr val="dk1"/>
              </a:buClr>
              <a:buSzPts val="1400"/>
              <a:buFont typeface="Calibri"/>
              <a:buChar char="•"/>
            </a:pPr>
            <a:r>
              <a:rPr i="1" lang="en-US"/>
              <a:t>¿Por qué?</a:t>
            </a:r>
            <a:endParaRPr i="1"/>
          </a:p>
          <a:p>
            <a:pPr indent="0" lvl="0" marL="0" rtl="0" algn="l">
              <a:lnSpc>
                <a:spcPct val="100000"/>
              </a:lnSpc>
              <a:spcBef>
                <a:spcPts val="0"/>
              </a:spcBef>
              <a:spcAft>
                <a:spcPts val="0"/>
              </a:spcAft>
              <a:buClr>
                <a:schemeClr val="dk1"/>
              </a:buClr>
              <a:buSzPts val="1100"/>
              <a:buFont typeface="Arial"/>
              <a:buNone/>
            </a:pPr>
            <a:r>
              <a:rPr i="1" lang="en-US"/>
              <a:t>Este consejo le ayuda a su hijo a entender la estructura o la organización de un cuento. Cada cuento tiene un principio, un medio y un final. El poder seguir el evento más importante desde el principio, medio y final del cuento le ayuda al lector a identificar la trama o la secuencia de eventos. </a:t>
            </a:r>
            <a:endParaRPr i="1"/>
          </a:p>
          <a:p>
            <a:pPr indent="-228600" lvl="0" marL="457200" rtl="0" algn="l">
              <a:lnSpc>
                <a:spcPct val="100000"/>
              </a:lnSpc>
              <a:spcBef>
                <a:spcPts val="0"/>
              </a:spcBef>
              <a:spcAft>
                <a:spcPts val="0"/>
              </a:spcAft>
              <a:buSzPts val="1400"/>
              <a:buNone/>
            </a:pPr>
            <a:r>
              <a:t/>
            </a:r>
            <a:endParaRPr/>
          </a:p>
        </p:txBody>
      </p:sp>
      <p:sp>
        <p:nvSpPr>
          <p:cNvPr id="1257" name="Google Shape;1257;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2" name="Google Shape;1272;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p8:notes"/>
          <p:cNvSpPr/>
          <p:nvPr>
            <p:ph idx="2" type="sldImg"/>
          </p:nvPr>
        </p:nvSpPr>
        <p:spPr>
          <a:xfrm>
            <a:off x="3533775" y="93663"/>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5" name="Google Shape;1285;p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292100" lvl="0" marL="457200" rtl="0" algn="l">
              <a:lnSpc>
                <a:spcPct val="100000"/>
              </a:lnSpc>
              <a:spcBef>
                <a:spcPts val="0"/>
              </a:spcBef>
              <a:spcAft>
                <a:spcPts val="0"/>
              </a:spcAft>
              <a:buSzPts val="1000"/>
              <a:buChar char="●"/>
            </a:pPr>
            <a:r>
              <a:rPr b="1" lang="en-US"/>
              <a:t>Explain </a:t>
            </a:r>
            <a:r>
              <a:rPr lang="en-US"/>
              <a:t>the first step.</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lang="en-US" u="sng"/>
              <a:t>Sample script</a:t>
            </a:r>
            <a:endParaRPr u="sng"/>
          </a:p>
          <a:p>
            <a:pPr indent="0" lvl="0" marL="0" marR="0" rtl="0" algn="l">
              <a:lnSpc>
                <a:spcPct val="100000"/>
              </a:lnSpc>
              <a:spcBef>
                <a:spcPts val="0"/>
              </a:spcBef>
              <a:spcAft>
                <a:spcPts val="0"/>
              </a:spcAft>
              <a:buSzPts val="1400"/>
              <a:buNone/>
            </a:pPr>
            <a:r>
              <a:rPr i="1" lang="en-US"/>
              <a:t>The goal of today’s workshop is to help increase understanding of stories. First, let’s think of a story we would like to tell. The story could be from your family life–like a story you tell over and over again. It could be from your favorite book or your favorite movie. Or it could be a completely made up story about your favorite toy or pet. </a:t>
            </a:r>
            <a:endParaRPr i="1"/>
          </a:p>
          <a:p>
            <a:pPr indent="0" lvl="0" marL="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For example, I would like to tell the story of how I learned to ride a bike </a:t>
            </a:r>
            <a:r>
              <a:rPr lang="en-US"/>
              <a:t>[or your own story.]</a:t>
            </a:r>
            <a:endParaRPr/>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La meta del taller de hoy es ayudar a incrementar la comprensión de cuentos. Primero, pensemos en una historia que nos gustaría contar. La historia podría ser de su vida familiar - como un cuento que cuentan una y otra vez. Podría ser de su libro o película favorita. O podría ser un cuento inventado sobre su juguete favorito o mascota. </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Por ejemplo, me gustaría contar la historia sobre cómo aprendí a montar en bicicleta </a:t>
            </a:r>
            <a:r>
              <a:rPr lang="en-US"/>
              <a:t>[or your own story.]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3" name="Google Shape;1293;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292100" lvl="0" marL="457200" rtl="0" algn="l">
              <a:lnSpc>
                <a:spcPct val="100000"/>
              </a:lnSpc>
              <a:spcBef>
                <a:spcPts val="0"/>
              </a:spcBef>
              <a:spcAft>
                <a:spcPts val="0"/>
              </a:spcAft>
              <a:buSzPts val="1000"/>
              <a:buChar char="●"/>
            </a:pPr>
            <a:r>
              <a:rPr b="1" lang="en-US"/>
              <a:t>Model</a:t>
            </a:r>
            <a:r>
              <a:rPr lang="en-US"/>
              <a:t> telling the beginning of a story.</a:t>
            </a:r>
            <a:endParaRPr/>
          </a:p>
          <a:p>
            <a:pPr indent="0" lvl="0" marL="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lang="en-US" u="sng"/>
              <a:t>Sample script</a:t>
            </a:r>
            <a:endParaRPr u="sng"/>
          </a:p>
          <a:p>
            <a:pPr indent="0" lvl="0" marL="0" marR="0" rtl="0" algn="l">
              <a:lnSpc>
                <a:spcPct val="100000"/>
              </a:lnSpc>
              <a:spcBef>
                <a:spcPts val="0"/>
              </a:spcBef>
              <a:spcAft>
                <a:spcPts val="0"/>
              </a:spcAft>
              <a:buSzPts val="1400"/>
              <a:buNone/>
            </a:pPr>
            <a:r>
              <a:rPr i="1" lang="en-US"/>
              <a:t>Now that we thought of the story we want to tell, let’s get into the details. We’ll start with the beginning – it is the first part of the story. It is where the writer captures the reader’s attention with a detailed description of the character(s) and setting of the story. The beginning will also set the mood for the reader; will it be happy and exciting, dark and mysterious, or silly and entertaining? A good beginning makes you want to read, or in this case- listen, more.</a:t>
            </a:r>
            <a:endParaRPr i="1"/>
          </a:p>
          <a:p>
            <a:pPr indent="0" lvl="0" marL="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The first part of my story would be that it was sunny, summer day in the front yard of my childhood home. My bike was pretty and pink, and I could not wait to learn to ride it. My dad carried my bike out to the sidewalk and put down the kickstand. I was feeling nervous and excited. My little sister was watching. She was always interested in what I was doing. And my dad had just gotten off of work so he was wearing his coveralls. I sat on the bike and wobbled a little as I began peddling. My dad was behind me, holding the seat and encouraging me to go faster.</a:t>
            </a:r>
            <a:endParaRPr i="1"/>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Ahora que pensamos en la historia que queremos contar, entremos en los detalles. Vamos a empezar con el principio - es la primera parte del cuento. Es donde el escritor capta la atención del lector con una descripción detallada de los personajes y el escenario de la historia. El principio también establece el tono para el lector; ¿será feliz y emocionante, oscuro y misterioso, o chistoso y entretenido?  Un buen comienzo te hace querer leer, o en este caso - escuchar, más.</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La primera parte de mi cuento sería que era un día soleado del verano en el jardín delantero del hogar de mi infancia. Mi bicicleta era bonita y rosada, y estaba ansiosa por aprender a montarla. Mi papá llevó la bicicleta hasta la acera y bajó la pata de cabra. Yo me sentía nerviosa y emocionada. Mi hermana menor estaba mirando. A ella siempre le interesaba lo que yo hacía. Y mi papá justo se había salido del trabajo, así que todavía tenía puesto su oberol. Me senté en la bici y me bamboleaba un poco mientras empezaba a pedalear. Mi papá andaba detrás de mí, agarrando la silla y animándome a ir más rápido.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p10: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1" name="Google Shape;1301;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b="1" lang="en-US"/>
              <a:t>Model </a:t>
            </a:r>
            <a:r>
              <a:rPr lang="en-US"/>
              <a:t>telling the middle.</a:t>
            </a:r>
            <a:endParaRPr/>
          </a:p>
          <a:p>
            <a:pPr indent="0" lvl="0" marL="0" marR="0" rtl="0" algn="l">
              <a:lnSpc>
                <a:spcPct val="100000"/>
              </a:lnSpc>
              <a:spcBef>
                <a:spcPts val="0"/>
              </a:spcBef>
              <a:spcAft>
                <a:spcPts val="0"/>
              </a:spcAft>
              <a:buSzPts val="1400"/>
              <a:buNone/>
            </a:pPr>
            <a:r>
              <a:t/>
            </a:r>
            <a:endParaRPr u="sng"/>
          </a:p>
          <a:p>
            <a:pPr indent="0" lvl="0" marL="0" marR="0" rtl="0" algn="l">
              <a:lnSpc>
                <a:spcPct val="100000"/>
              </a:lnSpc>
              <a:spcBef>
                <a:spcPts val="0"/>
              </a:spcBef>
              <a:spcAft>
                <a:spcPts val="0"/>
              </a:spcAft>
              <a:buSzPts val="1400"/>
              <a:buNone/>
            </a:pPr>
            <a:r>
              <a:rPr lang="en-US" u="sng"/>
              <a:t>Sample script</a:t>
            </a:r>
            <a:endParaRPr u="sng"/>
          </a:p>
          <a:p>
            <a:pPr indent="0" lvl="0" marL="0" marR="0" rtl="0" algn="l">
              <a:lnSpc>
                <a:spcPct val="100000"/>
              </a:lnSpc>
              <a:spcBef>
                <a:spcPts val="0"/>
              </a:spcBef>
              <a:spcAft>
                <a:spcPts val="0"/>
              </a:spcAft>
              <a:buSzPts val="1400"/>
              <a:buNone/>
            </a:pPr>
            <a:r>
              <a:rPr i="1" lang="en-US"/>
              <a:t>Let’s move to the middle of a story. The middle is where the bulk of the action of the story happens. It gives important key details, and holds the reader’s attention. Here, we read, or talk, about how the character(s) faces or overcomes those challenges.</a:t>
            </a:r>
            <a:endParaRPr i="1"/>
          </a:p>
          <a:p>
            <a:pPr indent="0" lvl="0" marL="0" marR="0" rtl="0" algn="l">
              <a:lnSpc>
                <a:spcPct val="100000"/>
              </a:lnSpc>
              <a:spcBef>
                <a:spcPts val="0"/>
              </a:spcBef>
              <a:spcAft>
                <a:spcPts val="0"/>
              </a:spcAft>
              <a:buSzPts val="1400"/>
              <a:buNone/>
            </a:pPr>
            <a:r>
              <a:t/>
            </a:r>
            <a:endParaRPr i="1"/>
          </a:p>
          <a:p>
            <a:pPr indent="0" lvl="0" marL="0" marR="0" rtl="0" algn="l">
              <a:lnSpc>
                <a:spcPct val="100000"/>
              </a:lnSpc>
              <a:spcBef>
                <a:spcPts val="0"/>
              </a:spcBef>
              <a:spcAft>
                <a:spcPts val="0"/>
              </a:spcAft>
              <a:buSzPts val="1400"/>
              <a:buNone/>
            </a:pPr>
            <a:r>
              <a:rPr i="1" lang="en-US"/>
              <a:t>The middle of my story would include me falling down a bunch of times. I scraped my left knee, and I still have that scar to this very day. My dad ran inside the house to grab first-aid materials and bandaged my wound. He asked if I still wanted to give bike riding a try. I said ‘Of course!’ We continued to ride. My sister kept running alongside me and encouraging me. </a:t>
            </a:r>
            <a:endParaRPr i="1"/>
          </a:p>
          <a:p>
            <a:pPr indent="0" lvl="0" marL="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400"/>
              <a:buFont typeface="Arial"/>
              <a:buNone/>
            </a:pPr>
            <a:r>
              <a:rPr i="1" lang="en-US"/>
              <a:t>Movamos al medio de una historia. El medio es donde pasa la mayoría de la acción del cuento. Da detalles importantes claves, y sostiene la atención del lector. Aquí leemos, o hablamos, sobre cómo el personaje enfrenta o supera estos retos. </a:t>
            </a:r>
            <a:endParaRPr i="1"/>
          </a:p>
          <a:p>
            <a:pPr indent="0" lvl="0" marL="0" rtl="0" algn="l">
              <a:lnSpc>
                <a:spcPct val="100000"/>
              </a:lnSpc>
              <a:spcBef>
                <a:spcPts val="0"/>
              </a:spcBef>
              <a:spcAft>
                <a:spcPts val="0"/>
              </a:spcAft>
              <a:buClr>
                <a:schemeClr val="dk1"/>
              </a:buClr>
              <a:buSzPts val="1400"/>
              <a:buFont typeface="Arial"/>
              <a:buNone/>
            </a:pPr>
            <a:r>
              <a:t/>
            </a:r>
            <a:endParaRPr i="1"/>
          </a:p>
          <a:p>
            <a:pPr indent="0" lvl="0" marL="0" rtl="0" algn="l">
              <a:lnSpc>
                <a:spcPct val="100000"/>
              </a:lnSpc>
              <a:spcBef>
                <a:spcPts val="0"/>
              </a:spcBef>
              <a:spcAft>
                <a:spcPts val="0"/>
              </a:spcAft>
              <a:buClr>
                <a:schemeClr val="dk1"/>
              </a:buClr>
              <a:buSzPts val="1400"/>
              <a:buFont typeface="Arial"/>
              <a:buNone/>
            </a:pPr>
            <a:r>
              <a:rPr i="1" lang="en-US"/>
              <a:t>El medio de mi cuento incluye que me caí varias veces. Me raspé la rodilla izquierda, y todavía tengo la cicatriz hoy en día. Mi papá corrió a la casa para agarrar materiales de primeros auxilios y vendó mi herida. Me preguntó si yo todavía quería intentar montar en bicicleta. Dije “¡Claro que sí! Seguimos montando. Mi hermana seguía corriendo a mi lado y animándome.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32.jp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31.jp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6.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8.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8.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1.png"/><Relationship Id="rId4" Type="http://schemas.openxmlformats.org/officeDocument/2006/relationships/image" Target="../media/image20.png"/><Relationship Id="rId5"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36.jp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1.png"/><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1.png"/><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0196"/>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383" name="Google Shape;383;p3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80"/>
          </a:xfrm>
          <a:prstGeom prst="rect">
            <a:avLst/>
          </a:prstGeom>
          <a:noFill/>
          <a:ln>
            <a:noFill/>
          </a:ln>
        </p:spPr>
      </p:pic>
      <p:cxnSp>
        <p:nvCxnSpPr>
          <p:cNvPr id="414" name="Google Shape;414;p3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179" cy="1571145"/>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97" cy="1571144"/>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97" cy="1571144"/>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76" cy="1571145"/>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30" cy="493979"/>
          </a:xfrm>
          <a:prstGeom prst="rect">
            <a:avLst/>
          </a:prstGeom>
          <a:noFill/>
          <a:ln>
            <a:noFill/>
          </a:ln>
        </p:spPr>
      </p:pic>
      <p:cxnSp>
        <p:nvCxnSpPr>
          <p:cNvPr id="434" name="Google Shape;434;p3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97" cy="1571144"/>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97" cy="1571144"/>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039" cy="1571145"/>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55" name="Google Shape;455;p3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472" name="Google Shape;472;p3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0" y="5607273"/>
            <a:ext cx="12196432" cy="83414"/>
            <a:chOff x="-33239" y="5603791"/>
            <a:chExt cx="9147324" cy="83414"/>
          </a:xfrm>
        </p:grpSpPr>
        <p:cxnSp>
          <p:nvCxnSpPr>
            <p:cNvPr id="489" name="Google Shape;489;p36"/>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24" name="Google Shape;524;p39"/>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8832388" y="1251284"/>
            <a:ext cx="3251581" cy="2498913"/>
          </a:xfrm>
          <a:prstGeom prst="rect">
            <a:avLst/>
          </a:prstGeom>
          <a:noFill/>
          <a:ln>
            <a:noFill/>
          </a:ln>
        </p:spPr>
      </p:sp>
      <p:sp>
        <p:nvSpPr>
          <p:cNvPr id="526" name="Google Shape;526;p39"/>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7" name="Shape 527"/>
        <p:cNvGrpSpPr/>
        <p:nvPr/>
      </p:nvGrpSpPr>
      <p:grpSpPr>
        <a:xfrm>
          <a:off x="0" y="0"/>
          <a:ext cx="0" cy="0"/>
          <a:chOff x="0" y="0"/>
          <a:chExt cx="0" cy="0"/>
        </a:xfrm>
      </p:grpSpPr>
      <p:sp>
        <p:nvSpPr>
          <p:cNvPr id="528" name="Google Shape;528;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9" name="Google Shape;529;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2" name="Google Shape;532;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3" name="Google Shape;533;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6" name="Google Shape;536;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658" name="Shape 658"/>
        <p:cNvGrpSpPr/>
        <p:nvPr/>
      </p:nvGrpSpPr>
      <p:grpSpPr>
        <a:xfrm>
          <a:off x="0" y="0"/>
          <a:ext cx="0" cy="0"/>
          <a:chOff x="0" y="0"/>
          <a:chExt cx="0" cy="0"/>
        </a:xfrm>
      </p:grpSpPr>
      <p:pic>
        <p:nvPicPr>
          <p:cNvPr id="659" name="Google Shape;659;p5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660" name="Google Shape;660;p5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1" name="Google Shape;661;p5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62" name="Google Shape;662;p5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63" name="Google Shape;663;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64" name="Google Shape;664;p5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665" name="Google Shape;665;p5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6" name="Google Shape;666;p5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667" name="Google Shape;667;p5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668" name="Google Shape;668;p5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9" name="Google Shape;669;p5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0" name="Google Shape;670;p5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1" name="Google Shape;671;p5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2" name="Google Shape;672;p5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1"/>
          <p:cNvSpPr/>
          <p:nvPr>
            <p:ph idx="9" type="pic"/>
          </p:nvPr>
        </p:nvSpPr>
        <p:spPr>
          <a:xfrm>
            <a:off x="7967502" y="1420398"/>
            <a:ext cx="3962194" cy="3122713"/>
          </a:xfrm>
          <a:prstGeom prst="rect">
            <a:avLst/>
          </a:prstGeom>
          <a:noFill/>
          <a:ln>
            <a:noFill/>
          </a:ln>
        </p:spPr>
      </p:sp>
      <p:sp>
        <p:nvSpPr>
          <p:cNvPr id="678" name="Google Shape;678;p51"/>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51"/>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80" name="Shape 680"/>
        <p:cNvGrpSpPr/>
        <p:nvPr/>
      </p:nvGrpSpPr>
      <p:grpSpPr>
        <a:xfrm>
          <a:off x="0" y="0"/>
          <a:ext cx="0" cy="0"/>
          <a:chOff x="0" y="0"/>
          <a:chExt cx="0" cy="0"/>
        </a:xfrm>
      </p:grpSpPr>
      <p:sp>
        <p:nvSpPr>
          <p:cNvPr id="681" name="Google Shape;681;p52"/>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682" name="Google Shape;682;p52"/>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3" name="Google Shape;683;p52"/>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4" name="Google Shape;684;p52"/>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6" name="Google Shape;686;p52"/>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87" name="Google Shape;687;p5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688" name="Google Shape;688;p5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89" name="Google Shape;689;p5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0" name="Google Shape;690;p5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1" name="Google Shape;691;p5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92" name="Google Shape;692;p5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3" name="Google Shape;693;p5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94" name="Google Shape;694;p5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695" name="Google Shape;695;p5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96" name="Google Shape;696;p52"/>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52"/>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8" name="Google Shape;698;p52"/>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9" name="Google Shape;699;p52"/>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700" name="Shape 700"/>
        <p:cNvGrpSpPr/>
        <p:nvPr/>
      </p:nvGrpSpPr>
      <p:grpSpPr>
        <a:xfrm>
          <a:off x="0" y="0"/>
          <a:ext cx="0" cy="0"/>
          <a:chOff x="0" y="0"/>
          <a:chExt cx="0" cy="0"/>
        </a:xfrm>
      </p:grpSpPr>
      <p:sp>
        <p:nvSpPr>
          <p:cNvPr id="701" name="Google Shape;701;p53"/>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53"/>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3" name="Google Shape;703;p53"/>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3"/>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05" name="Google Shape;705;p5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06" name="Google Shape;706;p53"/>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7" name="Google Shape;707;p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8" name="Google Shape;708;p5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09" name="Google Shape;709;p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10" name="Google Shape;710;p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11" name="Google Shape;711;p5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12" name="Google Shape;712;p5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13" name="Google Shape;713;p5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14" name="Google Shape;714;p53"/>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5" name="Google Shape;715;p53"/>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16" name="Google Shape;716;p53"/>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717" name="Shape 717"/>
        <p:cNvGrpSpPr/>
        <p:nvPr/>
      </p:nvGrpSpPr>
      <p:grpSpPr>
        <a:xfrm>
          <a:off x="0" y="0"/>
          <a:ext cx="0" cy="0"/>
          <a:chOff x="0" y="0"/>
          <a:chExt cx="0" cy="0"/>
        </a:xfrm>
      </p:grpSpPr>
      <p:sp>
        <p:nvSpPr>
          <p:cNvPr id="718" name="Google Shape;718;p5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19" name="Google Shape;719;p5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20" name="Google Shape;720;p54"/>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1" name="Google Shape;721;p5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22" name="Google Shape;722;p5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3" name="Google Shape;723;p5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4" name="Google Shape;724;p5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25" name="Google Shape;725;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6" name="Google Shape;726;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7" name="Google Shape;727;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28" name="Google Shape;728;p54"/>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4"/>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730" name="Google Shape;730;p54"/>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731" name="Shape 731"/>
        <p:cNvGrpSpPr/>
        <p:nvPr/>
      </p:nvGrpSpPr>
      <p:grpSpPr>
        <a:xfrm>
          <a:off x="0" y="0"/>
          <a:ext cx="0" cy="0"/>
          <a:chOff x="0" y="0"/>
          <a:chExt cx="0" cy="0"/>
        </a:xfrm>
      </p:grpSpPr>
      <p:pic>
        <p:nvPicPr>
          <p:cNvPr id="732" name="Google Shape;732;p5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33" name="Google Shape;733;p5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4" name="Google Shape;734;p5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35" name="Google Shape;735;p55"/>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736" name="Google Shape;736;p5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737" name="Google Shape;737;p5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38" name="Google Shape;738;p5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39" name="Google Shape;739;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0" name="Google Shape;740;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741" name="Google Shape;741;p5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2" name="Google Shape;742;p55"/>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3" name="Google Shape;743;p55"/>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6" r="-545"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744" name="Shape 744"/>
        <p:cNvGrpSpPr/>
        <p:nvPr/>
      </p:nvGrpSpPr>
      <p:grpSpPr>
        <a:xfrm>
          <a:off x="0" y="0"/>
          <a:ext cx="0" cy="0"/>
          <a:chOff x="0" y="0"/>
          <a:chExt cx="0" cy="0"/>
        </a:xfrm>
      </p:grpSpPr>
      <p:sp>
        <p:nvSpPr>
          <p:cNvPr id="745" name="Google Shape;745;p5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6" name="Google Shape;746;p56"/>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6"/>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8" name="Google Shape;748;p5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749" name="Google Shape;749;p5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0" name="Google Shape;750;p5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1" name="Google Shape;751;p5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2" name="Google Shape;752;p5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3" name="Google Shape;753;p5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4" name="Google Shape;754;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55" name="Google Shape;755;p5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756" name="Google Shape;756;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57" name="Shape 757"/>
        <p:cNvGrpSpPr/>
        <p:nvPr/>
      </p:nvGrpSpPr>
      <p:grpSpPr>
        <a:xfrm>
          <a:off x="0" y="0"/>
          <a:ext cx="0" cy="0"/>
          <a:chOff x="0" y="0"/>
          <a:chExt cx="0" cy="0"/>
        </a:xfrm>
      </p:grpSpPr>
      <p:sp>
        <p:nvSpPr>
          <p:cNvPr id="758" name="Google Shape;758;p5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0" name="Google Shape;760;p5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1" name="Google Shape;761;p5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2" name="Google Shape;762;p57"/>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3" name="Google Shape;763;p57"/>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4" name="Google Shape;764;p57"/>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5" name="Google Shape;765;p57"/>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6" name="Google Shape;766;p57"/>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67" name="Google Shape;767;p5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68" name="Google Shape;768;p57"/>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69" name="Google Shape;769;p5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70" name="Google Shape;770;p5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1" name="Google Shape;771;p5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2" name="Google Shape;772;p5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73" name="Google Shape;773;p5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74" name="Google Shape;774;p5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75" name="Google Shape;775;p5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776" name="Shape 776"/>
        <p:cNvGrpSpPr/>
        <p:nvPr/>
      </p:nvGrpSpPr>
      <p:grpSpPr>
        <a:xfrm>
          <a:off x="0" y="0"/>
          <a:ext cx="0" cy="0"/>
          <a:chOff x="0" y="0"/>
          <a:chExt cx="0" cy="0"/>
        </a:xfrm>
      </p:grpSpPr>
      <p:sp>
        <p:nvSpPr>
          <p:cNvPr id="777" name="Google Shape;777;p58"/>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78" name="Google Shape;778;p5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9" name="Google Shape;779;p58"/>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0" name="Google Shape;780;p5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1" name="Google Shape;781;p58"/>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82" name="Google Shape;782;p5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783" name="Google Shape;783;p5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4" name="Google Shape;784;p5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85" name="Google Shape;785;p5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6" name="Google Shape;786;p5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87" name="Google Shape;787;p5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88" name="Google Shape;788;p5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89" name="Google Shape;789;p5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90" name="Google Shape;790;p5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91" name="Google Shape;791;p5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92" name="Google Shape;792;p5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93" name="Google Shape;793;p5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794" name="Shape 794"/>
        <p:cNvGrpSpPr/>
        <p:nvPr/>
      </p:nvGrpSpPr>
      <p:grpSpPr>
        <a:xfrm>
          <a:off x="0" y="0"/>
          <a:ext cx="0" cy="0"/>
          <a:chOff x="0" y="0"/>
          <a:chExt cx="0" cy="0"/>
        </a:xfrm>
      </p:grpSpPr>
      <p:sp>
        <p:nvSpPr>
          <p:cNvPr id="795" name="Google Shape;795;p59"/>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796" name="Google Shape;796;p59"/>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7" name="Google Shape;797;p59"/>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8" name="Google Shape;798;p5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9" name="Google Shape;799;p59"/>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0" name="Google Shape;800;p5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01" name="Google Shape;801;p5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2" name="Google Shape;802;p5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3" name="Google Shape;803;p5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4" name="Google Shape;804;p5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5" name="Google Shape;805;p5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06" name="Google Shape;806;p5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07" name="Google Shape;807;p5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08" name="Google Shape;808;p5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809" name="Google Shape;809;p5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810" name="Google Shape;810;p5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811" name="Google Shape;811;p5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12" name="Shape 812"/>
        <p:cNvGrpSpPr/>
        <p:nvPr/>
      </p:nvGrpSpPr>
      <p:grpSpPr>
        <a:xfrm>
          <a:off x="0" y="0"/>
          <a:ext cx="0" cy="0"/>
          <a:chOff x="0" y="0"/>
          <a:chExt cx="0" cy="0"/>
        </a:xfrm>
      </p:grpSpPr>
      <p:sp>
        <p:nvSpPr>
          <p:cNvPr id="813" name="Google Shape;813;p60"/>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4" name="Google Shape;814;p60"/>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5" name="Google Shape;815;p60"/>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6" name="Google Shape;816;p60"/>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7" name="Google Shape;817;p60"/>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8" name="Google Shape;818;p60"/>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9" name="Google Shape;819;p60"/>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0" name="Google Shape;820;p60"/>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0"/>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22" name="Google Shape;822;p6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23" name="Google Shape;823;p6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4" name="Google Shape;824;p6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5" name="Google Shape;825;p6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6" name="Google Shape;826;p6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7" name="Google Shape;827;p6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8" name="Google Shape;828;p6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9" name="Google Shape;829;p6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30" name="Google Shape;830;p6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831" name="Shape 831"/>
        <p:cNvGrpSpPr/>
        <p:nvPr/>
      </p:nvGrpSpPr>
      <p:grpSpPr>
        <a:xfrm>
          <a:off x="0" y="0"/>
          <a:ext cx="0" cy="0"/>
          <a:chOff x="0" y="0"/>
          <a:chExt cx="0" cy="0"/>
        </a:xfrm>
      </p:grpSpPr>
      <p:pic>
        <p:nvPicPr>
          <p:cNvPr id="832" name="Google Shape;832;p6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33" name="Google Shape;833;p6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4" name="Google Shape;834;p6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35" name="Google Shape;835;p6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36" name="Google Shape;836;p6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7" name="Google Shape;837;p6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38" name="Google Shape;838;p6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39" name="Google Shape;839;p6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40" name="Google Shape;840;p6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41" name="Google Shape;841;p6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2" name="Google Shape;842;p61"/>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1"/>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1"/>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5" name="Google Shape;845;p61"/>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1"/>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7" name="Google Shape;847;p61"/>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1"/>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61"/>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50" name="Google Shape;850;p61"/>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851" name="Shape 851"/>
        <p:cNvGrpSpPr/>
        <p:nvPr/>
      </p:nvGrpSpPr>
      <p:grpSpPr>
        <a:xfrm>
          <a:off x="0" y="0"/>
          <a:ext cx="0" cy="0"/>
          <a:chOff x="0" y="0"/>
          <a:chExt cx="0" cy="0"/>
        </a:xfrm>
      </p:grpSpPr>
      <p:pic>
        <p:nvPicPr>
          <p:cNvPr id="852" name="Google Shape;852;p6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53" name="Google Shape;853;p6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4" name="Google Shape;854;p6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55" name="Google Shape;855;p6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6" name="Google Shape;856;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7" name="Google Shape;857;p6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58" name="Google Shape;858;p6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9" name="Google Shape;859;p62"/>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60" name="Google Shape;860;p6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61" name="Google Shape;861;p6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2" name="Google Shape;862;p62"/>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2"/>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2"/>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5" name="Google Shape;865;p62"/>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6" name="Google Shape;866;p62"/>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7" name="Google Shape;867;p62"/>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62"/>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2"/>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2"/>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871" name="Google Shape;871;p62"/>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872" name="Google Shape;872;p62"/>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3" name="Google Shape;873;p62"/>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4" name="Google Shape;874;p62"/>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875" name="Shape 875"/>
        <p:cNvGrpSpPr/>
        <p:nvPr/>
      </p:nvGrpSpPr>
      <p:grpSpPr>
        <a:xfrm>
          <a:off x="0" y="0"/>
          <a:ext cx="0" cy="0"/>
          <a:chOff x="0" y="0"/>
          <a:chExt cx="0" cy="0"/>
        </a:xfrm>
      </p:grpSpPr>
      <p:pic>
        <p:nvPicPr>
          <p:cNvPr id="876" name="Google Shape;876;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77" name="Google Shape;877;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8" name="Google Shape;878;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9" name="Google Shape;879;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0" name="Google Shape;880;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1" name="Google Shape;881;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2" name="Google Shape;882;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3" name="Google Shape;883;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84" name="Google Shape;884;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5" name="Google Shape;885;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6" name="Google Shape;886;p63"/>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7" name="Google Shape;887;p63"/>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888" name="Shape 888"/>
        <p:cNvGrpSpPr/>
        <p:nvPr/>
      </p:nvGrpSpPr>
      <p:grpSpPr>
        <a:xfrm>
          <a:off x="0" y="0"/>
          <a:ext cx="0" cy="0"/>
          <a:chOff x="0" y="0"/>
          <a:chExt cx="0" cy="0"/>
        </a:xfrm>
      </p:grpSpPr>
      <p:pic>
        <p:nvPicPr>
          <p:cNvPr id="889" name="Google Shape;889;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0" name="Google Shape;890;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1" name="Google Shape;891;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2" name="Google Shape;892;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3" name="Google Shape;893;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94" name="Google Shape;894;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95" name="Google Shape;895;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6" name="Google Shape;896;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7" name="Google Shape;897;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98" name="Google Shape;898;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9" name="Google Shape;899;p64"/>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4"/>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901" name="Shape 901"/>
        <p:cNvGrpSpPr/>
        <p:nvPr/>
      </p:nvGrpSpPr>
      <p:grpSpPr>
        <a:xfrm>
          <a:off x="0" y="0"/>
          <a:ext cx="0" cy="0"/>
          <a:chOff x="0" y="0"/>
          <a:chExt cx="0" cy="0"/>
        </a:xfrm>
      </p:grpSpPr>
      <p:pic>
        <p:nvPicPr>
          <p:cNvPr id="902" name="Google Shape;902;p6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03" name="Google Shape;903;p6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4" name="Google Shape;904;p65"/>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05" name="Google Shape;905;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06" name="Google Shape;906;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07" name="Google Shape;907;p6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08" name="Google Shape;908;p65"/>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09" name="Google Shape;909;p6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10" name="Google Shape;910;p6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11" name="Google Shape;911;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2" name="Google Shape;912;p65"/>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3" name="Google Shape;913;p65"/>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4" name="Google Shape;914;p65"/>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5"/>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5"/>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65"/>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8" name="Google Shape;918;p65"/>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919" name="Shape 919"/>
        <p:cNvGrpSpPr/>
        <p:nvPr/>
      </p:nvGrpSpPr>
      <p:grpSpPr>
        <a:xfrm>
          <a:off x="0" y="0"/>
          <a:ext cx="0" cy="0"/>
          <a:chOff x="0" y="0"/>
          <a:chExt cx="0" cy="0"/>
        </a:xfrm>
      </p:grpSpPr>
      <p:pic>
        <p:nvPicPr>
          <p:cNvPr id="920" name="Google Shape;920;p6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21" name="Google Shape;921;p6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2" name="Google Shape;922;p6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3" name="Google Shape;923;p66"/>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24" name="Google Shape;924;p6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25" name="Google Shape;925;p6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6" name="Google Shape;926;p6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27" name="Google Shape;927;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8" name="Google Shape;928;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29" name="Google Shape;929;p6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30" name="Google Shape;930;p66"/>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931" name="Shape 931"/>
        <p:cNvGrpSpPr/>
        <p:nvPr/>
      </p:nvGrpSpPr>
      <p:grpSpPr>
        <a:xfrm>
          <a:off x="0" y="0"/>
          <a:ext cx="0" cy="0"/>
          <a:chOff x="0" y="0"/>
          <a:chExt cx="0" cy="0"/>
        </a:xfrm>
      </p:grpSpPr>
      <p:pic>
        <p:nvPicPr>
          <p:cNvPr id="932" name="Google Shape;932;p6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33" name="Google Shape;933;p6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4" name="Google Shape;934;p6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5" name="Google Shape;935;p67"/>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36" name="Google Shape;936;p6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937" name="Google Shape;937;p6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8" name="Google Shape;938;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9" name="Google Shape;939;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40" name="Google Shape;940;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1" name="Google Shape;941;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2" name="Google Shape;942;p67"/>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67"/>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944" name="Shape 944"/>
        <p:cNvGrpSpPr/>
        <p:nvPr/>
      </p:nvGrpSpPr>
      <p:grpSpPr>
        <a:xfrm>
          <a:off x="0" y="0"/>
          <a:ext cx="0" cy="0"/>
          <a:chOff x="0" y="0"/>
          <a:chExt cx="0" cy="0"/>
        </a:xfrm>
      </p:grpSpPr>
      <p:sp>
        <p:nvSpPr>
          <p:cNvPr id="945" name="Google Shape;945;p68"/>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946" name="Google Shape;946;p68"/>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7" name="Google Shape;947;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953" name="Shape 953"/>
        <p:cNvGrpSpPr/>
        <p:nvPr/>
      </p:nvGrpSpPr>
      <p:grpSpPr>
        <a:xfrm>
          <a:off x="0" y="0"/>
          <a:ext cx="0" cy="0"/>
          <a:chOff x="0" y="0"/>
          <a:chExt cx="0" cy="0"/>
        </a:xfrm>
      </p:grpSpPr>
      <p:sp>
        <p:nvSpPr>
          <p:cNvPr id="954" name="Google Shape;954;p7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55" name="Google Shape;955;p7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56" name="Google Shape;956;p7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957" name="Google Shape;957;p7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58" name="Google Shape;958;p7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959" name="Google Shape;959;p7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960" name="Google Shape;960;p70"/>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961" name="Google Shape;961;p7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962" name="Google Shape;962;p7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0"/>
          <p:cNvSpPr/>
          <p:nvPr>
            <p:ph idx="2" type="pic"/>
          </p:nvPr>
        </p:nvSpPr>
        <p:spPr>
          <a:xfrm>
            <a:off x="457146" y="524736"/>
            <a:ext cx="2514600" cy="2935200"/>
          </a:xfrm>
          <a:prstGeom prst="rect">
            <a:avLst/>
          </a:prstGeom>
          <a:noFill/>
          <a:ln>
            <a:noFill/>
          </a:ln>
        </p:spPr>
      </p:sp>
      <p:sp>
        <p:nvSpPr>
          <p:cNvPr id="964" name="Google Shape;964;p7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965" name="Shape 965"/>
        <p:cNvGrpSpPr/>
        <p:nvPr/>
      </p:nvGrpSpPr>
      <p:grpSpPr>
        <a:xfrm>
          <a:off x="0" y="0"/>
          <a:ext cx="0" cy="0"/>
          <a:chOff x="0" y="0"/>
          <a:chExt cx="0" cy="0"/>
        </a:xfrm>
      </p:grpSpPr>
      <p:sp>
        <p:nvSpPr>
          <p:cNvPr id="966" name="Google Shape;966;p7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7" name="Google Shape;967;p71"/>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8" name="Google Shape;968;p71"/>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69" name="Google Shape;969;p7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70" name="Google Shape;970;p7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71" name="Google Shape;971;p7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72" name="Google Shape;972;p7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73" name="Google Shape;973;p7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74" name="Google Shape;974;p7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75" name="Google Shape;975;p7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976" name="Google Shape;976;p71"/>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977" name="Google Shape;977;p71"/>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8" name="Google Shape;978;p71"/>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9" name="Google Shape;979;p71"/>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0" name="Google Shape;980;p71"/>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1" name="Google Shape;981;p71"/>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982" name="Shape 982"/>
        <p:cNvGrpSpPr/>
        <p:nvPr/>
      </p:nvGrpSpPr>
      <p:grpSpPr>
        <a:xfrm>
          <a:off x="0" y="0"/>
          <a:ext cx="0" cy="0"/>
          <a:chOff x="0" y="0"/>
          <a:chExt cx="0" cy="0"/>
        </a:xfrm>
      </p:grpSpPr>
      <p:sp>
        <p:nvSpPr>
          <p:cNvPr id="983" name="Google Shape;983;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4" name="Google Shape;984;p72"/>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2"/>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2"/>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87" name="Google Shape;987;p7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88" name="Google Shape;988;p7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89" name="Google Shape;989;p7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0" name="Google Shape;990;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91" name="Google Shape;991;p7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92" name="Google Shape;992;p7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93" name="Google Shape;993;p72"/>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94" name="Google Shape;994;p72"/>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2"/>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6" name="Google Shape;996;p72"/>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7" name="Google Shape;997;p72"/>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98" name="Shape 998"/>
        <p:cNvGrpSpPr/>
        <p:nvPr/>
      </p:nvGrpSpPr>
      <p:grpSpPr>
        <a:xfrm>
          <a:off x="0" y="0"/>
          <a:ext cx="0" cy="0"/>
          <a:chOff x="0" y="0"/>
          <a:chExt cx="0" cy="0"/>
        </a:xfrm>
      </p:grpSpPr>
      <p:sp>
        <p:nvSpPr>
          <p:cNvPr id="999" name="Google Shape;999;p7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0" name="Google Shape;1000;p7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3"/>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2" name="Google Shape;1002;p73"/>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3" name="Google Shape;1003;p7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04" name="Google Shape;1004;p7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5" name="Google Shape;1005;p7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06" name="Google Shape;1006;p7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7" name="Google Shape;1007;p7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08" name="Google Shape;1008;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09" name="Google Shape;1009;p7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10" name="Google Shape;1010;p7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11" name="Shape 1011"/>
        <p:cNvGrpSpPr/>
        <p:nvPr/>
      </p:nvGrpSpPr>
      <p:grpSpPr>
        <a:xfrm>
          <a:off x="0" y="0"/>
          <a:ext cx="0" cy="0"/>
          <a:chOff x="0" y="0"/>
          <a:chExt cx="0" cy="0"/>
        </a:xfrm>
      </p:grpSpPr>
      <p:sp>
        <p:nvSpPr>
          <p:cNvPr id="1012" name="Google Shape;1012;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13" name="Google Shape;1013;p74"/>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014" name="Google Shape;1014;p7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15" name="Google Shape;1015;p7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6" name="Google Shape;1016;p7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17" name="Google Shape;1017;p74"/>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018" name="Google Shape;1018;p74"/>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19" name="Google Shape;1019;p74"/>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20" name="Shape 1020"/>
        <p:cNvGrpSpPr/>
        <p:nvPr/>
      </p:nvGrpSpPr>
      <p:grpSpPr>
        <a:xfrm>
          <a:off x="0" y="0"/>
          <a:ext cx="0" cy="0"/>
          <a:chOff x="0" y="0"/>
          <a:chExt cx="0" cy="0"/>
        </a:xfrm>
      </p:grpSpPr>
      <p:sp>
        <p:nvSpPr>
          <p:cNvPr id="1021" name="Google Shape;1021;p7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22" name="Google Shape;1022;p7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3" name="Google Shape;1023;p7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24" name="Google Shape;1024;p7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5" name="Google Shape;1025;p7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026" name="Google Shape;1026;p7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027" name="Google Shape;1027;p7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028" name="Google Shape;1028;p7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029" name="Shape 1029"/>
        <p:cNvGrpSpPr/>
        <p:nvPr/>
      </p:nvGrpSpPr>
      <p:grpSpPr>
        <a:xfrm>
          <a:off x="0" y="0"/>
          <a:ext cx="0" cy="0"/>
          <a:chOff x="0" y="0"/>
          <a:chExt cx="0" cy="0"/>
        </a:xfrm>
      </p:grpSpPr>
      <p:sp>
        <p:nvSpPr>
          <p:cNvPr id="1030" name="Google Shape;1030;p7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31" name="Google Shape;1031;p7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32" name="Google Shape;1032;p7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33" name="Google Shape;1033;p7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034" name="Google Shape;1034;p76"/>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035" name="Google Shape;1035;p7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36" name="Google Shape;1036;p76"/>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37" name="Google Shape;1037;p76"/>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38" name="Shape 1038"/>
        <p:cNvGrpSpPr/>
        <p:nvPr/>
      </p:nvGrpSpPr>
      <p:grpSpPr>
        <a:xfrm>
          <a:off x="0" y="0"/>
          <a:ext cx="0" cy="0"/>
          <a:chOff x="0" y="0"/>
          <a:chExt cx="0" cy="0"/>
        </a:xfrm>
      </p:grpSpPr>
      <p:sp>
        <p:nvSpPr>
          <p:cNvPr id="1039" name="Google Shape;1039;p7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40" name="Google Shape;1040;p7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1" name="Google Shape;1041;p7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42" name="Google Shape;1042;p77"/>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043" name="Google Shape;1043;p7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044" name="Google Shape;1044;p7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045" name="Google Shape;1045;p77"/>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046" name="Google Shape;1046;p77"/>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047" name="Google Shape;1047;p77"/>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8" name="Google Shape;1048;p77"/>
          <p:cNvSpPr/>
          <p:nvPr>
            <p:ph idx="2" type="pic"/>
          </p:nvPr>
        </p:nvSpPr>
        <p:spPr>
          <a:xfrm>
            <a:off x="457146" y="524736"/>
            <a:ext cx="2514600" cy="2935200"/>
          </a:xfrm>
          <a:prstGeom prst="rect">
            <a:avLst/>
          </a:prstGeom>
          <a:noFill/>
          <a:ln>
            <a:noFill/>
          </a:ln>
        </p:spPr>
      </p:sp>
      <p:sp>
        <p:nvSpPr>
          <p:cNvPr id="1049" name="Google Shape;1049;p7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055" name="Shape 1055"/>
        <p:cNvGrpSpPr/>
        <p:nvPr/>
      </p:nvGrpSpPr>
      <p:grpSpPr>
        <a:xfrm>
          <a:off x="0" y="0"/>
          <a:ext cx="0" cy="0"/>
          <a:chOff x="0" y="0"/>
          <a:chExt cx="0" cy="0"/>
        </a:xfrm>
      </p:grpSpPr>
      <p:sp>
        <p:nvSpPr>
          <p:cNvPr id="1056" name="Google Shape;1056;p7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7" name="Google Shape;1057;p79"/>
          <p:cNvSpPr/>
          <p:nvPr>
            <p:ph idx="2" type="pic"/>
          </p:nvPr>
        </p:nvSpPr>
        <p:spPr>
          <a:xfrm>
            <a:off x="8953152" y="1444919"/>
            <a:ext cx="2916900" cy="2596800"/>
          </a:xfrm>
          <a:prstGeom prst="rect">
            <a:avLst/>
          </a:prstGeom>
          <a:noFill/>
          <a:ln>
            <a:noFill/>
          </a:ln>
        </p:spPr>
      </p:sp>
      <p:sp>
        <p:nvSpPr>
          <p:cNvPr id="1058" name="Google Shape;1058;p79"/>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059" name="Google Shape;1059;p7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0" name="Google Shape;1060;p7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61" name="Google Shape;1061;p7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62" name="Google Shape;1062;p7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63" name="Google Shape;1063;p7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64" name="Google Shape;1064;p7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065" name="Google Shape;1065;p7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066" name="Google Shape;1066;p79"/>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067" name="Shape 1067"/>
        <p:cNvGrpSpPr/>
        <p:nvPr/>
      </p:nvGrpSpPr>
      <p:grpSpPr>
        <a:xfrm>
          <a:off x="0" y="0"/>
          <a:ext cx="0" cy="0"/>
          <a:chOff x="0" y="0"/>
          <a:chExt cx="0" cy="0"/>
        </a:xfrm>
      </p:grpSpPr>
      <p:sp>
        <p:nvSpPr>
          <p:cNvPr id="1068" name="Google Shape;1068;p8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69" name="Google Shape;1069;p80"/>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070" name="Google Shape;1070;p80"/>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71" name="Google Shape;1071;p8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8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8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074" name="Google Shape;1074;p8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075" name="Google Shape;1075;p8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076" name="Google Shape;1076;p80"/>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7" name="Google Shape;1077;p80"/>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80"/>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80"/>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80"/>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081" name="Shape 1081"/>
        <p:cNvGrpSpPr/>
        <p:nvPr/>
      </p:nvGrpSpPr>
      <p:grpSpPr>
        <a:xfrm>
          <a:off x="0" y="0"/>
          <a:ext cx="0" cy="0"/>
          <a:chOff x="0" y="0"/>
          <a:chExt cx="0" cy="0"/>
        </a:xfrm>
      </p:grpSpPr>
      <p:sp>
        <p:nvSpPr>
          <p:cNvPr id="1082" name="Google Shape;1082;p8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83" name="Google Shape;1083;p81"/>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84" name="Google Shape;1084;p81"/>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085" name="Google Shape;1085;p81"/>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86" name="Google Shape;1086;p8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087" name="Google Shape;1087;p8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088" name="Google Shape;1088;p8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089" name="Google Shape;1089;p81"/>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090" name="Google Shape;1090;p81"/>
          <p:cNvSpPr/>
          <p:nvPr>
            <p:ph idx="2" type="pic"/>
          </p:nvPr>
        </p:nvSpPr>
        <p:spPr>
          <a:xfrm>
            <a:off x="9282749" y="1283634"/>
            <a:ext cx="2377500" cy="3173100"/>
          </a:xfrm>
          <a:prstGeom prst="rect">
            <a:avLst/>
          </a:prstGeom>
          <a:noFill/>
          <a:ln>
            <a:noFill/>
          </a:ln>
        </p:spPr>
      </p:sp>
      <p:sp>
        <p:nvSpPr>
          <p:cNvPr id="1091" name="Google Shape;1091;p81"/>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2" name="Google Shape;1092;p81"/>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3" name="Google Shape;1093;p81"/>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4" name="Google Shape;1094;p81"/>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5" name="Google Shape;1095;p81"/>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6" name="Google Shape;1096;p81"/>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7" name="Google Shape;1097;p81"/>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8" name="Google Shape;1098;p81"/>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099" name="Google Shape;1099;p81"/>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100" name="Shape 1100"/>
        <p:cNvGrpSpPr/>
        <p:nvPr/>
      </p:nvGrpSpPr>
      <p:grpSpPr>
        <a:xfrm>
          <a:off x="0" y="0"/>
          <a:ext cx="0" cy="0"/>
          <a:chOff x="0" y="0"/>
          <a:chExt cx="0" cy="0"/>
        </a:xfrm>
      </p:grpSpPr>
      <p:sp>
        <p:nvSpPr>
          <p:cNvPr id="1101" name="Google Shape;1101;p8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2" name="Google Shape;1102;p8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03" name="Google Shape;1103;p8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04" name="Google Shape;1104;p8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05" name="Google Shape;1105;p8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06" name="Google Shape;1106;p8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07" name="Google Shape;1107;p8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08" name="Google Shape;1108;p82"/>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109" name="Google Shape;1109;p82"/>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82"/>
          <p:cNvSpPr/>
          <p:nvPr>
            <p:ph idx="2" type="pic"/>
          </p:nvPr>
        </p:nvSpPr>
        <p:spPr>
          <a:xfrm>
            <a:off x="8832388" y="1251284"/>
            <a:ext cx="3251700" cy="2499000"/>
          </a:xfrm>
          <a:prstGeom prst="rect">
            <a:avLst/>
          </a:prstGeom>
          <a:noFill/>
          <a:ln>
            <a:noFill/>
          </a:ln>
        </p:spPr>
      </p:sp>
      <p:sp>
        <p:nvSpPr>
          <p:cNvPr id="1111" name="Google Shape;1111;p82"/>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112" name="Shape 1112"/>
        <p:cNvGrpSpPr/>
        <p:nvPr/>
      </p:nvGrpSpPr>
      <p:grpSpPr>
        <a:xfrm>
          <a:off x="0" y="0"/>
          <a:ext cx="0" cy="0"/>
          <a:chOff x="0" y="0"/>
          <a:chExt cx="0" cy="0"/>
        </a:xfrm>
      </p:grpSpPr>
      <p:sp>
        <p:nvSpPr>
          <p:cNvPr id="1113" name="Google Shape;1113;p8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14" name="Google Shape;1114;p83"/>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5" name="Google Shape;1115;p83"/>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6" name="Google Shape;1116;p83"/>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17" name="Google Shape;1117;p8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18" name="Google Shape;1118;p8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19" name="Google Shape;1119;p83"/>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20" name="Google Shape;1120;p8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21" name="Google Shape;1121;p83"/>
          <p:cNvSpPr/>
          <p:nvPr>
            <p:ph idx="2" type="pic"/>
          </p:nvPr>
        </p:nvSpPr>
        <p:spPr>
          <a:xfrm>
            <a:off x="9093038" y="1058781"/>
            <a:ext cx="2715900" cy="2715900"/>
          </a:xfrm>
          <a:prstGeom prst="rect">
            <a:avLst/>
          </a:prstGeom>
          <a:noFill/>
          <a:ln>
            <a:noFill/>
          </a:ln>
        </p:spPr>
      </p:sp>
      <p:sp>
        <p:nvSpPr>
          <p:cNvPr id="1122" name="Google Shape;1122;p83"/>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3"/>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4" name="Google Shape;1124;p83"/>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5" name="Google Shape;1125;p83"/>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3"/>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3"/>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83"/>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129" name="Shape 1129"/>
        <p:cNvGrpSpPr/>
        <p:nvPr/>
      </p:nvGrpSpPr>
      <p:grpSpPr>
        <a:xfrm>
          <a:off x="0" y="0"/>
          <a:ext cx="0" cy="0"/>
          <a:chOff x="0" y="0"/>
          <a:chExt cx="0" cy="0"/>
        </a:xfrm>
      </p:grpSpPr>
      <p:sp>
        <p:nvSpPr>
          <p:cNvPr id="1130" name="Google Shape;1130;p84"/>
          <p:cNvSpPr/>
          <p:nvPr>
            <p:ph idx="2" type="pic"/>
          </p:nvPr>
        </p:nvSpPr>
        <p:spPr>
          <a:xfrm>
            <a:off x="9810967" y="1562916"/>
            <a:ext cx="1152000" cy="1143000"/>
          </a:xfrm>
          <a:prstGeom prst="rect">
            <a:avLst/>
          </a:prstGeom>
          <a:noFill/>
          <a:ln>
            <a:noFill/>
          </a:ln>
        </p:spPr>
      </p:sp>
      <p:sp>
        <p:nvSpPr>
          <p:cNvPr id="1131" name="Google Shape;1131;p84"/>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4"/>
          <p:cNvSpPr/>
          <p:nvPr>
            <p:ph idx="3" type="pic"/>
          </p:nvPr>
        </p:nvSpPr>
        <p:spPr>
          <a:xfrm>
            <a:off x="9757009" y="3260706"/>
            <a:ext cx="1216200" cy="987600"/>
          </a:xfrm>
          <a:prstGeom prst="rect">
            <a:avLst/>
          </a:prstGeom>
          <a:noFill/>
          <a:ln>
            <a:noFill/>
          </a:ln>
        </p:spPr>
      </p:sp>
      <p:sp>
        <p:nvSpPr>
          <p:cNvPr id="1133" name="Google Shape;1133;p84"/>
          <p:cNvSpPr/>
          <p:nvPr>
            <p:ph idx="4" type="pic"/>
          </p:nvPr>
        </p:nvSpPr>
        <p:spPr>
          <a:xfrm>
            <a:off x="9810967" y="4777725"/>
            <a:ext cx="1143000" cy="1143000"/>
          </a:xfrm>
          <a:prstGeom prst="rect">
            <a:avLst/>
          </a:prstGeom>
          <a:noFill/>
          <a:ln>
            <a:noFill/>
          </a:ln>
        </p:spPr>
      </p:sp>
      <p:cxnSp>
        <p:nvCxnSpPr>
          <p:cNvPr id="1134" name="Google Shape;1134;p84"/>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5" name="Google Shape;1135;p84"/>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6" name="Google Shape;1136;p84"/>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37" name="Google Shape;1137;p8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38" name="Google Shape;1138;p8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39" name="Google Shape;1139;p84"/>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40" name="Google Shape;1140;p8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41" name="Google Shape;1141;p8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142" name="Shape 1142"/>
        <p:cNvGrpSpPr/>
        <p:nvPr/>
      </p:nvGrpSpPr>
      <p:grpSpPr>
        <a:xfrm>
          <a:off x="0" y="0"/>
          <a:ext cx="0" cy="0"/>
          <a:chOff x="0" y="0"/>
          <a:chExt cx="0" cy="0"/>
        </a:xfrm>
      </p:grpSpPr>
      <p:sp>
        <p:nvSpPr>
          <p:cNvPr id="1143" name="Google Shape;1143;p8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44" name="Google Shape;1144;p8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5" name="Google Shape;1145;p8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6" name="Google Shape;1146;p8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7" name="Google Shape;1147;p8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48" name="Google Shape;1148;p8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49" name="Google Shape;1149;p8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50" name="Google Shape;1150;p85"/>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151" name="Google Shape;1151;p85"/>
          <p:cNvSpPr/>
          <p:nvPr>
            <p:ph idx="2" type="pic"/>
          </p:nvPr>
        </p:nvSpPr>
        <p:spPr>
          <a:xfrm>
            <a:off x="9209369" y="1251283"/>
            <a:ext cx="2404500" cy="2949900"/>
          </a:xfrm>
          <a:prstGeom prst="rect">
            <a:avLst/>
          </a:prstGeom>
          <a:noFill/>
          <a:ln>
            <a:noFill/>
          </a:ln>
        </p:spPr>
      </p:sp>
      <p:sp>
        <p:nvSpPr>
          <p:cNvPr id="1152" name="Google Shape;1152;p85"/>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3" name="Google Shape;1153;p85"/>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4" name="Google Shape;1154;p85"/>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55" name="Shape 1155"/>
        <p:cNvGrpSpPr/>
        <p:nvPr/>
      </p:nvGrpSpPr>
      <p:grpSpPr>
        <a:xfrm>
          <a:off x="0" y="0"/>
          <a:ext cx="0" cy="0"/>
          <a:chOff x="0" y="0"/>
          <a:chExt cx="0" cy="0"/>
        </a:xfrm>
      </p:grpSpPr>
      <p:sp>
        <p:nvSpPr>
          <p:cNvPr id="1156" name="Google Shape;1156;p8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7" name="Google Shape;1157;p86"/>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8" name="Google Shape;1158;p86"/>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9" name="Google Shape;1159;p86"/>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0" name="Google Shape;1160;p86"/>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61" name="Shape 1161"/>
        <p:cNvGrpSpPr/>
        <p:nvPr/>
      </p:nvGrpSpPr>
      <p:grpSpPr>
        <a:xfrm>
          <a:off x="0" y="0"/>
          <a:ext cx="0" cy="0"/>
          <a:chOff x="0" y="0"/>
          <a:chExt cx="0" cy="0"/>
        </a:xfrm>
      </p:grpSpPr>
      <p:sp>
        <p:nvSpPr>
          <p:cNvPr id="1162" name="Google Shape;1162;p8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163" name="Shape 1163"/>
        <p:cNvGrpSpPr/>
        <p:nvPr/>
      </p:nvGrpSpPr>
      <p:grpSpPr>
        <a:xfrm>
          <a:off x="0" y="0"/>
          <a:ext cx="0" cy="0"/>
          <a:chOff x="0" y="0"/>
          <a:chExt cx="0" cy="0"/>
        </a:xfrm>
      </p:grpSpPr>
      <p:sp>
        <p:nvSpPr>
          <p:cNvPr id="1164" name="Google Shape;1164;p8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5" name="Google Shape;1165;p8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6" name="Google Shape;1166;p8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7" name="Google Shape;1167;p8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8" name="Google Shape;1168;p8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169" name="Google Shape;1169;p8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70" name="Google Shape;1170;p8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171" name="Google Shape;1171;p88"/>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172" name="Google Shape;1172;p88"/>
          <p:cNvSpPr/>
          <p:nvPr>
            <p:ph idx="2" type="pic"/>
          </p:nvPr>
        </p:nvSpPr>
        <p:spPr>
          <a:xfrm>
            <a:off x="8916576" y="1661249"/>
            <a:ext cx="2990100" cy="2715900"/>
          </a:xfrm>
          <a:prstGeom prst="rect">
            <a:avLst/>
          </a:prstGeom>
          <a:noFill/>
          <a:ln>
            <a:noFill/>
          </a:ln>
        </p:spPr>
      </p:sp>
      <p:sp>
        <p:nvSpPr>
          <p:cNvPr id="1173" name="Google Shape;1173;p88"/>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4" name="Google Shape;1174;p88"/>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5" name="Google Shape;1175;p88"/>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6" name="Google Shape;1176;p88"/>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77" name="Shape 1177"/>
        <p:cNvGrpSpPr/>
        <p:nvPr/>
      </p:nvGrpSpPr>
      <p:grpSpPr>
        <a:xfrm>
          <a:off x="0" y="0"/>
          <a:ext cx="0" cy="0"/>
          <a:chOff x="0" y="0"/>
          <a:chExt cx="0" cy="0"/>
        </a:xfrm>
      </p:grpSpPr>
      <p:sp>
        <p:nvSpPr>
          <p:cNvPr id="1178" name="Google Shape;1178;p8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9" name="Google Shape;1179;p89"/>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0" name="Google Shape;1180;p89"/>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1" name="Google Shape;1181;p89"/>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2" name="Google Shape;1182;p8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183" name="Google Shape;1183;p8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184" name="Google Shape;1184;p89"/>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185" name="Google Shape;1185;p8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186" name="Google Shape;1186;p89"/>
          <p:cNvSpPr/>
          <p:nvPr>
            <p:ph idx="2" type="pic"/>
          </p:nvPr>
        </p:nvSpPr>
        <p:spPr>
          <a:xfrm>
            <a:off x="9093038" y="1058781"/>
            <a:ext cx="2715900" cy="2715900"/>
          </a:xfrm>
          <a:prstGeom prst="rect">
            <a:avLst/>
          </a:prstGeom>
          <a:noFill/>
          <a:ln>
            <a:noFill/>
          </a:ln>
        </p:spPr>
      </p:sp>
      <p:sp>
        <p:nvSpPr>
          <p:cNvPr id="1187" name="Google Shape;1187;p89"/>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8" name="Google Shape;1188;p89"/>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9" name="Google Shape;1189;p89"/>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9"/>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1" name="Google Shape;1191;p89"/>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2" name="Google Shape;1192;p89"/>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3" name="Google Shape;1193;p89"/>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194" name="Shape 1194"/>
        <p:cNvGrpSpPr/>
        <p:nvPr/>
      </p:nvGrpSpPr>
      <p:grpSpPr>
        <a:xfrm>
          <a:off x="0" y="0"/>
          <a:ext cx="0" cy="0"/>
          <a:chOff x="0" y="0"/>
          <a:chExt cx="0" cy="0"/>
        </a:xfrm>
      </p:grpSpPr>
      <p:sp>
        <p:nvSpPr>
          <p:cNvPr id="1195" name="Google Shape;1195;p9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6" name="Google Shape;1196;p90"/>
          <p:cNvSpPr/>
          <p:nvPr>
            <p:ph idx="2" type="pic"/>
          </p:nvPr>
        </p:nvSpPr>
        <p:spPr>
          <a:xfrm>
            <a:off x="9510134" y="1431036"/>
            <a:ext cx="1965900" cy="3996000"/>
          </a:xfrm>
          <a:prstGeom prst="rect">
            <a:avLst/>
          </a:prstGeom>
          <a:noFill/>
          <a:ln>
            <a:noFill/>
          </a:ln>
        </p:spPr>
      </p:sp>
      <p:cxnSp>
        <p:nvCxnSpPr>
          <p:cNvPr id="1197" name="Google Shape;1197;p9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8" name="Google Shape;1198;p9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9" name="Google Shape;1199;p9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0" name="Google Shape;1200;p9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1" name="Google Shape;1201;p9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2" name="Google Shape;1202;p90"/>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03" name="Google Shape;1203;p9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04" name="Google Shape;1204;p90"/>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90"/>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6" name="Google Shape;1206;p90"/>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7" name="Google Shape;1207;p90"/>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8" name="Google Shape;1208;p90"/>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9" name="Google Shape;1209;p90"/>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0" name="Google Shape;1210;p90"/>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1" name="Google Shape;1211;p90"/>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9.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2.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2.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2.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20" Type="http://schemas.openxmlformats.org/officeDocument/2006/relationships/theme" Target="../theme/theme8.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image" Target="../media/image2.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19" Type="http://schemas.openxmlformats.org/officeDocument/2006/relationships/slideLayout" Target="../slideLayouts/slideLayout62.xml"/><Relationship Id="rId6" Type="http://schemas.openxmlformats.org/officeDocument/2006/relationships/slideLayout" Target="../slideLayouts/slideLayout49.xml"/><Relationship Id="rId18" Type="http://schemas.openxmlformats.org/officeDocument/2006/relationships/slideLayout" Target="../slideLayouts/slideLayout61.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image" Target="../media/image2.png"/><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0" Type="http://schemas.openxmlformats.org/officeDocument/2006/relationships/slideLayout" Target="../slideLayouts/slideLayout79.xml"/><Relationship Id="rId13" Type="http://schemas.openxmlformats.org/officeDocument/2006/relationships/slideLayout" Target="../slideLayouts/slideLayout82.xml"/><Relationship Id="rId12" Type="http://schemas.openxmlformats.org/officeDocument/2006/relationships/slideLayout" Target="../slideLayouts/slideLayout81.xml"/><Relationship Id="rId1" Type="http://schemas.openxmlformats.org/officeDocument/2006/relationships/image" Target="../media/image2.png"/><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1.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33"/>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56" name="Google Shape;656;p50"/>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57" name="Google Shape;657;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8" name="Shape 948"/>
        <p:cNvGrpSpPr/>
        <p:nvPr/>
      </p:nvGrpSpPr>
      <p:grpSpPr>
        <a:xfrm>
          <a:off x="0" y="0"/>
          <a:ext cx="0" cy="0"/>
          <a:chOff x="0" y="0"/>
          <a:chExt cx="0" cy="0"/>
        </a:xfrm>
      </p:grpSpPr>
      <p:sp>
        <p:nvSpPr>
          <p:cNvPr id="949" name="Google Shape;949;p69"/>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950" name="Google Shape;950;p69"/>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951" name="Google Shape;951;p69"/>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952" name="Google Shape;952;p6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0" name="Shape 1050"/>
        <p:cNvGrpSpPr/>
        <p:nvPr/>
      </p:nvGrpSpPr>
      <p:grpSpPr>
        <a:xfrm>
          <a:off x="0" y="0"/>
          <a:ext cx="0" cy="0"/>
          <a:chOff x="0" y="0"/>
          <a:chExt cx="0" cy="0"/>
        </a:xfrm>
      </p:grpSpPr>
      <p:sp>
        <p:nvSpPr>
          <p:cNvPr id="1051" name="Google Shape;1051;p78"/>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52" name="Google Shape;1052;p78"/>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053" name="Google Shape;1053;p7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54" name="Google Shape;1054;p7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4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5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5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4.xml"/><Relationship Id="rId3" Type="http://schemas.openxmlformats.org/officeDocument/2006/relationships/image" Target="../media/image5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 Id="rId3"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6.xml"/><Relationship Id="rId3" Type="http://schemas.openxmlformats.org/officeDocument/2006/relationships/image" Target="../media/image52.pn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8.jpg"/><Relationship Id="rId4" Type="http://schemas.openxmlformats.org/officeDocument/2006/relationships/image" Target="../media/image42.jpg"/><Relationship Id="rId5" Type="http://schemas.openxmlformats.org/officeDocument/2006/relationships/image" Target="../media/image41.jpg"/><Relationship Id="rId6" Type="http://schemas.openxmlformats.org/officeDocument/2006/relationships/image" Target="../media/image37.jpg"/><Relationship Id="rId7" Type="http://schemas.openxmlformats.org/officeDocument/2006/relationships/image" Target="../media/image4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40.png"/><Relationship Id="rId6"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4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4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4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91"/>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217" name="Google Shape;1217;p91"/>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Tell Me a Story</a:t>
            </a:r>
            <a:endParaRPr/>
          </a:p>
        </p:txBody>
      </p:sp>
      <p:sp>
        <p:nvSpPr>
          <p:cNvPr id="1218" name="Google Shape;1218;p91"/>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5000"/>
              <a:buFont typeface="Calibri"/>
              <a:buNone/>
            </a:pPr>
            <a:r>
              <a:rPr lang="en-US">
                <a:solidFill>
                  <a:srgbClr val="006FB6"/>
                </a:solidFill>
              </a:rPr>
              <a:t>Tell me the end</a:t>
            </a:r>
            <a:endParaRPr/>
          </a:p>
        </p:txBody>
      </p:sp>
      <p:sp>
        <p:nvSpPr>
          <p:cNvPr id="1312" name="Google Shape;1312;p100"/>
          <p:cNvSpPr txBox="1"/>
          <p:nvPr>
            <p:ph idx="1" type="body"/>
          </p:nvPr>
        </p:nvSpPr>
        <p:spPr>
          <a:xfrm>
            <a:off x="285775" y="1078800"/>
            <a:ext cx="8051400" cy="47004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00"/>
              </a:spcBef>
              <a:spcAft>
                <a:spcPts val="0"/>
              </a:spcAft>
              <a:buSzPts val="3600"/>
              <a:buChar char="●"/>
            </a:pPr>
            <a:r>
              <a:rPr lang="en-US" sz="3600"/>
              <a:t>Describe how the challenge is resolved and how the story ends.</a:t>
            </a:r>
            <a:endParaRPr sz="3600"/>
          </a:p>
          <a:p>
            <a:pPr indent="0" lvl="0" marL="457200" rtl="0" algn="l">
              <a:lnSpc>
                <a:spcPct val="100000"/>
              </a:lnSpc>
              <a:spcBef>
                <a:spcPts val="1000"/>
              </a:spcBef>
              <a:spcAft>
                <a:spcPts val="0"/>
              </a:spcAft>
              <a:buSzPts val="4000"/>
              <a:buNone/>
            </a:pPr>
            <a:r>
              <a:t/>
            </a:r>
            <a:endParaRPr sz="2100"/>
          </a:p>
          <a:p>
            <a:pPr indent="-457200" lvl="0" marL="457200" rtl="0" algn="l">
              <a:lnSpc>
                <a:spcPct val="100000"/>
              </a:lnSpc>
              <a:spcBef>
                <a:spcPts val="1000"/>
              </a:spcBef>
              <a:spcAft>
                <a:spcPts val="0"/>
              </a:spcAft>
              <a:buSzPts val="3600"/>
              <a:buChar char="●"/>
            </a:pPr>
            <a:r>
              <a:rPr lang="en-US" sz="3600"/>
              <a:t>Does the character learn a lesson from what happened in the story? </a:t>
            </a:r>
            <a:endParaRPr sz="3600"/>
          </a:p>
          <a:p>
            <a:pPr indent="0" lvl="0" marL="457200" rtl="0" algn="l">
              <a:lnSpc>
                <a:spcPct val="100000"/>
              </a:lnSpc>
              <a:spcBef>
                <a:spcPts val="1000"/>
              </a:spcBef>
              <a:spcAft>
                <a:spcPts val="0"/>
              </a:spcAft>
              <a:buSzPts val="4000"/>
              <a:buNone/>
            </a:pPr>
            <a:r>
              <a:t/>
            </a:r>
            <a:endParaRPr sz="2100"/>
          </a:p>
          <a:p>
            <a:pPr indent="-457200" lvl="0" marL="457200" rtl="0" algn="l">
              <a:lnSpc>
                <a:spcPct val="100000"/>
              </a:lnSpc>
              <a:spcBef>
                <a:spcPts val="1000"/>
              </a:spcBef>
              <a:spcAft>
                <a:spcPts val="0"/>
              </a:spcAft>
              <a:buSzPts val="3600"/>
              <a:buChar char="●"/>
            </a:pPr>
            <a:r>
              <a:rPr lang="en-US" sz="3600"/>
              <a:t>What lesson can the listener learn from the story? We call this the </a:t>
            </a:r>
            <a:r>
              <a:rPr b="1" lang="en-US" sz="3600"/>
              <a:t>moral</a:t>
            </a:r>
            <a:r>
              <a:rPr lang="en-US" sz="3600"/>
              <a:t> of the story.</a:t>
            </a:r>
            <a:endParaRPr sz="3600"/>
          </a:p>
          <a:p>
            <a:pPr indent="0" lvl="0" marL="0" rtl="0" algn="l">
              <a:lnSpc>
                <a:spcPct val="100000"/>
              </a:lnSpc>
              <a:spcBef>
                <a:spcPts val="1000"/>
              </a:spcBef>
              <a:spcAft>
                <a:spcPts val="0"/>
              </a:spcAft>
              <a:buClr>
                <a:schemeClr val="dk1"/>
              </a:buClr>
              <a:buSzPts val="1100"/>
              <a:buNone/>
            </a:pPr>
            <a:r>
              <a:t/>
            </a:r>
            <a:endParaRPr sz="3600"/>
          </a:p>
          <a:p>
            <a:pPr indent="0" lvl="0" marL="0" rtl="0" algn="l">
              <a:lnSpc>
                <a:spcPct val="100000"/>
              </a:lnSpc>
              <a:spcBef>
                <a:spcPts val="1000"/>
              </a:spcBef>
              <a:spcAft>
                <a:spcPts val="0"/>
              </a:spcAft>
              <a:buClr>
                <a:schemeClr val="dk1"/>
              </a:buClr>
              <a:buSzPts val="1100"/>
              <a:buNone/>
            </a:pPr>
            <a:r>
              <a:t/>
            </a:r>
            <a:endParaRPr sz="3600"/>
          </a:p>
          <a:p>
            <a:pPr indent="0" lvl="0" marL="0" rtl="0" algn="l">
              <a:lnSpc>
                <a:spcPct val="100000"/>
              </a:lnSpc>
              <a:spcBef>
                <a:spcPts val="1000"/>
              </a:spcBef>
              <a:spcAft>
                <a:spcPts val="0"/>
              </a:spcAft>
              <a:buClr>
                <a:schemeClr val="dk1"/>
              </a:buClr>
              <a:buSzPts val="1100"/>
              <a:buNone/>
            </a:pPr>
            <a:r>
              <a:t/>
            </a:r>
            <a:endParaRPr sz="3600"/>
          </a:p>
          <a:p>
            <a:pPr indent="0" lvl="0" marL="0" rtl="0" algn="l">
              <a:lnSpc>
                <a:spcPct val="100000"/>
              </a:lnSpc>
              <a:spcBef>
                <a:spcPts val="1000"/>
              </a:spcBef>
              <a:spcAft>
                <a:spcPts val="0"/>
              </a:spcAft>
              <a:buClr>
                <a:srgbClr val="006FB6"/>
              </a:buClr>
              <a:buSzPts val="4000"/>
              <a:buNone/>
            </a:pPr>
            <a:r>
              <a:t/>
            </a:r>
            <a:endParaRPr sz="3600"/>
          </a:p>
          <a:p>
            <a:pPr indent="0" lvl="0" marL="0" rtl="0" algn="l">
              <a:lnSpc>
                <a:spcPct val="90000"/>
              </a:lnSpc>
              <a:spcBef>
                <a:spcPts val="1000"/>
              </a:spcBef>
              <a:spcAft>
                <a:spcPts val="0"/>
              </a:spcAft>
              <a:buClr>
                <a:srgbClr val="006FB6"/>
              </a:buClr>
              <a:buSzPts val="4000"/>
              <a:buNone/>
            </a:pPr>
            <a:r>
              <a:t/>
            </a:r>
            <a:endParaRPr/>
          </a:p>
        </p:txBody>
      </p:sp>
      <p:sp>
        <p:nvSpPr>
          <p:cNvPr id="1313" name="Google Shape;1313;p100"/>
          <p:cNvSpPr txBox="1"/>
          <p:nvPr>
            <p:ph idx="3" type="body"/>
          </p:nvPr>
        </p:nvSpPr>
        <p:spPr>
          <a:xfrm>
            <a:off x="9045650" y="3860875"/>
            <a:ext cx="29394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Arial"/>
              <a:buNone/>
            </a:pPr>
            <a:r>
              <a:t/>
            </a:r>
            <a:endParaRPr b="1"/>
          </a:p>
          <a:p>
            <a:pPr indent="0" lvl="0" marL="0" rtl="0" algn="ctr">
              <a:lnSpc>
                <a:spcPct val="90000"/>
              </a:lnSpc>
              <a:spcBef>
                <a:spcPts val="0"/>
              </a:spcBef>
              <a:spcAft>
                <a:spcPts val="0"/>
              </a:spcAft>
              <a:buClr>
                <a:srgbClr val="006FB6"/>
              </a:buClr>
              <a:buSzPts val="2100"/>
              <a:buFont typeface="Arial"/>
              <a:buNone/>
            </a:pPr>
            <a:r>
              <a:rPr lang="en-US" sz="3200"/>
              <a:t>What happens at the end of the story?</a:t>
            </a:r>
            <a:endParaRPr sz="3200"/>
          </a:p>
          <a:p>
            <a:pPr indent="0" lvl="0" marL="0" rtl="0" algn="ctr">
              <a:lnSpc>
                <a:spcPct val="90000"/>
              </a:lnSpc>
              <a:spcBef>
                <a:spcPts val="0"/>
              </a:spcBef>
              <a:spcAft>
                <a:spcPts val="0"/>
              </a:spcAft>
              <a:buClr>
                <a:srgbClr val="006FB6"/>
              </a:buClr>
              <a:buSzPts val="2100"/>
              <a:buFont typeface="Arial"/>
              <a:buNone/>
            </a:pPr>
            <a:r>
              <a:t/>
            </a:r>
            <a:endParaRPr/>
          </a:p>
        </p:txBody>
      </p:sp>
      <p:pic>
        <p:nvPicPr>
          <p:cNvPr descr="A picture containing person, child, laptop, indoor&#10;&#10;Description generated with very high confidence" id="1314" name="Google Shape;1314;p100"/>
          <p:cNvPicPr preferRelativeResize="0"/>
          <p:nvPr>
            <p:ph idx="2" type="pic"/>
          </p:nvPr>
        </p:nvPicPr>
        <p:blipFill rotWithShape="1">
          <a:blip r:embed="rId3">
            <a:alphaModFix/>
          </a:blip>
          <a:srcRect b="0" l="1143" r="1133" t="0"/>
          <a:stretch/>
        </p:blipFill>
        <p:spPr>
          <a:xfrm>
            <a:off x="8832388" y="1251284"/>
            <a:ext cx="3251581" cy="2498914"/>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sp>
        <p:nvSpPr>
          <p:cNvPr id="1319" name="Google Shape;1319;p101"/>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320" name="Google Shape;1320;p10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What characters are in the story?</a:t>
            </a:r>
            <a:endParaRPr>
              <a:solidFill>
                <a:srgbClr val="006FB6"/>
              </a:solidFill>
            </a:endParaRPr>
          </a:p>
        </p:txBody>
      </p:sp>
      <p:sp>
        <p:nvSpPr>
          <p:cNvPr id="1321" name="Google Shape;1321;p101"/>
          <p:cNvSpPr txBox="1"/>
          <p:nvPr>
            <p:ph idx="2" type="body"/>
          </p:nvPr>
        </p:nvSpPr>
        <p:spPr>
          <a:xfrm>
            <a:off x="3694300" y="4724950"/>
            <a:ext cx="4087200" cy="1393200"/>
          </a:xfrm>
          <a:prstGeom prst="rect">
            <a:avLst/>
          </a:prstGeom>
          <a:noFill/>
          <a:ln>
            <a:noFill/>
          </a:ln>
        </p:spPr>
        <p:txBody>
          <a:bodyPr anchorCtr="0" anchor="ctr" bIns="45700" lIns="91425" spcFirstLastPara="1" rIns="91425" wrap="square" tIns="45700">
            <a:noAutofit/>
          </a:bodyPr>
          <a:lstStyle/>
          <a:p>
            <a:pPr indent="-4760" lvl="0" marL="233361" marR="0" rtl="0" algn="l">
              <a:lnSpc>
                <a:spcPct val="90000"/>
              </a:lnSpc>
              <a:spcBef>
                <a:spcPts val="1000"/>
              </a:spcBef>
              <a:spcAft>
                <a:spcPts val="0"/>
              </a:spcAft>
              <a:buClr>
                <a:schemeClr val="dk1"/>
              </a:buClr>
              <a:buSzPts val="1100"/>
              <a:buFont typeface="Arial"/>
              <a:buNone/>
            </a:pPr>
            <a:r>
              <a:rPr lang="en-US">
                <a:solidFill>
                  <a:srgbClr val="006FB6"/>
                </a:solidFill>
              </a:rPr>
              <a:t>What does the character want? Do they face any problems?</a:t>
            </a:r>
            <a:endParaRPr>
              <a:solidFill>
                <a:srgbClr val="006FB6"/>
              </a:solidFill>
            </a:endParaRPr>
          </a:p>
        </p:txBody>
      </p:sp>
      <p:sp>
        <p:nvSpPr>
          <p:cNvPr id="1322" name="Google Shape;1322;p101"/>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Where does the story take place?</a:t>
            </a:r>
            <a:endParaRPr/>
          </a:p>
        </p:txBody>
      </p:sp>
      <p:sp>
        <p:nvSpPr>
          <p:cNvPr id="1323" name="Google Shape;1323;p101"/>
          <p:cNvSpPr txBox="1"/>
          <p:nvPr>
            <p:ph idx="4" type="body"/>
          </p:nvPr>
        </p:nvSpPr>
        <p:spPr>
          <a:xfrm>
            <a:off x="243300" y="4495575"/>
            <a:ext cx="30579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chemeClr val="dk1"/>
              </a:buClr>
              <a:buSzPts val="1100"/>
              <a:buFont typeface="Arial"/>
              <a:buNone/>
            </a:pPr>
            <a:r>
              <a:rPr lang="en-US">
                <a:solidFill>
                  <a:srgbClr val="006FB6"/>
                </a:solidFill>
              </a:rPr>
              <a:t>What caused the character to make the decision they did?</a:t>
            </a:r>
            <a:endParaRPr>
              <a:solidFill>
                <a:srgbClr val="006FB6"/>
              </a:solidFill>
            </a:endParaRPr>
          </a:p>
        </p:txBody>
      </p:sp>
      <p:pic>
        <p:nvPicPr>
          <p:cNvPr id="1324" name="Google Shape;1324;p101"/>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102"/>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330" name="Google Shape;1330;p102"/>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Why do the character(s) face certain challenges?</a:t>
            </a:r>
            <a:endParaRPr/>
          </a:p>
        </p:txBody>
      </p:sp>
      <p:sp>
        <p:nvSpPr>
          <p:cNvPr id="1331" name="Google Shape;1331;p102"/>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100"/>
              <a:buNone/>
            </a:pPr>
            <a:r>
              <a:rPr lang="en-US">
                <a:solidFill>
                  <a:srgbClr val="006FB6"/>
                </a:solidFill>
              </a:rPr>
              <a:t>What is the story’s setting? Who are the character(s)?</a:t>
            </a:r>
            <a:endParaRPr>
              <a:solidFill>
                <a:srgbClr val="006FB6"/>
              </a:solidFill>
            </a:endParaRPr>
          </a:p>
        </p:txBody>
      </p:sp>
      <p:sp>
        <p:nvSpPr>
          <p:cNvPr id="1332" name="Google Shape;1332;p102"/>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How does the story end? How do the character(s) overcome the problem?</a:t>
            </a:r>
            <a:endParaRPr>
              <a:solidFill>
                <a:srgbClr val="006FB6"/>
              </a:solidFill>
            </a:endParaRPr>
          </a:p>
        </p:txBody>
      </p:sp>
      <p:pic>
        <p:nvPicPr>
          <p:cNvPr id="1333" name="Google Shape;1333;p102"/>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0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339" name="Google Shape;1339;p103"/>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Use stories from your family or culture.</a:t>
            </a:r>
            <a:endParaRPr/>
          </a:p>
        </p:txBody>
      </p:sp>
      <p:sp>
        <p:nvSpPr>
          <p:cNvPr id="1340" name="Google Shape;1340;p103"/>
          <p:cNvSpPr txBox="1"/>
          <p:nvPr>
            <p:ph idx="2" type="body"/>
          </p:nvPr>
        </p:nvSpPr>
        <p:spPr>
          <a:xfrm>
            <a:off x="4588042" y="284159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Use this with books in any language.</a:t>
            </a:r>
            <a:endParaRPr/>
          </a:p>
        </p:txBody>
      </p:sp>
      <p:pic>
        <p:nvPicPr>
          <p:cNvPr id="1341" name="Google Shape;1341;p103"/>
          <p:cNvPicPr preferRelativeResize="0"/>
          <p:nvPr/>
        </p:nvPicPr>
        <p:blipFill rotWithShape="1">
          <a:blip r:embed="rId3">
            <a:alphaModFix/>
          </a:blip>
          <a:srcRect b="0" l="0" r="0" t="0"/>
          <a:stretch/>
        </p:blipFill>
        <p:spPr>
          <a:xfrm>
            <a:off x="2147748" y="1543801"/>
            <a:ext cx="945152" cy="1001700"/>
          </a:xfrm>
          <a:prstGeom prst="rect">
            <a:avLst/>
          </a:prstGeom>
          <a:noFill/>
          <a:ln>
            <a:noFill/>
          </a:ln>
        </p:spPr>
      </p:pic>
      <p:pic>
        <p:nvPicPr>
          <p:cNvPr id="1342" name="Google Shape;1342;p103"/>
          <p:cNvPicPr preferRelativeResize="0"/>
          <p:nvPr/>
        </p:nvPicPr>
        <p:blipFill rotWithShape="1">
          <a:blip r:embed="rId4">
            <a:alphaModFix/>
          </a:blip>
          <a:srcRect b="0" l="0" r="0" t="0"/>
          <a:stretch/>
        </p:blipFill>
        <p:spPr>
          <a:xfrm>
            <a:off x="2049337" y="2979726"/>
            <a:ext cx="1141982" cy="1055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348" name="Google Shape;1348;p10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1</a:t>
            </a:r>
            <a:endParaRPr sz="5000"/>
          </a:p>
        </p:txBody>
      </p:sp>
      <p:sp>
        <p:nvSpPr>
          <p:cNvPr id="1349" name="Google Shape;1349;p10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3</a:t>
            </a:r>
            <a:endParaRPr sz="5000"/>
          </a:p>
        </p:txBody>
      </p:sp>
      <p:sp>
        <p:nvSpPr>
          <p:cNvPr id="1350" name="Google Shape;1350;p10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2</a:t>
            </a:r>
            <a:endParaRPr sz="5000"/>
          </a:p>
        </p:txBody>
      </p:sp>
      <p:sp>
        <p:nvSpPr>
          <p:cNvPr id="1351" name="Google Shape;1351;p10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352" name="Google Shape;1352;p104"/>
          <p:cNvSpPr/>
          <p:nvPr>
            <p:ph idx="9" type="pic"/>
          </p:nvPr>
        </p:nvSpPr>
        <p:spPr>
          <a:xfrm>
            <a:off x="7967502" y="1420398"/>
            <a:ext cx="3962100" cy="3122700"/>
          </a:xfrm>
          <a:prstGeom prst="rect">
            <a:avLst/>
          </a:prstGeom>
          <a:noFill/>
          <a:ln>
            <a:noFill/>
          </a:ln>
        </p:spPr>
      </p:sp>
      <p:pic>
        <p:nvPicPr>
          <p:cNvPr id="1353" name="Google Shape;1353;p104"/>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354" name="Google Shape;1354;p104"/>
          <p:cNvSpPr txBox="1"/>
          <p:nvPr>
            <p:ph idx="5" type="body"/>
          </p:nvPr>
        </p:nvSpPr>
        <p:spPr>
          <a:xfrm>
            <a:off x="676472" y="494992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5000"/>
              <a:t>4</a:t>
            </a:r>
            <a:endParaRPr sz="5000"/>
          </a:p>
        </p:txBody>
      </p:sp>
      <p:sp>
        <p:nvSpPr>
          <p:cNvPr id="1355" name="Google Shape;1355;p104"/>
          <p:cNvSpPr txBox="1"/>
          <p:nvPr>
            <p:ph idx="2" type="body"/>
          </p:nvPr>
        </p:nvSpPr>
        <p:spPr>
          <a:xfrm>
            <a:off x="1493250" y="1565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Think of a story.</a:t>
            </a:r>
            <a:endParaRPr/>
          </a:p>
        </p:txBody>
      </p:sp>
      <p:sp>
        <p:nvSpPr>
          <p:cNvPr id="1356" name="Google Shape;1356;p104"/>
          <p:cNvSpPr txBox="1"/>
          <p:nvPr>
            <p:ph idx="3" type="body"/>
          </p:nvPr>
        </p:nvSpPr>
        <p:spPr>
          <a:xfrm>
            <a:off x="1493250" y="2655950"/>
            <a:ext cx="4203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me the beginning.</a:t>
            </a:r>
            <a:endParaRPr/>
          </a:p>
        </p:txBody>
      </p:sp>
      <p:sp>
        <p:nvSpPr>
          <p:cNvPr id="1357" name="Google Shape;1357;p104"/>
          <p:cNvSpPr txBox="1"/>
          <p:nvPr>
            <p:ph idx="4" type="body"/>
          </p:nvPr>
        </p:nvSpPr>
        <p:spPr>
          <a:xfrm>
            <a:off x="1493238" y="397836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000"/>
              <a:t>Tell me the middle.</a:t>
            </a:r>
            <a:endParaRPr b="0" sz="3000"/>
          </a:p>
        </p:txBody>
      </p:sp>
      <p:sp>
        <p:nvSpPr>
          <p:cNvPr id="1358" name="Google Shape;1358;p104"/>
          <p:cNvSpPr txBox="1"/>
          <p:nvPr>
            <p:ph idx="5" type="body"/>
          </p:nvPr>
        </p:nvSpPr>
        <p:spPr>
          <a:xfrm>
            <a:off x="1493250" y="5148400"/>
            <a:ext cx="39621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000"/>
              <a:t>Tell me the end.</a:t>
            </a:r>
            <a:endParaRPr b="0" sz="3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0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364" name="Google Shape;1364;p105"/>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365" name="Google Shape;1365;p10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366" name="Google Shape;1366;p105"/>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0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372" name="Google Shape;1372;p106"/>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373" name="Google Shape;1373;p106"/>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374" name="Google Shape;1374;p106"/>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92"/>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Tell Me a Story</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93"/>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229" name="Google Shape;1229;p93"/>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230" name="Google Shape;1230;p93"/>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231" name="Google Shape;1231;p9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232" name="Google Shape;1232;p93"/>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233" name="Google Shape;1233;p93"/>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234" name="Google Shape;1234;p93"/>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235" name="Google Shape;1235;p93"/>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236" name="Google Shape;1236;p93"/>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237" name="Google Shape;1237;p93"/>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94"/>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3" name="Google Shape;1243;p94"/>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4" name="Google Shape;1244;p94"/>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5" name="Google Shape;1245;p94"/>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246" name="Google Shape;1246;p94"/>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247" name="Google Shape;1247;p94"/>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248" name="Google Shape;1248;p94"/>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249" name="Google Shape;1249;p94"/>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250" name="Google Shape;1250;p94"/>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251" name="Google Shape;1251;p94"/>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252" name="Google Shape;1252;p94"/>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253" name="Google Shape;1253;p94"/>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254" name="Google Shape;1254;p94"/>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9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Tell me a story</a:t>
            </a:r>
            <a:endParaRPr/>
          </a:p>
        </p:txBody>
      </p:sp>
      <p:sp>
        <p:nvSpPr>
          <p:cNvPr id="1260" name="Google Shape;1260;p95"/>
          <p:cNvSpPr txBox="1"/>
          <p:nvPr>
            <p:ph idx="1" type="body"/>
          </p:nvPr>
        </p:nvSpPr>
        <p:spPr>
          <a:xfrm>
            <a:off x="9222875" y="4566289"/>
            <a:ext cx="2497200" cy="20319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This tip helps your child understand the way stories are organized. </a:t>
            </a:r>
            <a:endParaRPr sz="2600">
              <a:solidFill>
                <a:srgbClr val="006FB6"/>
              </a:solidFill>
            </a:endParaRPr>
          </a:p>
        </p:txBody>
      </p:sp>
      <p:pic>
        <p:nvPicPr>
          <p:cNvPr id="1261" name="Google Shape;1261;p95"/>
          <p:cNvPicPr preferRelativeResize="0"/>
          <p:nvPr>
            <p:ph idx="2" type="pic"/>
          </p:nvPr>
        </p:nvPicPr>
        <p:blipFill rotWithShape="1">
          <a:blip r:embed="rId3">
            <a:alphaModFix/>
          </a:blip>
          <a:srcRect b="-20103" l="-802" r="-811" t="-28703"/>
          <a:stretch/>
        </p:blipFill>
        <p:spPr>
          <a:xfrm>
            <a:off x="9282749" y="1283634"/>
            <a:ext cx="2377441" cy="3172968"/>
          </a:xfrm>
          <a:prstGeom prst="rect">
            <a:avLst/>
          </a:prstGeom>
          <a:noFill/>
          <a:ln>
            <a:noFill/>
          </a:ln>
        </p:spPr>
      </p:pic>
      <p:sp>
        <p:nvSpPr>
          <p:cNvPr id="1262" name="Google Shape;1262;p95"/>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263" name="Google Shape;1263;p95"/>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4</a:t>
            </a:r>
            <a:endParaRPr/>
          </a:p>
        </p:txBody>
      </p:sp>
      <p:sp>
        <p:nvSpPr>
          <p:cNvPr id="1264" name="Google Shape;1264;p95"/>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265" name="Google Shape;1265;p95"/>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Think of a story.</a:t>
            </a:r>
            <a:endParaRPr/>
          </a:p>
        </p:txBody>
      </p:sp>
      <p:sp>
        <p:nvSpPr>
          <p:cNvPr id="1266" name="Google Shape;1266;p95"/>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me the beginning.</a:t>
            </a:r>
            <a:endParaRPr/>
          </a:p>
        </p:txBody>
      </p:sp>
      <p:sp>
        <p:nvSpPr>
          <p:cNvPr id="1267" name="Google Shape;1267;p95"/>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me the middle.</a:t>
            </a:r>
            <a:endParaRPr/>
          </a:p>
        </p:txBody>
      </p:sp>
      <p:sp>
        <p:nvSpPr>
          <p:cNvPr id="1268" name="Google Shape;1268;p95"/>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Tell me the end.</a:t>
            </a:r>
            <a:endParaRPr/>
          </a:p>
        </p:txBody>
      </p:sp>
      <p:sp>
        <p:nvSpPr>
          <p:cNvPr id="1269" name="Google Shape;1269;p95"/>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9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000"/>
              <a:buNone/>
            </a:pPr>
            <a:r>
              <a:rPr lang="en-US"/>
              <a:t>how a text is organized. A story has a beginning, middle, and an end.</a:t>
            </a:r>
            <a:endParaRPr/>
          </a:p>
        </p:txBody>
      </p:sp>
      <p:sp>
        <p:nvSpPr>
          <p:cNvPr id="1275" name="Google Shape;1275;p9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a:t>the sequence of events in a story.</a:t>
            </a:r>
            <a:endParaRPr/>
          </a:p>
        </p:txBody>
      </p:sp>
      <p:sp>
        <p:nvSpPr>
          <p:cNvPr id="1276" name="Google Shape;1276;p9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a:t>when and where a story takes place.</a:t>
            </a:r>
            <a:endParaRPr/>
          </a:p>
        </p:txBody>
      </p:sp>
      <p:sp>
        <p:nvSpPr>
          <p:cNvPr id="1277" name="Google Shape;1277;p9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1000"/>
              </a:spcBef>
              <a:spcAft>
                <a:spcPts val="0"/>
              </a:spcAft>
              <a:buSzPts val="3000"/>
              <a:buNone/>
            </a:pPr>
            <a:r>
              <a:rPr lang="en-US"/>
              <a:t>someone (or something) that is thinking, feeling, talking, and acting in a story.</a:t>
            </a:r>
            <a:endParaRPr/>
          </a:p>
        </p:txBody>
      </p:sp>
      <p:sp>
        <p:nvSpPr>
          <p:cNvPr id="1278" name="Google Shape;1278;p9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Structure</a:t>
            </a:r>
            <a:endParaRPr b="1"/>
          </a:p>
        </p:txBody>
      </p:sp>
      <p:sp>
        <p:nvSpPr>
          <p:cNvPr id="1279" name="Google Shape;1279;p9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Plot</a:t>
            </a:r>
            <a:endParaRPr b="1"/>
          </a:p>
        </p:txBody>
      </p:sp>
      <p:sp>
        <p:nvSpPr>
          <p:cNvPr id="1280" name="Google Shape;1280;p9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a:t>Setting</a:t>
            </a:r>
            <a:endParaRPr b="1"/>
          </a:p>
        </p:txBody>
      </p:sp>
      <p:sp>
        <p:nvSpPr>
          <p:cNvPr id="1281" name="Google Shape;1281;p9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a:t>Character</a:t>
            </a:r>
            <a:endParaRPr b="1"/>
          </a:p>
        </p:txBody>
      </p:sp>
      <p:sp>
        <p:nvSpPr>
          <p:cNvPr id="1282" name="Google Shape;1282;p9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9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5000"/>
              <a:buFont typeface="Calibri"/>
              <a:buNone/>
            </a:pPr>
            <a:r>
              <a:rPr lang="en-US">
                <a:solidFill>
                  <a:srgbClr val="006FB6"/>
                </a:solidFill>
              </a:rPr>
              <a:t>Think of a story</a:t>
            </a:r>
            <a:endParaRPr/>
          </a:p>
        </p:txBody>
      </p:sp>
      <p:sp>
        <p:nvSpPr>
          <p:cNvPr id="1288" name="Google Shape;1288;p97"/>
          <p:cNvSpPr txBox="1"/>
          <p:nvPr>
            <p:ph idx="1" type="body"/>
          </p:nvPr>
        </p:nvSpPr>
        <p:spPr>
          <a:xfrm>
            <a:off x="330075" y="1251275"/>
            <a:ext cx="7344300" cy="470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000"/>
              <a:buNone/>
            </a:pPr>
            <a:r>
              <a:rPr lang="en-US" sz="3300"/>
              <a:t>Ask your child to think of a story. </a:t>
            </a:r>
            <a:endParaRPr sz="3300"/>
          </a:p>
          <a:p>
            <a:pPr indent="0" lvl="0" marL="0" rtl="0" algn="l">
              <a:lnSpc>
                <a:spcPct val="90000"/>
              </a:lnSpc>
              <a:spcBef>
                <a:spcPts val="0"/>
              </a:spcBef>
              <a:spcAft>
                <a:spcPts val="0"/>
              </a:spcAft>
              <a:buSzPts val="4000"/>
              <a:buNone/>
            </a:pPr>
            <a:r>
              <a:t/>
            </a:r>
            <a:endParaRPr sz="3300"/>
          </a:p>
          <a:p>
            <a:pPr indent="0" lvl="0" marL="0" rtl="0" algn="l">
              <a:lnSpc>
                <a:spcPct val="90000"/>
              </a:lnSpc>
              <a:spcBef>
                <a:spcPts val="0"/>
              </a:spcBef>
              <a:spcAft>
                <a:spcPts val="0"/>
              </a:spcAft>
              <a:buSzPts val="4000"/>
              <a:buNone/>
            </a:pPr>
            <a:r>
              <a:rPr lang="en-US" sz="3300"/>
              <a:t>The story could be:</a:t>
            </a:r>
            <a:endParaRPr sz="3300"/>
          </a:p>
          <a:p>
            <a:pPr indent="-419100" lvl="0" marL="457200" rtl="0" algn="l">
              <a:lnSpc>
                <a:spcPct val="90000"/>
              </a:lnSpc>
              <a:spcBef>
                <a:spcPts val="0"/>
              </a:spcBef>
              <a:spcAft>
                <a:spcPts val="0"/>
              </a:spcAft>
              <a:buSzPts val="3000"/>
              <a:buFont typeface="Calibri"/>
              <a:buChar char="●"/>
            </a:pPr>
            <a:r>
              <a:rPr lang="en-US" sz="3300"/>
              <a:t>from your family life or culture</a:t>
            </a:r>
            <a:endParaRPr sz="3300"/>
          </a:p>
          <a:p>
            <a:pPr indent="-438150" lvl="0" marL="457200" rtl="0" algn="l">
              <a:lnSpc>
                <a:spcPct val="90000"/>
              </a:lnSpc>
              <a:spcBef>
                <a:spcPts val="0"/>
              </a:spcBef>
              <a:spcAft>
                <a:spcPts val="0"/>
              </a:spcAft>
              <a:buSzPts val="3300"/>
              <a:buFont typeface="Calibri"/>
              <a:buChar char="●"/>
            </a:pPr>
            <a:r>
              <a:rPr lang="en-US" sz="3300"/>
              <a:t>a story you know from a book, game, or movie.</a:t>
            </a:r>
            <a:endParaRPr sz="3300"/>
          </a:p>
          <a:p>
            <a:pPr indent="-438150" lvl="0" marL="457200" rtl="0" algn="l">
              <a:lnSpc>
                <a:spcPct val="90000"/>
              </a:lnSpc>
              <a:spcBef>
                <a:spcPts val="0"/>
              </a:spcBef>
              <a:spcAft>
                <a:spcPts val="0"/>
              </a:spcAft>
              <a:buSzPts val="3300"/>
              <a:buFont typeface="Calibri"/>
              <a:buChar char="●"/>
            </a:pPr>
            <a:r>
              <a:rPr lang="en-US" sz="3300"/>
              <a:t>a made-up story about something they are interested in, such as dinosaurs or a favorite stuffed animal.</a:t>
            </a:r>
            <a:endParaRPr sz="3300"/>
          </a:p>
          <a:p>
            <a:pPr indent="0" lvl="0" marL="0" rtl="0" algn="l">
              <a:lnSpc>
                <a:spcPct val="90000"/>
              </a:lnSpc>
              <a:spcBef>
                <a:spcPts val="1000"/>
              </a:spcBef>
              <a:spcAft>
                <a:spcPts val="0"/>
              </a:spcAft>
              <a:buClr>
                <a:srgbClr val="006FB6"/>
              </a:buClr>
              <a:buSzPts val="4000"/>
              <a:buNone/>
            </a:pPr>
            <a:r>
              <a:t/>
            </a:r>
            <a:endParaRPr/>
          </a:p>
        </p:txBody>
      </p:sp>
      <p:sp>
        <p:nvSpPr>
          <p:cNvPr id="1289" name="Google Shape;1289;p97"/>
          <p:cNvSpPr txBox="1"/>
          <p:nvPr>
            <p:ph idx="3" type="body"/>
          </p:nvPr>
        </p:nvSpPr>
        <p:spPr>
          <a:xfrm>
            <a:off x="9045650" y="3860875"/>
            <a:ext cx="29394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Arial"/>
              <a:buNone/>
            </a:pPr>
            <a:r>
              <a:t/>
            </a:r>
            <a:endParaRPr b="1"/>
          </a:p>
          <a:p>
            <a:pPr indent="0" lvl="0" marL="0" rtl="0" algn="ctr">
              <a:lnSpc>
                <a:spcPct val="90000"/>
              </a:lnSpc>
              <a:spcBef>
                <a:spcPts val="0"/>
              </a:spcBef>
              <a:spcAft>
                <a:spcPts val="0"/>
              </a:spcAft>
              <a:buClr>
                <a:srgbClr val="006FB6"/>
              </a:buClr>
              <a:buSzPts val="2100"/>
              <a:buFont typeface="Arial"/>
              <a:buNone/>
            </a:pPr>
            <a:r>
              <a:rPr lang="en-US" sz="3200"/>
              <a:t>Think of a story. Be creative!</a:t>
            </a:r>
            <a:endParaRPr sz="3200"/>
          </a:p>
          <a:p>
            <a:pPr indent="0" lvl="0" marL="0" rtl="0" algn="ctr">
              <a:lnSpc>
                <a:spcPct val="90000"/>
              </a:lnSpc>
              <a:spcBef>
                <a:spcPts val="0"/>
              </a:spcBef>
              <a:spcAft>
                <a:spcPts val="0"/>
              </a:spcAft>
              <a:buClr>
                <a:srgbClr val="006FB6"/>
              </a:buClr>
              <a:buSzPts val="2100"/>
              <a:buFont typeface="Arial"/>
              <a:buNone/>
            </a:pPr>
            <a:r>
              <a:t/>
            </a:r>
            <a:endParaRPr/>
          </a:p>
        </p:txBody>
      </p:sp>
      <p:pic>
        <p:nvPicPr>
          <p:cNvPr descr="A picture containing person, child, laptop, indoor&#10;&#10;Description generated with very high confidence" id="1290" name="Google Shape;1290;p97"/>
          <p:cNvPicPr preferRelativeResize="0"/>
          <p:nvPr>
            <p:ph idx="2" type="pic"/>
          </p:nvPr>
        </p:nvPicPr>
        <p:blipFill rotWithShape="1">
          <a:blip r:embed="rId3">
            <a:alphaModFix/>
          </a:blip>
          <a:srcRect b="0" l="1139" r="1138" t="0"/>
          <a:stretch/>
        </p:blipFill>
        <p:spPr>
          <a:xfrm>
            <a:off x="8832388" y="1251284"/>
            <a:ext cx="3251581" cy="2498913"/>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9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5000"/>
              <a:buFont typeface="Calibri"/>
              <a:buNone/>
            </a:pPr>
            <a:r>
              <a:rPr lang="en-US">
                <a:solidFill>
                  <a:srgbClr val="006FB6"/>
                </a:solidFill>
              </a:rPr>
              <a:t>Tell me the beginning</a:t>
            </a:r>
            <a:endParaRPr/>
          </a:p>
        </p:txBody>
      </p:sp>
      <p:sp>
        <p:nvSpPr>
          <p:cNvPr id="1296" name="Google Shape;1296;p98"/>
          <p:cNvSpPr txBox="1"/>
          <p:nvPr>
            <p:ph idx="1" type="body"/>
          </p:nvPr>
        </p:nvSpPr>
        <p:spPr>
          <a:xfrm>
            <a:off x="285775" y="1078800"/>
            <a:ext cx="8051400" cy="47004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00"/>
              </a:spcBef>
              <a:spcAft>
                <a:spcPts val="0"/>
              </a:spcAft>
              <a:buSzPts val="3600"/>
              <a:buChar char="●"/>
            </a:pPr>
            <a:r>
              <a:rPr lang="en-US" sz="3600"/>
              <a:t>When and where does this story take place? We call that the </a:t>
            </a:r>
            <a:r>
              <a:rPr b="1" lang="en-US" sz="3600"/>
              <a:t>setting.</a:t>
            </a:r>
            <a:r>
              <a:rPr lang="en-US" sz="3600"/>
              <a:t> </a:t>
            </a:r>
            <a:endParaRPr sz="3600"/>
          </a:p>
          <a:p>
            <a:pPr indent="0" lvl="0" marL="457200" rtl="0" algn="l">
              <a:lnSpc>
                <a:spcPct val="100000"/>
              </a:lnSpc>
              <a:spcBef>
                <a:spcPts val="1000"/>
              </a:spcBef>
              <a:spcAft>
                <a:spcPts val="0"/>
              </a:spcAft>
              <a:buSzPts val="4000"/>
              <a:buNone/>
            </a:pPr>
            <a:r>
              <a:t/>
            </a:r>
            <a:endParaRPr sz="2000"/>
          </a:p>
          <a:p>
            <a:pPr indent="-457200" lvl="0" marL="457200" rtl="0" algn="l">
              <a:lnSpc>
                <a:spcPct val="100000"/>
              </a:lnSpc>
              <a:spcBef>
                <a:spcPts val="1000"/>
              </a:spcBef>
              <a:spcAft>
                <a:spcPts val="0"/>
              </a:spcAft>
              <a:buSzPts val="3600"/>
              <a:buChar char="●"/>
            </a:pPr>
            <a:r>
              <a:rPr lang="en-US" sz="3600"/>
              <a:t>Be sure to introduce the </a:t>
            </a:r>
            <a:r>
              <a:rPr b="1" lang="en-US" sz="3600"/>
              <a:t>character(s)</a:t>
            </a:r>
            <a:r>
              <a:rPr lang="en-US" sz="3600"/>
              <a:t> or who was involved in the story.</a:t>
            </a:r>
            <a:endParaRPr sz="3600"/>
          </a:p>
          <a:p>
            <a:pPr indent="0" lvl="0" marL="457200" rtl="0" algn="l">
              <a:lnSpc>
                <a:spcPct val="100000"/>
              </a:lnSpc>
              <a:spcBef>
                <a:spcPts val="1000"/>
              </a:spcBef>
              <a:spcAft>
                <a:spcPts val="0"/>
              </a:spcAft>
              <a:buSzPts val="4000"/>
              <a:buNone/>
            </a:pPr>
            <a:r>
              <a:t/>
            </a:r>
            <a:endParaRPr sz="2000"/>
          </a:p>
          <a:p>
            <a:pPr indent="-457200" lvl="0" marL="457200" rtl="0" algn="l">
              <a:lnSpc>
                <a:spcPct val="100000"/>
              </a:lnSpc>
              <a:spcBef>
                <a:spcPts val="1000"/>
              </a:spcBef>
              <a:spcAft>
                <a:spcPts val="0"/>
              </a:spcAft>
              <a:buSzPts val="3600"/>
              <a:buChar char="●"/>
            </a:pPr>
            <a:r>
              <a:rPr lang="en-US" sz="3600"/>
              <a:t>[For older kids] Does the story have a </a:t>
            </a:r>
            <a:r>
              <a:rPr b="1" lang="en-US" sz="3600"/>
              <a:t>mood</a:t>
            </a:r>
            <a:r>
              <a:rPr lang="en-US" sz="3600"/>
              <a:t>?</a:t>
            </a:r>
            <a:endParaRPr sz="3600"/>
          </a:p>
          <a:p>
            <a:pPr indent="0" lvl="0" marL="0" rtl="0" algn="l">
              <a:lnSpc>
                <a:spcPct val="100000"/>
              </a:lnSpc>
              <a:spcBef>
                <a:spcPts val="1000"/>
              </a:spcBef>
              <a:spcAft>
                <a:spcPts val="0"/>
              </a:spcAft>
              <a:buClr>
                <a:schemeClr val="dk1"/>
              </a:buClr>
              <a:buSzPts val="1100"/>
              <a:buFont typeface="Arial"/>
              <a:buNone/>
            </a:pPr>
            <a:r>
              <a:t/>
            </a:r>
            <a:endParaRPr sz="3600"/>
          </a:p>
          <a:p>
            <a:pPr indent="0" lvl="0" marL="0" rtl="0" algn="l">
              <a:lnSpc>
                <a:spcPct val="100000"/>
              </a:lnSpc>
              <a:spcBef>
                <a:spcPts val="1000"/>
              </a:spcBef>
              <a:spcAft>
                <a:spcPts val="0"/>
              </a:spcAft>
              <a:buClr>
                <a:srgbClr val="006FB6"/>
              </a:buClr>
              <a:buSzPts val="4000"/>
              <a:buNone/>
            </a:pPr>
            <a:r>
              <a:t/>
            </a:r>
            <a:endParaRPr sz="3600"/>
          </a:p>
          <a:p>
            <a:pPr indent="0" lvl="0" marL="0" rtl="0" algn="l">
              <a:lnSpc>
                <a:spcPct val="90000"/>
              </a:lnSpc>
              <a:spcBef>
                <a:spcPts val="1000"/>
              </a:spcBef>
              <a:spcAft>
                <a:spcPts val="0"/>
              </a:spcAft>
              <a:buClr>
                <a:srgbClr val="006FB6"/>
              </a:buClr>
              <a:buSzPts val="4000"/>
              <a:buNone/>
            </a:pPr>
            <a:r>
              <a:t/>
            </a:r>
            <a:endParaRPr/>
          </a:p>
        </p:txBody>
      </p:sp>
      <p:sp>
        <p:nvSpPr>
          <p:cNvPr id="1297" name="Google Shape;1297;p98"/>
          <p:cNvSpPr txBox="1"/>
          <p:nvPr>
            <p:ph idx="3" type="body"/>
          </p:nvPr>
        </p:nvSpPr>
        <p:spPr>
          <a:xfrm>
            <a:off x="9045650" y="3860875"/>
            <a:ext cx="29394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Arial"/>
              <a:buNone/>
            </a:pPr>
            <a:r>
              <a:t/>
            </a:r>
            <a:endParaRPr b="1"/>
          </a:p>
          <a:p>
            <a:pPr indent="0" lvl="0" marL="0" rtl="0" algn="ctr">
              <a:lnSpc>
                <a:spcPct val="90000"/>
              </a:lnSpc>
              <a:spcBef>
                <a:spcPts val="0"/>
              </a:spcBef>
              <a:spcAft>
                <a:spcPts val="0"/>
              </a:spcAft>
              <a:buClr>
                <a:srgbClr val="006FB6"/>
              </a:buClr>
              <a:buSzPts val="2100"/>
              <a:buFont typeface="Arial"/>
              <a:buNone/>
            </a:pPr>
            <a:r>
              <a:rPr lang="en-US" sz="3200"/>
              <a:t>What happens in the beginning of the story?</a:t>
            </a:r>
            <a:endParaRPr sz="3200"/>
          </a:p>
          <a:p>
            <a:pPr indent="0" lvl="0" marL="0" rtl="0" algn="ctr">
              <a:lnSpc>
                <a:spcPct val="90000"/>
              </a:lnSpc>
              <a:spcBef>
                <a:spcPts val="0"/>
              </a:spcBef>
              <a:spcAft>
                <a:spcPts val="0"/>
              </a:spcAft>
              <a:buClr>
                <a:srgbClr val="006FB6"/>
              </a:buClr>
              <a:buSzPts val="2100"/>
              <a:buFont typeface="Arial"/>
              <a:buNone/>
            </a:pPr>
            <a:r>
              <a:t/>
            </a:r>
            <a:endParaRPr/>
          </a:p>
        </p:txBody>
      </p:sp>
      <p:pic>
        <p:nvPicPr>
          <p:cNvPr descr="A picture containing person, child, laptop, indoor&#10;&#10;Description generated with very high confidence" id="1298" name="Google Shape;1298;p98"/>
          <p:cNvPicPr preferRelativeResize="0"/>
          <p:nvPr>
            <p:ph idx="2" type="pic"/>
          </p:nvPr>
        </p:nvPicPr>
        <p:blipFill rotWithShape="1">
          <a:blip r:embed="rId3">
            <a:alphaModFix/>
          </a:blip>
          <a:srcRect b="0" l="1143" r="1133" t="0"/>
          <a:stretch/>
        </p:blipFill>
        <p:spPr>
          <a:xfrm>
            <a:off x="8832388" y="1251284"/>
            <a:ext cx="3251581" cy="2498914"/>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9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06FB6"/>
              </a:buClr>
              <a:buSzPts val="5000"/>
              <a:buFont typeface="Calibri"/>
              <a:buNone/>
            </a:pPr>
            <a:r>
              <a:rPr lang="en-US">
                <a:solidFill>
                  <a:srgbClr val="006FB6"/>
                </a:solidFill>
              </a:rPr>
              <a:t>Tell me the middle</a:t>
            </a:r>
            <a:endParaRPr/>
          </a:p>
        </p:txBody>
      </p:sp>
      <p:sp>
        <p:nvSpPr>
          <p:cNvPr id="1304" name="Google Shape;1304;p99"/>
          <p:cNvSpPr txBox="1"/>
          <p:nvPr>
            <p:ph idx="1" type="body"/>
          </p:nvPr>
        </p:nvSpPr>
        <p:spPr>
          <a:xfrm>
            <a:off x="285775" y="1078800"/>
            <a:ext cx="8051400" cy="47004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1000"/>
              </a:spcBef>
              <a:spcAft>
                <a:spcPts val="0"/>
              </a:spcAft>
              <a:buSzPts val="3600"/>
              <a:buChar char="●"/>
            </a:pPr>
            <a:r>
              <a:rPr lang="en-US" sz="3600"/>
              <a:t>Give </a:t>
            </a:r>
            <a:r>
              <a:rPr b="1" lang="en-US" sz="3600"/>
              <a:t>details</a:t>
            </a:r>
            <a:r>
              <a:rPr lang="en-US" sz="3600"/>
              <a:t> about what the character did or how they reacted to events in the story. </a:t>
            </a:r>
            <a:endParaRPr sz="3600"/>
          </a:p>
          <a:p>
            <a:pPr indent="0" lvl="0" marL="457200" rtl="0" algn="l">
              <a:lnSpc>
                <a:spcPct val="100000"/>
              </a:lnSpc>
              <a:spcBef>
                <a:spcPts val="1000"/>
              </a:spcBef>
              <a:spcAft>
                <a:spcPts val="0"/>
              </a:spcAft>
              <a:buSzPts val="4000"/>
              <a:buNone/>
            </a:pPr>
            <a:r>
              <a:t/>
            </a:r>
            <a:endParaRPr sz="3600"/>
          </a:p>
          <a:p>
            <a:pPr indent="-457200" lvl="0" marL="457200" rtl="0" algn="l">
              <a:lnSpc>
                <a:spcPct val="100000"/>
              </a:lnSpc>
              <a:spcBef>
                <a:spcPts val="1000"/>
              </a:spcBef>
              <a:spcAft>
                <a:spcPts val="0"/>
              </a:spcAft>
              <a:buSzPts val="3600"/>
              <a:buChar char="●"/>
            </a:pPr>
            <a:r>
              <a:rPr lang="en-US" sz="3600"/>
              <a:t>Maybe the character faced some </a:t>
            </a:r>
            <a:r>
              <a:rPr b="1" lang="en-US" sz="3600"/>
              <a:t>challenges</a:t>
            </a:r>
            <a:r>
              <a:rPr lang="en-US" sz="3600"/>
              <a:t>. How did they overcome those challenges?</a:t>
            </a:r>
            <a:endParaRPr sz="3600"/>
          </a:p>
          <a:p>
            <a:pPr indent="0" lvl="0" marL="0" rtl="0" algn="l">
              <a:lnSpc>
                <a:spcPct val="100000"/>
              </a:lnSpc>
              <a:spcBef>
                <a:spcPts val="1000"/>
              </a:spcBef>
              <a:spcAft>
                <a:spcPts val="0"/>
              </a:spcAft>
              <a:buClr>
                <a:schemeClr val="dk1"/>
              </a:buClr>
              <a:buSzPts val="1100"/>
              <a:buNone/>
            </a:pPr>
            <a:r>
              <a:t/>
            </a:r>
            <a:endParaRPr sz="3600"/>
          </a:p>
          <a:p>
            <a:pPr indent="0" lvl="0" marL="0" rtl="0" algn="l">
              <a:lnSpc>
                <a:spcPct val="100000"/>
              </a:lnSpc>
              <a:spcBef>
                <a:spcPts val="1000"/>
              </a:spcBef>
              <a:spcAft>
                <a:spcPts val="0"/>
              </a:spcAft>
              <a:buClr>
                <a:srgbClr val="006FB6"/>
              </a:buClr>
              <a:buSzPts val="4000"/>
              <a:buNone/>
            </a:pPr>
            <a:r>
              <a:t/>
            </a:r>
            <a:endParaRPr sz="3600"/>
          </a:p>
          <a:p>
            <a:pPr indent="0" lvl="0" marL="0" rtl="0" algn="l">
              <a:lnSpc>
                <a:spcPct val="90000"/>
              </a:lnSpc>
              <a:spcBef>
                <a:spcPts val="1000"/>
              </a:spcBef>
              <a:spcAft>
                <a:spcPts val="0"/>
              </a:spcAft>
              <a:buClr>
                <a:srgbClr val="006FB6"/>
              </a:buClr>
              <a:buSzPts val="4000"/>
              <a:buNone/>
            </a:pPr>
            <a:r>
              <a:t/>
            </a:r>
            <a:endParaRPr/>
          </a:p>
        </p:txBody>
      </p:sp>
      <p:sp>
        <p:nvSpPr>
          <p:cNvPr id="1305" name="Google Shape;1305;p99"/>
          <p:cNvSpPr txBox="1"/>
          <p:nvPr>
            <p:ph idx="3" type="body"/>
          </p:nvPr>
        </p:nvSpPr>
        <p:spPr>
          <a:xfrm>
            <a:off x="9045650" y="3860875"/>
            <a:ext cx="2939400" cy="2185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Arial"/>
              <a:buNone/>
            </a:pPr>
            <a:r>
              <a:t/>
            </a:r>
            <a:endParaRPr b="1"/>
          </a:p>
          <a:p>
            <a:pPr indent="0" lvl="0" marL="0" rtl="0" algn="ctr">
              <a:lnSpc>
                <a:spcPct val="90000"/>
              </a:lnSpc>
              <a:spcBef>
                <a:spcPts val="0"/>
              </a:spcBef>
              <a:spcAft>
                <a:spcPts val="0"/>
              </a:spcAft>
              <a:buClr>
                <a:srgbClr val="006FB6"/>
              </a:buClr>
              <a:buSzPts val="2100"/>
              <a:buFont typeface="Arial"/>
              <a:buNone/>
            </a:pPr>
            <a:r>
              <a:rPr lang="en-US" sz="3200"/>
              <a:t>What happens in the middle of the story?</a:t>
            </a:r>
            <a:endParaRPr sz="3200"/>
          </a:p>
          <a:p>
            <a:pPr indent="0" lvl="0" marL="0" rtl="0" algn="ctr">
              <a:lnSpc>
                <a:spcPct val="90000"/>
              </a:lnSpc>
              <a:spcBef>
                <a:spcPts val="0"/>
              </a:spcBef>
              <a:spcAft>
                <a:spcPts val="0"/>
              </a:spcAft>
              <a:buClr>
                <a:srgbClr val="006FB6"/>
              </a:buClr>
              <a:buSzPts val="2100"/>
              <a:buFont typeface="Arial"/>
              <a:buNone/>
            </a:pPr>
            <a:r>
              <a:t/>
            </a:r>
            <a:endParaRPr/>
          </a:p>
        </p:txBody>
      </p:sp>
      <p:pic>
        <p:nvPicPr>
          <p:cNvPr descr="A picture containing person, child, laptop, indoor&#10;&#10;Description generated with very high confidence" id="1306" name="Google Shape;1306;p99"/>
          <p:cNvPicPr preferRelativeResize="0"/>
          <p:nvPr>
            <p:ph idx="2" type="pic"/>
          </p:nvPr>
        </p:nvPicPr>
        <p:blipFill rotWithShape="1">
          <a:blip r:embed="rId3">
            <a:alphaModFix/>
          </a:blip>
          <a:srcRect b="0" l="1143" r="1133" t="0"/>
          <a:stretch/>
        </p:blipFill>
        <p:spPr>
          <a:xfrm>
            <a:off x="8832388" y="1251284"/>
            <a:ext cx="3251581" cy="2498914"/>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