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7.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41" r:id="rId1"/>
    <p:sldMasterId id="2147483742" r:id="rId2"/>
    <p:sldMasterId id="2147483743" r:id="rId3"/>
    <p:sldMasterId id="2147483745" r:id="rId4"/>
    <p:sldMasterId id="2147483746" r:id="rId5"/>
    <p:sldMasterId id="2147483747" r:id="rId6"/>
    <p:sldMasterId id="2147483748" r:id="rId7"/>
    <p:sldMasterId id="2147483749" r:id="rId8"/>
  </p:sldMasterIdLst>
  <p:notesMasterIdLst>
    <p:notesMasterId r:id="rId26"/>
  </p:notesMasterIdLst>
  <p:sldIdLst>
    <p:sldId id="256" r:id="rId9"/>
    <p:sldId id="257" r:id="rId10"/>
    <p:sldId id="258" r:id="rId11"/>
    <p:sldId id="273"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Lst>
  <p:sldSz cx="12192000" cy="6858000"/>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17" d="100"/>
          <a:sy n="117" d="100"/>
        </p:scale>
        <p:origin x="808"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30629" y="10556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bit.ly/SBCfeedbackfor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rive.google.com/file/d/1zjxnM0C9aP4C9WJFbw2A8eFpjZ29wBWG/view?usp=sharing"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bit.ly/3BUBxbx"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1"/>
        <p:cNvGrpSpPr/>
        <p:nvPr/>
      </p:nvGrpSpPr>
      <p:grpSpPr>
        <a:xfrm>
          <a:off x="0" y="0"/>
          <a:ext cx="0" cy="0"/>
          <a:chOff x="0" y="0"/>
          <a:chExt cx="0" cy="0"/>
        </a:xfrm>
      </p:grpSpPr>
      <p:sp>
        <p:nvSpPr>
          <p:cNvPr id="1252" name="Google Shape;1252;p1: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Copyright 202</a:t>
            </a:r>
            <a:r>
              <a:rPr lang="en-US"/>
              <a:t>2</a:t>
            </a:r>
            <a:r>
              <a:rPr lang="en-US" sz="1200" b="0" i="0" u="none" strike="noStrike" cap="none">
                <a:solidFill>
                  <a:schemeClr val="dk1"/>
                </a:solidFill>
                <a:latin typeface="Calibri"/>
                <a:ea typeface="Calibri"/>
                <a:cs typeface="Calibri"/>
                <a:sym typeface="Calibri"/>
              </a:rPr>
              <a:t> Springboard Collaborative, all rights reserved.</a:t>
            </a:r>
            <a:endParaRPr/>
          </a:p>
          <a:p>
            <a:pPr marL="457200" marR="0" lvl="0" indent="-228600" algn="l" rtl="0">
              <a:lnSpc>
                <a:spcPct val="100000"/>
              </a:lnSpc>
              <a:spcBef>
                <a:spcPts val="0"/>
              </a:spcBef>
              <a:spcAft>
                <a:spcPts val="0"/>
              </a:spcAft>
              <a:buSzPts val="1400"/>
              <a:buNone/>
            </a:pPr>
            <a:endParaRPr b="1"/>
          </a:p>
          <a:p>
            <a:pPr marL="0" marR="0" lvl="0" indent="0" algn="l" rtl="0">
              <a:lnSpc>
                <a:spcPct val="100000"/>
              </a:lnSpc>
              <a:spcBef>
                <a:spcPts val="0"/>
              </a:spcBef>
              <a:spcAft>
                <a:spcPts val="0"/>
              </a:spcAft>
              <a:buSzPts val="1400"/>
              <a:buNone/>
            </a:pPr>
            <a:r>
              <a:rPr lang="en-US" b="1"/>
              <a:t>Overview and rationale</a:t>
            </a:r>
            <a:endParaRPr i="1"/>
          </a:p>
          <a:p>
            <a:pPr marL="0" lvl="0" indent="0" algn="l" rtl="0">
              <a:lnSpc>
                <a:spcPct val="100000"/>
              </a:lnSpc>
              <a:spcBef>
                <a:spcPts val="0"/>
              </a:spcBef>
              <a:spcAft>
                <a:spcPts val="0"/>
              </a:spcAft>
              <a:buSzPts val="1400"/>
              <a:buNone/>
            </a:pPr>
            <a:r>
              <a:rPr lang="en-US"/>
              <a:t>This is an </a:t>
            </a:r>
            <a:r>
              <a:rPr lang="en-US" b="1"/>
              <a:t>understand the story </a:t>
            </a:r>
            <a:r>
              <a:rPr lang="en-US"/>
              <a:t>workshop</a:t>
            </a:r>
            <a:r>
              <a:rPr lang="en-US" b="1"/>
              <a:t>.</a:t>
            </a:r>
            <a:r>
              <a:rPr lang="en-US"/>
              <a:t> Retelling a story is a challenging task for beginning readers. They may struggle with understanding the parts of a story and sequencing the events in a plot. Oral storytelling is a fun and engaging way to work on this skill. Families learn questions they can ask to help their child tell a story they know from beginning to end.</a:t>
            </a:r>
            <a:endParaRPr/>
          </a:p>
          <a:p>
            <a:pPr marL="0" lvl="0" indent="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Clr>
                <a:schemeClr val="dk1"/>
              </a:buClr>
              <a:buSzPts val="1400"/>
              <a:buFont typeface="Arial"/>
              <a:buNone/>
            </a:pPr>
            <a:r>
              <a:rPr lang="en-US" b="1"/>
              <a:t>Objective</a:t>
            </a:r>
            <a:r>
              <a:rPr lang="en-US"/>
              <a:t> </a:t>
            </a:r>
            <a:endParaRPr/>
          </a:p>
          <a:p>
            <a:pPr marL="0" lvl="0" indent="0" algn="l" rtl="0">
              <a:lnSpc>
                <a:spcPct val="100000"/>
              </a:lnSpc>
              <a:spcBef>
                <a:spcPts val="0"/>
              </a:spcBef>
              <a:spcAft>
                <a:spcPts val="0"/>
              </a:spcAft>
              <a:buSzPts val="1400"/>
              <a:buNone/>
            </a:pPr>
            <a:r>
              <a:rPr lang="en-US"/>
              <a:t>By the end of this workshop, families will be able to name the parts of a story by telling a story with a clear beginning, middle, and end.</a:t>
            </a:r>
            <a:endParaRPr i="1"/>
          </a:p>
          <a:p>
            <a:pPr marL="0" lvl="0" indent="0" algn="l" rtl="0">
              <a:lnSpc>
                <a:spcPct val="100000"/>
              </a:lnSpc>
              <a:spcBef>
                <a:spcPts val="0"/>
              </a:spcBef>
              <a:spcAft>
                <a:spcPts val="0"/>
              </a:spcAft>
              <a:buSzPts val="1400"/>
              <a:buNone/>
            </a:pPr>
            <a:endParaRPr i="1"/>
          </a:p>
          <a:p>
            <a:pPr marL="0" marR="0" lvl="0" indent="0" algn="l" rtl="0">
              <a:lnSpc>
                <a:spcPct val="100000"/>
              </a:lnSpc>
              <a:spcBef>
                <a:spcPts val="0"/>
              </a:spcBef>
              <a:spcAft>
                <a:spcPts val="0"/>
              </a:spcAft>
              <a:buSzPts val="1400"/>
              <a:buNone/>
            </a:pPr>
            <a:r>
              <a:rPr lang="en-US" b="1"/>
              <a:t>Materials</a:t>
            </a:r>
            <a:r>
              <a:rPr lang="en-US"/>
              <a:t> </a:t>
            </a:r>
            <a:endParaRPr/>
          </a:p>
          <a:p>
            <a:pPr marL="457200" marR="0" lvl="0" indent="-279400" algn="l" rtl="0">
              <a:lnSpc>
                <a:spcPct val="100000"/>
              </a:lnSpc>
              <a:spcBef>
                <a:spcPts val="0"/>
              </a:spcBef>
              <a:spcAft>
                <a:spcPts val="0"/>
              </a:spcAft>
              <a:buClr>
                <a:schemeClr val="dk1"/>
              </a:buClr>
              <a:buSzPts val="800"/>
              <a:buFont typeface="Calibri"/>
              <a:buChar char="●"/>
            </a:pPr>
            <a:r>
              <a:rPr lang="en-US" sz="1200" b="0" i="0" u="none" strike="noStrike" cap="none">
                <a:solidFill>
                  <a:schemeClr val="dk1"/>
                </a:solidFill>
                <a:latin typeface="Calibri"/>
                <a:ea typeface="Calibri"/>
                <a:cs typeface="Calibri"/>
                <a:sym typeface="Calibri"/>
              </a:rPr>
              <a:t>Corresponding </a:t>
            </a:r>
            <a:r>
              <a:rPr lang="en-US"/>
              <a:t>Reading Tip Sheet</a:t>
            </a:r>
            <a:r>
              <a:rPr lang="en-US" sz="1200" b="0" i="0" u="none" strike="noStrike" cap="none">
                <a:solidFill>
                  <a:schemeClr val="dk1"/>
                </a:solidFill>
                <a:latin typeface="Calibri"/>
                <a:ea typeface="Calibri"/>
                <a:cs typeface="Calibri"/>
                <a:sym typeface="Calibri"/>
              </a:rPr>
              <a:t> (in the languages the families need)</a:t>
            </a:r>
            <a:endParaRPr/>
          </a:p>
          <a:p>
            <a:pPr marL="457200" marR="0" lvl="0" indent="-279400" algn="l" rtl="0">
              <a:lnSpc>
                <a:spcPct val="100000"/>
              </a:lnSpc>
              <a:spcBef>
                <a:spcPts val="0"/>
              </a:spcBef>
              <a:spcAft>
                <a:spcPts val="0"/>
              </a:spcAft>
              <a:buSzPts val="800"/>
              <a:buFont typeface="Calibri"/>
              <a:buChar char="●"/>
            </a:pPr>
            <a:r>
              <a:rPr lang="en-US"/>
              <a:t>Family Workshop</a:t>
            </a:r>
            <a:r>
              <a:rPr lang="en-US" sz="1200" b="0" i="0" u="none" strike="noStrike" cap="none">
                <a:solidFill>
                  <a:schemeClr val="dk1"/>
                </a:solidFill>
                <a:latin typeface="Calibri"/>
                <a:ea typeface="Calibri"/>
                <a:cs typeface="Calibri"/>
                <a:sym typeface="Calibri"/>
              </a:rPr>
              <a:t> </a:t>
            </a:r>
            <a:r>
              <a:rPr lang="en-US"/>
              <a:t>Feedback Form</a:t>
            </a:r>
            <a:r>
              <a:rPr lang="en-US" sz="1200" b="0" i="0" u="none" strike="noStrike" cap="none">
                <a:solidFill>
                  <a:schemeClr val="dk1"/>
                </a:solidFill>
                <a:latin typeface="Calibri"/>
                <a:ea typeface="Calibri"/>
                <a:cs typeface="Calibri"/>
                <a:sym typeface="Calibri"/>
              </a:rPr>
              <a:t> (</a:t>
            </a:r>
            <a:r>
              <a:rPr lang="en-US"/>
              <a:t>paper or digital form)</a:t>
            </a:r>
            <a:endParaRPr/>
          </a:p>
          <a:p>
            <a:pPr marL="457200" marR="0" lvl="0" indent="-279400" algn="l" rtl="0">
              <a:lnSpc>
                <a:spcPct val="100000"/>
              </a:lnSpc>
              <a:spcBef>
                <a:spcPts val="0"/>
              </a:spcBef>
              <a:spcAft>
                <a:spcPts val="0"/>
              </a:spcAft>
              <a:buSzPts val="800"/>
              <a:buFont typeface="Calibri"/>
              <a:buChar char="●"/>
            </a:pPr>
            <a:r>
              <a:rPr lang="en-US"/>
              <a:t>Projector to display slides</a:t>
            </a:r>
            <a:endParaRPr/>
          </a:p>
          <a:p>
            <a:pPr marL="457200" marR="0" lvl="0" indent="-279400" algn="l" rtl="0">
              <a:lnSpc>
                <a:spcPct val="100000"/>
              </a:lnSpc>
              <a:spcBef>
                <a:spcPts val="0"/>
              </a:spcBef>
              <a:spcAft>
                <a:spcPts val="0"/>
              </a:spcAft>
              <a:buSzPts val="800"/>
              <a:buFont typeface="Calibri"/>
              <a:buChar char="●"/>
            </a:pPr>
            <a:r>
              <a:rPr lang="en-US"/>
              <a:t>Empty envelope for families to put feedback form in (optional but highly recommended)</a:t>
            </a:r>
            <a:endParaRPr/>
          </a:p>
          <a:p>
            <a:pPr marL="457200" marR="0" lvl="0" indent="-279400" algn="l" rtl="0">
              <a:lnSpc>
                <a:spcPct val="100000"/>
              </a:lnSpc>
              <a:spcBef>
                <a:spcPts val="0"/>
              </a:spcBef>
              <a:spcAft>
                <a:spcPts val="0"/>
              </a:spcAft>
              <a:buSzPts val="800"/>
              <a:buFont typeface="Calibri"/>
              <a:buChar char="●"/>
            </a:pPr>
            <a:r>
              <a:rPr lang="en-US"/>
              <a:t>Name tags (optional but highly recommended)</a:t>
            </a:r>
            <a:endParaRPr/>
          </a:p>
          <a:p>
            <a:pPr marL="45720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b="1"/>
              <a:t>Facilitation notes</a:t>
            </a:r>
            <a:endParaRPr b="0" u="none"/>
          </a:p>
          <a:p>
            <a:pPr marL="0" marR="0" lvl="0" indent="0" algn="l" rtl="0">
              <a:lnSpc>
                <a:spcPct val="100000"/>
              </a:lnSpc>
              <a:spcBef>
                <a:spcPts val="0"/>
              </a:spcBef>
              <a:spcAft>
                <a:spcPts val="0"/>
              </a:spcAft>
              <a:buSzPts val="1400"/>
              <a:buNone/>
            </a:pPr>
            <a:r>
              <a:rPr lang="en-US" sz="1200" b="0" i="0" u="sng" strike="noStrike" cap="none">
                <a:solidFill>
                  <a:schemeClr val="dk1"/>
                </a:solidFill>
                <a:latin typeface="Calibri"/>
                <a:ea typeface="Calibri"/>
                <a:cs typeface="Calibri"/>
                <a:sym typeface="Calibri"/>
              </a:rPr>
              <a:t>To prepare</a:t>
            </a:r>
            <a:endParaRPr/>
          </a:p>
          <a:p>
            <a:pPr marL="457200" lvl="0" indent="-298450" algn="l" rtl="0">
              <a:lnSpc>
                <a:spcPct val="100000"/>
              </a:lnSpc>
              <a:spcBef>
                <a:spcPts val="0"/>
              </a:spcBef>
              <a:spcAft>
                <a:spcPts val="0"/>
              </a:spcAft>
              <a:buSzPts val="1100"/>
              <a:buFont typeface="Calibri"/>
              <a:buChar char="•"/>
            </a:pPr>
            <a:r>
              <a:rPr lang="en-US"/>
              <a:t>In this workshop, you will model how to tell a story from beginning to end. Study the slides in the reading tip section. Think through how you will model and guide practice for telling the beginning, middle, and end of a simple story.</a:t>
            </a:r>
            <a:endParaRPr/>
          </a:p>
          <a:p>
            <a:pPr marL="914400" lvl="1" indent="-298450" algn="l" rtl="0">
              <a:lnSpc>
                <a:spcPct val="100000"/>
              </a:lnSpc>
              <a:spcBef>
                <a:spcPts val="0"/>
              </a:spcBef>
              <a:spcAft>
                <a:spcPts val="0"/>
              </a:spcAft>
              <a:buSzPts val="1100"/>
              <a:buFont typeface="Calibri"/>
              <a:buChar char="•"/>
            </a:pPr>
            <a:r>
              <a:rPr lang="en-US"/>
              <a:t>Think of a culturally appropriate story from your own life to use as a module. You may also choose to use a well-known movie or fairytale.</a:t>
            </a:r>
            <a:endParaRPr/>
          </a:p>
          <a:p>
            <a:pPr marL="457200" lvl="0" indent="-298450" algn="l" rtl="0">
              <a:lnSpc>
                <a:spcPct val="100000"/>
              </a:lnSpc>
              <a:spcBef>
                <a:spcPts val="0"/>
              </a:spcBef>
              <a:spcAft>
                <a:spcPts val="0"/>
              </a:spcAft>
              <a:buSzPts val="1100"/>
              <a:buFont typeface="Calibri"/>
              <a:buChar char="•"/>
            </a:pPr>
            <a:r>
              <a:rPr lang="en-US"/>
              <a:t>Preview the light blue slides and choose the ones that are appropriate for your context (needs of the families, grade level).</a:t>
            </a:r>
            <a:endParaRPr/>
          </a:p>
          <a:p>
            <a:pPr marL="457200" lvl="0" indent="-298450" algn="l" rtl="0">
              <a:lnSpc>
                <a:spcPct val="100000"/>
              </a:lnSpc>
              <a:spcBef>
                <a:spcPts val="0"/>
              </a:spcBef>
              <a:spcAft>
                <a:spcPts val="0"/>
              </a:spcAft>
              <a:buClr>
                <a:schemeClr val="dk1"/>
              </a:buClr>
              <a:buSzPts val="1100"/>
              <a:buFont typeface="Calibri"/>
              <a:buChar char="•"/>
            </a:pPr>
            <a:r>
              <a:rPr lang="en-US"/>
              <a:t>Be sure to familiarize yourself with the content of the presentation so you can talk with families, not </a:t>
            </a:r>
            <a:r>
              <a:rPr lang="en-US" i="1"/>
              <a:t>at</a:t>
            </a:r>
            <a:r>
              <a:rPr lang="en-US"/>
              <a:t> them.</a:t>
            </a:r>
            <a:endParaRPr/>
          </a:p>
          <a:p>
            <a:pPr marL="45720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sz="1200" b="0" i="0" u="sng" strike="noStrike" cap="none">
                <a:solidFill>
                  <a:schemeClr val="dk1"/>
                </a:solidFill>
                <a:latin typeface="Calibri"/>
                <a:ea typeface="Calibri"/>
                <a:cs typeface="Calibri"/>
                <a:sym typeface="Calibri"/>
              </a:rPr>
              <a:t>During workshop</a:t>
            </a:r>
            <a:endParaRPr/>
          </a:p>
          <a:p>
            <a:pPr marL="457200" marR="0" lvl="0" indent="-298450" algn="l" rtl="0">
              <a:lnSpc>
                <a:spcPct val="100000"/>
              </a:lnSpc>
              <a:spcBef>
                <a:spcPts val="0"/>
              </a:spcBef>
              <a:spcAft>
                <a:spcPts val="0"/>
              </a:spcAft>
              <a:buClr>
                <a:schemeClr val="dk1"/>
              </a:buClr>
              <a:buSzPts val="1100"/>
              <a:buFont typeface="Calibri"/>
              <a:buChar char="•"/>
            </a:pPr>
            <a:r>
              <a:rPr lang="en-US" sz="1200" b="0" i="0" u="none" strike="noStrike" cap="none">
                <a:solidFill>
                  <a:schemeClr val="dk1"/>
                </a:solidFill>
                <a:latin typeface="Calibri"/>
                <a:ea typeface="Calibri"/>
                <a:cs typeface="Calibri"/>
                <a:sym typeface="Calibri"/>
              </a:rPr>
              <a:t>Take time to build rapport as a group and individually with families. Little things, like learning family members’ names and greeting them at the door, go a long way.</a:t>
            </a:r>
            <a:endParaRPr/>
          </a:p>
          <a:p>
            <a:pPr marL="457200" marR="0" lvl="0" indent="-298450" algn="l" rtl="0">
              <a:lnSpc>
                <a:spcPct val="100000"/>
              </a:lnSpc>
              <a:spcBef>
                <a:spcPts val="0"/>
              </a:spcBef>
              <a:spcAft>
                <a:spcPts val="0"/>
              </a:spcAft>
              <a:buClr>
                <a:schemeClr val="dk1"/>
              </a:buClr>
              <a:buSzPts val="1100"/>
              <a:buFont typeface="Calibri"/>
              <a:buChar char="•"/>
            </a:pPr>
            <a:r>
              <a:rPr lang="en-US" sz="1200" b="0" i="0" u="none" strike="noStrike" cap="none">
                <a:solidFill>
                  <a:schemeClr val="dk1"/>
                </a:solidFill>
                <a:latin typeface="Calibri"/>
                <a:ea typeface="Calibri"/>
                <a:cs typeface="Calibri"/>
                <a:sym typeface="Calibri"/>
              </a:rPr>
              <a:t>Keep pace so that families have time to practice the tip and also reflect. Being able to practice and reflect helps families internalize the strategy.</a:t>
            </a:r>
            <a:endParaRPr/>
          </a:p>
          <a:p>
            <a:pPr marL="457200" marR="0" lvl="0" indent="-298450" algn="l" rtl="0">
              <a:lnSpc>
                <a:spcPct val="100000"/>
              </a:lnSpc>
              <a:spcBef>
                <a:spcPts val="0"/>
              </a:spcBef>
              <a:spcAft>
                <a:spcPts val="0"/>
              </a:spcAft>
              <a:buClr>
                <a:schemeClr val="dk1"/>
              </a:buClr>
              <a:buSzPts val="1100"/>
              <a:buFont typeface="Calibri"/>
              <a:buChar char="•"/>
            </a:pPr>
            <a:r>
              <a:rPr lang="en-US" sz="1200" b="0" i="0" u="none" strike="noStrike" cap="none">
                <a:solidFill>
                  <a:schemeClr val="dk1"/>
                </a:solidFill>
                <a:latin typeface="Calibri"/>
                <a:ea typeface="Calibri"/>
                <a:cs typeface="Calibri"/>
                <a:sym typeface="Calibri"/>
              </a:rPr>
              <a:t>Circulate and check-in with families individually during practice time. See “Practice time” slide for more specific suggestions.</a:t>
            </a:r>
            <a:endParaRPr/>
          </a:p>
          <a:p>
            <a:pPr marL="457200" marR="0" lvl="0" indent="-228600" algn="l" rtl="0">
              <a:lnSpc>
                <a:spcPct val="100000"/>
              </a:lnSpc>
              <a:spcBef>
                <a:spcPts val="0"/>
              </a:spcBef>
              <a:spcAft>
                <a:spcPts val="0"/>
              </a:spcAft>
              <a:buSzPts val="1400"/>
              <a:buNone/>
            </a:pPr>
            <a:endParaRPr b="0" u="sng"/>
          </a:p>
          <a:p>
            <a:pPr marL="0" marR="0" lvl="0" indent="0" algn="l" rtl="0">
              <a:lnSpc>
                <a:spcPct val="100000"/>
              </a:lnSpc>
              <a:spcBef>
                <a:spcPts val="0"/>
              </a:spcBef>
              <a:spcAft>
                <a:spcPts val="0"/>
              </a:spcAft>
              <a:buSzPts val="1400"/>
              <a:buNone/>
            </a:pPr>
            <a:r>
              <a:rPr lang="en-US" b="0" u="sng"/>
              <a:t>Ideas to differentiate </a:t>
            </a:r>
            <a:endParaRPr/>
          </a:p>
          <a:p>
            <a:pPr marL="457200" marR="0" lvl="0" indent="-298450" algn="l" rtl="0">
              <a:lnSpc>
                <a:spcPct val="100000"/>
              </a:lnSpc>
              <a:spcBef>
                <a:spcPts val="0"/>
              </a:spcBef>
              <a:spcAft>
                <a:spcPts val="0"/>
              </a:spcAft>
              <a:buSzPts val="1100"/>
              <a:buFont typeface="Calibri"/>
              <a:buChar char="•"/>
            </a:pPr>
            <a:r>
              <a:rPr lang="en-US"/>
              <a:t>Preview “Check in on literacy terms” and adjust terms or definitions, as needed.</a:t>
            </a:r>
            <a:endParaRPr/>
          </a:p>
          <a:p>
            <a:pPr marL="457200" marR="0" lvl="0" indent="-298450" algn="l" rtl="0">
              <a:lnSpc>
                <a:spcPct val="100000"/>
              </a:lnSpc>
              <a:spcBef>
                <a:spcPts val="0"/>
              </a:spcBef>
              <a:spcAft>
                <a:spcPts val="0"/>
              </a:spcAft>
              <a:buSzPts val="1100"/>
              <a:buFont typeface="Calibri"/>
              <a:buChar char="•"/>
            </a:pPr>
            <a:r>
              <a:rPr lang="en-US"/>
              <a:t>If teaching this workshop to families with </a:t>
            </a:r>
            <a:r>
              <a:rPr lang="en-US" b="1"/>
              <a:t>younger readers</a:t>
            </a:r>
            <a:r>
              <a:rPr lang="en-US"/>
              <a:t>:</a:t>
            </a:r>
            <a:endParaRPr/>
          </a:p>
          <a:p>
            <a:pPr marL="914400" marR="0" lvl="1" indent="-317500" algn="l" rtl="0">
              <a:lnSpc>
                <a:spcPct val="100000"/>
              </a:lnSpc>
              <a:spcBef>
                <a:spcPts val="0"/>
              </a:spcBef>
              <a:spcAft>
                <a:spcPts val="0"/>
              </a:spcAft>
              <a:buSzPts val="1400"/>
              <a:buChar char="•"/>
            </a:pPr>
            <a:r>
              <a:rPr lang="en-US"/>
              <a:t>Choose the appropriate “Reading = conversation” slide. </a:t>
            </a:r>
            <a:endParaRPr/>
          </a:p>
          <a:p>
            <a:pPr marL="914400" marR="0" lvl="1" indent="-317500" algn="l" rtl="0">
              <a:lnSpc>
                <a:spcPct val="100000"/>
              </a:lnSpc>
              <a:spcBef>
                <a:spcPts val="0"/>
              </a:spcBef>
              <a:spcAft>
                <a:spcPts val="0"/>
              </a:spcAft>
              <a:buSzPts val="1400"/>
              <a:buChar char="•"/>
            </a:pPr>
            <a:r>
              <a:rPr lang="en-US"/>
              <a:t>Encourage families to use a simple story with a few plot points (like a fable) and build up to a more complex story (like a Disney movie).</a:t>
            </a:r>
            <a:endParaRPr/>
          </a:p>
          <a:p>
            <a:pPr marL="457200" lvl="0" indent="-298450" algn="l" rtl="0">
              <a:lnSpc>
                <a:spcPct val="100000"/>
              </a:lnSpc>
              <a:spcBef>
                <a:spcPts val="0"/>
              </a:spcBef>
              <a:spcAft>
                <a:spcPts val="0"/>
              </a:spcAft>
              <a:buSzPts val="1100"/>
              <a:buFont typeface="Calibri"/>
              <a:buChar char="•"/>
            </a:pPr>
            <a:r>
              <a:rPr lang="en-US"/>
              <a:t>If teaching this workshop to families with </a:t>
            </a:r>
            <a:r>
              <a:rPr lang="en-US" b="1"/>
              <a:t>older children</a:t>
            </a:r>
            <a:r>
              <a:rPr lang="en-US"/>
              <a:t>:</a:t>
            </a:r>
            <a:endParaRPr/>
          </a:p>
          <a:p>
            <a:pPr marL="914400" lvl="1" indent="-317500" algn="l" rtl="0">
              <a:lnSpc>
                <a:spcPct val="100000"/>
              </a:lnSpc>
              <a:spcBef>
                <a:spcPts val="0"/>
              </a:spcBef>
              <a:spcAft>
                <a:spcPts val="0"/>
              </a:spcAft>
              <a:buClr>
                <a:schemeClr val="dk1"/>
              </a:buClr>
              <a:buSzPts val="1400"/>
              <a:buChar char="•"/>
            </a:pPr>
            <a:r>
              <a:rPr lang="en-US"/>
              <a:t>Choose the appropriate “Reading = conversation” slide. </a:t>
            </a:r>
            <a:endParaRPr/>
          </a:p>
          <a:p>
            <a:pPr marL="914400" lvl="1" indent="-317500" algn="l" rtl="0">
              <a:lnSpc>
                <a:spcPct val="100000"/>
              </a:lnSpc>
              <a:spcBef>
                <a:spcPts val="0"/>
              </a:spcBef>
              <a:spcAft>
                <a:spcPts val="0"/>
              </a:spcAft>
              <a:buSzPts val="1400"/>
              <a:buChar char="•"/>
            </a:pPr>
            <a:r>
              <a:rPr lang="en-US"/>
              <a:t>Encourage families to support their children to use additional terms to talk about a story–like mood, rising action, conflict, falling action, resolution, moral, etc…</a:t>
            </a:r>
            <a:endParaRPr/>
          </a:p>
          <a:p>
            <a:pPr marL="457200" lvl="0" indent="-298450" algn="l" rtl="0">
              <a:lnSpc>
                <a:spcPct val="100000"/>
              </a:lnSpc>
              <a:spcBef>
                <a:spcPts val="0"/>
              </a:spcBef>
              <a:spcAft>
                <a:spcPts val="0"/>
              </a:spcAft>
              <a:buSzPts val="1100"/>
              <a:buFont typeface="Calibri"/>
              <a:buChar char="•"/>
            </a:pPr>
            <a:r>
              <a:rPr lang="en-US"/>
              <a:t>If teaching this workshop to</a:t>
            </a:r>
            <a:r>
              <a:rPr lang="en-US" b="1"/>
              <a:t> Multilingual families</a:t>
            </a:r>
            <a:r>
              <a:rPr lang="en-US"/>
              <a:t>:</a:t>
            </a:r>
            <a:endParaRPr/>
          </a:p>
          <a:p>
            <a:pPr marL="914400" lvl="1" indent="-298450" algn="l" rtl="0">
              <a:lnSpc>
                <a:spcPct val="100000"/>
              </a:lnSpc>
              <a:spcBef>
                <a:spcPts val="0"/>
              </a:spcBef>
              <a:spcAft>
                <a:spcPts val="0"/>
              </a:spcAft>
              <a:buSzPts val="1100"/>
              <a:buFont typeface="Calibri"/>
              <a:buChar char="•"/>
            </a:pPr>
            <a:r>
              <a:rPr lang="en-US"/>
              <a:t>Encourage families to use stories from their family life or cultural background. This reading tip is especially suited for adults who may not be literate in English (or any language).</a:t>
            </a:r>
            <a:endParaRPr/>
          </a:p>
          <a:p>
            <a:pPr marL="914400" lvl="1" indent="-298450" algn="l" rtl="0">
              <a:lnSpc>
                <a:spcPct val="100000"/>
              </a:lnSpc>
              <a:spcBef>
                <a:spcPts val="0"/>
              </a:spcBef>
              <a:spcAft>
                <a:spcPts val="0"/>
              </a:spcAft>
              <a:buSzPts val="1100"/>
              <a:buFont typeface="Calibri"/>
              <a:buChar char="•"/>
            </a:pPr>
            <a:r>
              <a:rPr lang="en-US"/>
              <a:t>Consider providing sentence stems for families who may be speaking in a group. </a:t>
            </a:r>
            <a:endParaRPr/>
          </a:p>
          <a:p>
            <a:pPr marL="914400" lvl="1" indent="-317500" algn="l" rtl="0">
              <a:lnSpc>
                <a:spcPct val="100000"/>
              </a:lnSpc>
              <a:spcBef>
                <a:spcPts val="0"/>
              </a:spcBef>
              <a:spcAft>
                <a:spcPts val="0"/>
              </a:spcAft>
              <a:buSzPts val="1400"/>
              <a:buChar char="•"/>
            </a:pPr>
            <a:r>
              <a:rPr lang="en-US"/>
              <a:t>For children with language difficulties, such as students learning English, storytelling can be a challenging task. They may have a harder time explaining the sequence the events, and using appropriate language. Consider providing sentence stems for children to use when talking about the beginning, middle, and ending of the story.</a:t>
            </a:r>
            <a:endParaRPr/>
          </a:p>
          <a:p>
            <a:pPr marL="457200" lvl="0" indent="-317500" algn="l" rtl="0">
              <a:lnSpc>
                <a:spcPct val="100000"/>
              </a:lnSpc>
              <a:spcBef>
                <a:spcPts val="0"/>
              </a:spcBef>
              <a:spcAft>
                <a:spcPts val="0"/>
              </a:spcAft>
              <a:buSzPts val="1400"/>
              <a:buFont typeface="Arial"/>
              <a:buChar char="•"/>
            </a:pPr>
            <a:r>
              <a:rPr lang="en-US"/>
              <a:t>If families are </a:t>
            </a:r>
            <a:r>
              <a:rPr lang="en-US" b="1"/>
              <a:t>familiar with this workshop</a:t>
            </a:r>
            <a:r>
              <a:rPr lang="en-US"/>
              <a:t>, consider how you might leverage their experience. Ask families to share how they helped their child internalize the steps. Invite them (ahead of time) to model one or more steps if appropriate.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u="sng"/>
              <a:t>Timing considerations for a 60 min workshop</a:t>
            </a:r>
            <a:endParaRPr u="sng"/>
          </a:p>
          <a:p>
            <a:pPr marL="0" lvl="0" indent="0" algn="l" rtl="0">
              <a:lnSpc>
                <a:spcPct val="100000"/>
              </a:lnSpc>
              <a:spcBef>
                <a:spcPts val="0"/>
              </a:spcBef>
              <a:spcAft>
                <a:spcPts val="0"/>
              </a:spcAft>
              <a:buSzPts val="1400"/>
              <a:buNone/>
            </a:pPr>
            <a:r>
              <a:rPr lang="en-US"/>
              <a:t>Welcome: 10 mins</a:t>
            </a:r>
            <a:endParaRPr/>
          </a:p>
          <a:p>
            <a:pPr marL="0" lvl="0" indent="0" algn="l" rtl="0">
              <a:lnSpc>
                <a:spcPct val="100000"/>
              </a:lnSpc>
              <a:spcBef>
                <a:spcPts val="0"/>
              </a:spcBef>
              <a:spcAft>
                <a:spcPts val="0"/>
              </a:spcAft>
              <a:buSzPts val="1400"/>
              <a:buNone/>
            </a:pPr>
            <a:r>
              <a:rPr lang="en-US"/>
              <a:t>Reading tip: 15-20 mins</a:t>
            </a:r>
            <a:endParaRPr/>
          </a:p>
          <a:p>
            <a:pPr marL="0" lvl="0" indent="0" algn="l" rtl="0">
              <a:lnSpc>
                <a:spcPct val="100000"/>
              </a:lnSpc>
              <a:spcBef>
                <a:spcPts val="0"/>
              </a:spcBef>
              <a:spcAft>
                <a:spcPts val="0"/>
              </a:spcAft>
              <a:buSzPts val="1400"/>
              <a:buNone/>
            </a:pPr>
            <a:r>
              <a:rPr lang="en-US"/>
              <a:t>Practice: 15-20 mins</a:t>
            </a:r>
            <a:endParaRPr/>
          </a:p>
          <a:p>
            <a:pPr marL="0" lvl="0" indent="0" algn="l" rtl="0">
              <a:lnSpc>
                <a:spcPct val="100000"/>
              </a:lnSpc>
              <a:spcBef>
                <a:spcPts val="0"/>
              </a:spcBef>
              <a:spcAft>
                <a:spcPts val="0"/>
              </a:spcAft>
              <a:buSzPts val="1400"/>
              <a:buNone/>
            </a:pPr>
            <a:r>
              <a:rPr lang="en-US"/>
              <a:t>Reflection and updates: 10 mins</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After you use these materials, we want to hear your feedback! Fill out the </a:t>
            </a:r>
            <a:r>
              <a:rPr lang="en-US"/>
              <a:t>Family Workshop</a:t>
            </a:r>
            <a:r>
              <a:rPr lang="en-US" sz="1200" b="0" i="0" u="none" strike="noStrike" cap="none">
                <a:solidFill>
                  <a:schemeClr val="dk1"/>
                </a:solidFill>
                <a:latin typeface="Calibri"/>
                <a:ea typeface="Calibri"/>
                <a:cs typeface="Calibri"/>
                <a:sym typeface="Calibri"/>
              </a:rPr>
              <a:t> </a:t>
            </a:r>
            <a:r>
              <a:rPr lang="en-US"/>
              <a:t>F</a:t>
            </a:r>
            <a:r>
              <a:rPr lang="en-US" sz="1200" b="0" i="0" u="none" strike="noStrike" cap="none">
                <a:solidFill>
                  <a:schemeClr val="dk1"/>
                </a:solidFill>
                <a:latin typeface="Calibri"/>
                <a:ea typeface="Calibri"/>
                <a:cs typeface="Calibri"/>
                <a:sym typeface="Calibri"/>
              </a:rPr>
              <a:t>acilitator </a:t>
            </a:r>
            <a:r>
              <a:rPr lang="en-US"/>
              <a:t>F</a:t>
            </a:r>
            <a:r>
              <a:rPr lang="en-US" sz="1200" b="0" i="0" u="none" strike="noStrike" cap="none">
                <a:solidFill>
                  <a:schemeClr val="dk1"/>
                </a:solidFill>
                <a:latin typeface="Calibri"/>
                <a:ea typeface="Calibri"/>
                <a:cs typeface="Calibri"/>
                <a:sym typeface="Calibri"/>
              </a:rPr>
              <a:t>eedback </a:t>
            </a:r>
            <a:r>
              <a:rPr lang="en-US"/>
              <a:t>F</a:t>
            </a:r>
            <a:r>
              <a:rPr lang="en-US" sz="1200" b="0" i="0" u="none" strike="noStrike" cap="none">
                <a:solidFill>
                  <a:schemeClr val="dk1"/>
                </a:solidFill>
                <a:latin typeface="Calibri"/>
                <a:ea typeface="Calibri"/>
                <a:cs typeface="Calibri"/>
                <a:sym typeface="Calibri"/>
              </a:rPr>
              <a:t>orm at </a:t>
            </a:r>
            <a:r>
              <a:rPr lang="en-US" u="sng">
                <a:solidFill>
                  <a:schemeClr val="hlink"/>
                </a:solidFill>
                <a:hlinkClick r:id="rId3"/>
              </a:rPr>
              <a:t>https://bit.ly/SBCfeedbackform</a:t>
            </a:r>
            <a:r>
              <a:rPr lang="en-US" u="none">
                <a:solidFill>
                  <a:schemeClr val="dk1"/>
                </a:solidFill>
              </a:rPr>
              <a:t>. </a:t>
            </a:r>
            <a:endParaRPr/>
          </a:p>
        </p:txBody>
      </p:sp>
      <p:sp>
        <p:nvSpPr>
          <p:cNvPr id="1253" name="Google Shape;1253;p1: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5"/>
        <p:cNvGrpSpPr/>
        <p:nvPr/>
      </p:nvGrpSpPr>
      <p:grpSpPr>
        <a:xfrm>
          <a:off x="0" y="0"/>
          <a:ext cx="0" cy="0"/>
          <a:chOff x="0" y="0"/>
          <a:chExt cx="0" cy="0"/>
        </a:xfrm>
      </p:grpSpPr>
      <p:sp>
        <p:nvSpPr>
          <p:cNvPr id="1346" name="Google Shape;1346;p10:notes"/>
          <p:cNvSpPr>
            <a:spLocks noGrp="1" noRot="1" noChangeAspect="1"/>
          </p:cNvSpPr>
          <p:nvPr>
            <p:ph type="sldImg" idx="2"/>
          </p:nvPr>
        </p:nvSpPr>
        <p:spPr>
          <a:xfrm>
            <a:off x="3533775" y="93663"/>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7" name="Google Shape;1347;p10: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Clr>
                <a:schemeClr val="dk1"/>
              </a:buClr>
              <a:buSzPts val="1400"/>
              <a:buChar char="•"/>
            </a:pPr>
            <a:r>
              <a:rPr lang="en-US" b="1"/>
              <a:t>Model </a:t>
            </a:r>
            <a:r>
              <a:rPr lang="en-US"/>
              <a:t>telling the middle.</a:t>
            </a:r>
            <a:endParaRPr/>
          </a:p>
          <a:p>
            <a:pPr marL="0" marR="0" lvl="0" indent="0" algn="l" rtl="0">
              <a:lnSpc>
                <a:spcPct val="100000"/>
              </a:lnSpc>
              <a:spcBef>
                <a:spcPts val="0"/>
              </a:spcBef>
              <a:spcAft>
                <a:spcPts val="0"/>
              </a:spcAft>
              <a:buSzPts val="1400"/>
              <a:buNone/>
            </a:pPr>
            <a:endParaRPr u="sng"/>
          </a:p>
          <a:p>
            <a:pPr marL="0" marR="0" lvl="0" indent="0" algn="l" rtl="0">
              <a:lnSpc>
                <a:spcPct val="100000"/>
              </a:lnSpc>
              <a:spcBef>
                <a:spcPts val="0"/>
              </a:spcBef>
              <a:spcAft>
                <a:spcPts val="0"/>
              </a:spcAft>
              <a:buSzPts val="1400"/>
              <a:buNone/>
            </a:pPr>
            <a:r>
              <a:rPr lang="en-US" u="sng"/>
              <a:t>Sample script</a:t>
            </a:r>
            <a:endParaRPr u="sng"/>
          </a:p>
          <a:p>
            <a:pPr marL="0" marR="0" lvl="0" indent="0" algn="l" rtl="0">
              <a:lnSpc>
                <a:spcPct val="100000"/>
              </a:lnSpc>
              <a:spcBef>
                <a:spcPts val="0"/>
              </a:spcBef>
              <a:spcAft>
                <a:spcPts val="0"/>
              </a:spcAft>
              <a:buSzPts val="1400"/>
              <a:buNone/>
            </a:pPr>
            <a:r>
              <a:rPr lang="en-US" i="1"/>
              <a:t>Let’s move to the middle of a story. The middle is where the bulk of the action of the story happens. It gives important key details, and holds the reader’s attention. Here, we read, or talk, about how the character(s) faces or overcomes those challenges.</a:t>
            </a:r>
            <a:endParaRPr i="1"/>
          </a:p>
          <a:p>
            <a:pPr marL="0" marR="0" lvl="0" indent="0" algn="l" rtl="0">
              <a:lnSpc>
                <a:spcPct val="100000"/>
              </a:lnSpc>
              <a:spcBef>
                <a:spcPts val="0"/>
              </a:spcBef>
              <a:spcAft>
                <a:spcPts val="0"/>
              </a:spcAft>
              <a:buSzPts val="1400"/>
              <a:buNone/>
            </a:pPr>
            <a:endParaRPr i="1"/>
          </a:p>
          <a:p>
            <a:pPr marL="0" marR="0" lvl="0" indent="0" algn="l" rtl="0">
              <a:lnSpc>
                <a:spcPct val="100000"/>
              </a:lnSpc>
              <a:spcBef>
                <a:spcPts val="0"/>
              </a:spcBef>
              <a:spcAft>
                <a:spcPts val="0"/>
              </a:spcAft>
              <a:buSzPts val="1400"/>
              <a:buNone/>
            </a:pPr>
            <a:r>
              <a:rPr lang="en-US" i="1"/>
              <a:t>The middle of my story would include me falling down a bunch of times. I scraped my left knee, and I still have that scar to this very day. My dad ran inside the house to grab first-aid materials and bandaged my wound. He asked if I still wanted to give bike riding a try. I said ‘Of course!’ We continued to ride. My sister kept running alongside me and encouraging me. </a:t>
            </a:r>
            <a:endParaRPr i="1"/>
          </a:p>
          <a:p>
            <a:pPr marL="0" marR="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400"/>
              <a:buFont typeface="Arial"/>
              <a:buNone/>
            </a:pPr>
            <a:r>
              <a:rPr lang="en-US" u="sng"/>
              <a:t>Sample script in Spanish</a:t>
            </a:r>
            <a:endParaRPr u="sng"/>
          </a:p>
          <a:p>
            <a:pPr marL="0" lvl="0" indent="0" algn="l" rtl="0">
              <a:lnSpc>
                <a:spcPct val="100000"/>
              </a:lnSpc>
              <a:spcBef>
                <a:spcPts val="0"/>
              </a:spcBef>
              <a:spcAft>
                <a:spcPts val="0"/>
              </a:spcAft>
              <a:buClr>
                <a:schemeClr val="dk1"/>
              </a:buClr>
              <a:buSzPts val="1400"/>
              <a:buFont typeface="Arial"/>
              <a:buNone/>
            </a:pPr>
            <a:r>
              <a:rPr lang="en-US" i="1"/>
              <a:t>Movamos al medio de una historia. El medio es donde pasa la mayoría de la acción del cuento. Da detalles importantes claves, y sostiene la atención del lector. Aquí leemos, o hablamos, sobre cómo el personaje enfrenta o supera estos retos. </a:t>
            </a:r>
            <a:endParaRPr i="1"/>
          </a:p>
          <a:p>
            <a:pPr marL="0" lvl="0" indent="0" algn="l" rtl="0">
              <a:lnSpc>
                <a:spcPct val="100000"/>
              </a:lnSpc>
              <a:spcBef>
                <a:spcPts val="0"/>
              </a:spcBef>
              <a:spcAft>
                <a:spcPts val="0"/>
              </a:spcAft>
              <a:buClr>
                <a:schemeClr val="dk1"/>
              </a:buClr>
              <a:buSzPts val="1400"/>
              <a:buFont typeface="Arial"/>
              <a:buNone/>
            </a:pPr>
            <a:endParaRPr i="1"/>
          </a:p>
          <a:p>
            <a:pPr marL="0" lvl="0" indent="0" algn="l" rtl="0">
              <a:lnSpc>
                <a:spcPct val="100000"/>
              </a:lnSpc>
              <a:spcBef>
                <a:spcPts val="0"/>
              </a:spcBef>
              <a:spcAft>
                <a:spcPts val="0"/>
              </a:spcAft>
              <a:buClr>
                <a:schemeClr val="dk1"/>
              </a:buClr>
              <a:buSzPts val="1400"/>
              <a:buFont typeface="Arial"/>
              <a:buNone/>
            </a:pPr>
            <a:r>
              <a:rPr lang="en-US" i="1"/>
              <a:t>El medio de mi cuento incluye que me caí varias veces. Me raspé la rodilla izquierda, y todavía tengo la cicatriz hoy en día. Mi papá corrió a la casa para agarrar materiales de primeros auxilios y vendó mi herida. Me preguntó si yo todavía quería intentar montar en bicicleta. Dije “¡Claro que sí! Seguimos montando. Mi hermana seguía corriendo a mi lado y animándome.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3"/>
        <p:cNvGrpSpPr/>
        <p:nvPr/>
      </p:nvGrpSpPr>
      <p:grpSpPr>
        <a:xfrm>
          <a:off x="0" y="0"/>
          <a:ext cx="0" cy="0"/>
          <a:chOff x="0" y="0"/>
          <a:chExt cx="0" cy="0"/>
        </a:xfrm>
      </p:grpSpPr>
      <p:sp>
        <p:nvSpPr>
          <p:cNvPr id="1354" name="Google Shape;1354;p11:notes"/>
          <p:cNvSpPr>
            <a:spLocks noGrp="1" noRot="1" noChangeAspect="1"/>
          </p:cNvSpPr>
          <p:nvPr>
            <p:ph type="sldImg" idx="2"/>
          </p:nvPr>
        </p:nvSpPr>
        <p:spPr>
          <a:xfrm>
            <a:off x="3533775" y="93663"/>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5" name="Google Shape;1355;p11: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400"/>
              <a:buNone/>
            </a:pPr>
            <a:endParaRPr u="sng"/>
          </a:p>
          <a:p>
            <a:pPr marL="457200" marR="0" lvl="0" indent="-292100" algn="l" rtl="0">
              <a:lnSpc>
                <a:spcPct val="100000"/>
              </a:lnSpc>
              <a:spcBef>
                <a:spcPts val="0"/>
              </a:spcBef>
              <a:spcAft>
                <a:spcPts val="0"/>
              </a:spcAft>
              <a:buSzPts val="1000"/>
              <a:buChar char="●"/>
            </a:pPr>
            <a:r>
              <a:rPr lang="en-US" b="1"/>
              <a:t>Model</a:t>
            </a:r>
            <a:r>
              <a:rPr lang="en-US"/>
              <a:t> how to tell the end.</a:t>
            </a:r>
            <a:endParaRPr/>
          </a:p>
          <a:p>
            <a:pPr marL="45720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u="sng"/>
              <a:t>Sample script</a:t>
            </a:r>
            <a:endParaRPr u="sng"/>
          </a:p>
          <a:p>
            <a:pPr marL="0" marR="0" lvl="0" indent="0" algn="l" rtl="0">
              <a:lnSpc>
                <a:spcPct val="100000"/>
              </a:lnSpc>
              <a:spcBef>
                <a:spcPts val="0"/>
              </a:spcBef>
              <a:spcAft>
                <a:spcPts val="0"/>
              </a:spcAft>
              <a:buSzPts val="1400"/>
              <a:buNone/>
            </a:pPr>
            <a:r>
              <a:rPr lang="en-US" i="1"/>
              <a:t>Let’s wrap the story up. The end – this is where the story comes to a close, it is the conclusion and solution to the problem. It is where the character learns a lesson or comes to terms with the events of what happened.</a:t>
            </a:r>
            <a:endParaRPr i="1"/>
          </a:p>
          <a:p>
            <a:pPr marL="0" marR="0" lvl="0" indent="0" algn="l" rtl="0">
              <a:lnSpc>
                <a:spcPct val="100000"/>
              </a:lnSpc>
              <a:spcBef>
                <a:spcPts val="0"/>
              </a:spcBef>
              <a:spcAft>
                <a:spcPts val="0"/>
              </a:spcAft>
              <a:buSzPts val="1400"/>
              <a:buNone/>
            </a:pPr>
            <a:endParaRPr i="1"/>
          </a:p>
          <a:p>
            <a:pPr marL="0" marR="0" lvl="0" indent="0" algn="l" rtl="0">
              <a:lnSpc>
                <a:spcPct val="100000"/>
              </a:lnSpc>
              <a:spcBef>
                <a:spcPts val="0"/>
              </a:spcBef>
              <a:spcAft>
                <a:spcPts val="0"/>
              </a:spcAft>
              <a:buSzPts val="1400"/>
              <a:buNone/>
            </a:pPr>
            <a:r>
              <a:rPr lang="en-US" i="1"/>
              <a:t>The ending of my story includes me sticking it out, for a full two hours, until I learned to ride. My dad let his hands go from the seat of my bike. I had no idea that he had let go until my sister started squealing and telling me–you’re doing it! I was riding all on my own!  It was the best feeling ever!</a:t>
            </a:r>
            <a:endParaRPr i="1"/>
          </a:p>
          <a:p>
            <a:pPr marL="0" marR="0" lvl="0" indent="0" algn="l" rtl="0">
              <a:lnSpc>
                <a:spcPct val="100000"/>
              </a:lnSpc>
              <a:spcBef>
                <a:spcPts val="0"/>
              </a:spcBef>
              <a:spcAft>
                <a:spcPts val="0"/>
              </a:spcAft>
              <a:buSzPts val="1400"/>
              <a:buNone/>
            </a:pPr>
            <a:endParaRPr i="1"/>
          </a:p>
          <a:p>
            <a:pPr marL="0" marR="0" lvl="0" indent="0" algn="l" rtl="0">
              <a:lnSpc>
                <a:spcPct val="100000"/>
              </a:lnSpc>
              <a:spcBef>
                <a:spcPts val="0"/>
              </a:spcBef>
              <a:spcAft>
                <a:spcPts val="0"/>
              </a:spcAft>
              <a:buSzPts val="1400"/>
              <a:buNone/>
            </a:pPr>
            <a:r>
              <a:rPr lang="en-US" i="1"/>
              <a:t>What moral or lesson can we learn from this story?</a:t>
            </a:r>
            <a:endParaRPr i="1"/>
          </a:p>
          <a:p>
            <a:pPr marL="0" marR="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400"/>
              <a:buFont typeface="Arial"/>
              <a:buNone/>
            </a:pPr>
            <a:r>
              <a:rPr lang="en-US" u="sng"/>
              <a:t>Sample script in Spanish</a:t>
            </a:r>
            <a:endParaRPr u="sng"/>
          </a:p>
          <a:p>
            <a:pPr marL="0" lvl="0" indent="0" algn="l" rtl="0">
              <a:lnSpc>
                <a:spcPct val="100000"/>
              </a:lnSpc>
              <a:spcBef>
                <a:spcPts val="0"/>
              </a:spcBef>
              <a:spcAft>
                <a:spcPts val="0"/>
              </a:spcAft>
              <a:buClr>
                <a:schemeClr val="dk1"/>
              </a:buClr>
              <a:buSzPts val="1400"/>
              <a:buFont typeface="Arial"/>
              <a:buNone/>
            </a:pPr>
            <a:r>
              <a:rPr lang="en-US" i="1"/>
              <a:t>Cerremos esta historia. El final - es donde se cierra el cuento, es la conclusión y la solución al problema. Es donde el personaje aprende una lección o acepta lo que pasó. </a:t>
            </a:r>
            <a:endParaRPr i="1"/>
          </a:p>
          <a:p>
            <a:pPr marL="0" lvl="0" indent="0" algn="l" rtl="0">
              <a:lnSpc>
                <a:spcPct val="100000"/>
              </a:lnSpc>
              <a:spcBef>
                <a:spcPts val="0"/>
              </a:spcBef>
              <a:spcAft>
                <a:spcPts val="0"/>
              </a:spcAft>
              <a:buClr>
                <a:schemeClr val="dk1"/>
              </a:buClr>
              <a:buSzPts val="1400"/>
              <a:buFont typeface="Arial"/>
              <a:buNone/>
            </a:pPr>
            <a:endParaRPr i="1"/>
          </a:p>
          <a:p>
            <a:pPr marL="0" lvl="0" indent="0" algn="l" rtl="0">
              <a:lnSpc>
                <a:spcPct val="100000"/>
              </a:lnSpc>
              <a:spcBef>
                <a:spcPts val="0"/>
              </a:spcBef>
              <a:spcAft>
                <a:spcPts val="0"/>
              </a:spcAft>
              <a:buClr>
                <a:schemeClr val="dk1"/>
              </a:buClr>
              <a:buSzPts val="1400"/>
              <a:buFont typeface="Arial"/>
              <a:buNone/>
            </a:pPr>
            <a:r>
              <a:rPr lang="en-US" i="1"/>
              <a:t>El final de mi cuento incluye que yo me aguanté, durante dos horas enteras, hasta que aprendí a montar. Mi papá se quitó las manos de la silla de mi bici. Yo ni sabía que la había suelto hasta que mi hermana empezó a chillar y decirme - ¡lo estás haciendo! Yo estaba montando sóla. ¡Era el mejor sentimiento del mundo! </a:t>
            </a:r>
            <a:endParaRPr i="1"/>
          </a:p>
          <a:p>
            <a:pPr marL="0" lvl="0" indent="0" algn="l" rtl="0">
              <a:lnSpc>
                <a:spcPct val="100000"/>
              </a:lnSpc>
              <a:spcBef>
                <a:spcPts val="0"/>
              </a:spcBef>
              <a:spcAft>
                <a:spcPts val="0"/>
              </a:spcAft>
              <a:buClr>
                <a:schemeClr val="dk1"/>
              </a:buClr>
              <a:buSzPts val="1400"/>
              <a:buFont typeface="Arial"/>
              <a:buNone/>
            </a:pPr>
            <a:endParaRPr i="1"/>
          </a:p>
          <a:p>
            <a:pPr marL="0" lvl="0" indent="0" algn="l" rtl="0">
              <a:lnSpc>
                <a:spcPct val="100000"/>
              </a:lnSpc>
              <a:spcBef>
                <a:spcPts val="0"/>
              </a:spcBef>
              <a:spcAft>
                <a:spcPts val="0"/>
              </a:spcAft>
              <a:buClr>
                <a:schemeClr val="dk1"/>
              </a:buClr>
              <a:buSzPts val="1400"/>
              <a:buFont typeface="Arial"/>
              <a:buNone/>
            </a:pPr>
            <a:r>
              <a:rPr lang="en-US" i="1"/>
              <a:t>¿Qué moraleja o lección podemos aprender de esta historia?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1"/>
        <p:cNvGrpSpPr/>
        <p:nvPr/>
      </p:nvGrpSpPr>
      <p:grpSpPr>
        <a:xfrm>
          <a:off x="0" y="0"/>
          <a:ext cx="0" cy="0"/>
          <a:chOff x="0" y="0"/>
          <a:chExt cx="0" cy="0"/>
        </a:xfrm>
      </p:grpSpPr>
      <p:sp>
        <p:nvSpPr>
          <p:cNvPr id="1362" name="Google Shape;1362;p12: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Remind families that the </a:t>
            </a:r>
            <a:r>
              <a:rPr lang="en-US" sz="1200" b="1" i="0" u="none" strike="noStrike" cap="none">
                <a:solidFill>
                  <a:schemeClr val="dk1"/>
                </a:solidFill>
                <a:latin typeface="Calibri"/>
                <a:ea typeface="Calibri"/>
                <a:cs typeface="Calibri"/>
                <a:sym typeface="Calibri"/>
              </a:rPr>
              <a:t>at-home reading coach always asks questions! </a:t>
            </a:r>
            <a:endParaRPr/>
          </a:p>
          <a:p>
            <a:pPr marL="914400" lvl="1" indent="-304800" algn="l" rtl="0">
              <a:lnSpc>
                <a:spcPct val="100000"/>
              </a:lnSpc>
              <a:spcBef>
                <a:spcPts val="0"/>
              </a:spcBef>
              <a:spcAft>
                <a:spcPts val="0"/>
              </a:spcAft>
              <a:buClr>
                <a:schemeClr val="dk1"/>
              </a:buClr>
              <a:buSzPts val="1200"/>
              <a:buFont typeface="Calibri"/>
              <a:buChar char="•"/>
            </a:pPr>
            <a:r>
              <a:rPr lang="en-US" i="0" u="none" strike="noStrike" cap="none">
                <a:solidFill>
                  <a:schemeClr val="dk1"/>
                </a:solidFill>
              </a:rPr>
              <a:t>► </a:t>
            </a:r>
            <a:r>
              <a:rPr lang="en-US" i="1" u="none" strike="noStrike" cap="none">
                <a:solidFill>
                  <a:schemeClr val="dk1"/>
                </a:solidFill>
              </a:rPr>
              <a:t>For </a:t>
            </a:r>
            <a:r>
              <a:rPr lang="en-US" i="1"/>
              <a:t>Multilingual</a:t>
            </a:r>
            <a:r>
              <a:rPr lang="en-US" i="1" u="none" strike="noStrike" cap="none">
                <a:solidFill>
                  <a:schemeClr val="dk1"/>
                </a:solidFill>
              </a:rPr>
              <a:t> families specifically:</a:t>
            </a:r>
            <a:r>
              <a:rPr lang="en-US" i="0" u="none" strike="noStrike" cap="none">
                <a:solidFill>
                  <a:schemeClr val="dk1"/>
                </a:solidFill>
              </a:rPr>
              <a:t> Some families may come from a culture where asking questions and “coaching” their child may be an unfamiliar practice. Instead, they may be more used to being directive and having the answers​.</a:t>
            </a:r>
            <a:endParaRPr/>
          </a:p>
          <a:p>
            <a:pPr marL="1371600" lvl="2" indent="-304800" algn="l" rtl="0">
              <a:lnSpc>
                <a:spcPct val="100000"/>
              </a:lnSpc>
              <a:spcBef>
                <a:spcPts val="0"/>
              </a:spcBef>
              <a:spcAft>
                <a:spcPts val="0"/>
              </a:spcAft>
              <a:buClr>
                <a:schemeClr val="dk1"/>
              </a:buClr>
              <a:buSzPts val="1200"/>
              <a:buFont typeface="Calibri"/>
              <a:buChar char="•"/>
            </a:pPr>
            <a:r>
              <a:rPr lang="en-US" i="0" u="none" strike="noStrike" cap="none">
                <a:solidFill>
                  <a:schemeClr val="dk1"/>
                </a:solidFill>
              </a:rPr>
              <a:t>Encourage families to keep trying this coaching technique and assure them that the more they do it, the more comfortable it will become. ​</a:t>
            </a:r>
            <a:endParaRPr/>
          </a:p>
          <a:p>
            <a:pPr marL="1371600" lvl="2" indent="-304800" algn="l" rtl="0">
              <a:lnSpc>
                <a:spcPct val="100000"/>
              </a:lnSpc>
              <a:spcBef>
                <a:spcPts val="0"/>
              </a:spcBef>
              <a:spcAft>
                <a:spcPts val="0"/>
              </a:spcAft>
              <a:buSzPts val="1200"/>
              <a:buFont typeface="Calibri"/>
              <a:buChar char="•"/>
            </a:pPr>
            <a:r>
              <a:rPr lang="en-US" i="0" u="none" strike="noStrike" cap="none">
                <a:solidFill>
                  <a:schemeClr val="dk1"/>
                </a:solidFill>
              </a:rPr>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marL="1371600" lvl="2" indent="-304800" algn="l" rtl="0">
              <a:lnSpc>
                <a:spcPct val="100000"/>
              </a:lnSpc>
              <a:spcBef>
                <a:spcPts val="0"/>
              </a:spcBef>
              <a:spcAft>
                <a:spcPts val="0"/>
              </a:spcAft>
              <a:buSzPts val="1200"/>
              <a:buFont typeface="Calibri"/>
              <a:buChar char="•"/>
            </a:pPr>
            <a:r>
              <a:rPr lang="en-US" i="0" u="none" strike="noStrike" cap="none">
                <a:solidFill>
                  <a:schemeClr val="dk1"/>
                </a:solidFill>
              </a:rPr>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marL="457200" lvl="0" indent="-317500" algn="l" rtl="0">
              <a:lnSpc>
                <a:spcPct val="100000"/>
              </a:lnSpc>
              <a:spcBef>
                <a:spcPts val="0"/>
              </a:spcBef>
              <a:spcAft>
                <a:spcPts val="0"/>
              </a:spcAft>
              <a:buSzPts val="1400"/>
              <a:buChar char="•"/>
            </a:pPr>
            <a:r>
              <a:rPr lang="en-US" b="1"/>
              <a:t>Use this slide to ensure that families have some questions they can ask during practice time.</a:t>
            </a:r>
            <a:endParaRPr b="1"/>
          </a:p>
          <a:p>
            <a:pPr marL="914400" lvl="1" indent="-317500" algn="l" rtl="0">
              <a:lnSpc>
                <a:spcPct val="100000"/>
              </a:lnSpc>
              <a:spcBef>
                <a:spcPts val="0"/>
              </a:spcBef>
              <a:spcAft>
                <a:spcPts val="0"/>
              </a:spcAft>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marL="914400" lvl="1" indent="-317500" algn="l" rtl="0">
              <a:lnSpc>
                <a:spcPct val="100000"/>
              </a:lnSpc>
              <a:spcBef>
                <a:spcPts val="0"/>
              </a:spcBef>
              <a:spcAft>
                <a:spcPts val="0"/>
              </a:spcAft>
              <a:buSzPts val="1400"/>
              <a:buChar char="•"/>
            </a:pPr>
            <a:r>
              <a:rPr lang="en-US"/>
              <a:t>Share with families that there are also sample questions on the Reading Tip Sheet.</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sz="1200" b="0" i="0" u="sng" strike="noStrike" cap="none">
                <a:solidFill>
                  <a:schemeClr val="dk1"/>
                </a:solidFill>
                <a:latin typeface="Calibri"/>
                <a:ea typeface="Calibri"/>
                <a:cs typeface="Calibri"/>
                <a:sym typeface="Calibri"/>
              </a:rPr>
              <a:t>Sample script</a:t>
            </a:r>
            <a:endParaRPr/>
          </a:p>
          <a:p>
            <a:pPr marL="0" marR="0" lvl="0" indent="0" algn="l" rtl="0">
              <a:lnSpc>
                <a:spcPct val="100000"/>
              </a:lnSpc>
              <a:spcBef>
                <a:spcPts val="0"/>
              </a:spcBef>
              <a:spcAft>
                <a:spcPts val="0"/>
              </a:spcAft>
              <a:buSzPts val="1400"/>
              <a:buNone/>
            </a:pPr>
            <a:r>
              <a:rPr lang="en-US" sz="1200" b="0" i="1" u="none" strike="noStrike" cap="none">
                <a:solidFill>
                  <a:schemeClr val="dk1"/>
                </a:solidFill>
                <a:latin typeface="Calibri"/>
                <a:ea typeface="Calibri"/>
                <a:cs typeface="Calibri"/>
                <a:sym typeface="Calibri"/>
              </a:rPr>
              <a:t>At Springboard, the most important thing we want you to leave with is: to ALWAYS ASK QUESTIONS. You want to </a:t>
            </a:r>
            <a:r>
              <a:rPr lang="en-US" i="1"/>
              <a:t>a</a:t>
            </a:r>
            <a:r>
              <a:rPr lang="en-US" sz="1200" b="0" i="1" u="none" strike="noStrike" cap="none">
                <a:solidFill>
                  <a:schemeClr val="dk1"/>
                </a:solidFill>
                <a:latin typeface="Calibri"/>
                <a:ea typeface="Calibri"/>
                <a:cs typeface="Calibri"/>
                <a:sym typeface="Calibri"/>
              </a:rPr>
              <a:t>sk your child questions to help them </a:t>
            </a:r>
            <a:r>
              <a:rPr lang="en-US" i="1"/>
              <a:t>figure out words, understand what they’re reading, sound more like a storyteller, and enjoy what they are reading. Today we’ve learned questions to help your child improve reading comprehension through storytelling.</a:t>
            </a:r>
            <a:endParaRPr/>
          </a:p>
          <a:p>
            <a:pPr marL="0" marR="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u="sng"/>
              <a:t>Sample script in Spanish</a:t>
            </a:r>
            <a:endParaRPr/>
          </a:p>
          <a:p>
            <a:pPr marL="0" lvl="0" indent="0" algn="l" rtl="0">
              <a:lnSpc>
                <a:spcPct val="100000"/>
              </a:lnSpc>
              <a:spcBef>
                <a:spcPts val="0"/>
              </a:spcBef>
              <a:spcAft>
                <a:spcPts val="0"/>
              </a:spcAft>
              <a:buClr>
                <a:schemeClr val="dk1"/>
              </a:buClr>
              <a:buSzPts val="1400"/>
              <a:buFont typeface="Arial"/>
              <a:buNone/>
            </a:pPr>
            <a:r>
              <a:rPr lang="en-US" i="1"/>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a mejorar su comprensión lectora mediante la narración.</a:t>
            </a:r>
            <a:endParaRPr/>
          </a:p>
        </p:txBody>
      </p:sp>
      <p:sp>
        <p:nvSpPr>
          <p:cNvPr id="1363" name="Google Shape;1363;p12: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1"/>
        <p:cNvGrpSpPr/>
        <p:nvPr/>
      </p:nvGrpSpPr>
      <p:grpSpPr>
        <a:xfrm>
          <a:off x="0" y="0"/>
          <a:ext cx="0" cy="0"/>
          <a:chOff x="0" y="0"/>
          <a:chExt cx="0" cy="0"/>
        </a:xfrm>
      </p:grpSpPr>
      <p:sp>
        <p:nvSpPr>
          <p:cNvPr id="1372" name="Google Shape;1372;p13: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304800" algn="l" rtl="0">
              <a:lnSpc>
                <a:spcPct val="100000"/>
              </a:lnSpc>
              <a:spcBef>
                <a:spcPts val="0"/>
              </a:spcBef>
              <a:spcAft>
                <a:spcPts val="0"/>
              </a:spcAft>
              <a:buClr>
                <a:schemeClr val="dk1"/>
              </a:buClr>
              <a:buSzPts val="1200"/>
              <a:buFont typeface="Calibri"/>
              <a:buChar char="•"/>
            </a:pPr>
            <a:r>
              <a:rPr lang="en-US"/>
              <a:t>Remind families that the </a:t>
            </a:r>
            <a:r>
              <a:rPr lang="en-US" b="1"/>
              <a:t>at-home reading coach always asks questions! </a:t>
            </a:r>
            <a:endParaRPr/>
          </a:p>
          <a:p>
            <a:pPr marL="914400" lvl="1" indent="-304800" algn="l" rtl="0">
              <a:lnSpc>
                <a:spcPct val="100000"/>
              </a:lnSpc>
              <a:spcBef>
                <a:spcPts val="0"/>
              </a:spcBef>
              <a:spcAft>
                <a:spcPts val="0"/>
              </a:spcAft>
              <a:buClr>
                <a:schemeClr val="dk1"/>
              </a:buClr>
              <a:buSzPts val="1200"/>
              <a:buFont typeface="Calibri"/>
              <a:buChar char="•"/>
            </a:pPr>
            <a:r>
              <a:rPr lang="en-US"/>
              <a:t>► </a:t>
            </a:r>
            <a:r>
              <a:rPr lang="en-US" i="1"/>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marL="1371600" lvl="2" indent="-304800" algn="l" rtl="0">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marL="1371600" lvl="2" indent="-304800" algn="l" rtl="0">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marL="1371600" lvl="2" indent="-304800" algn="l" rtl="0">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marL="457200" lvl="0" indent="-317500" algn="l" rtl="0">
              <a:lnSpc>
                <a:spcPct val="100000"/>
              </a:lnSpc>
              <a:spcBef>
                <a:spcPts val="0"/>
              </a:spcBef>
              <a:spcAft>
                <a:spcPts val="0"/>
              </a:spcAft>
              <a:buClr>
                <a:schemeClr val="dk1"/>
              </a:buClr>
              <a:buSzPts val="1400"/>
              <a:buChar char="•"/>
            </a:pPr>
            <a:r>
              <a:rPr lang="en-US" b="1"/>
              <a:t>Use this slide to ensure that families have some questions they can ask during practice time.</a:t>
            </a:r>
            <a:endParaRPr b="1"/>
          </a:p>
          <a:p>
            <a:pPr marL="914400" lvl="1" indent="-317500" algn="l" rtl="0">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and/or ask families to share other questions they have written down throughout the workshop.</a:t>
            </a:r>
            <a:endParaRPr/>
          </a:p>
          <a:p>
            <a:pPr marL="914400" lvl="1" indent="-317500" algn="l" rtl="0">
              <a:lnSpc>
                <a:spcPct val="100000"/>
              </a:lnSpc>
              <a:spcBef>
                <a:spcPts val="0"/>
              </a:spcBef>
              <a:spcAft>
                <a:spcPts val="0"/>
              </a:spcAft>
              <a:buClr>
                <a:schemeClr val="dk1"/>
              </a:buClr>
              <a:buSzPts val="1400"/>
              <a:buChar char="•"/>
            </a:pPr>
            <a:r>
              <a:rPr lang="en-US"/>
              <a:t>There are also sample questions on the Reading Tip Sheet.</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u="sng"/>
              <a:t>Sample script:</a:t>
            </a:r>
            <a:endParaRPr/>
          </a:p>
          <a:p>
            <a:pPr marL="0" lvl="0" indent="0" algn="l" rtl="0">
              <a:lnSpc>
                <a:spcPct val="100000"/>
              </a:lnSpc>
              <a:spcBef>
                <a:spcPts val="0"/>
              </a:spcBef>
              <a:spcAft>
                <a:spcPts val="0"/>
              </a:spcAft>
              <a:buClr>
                <a:schemeClr val="dk1"/>
              </a:buClr>
              <a:buSzPts val="1400"/>
              <a:buFont typeface="Arial"/>
              <a:buNone/>
            </a:pPr>
            <a:r>
              <a:rPr lang="en-US" i="1"/>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improve reading comprehension through storytelling.</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u="sng"/>
              <a:t>Sample script in Spanish</a:t>
            </a:r>
            <a:endParaRPr/>
          </a:p>
          <a:p>
            <a:pPr marL="0" lvl="0" indent="0" algn="l" rtl="0">
              <a:lnSpc>
                <a:spcPct val="100000"/>
              </a:lnSpc>
              <a:spcBef>
                <a:spcPts val="0"/>
              </a:spcBef>
              <a:spcAft>
                <a:spcPts val="0"/>
              </a:spcAft>
              <a:buClr>
                <a:schemeClr val="dk1"/>
              </a:buClr>
              <a:buSzPts val="1400"/>
              <a:buFont typeface="Arial"/>
              <a:buNone/>
            </a:pPr>
            <a:r>
              <a:rPr lang="en-US" i="1"/>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a mejorar su comprensión lectora mediante la narración.</a:t>
            </a:r>
            <a:endParaRPr/>
          </a:p>
          <a:p>
            <a:pPr marL="457200" lvl="0" indent="-228600" algn="l" rtl="0">
              <a:lnSpc>
                <a:spcPct val="100000"/>
              </a:lnSpc>
              <a:spcBef>
                <a:spcPts val="0"/>
              </a:spcBef>
              <a:spcAft>
                <a:spcPts val="0"/>
              </a:spcAft>
              <a:buSzPts val="1400"/>
              <a:buNone/>
            </a:pPr>
            <a:endParaRPr u="sng"/>
          </a:p>
        </p:txBody>
      </p:sp>
      <p:sp>
        <p:nvSpPr>
          <p:cNvPr id="1373" name="Google Shape;1373;p13: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0"/>
        <p:cNvGrpSpPr/>
        <p:nvPr/>
      </p:nvGrpSpPr>
      <p:grpSpPr>
        <a:xfrm>
          <a:off x="0" y="0"/>
          <a:ext cx="0" cy="0"/>
          <a:chOff x="0" y="0"/>
          <a:chExt cx="0" cy="0"/>
        </a:xfrm>
      </p:grpSpPr>
      <p:sp>
        <p:nvSpPr>
          <p:cNvPr id="1381" name="Google Shape;1381;p14:notes"/>
          <p:cNvSpPr>
            <a:spLocks noGrp="1" noRot="1" noChangeAspect="1"/>
          </p:cNvSpPr>
          <p:nvPr>
            <p:ph type="sldImg" idx="2"/>
          </p:nvPr>
        </p:nvSpPr>
        <p:spPr>
          <a:xfrm>
            <a:off x="130629" y="10556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2" name="Google Shape;1382;p14: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200"/>
              <a:buFont typeface="Calibri"/>
              <a:buNone/>
            </a:pPr>
            <a:endParaRPr b="1"/>
          </a:p>
          <a:p>
            <a:pPr marL="171450" lvl="0" indent="-171450" algn="l" rtl="0">
              <a:lnSpc>
                <a:spcPct val="100000"/>
              </a:lnSpc>
              <a:spcBef>
                <a:spcPts val="0"/>
              </a:spcBef>
              <a:spcAft>
                <a:spcPts val="0"/>
              </a:spcAft>
              <a:buClr>
                <a:schemeClr val="dk1"/>
              </a:buClr>
              <a:buSzPts val="1200"/>
              <a:buChar char="•"/>
            </a:pPr>
            <a:r>
              <a:rPr lang="en-US" b="1"/>
              <a:t>Use this slide if families’ primary language is not English or they may have specific questions. </a:t>
            </a:r>
            <a:r>
              <a:rPr lang="en-US"/>
              <a:t>Alternatively, if you have talked about accommodations throughout the reading tip explanation you may skip this slide or use it to briefly sum up. </a:t>
            </a:r>
            <a:endParaRPr/>
          </a:p>
          <a:p>
            <a:pPr marL="171450" lvl="0" indent="-171450" algn="l" rtl="0">
              <a:lnSpc>
                <a:spcPct val="100000"/>
              </a:lnSpc>
              <a:spcBef>
                <a:spcPts val="0"/>
              </a:spcBef>
              <a:spcAft>
                <a:spcPts val="0"/>
              </a:spcAft>
              <a:buClr>
                <a:schemeClr val="dk1"/>
              </a:buClr>
              <a:buSzPts val="1200"/>
              <a:buChar char="•"/>
            </a:pPr>
            <a:r>
              <a:rPr lang="en-US" b="1"/>
              <a:t>Explain the tips on the slide</a:t>
            </a:r>
            <a:r>
              <a:rPr lang="en-US"/>
              <a:t>. If you need more detail, see “Ideas to differentiate” in the Workshop Guide.</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9"/>
        <p:cNvGrpSpPr/>
        <p:nvPr/>
      </p:nvGrpSpPr>
      <p:grpSpPr>
        <a:xfrm>
          <a:off x="0" y="0"/>
          <a:ext cx="0" cy="0"/>
          <a:chOff x="0" y="0"/>
          <a:chExt cx="0" cy="0"/>
        </a:xfrm>
      </p:grpSpPr>
      <p:sp>
        <p:nvSpPr>
          <p:cNvPr id="1390" name="Google Shape;1390;p15: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1" name="Google Shape;1391;p15: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Part 3: Practice time</a:t>
            </a:r>
            <a:endParaRPr b="1"/>
          </a:p>
          <a:p>
            <a:pPr marL="228600" marR="0" lvl="0" indent="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Char char="•"/>
            </a:pPr>
            <a:r>
              <a:rPr lang="en-US"/>
              <a:t>Note: Practice time should be most of the remaining time. Leave 10 minutes or so at the end for reflection.</a:t>
            </a:r>
            <a:endParaRPr/>
          </a:p>
          <a:p>
            <a:pPr marL="457200" lvl="0" indent="-317500" algn="l" rtl="0">
              <a:lnSpc>
                <a:spcPct val="100000"/>
              </a:lnSpc>
              <a:spcBef>
                <a:spcPts val="0"/>
              </a:spcBef>
              <a:spcAft>
                <a:spcPts val="0"/>
              </a:spcAft>
              <a:buSzPts val="1400"/>
              <a:buChar char="•"/>
            </a:pPr>
            <a:r>
              <a:rPr lang="en-US" sz="1200" b="1" i="0" u="none" strike="noStrike" cap="none">
                <a:solidFill>
                  <a:schemeClr val="dk1"/>
                </a:solidFill>
                <a:latin typeface="Calibri"/>
                <a:ea typeface="Calibri"/>
                <a:cs typeface="Calibri"/>
                <a:sym typeface="Calibri"/>
              </a:rPr>
              <a:t>Summarize the tip, </a:t>
            </a:r>
            <a:r>
              <a:rPr lang="en-US" sz="1200" b="0" i="0" u="none" strike="noStrike" cap="none">
                <a:solidFill>
                  <a:schemeClr val="dk1"/>
                </a:solidFill>
                <a:latin typeface="Calibri"/>
                <a:ea typeface="Calibri"/>
                <a:cs typeface="Calibri"/>
                <a:sym typeface="Calibri"/>
              </a:rPr>
              <a:t>and remind families to repeat these steps during practice time.</a:t>
            </a:r>
            <a:endParaRPr sz="1200" b="0" i="0" u="none" strike="noStrike" cap="none">
              <a:solidFill>
                <a:schemeClr val="dk1"/>
              </a:solidFill>
              <a:latin typeface="Calibri"/>
              <a:ea typeface="Calibri"/>
              <a:cs typeface="Calibri"/>
              <a:sym typeface="Calibri"/>
            </a:endParaRPr>
          </a:p>
          <a:p>
            <a:pPr marL="457200" lvl="0" indent="-317500" algn="l" rtl="0">
              <a:lnSpc>
                <a:spcPct val="100000"/>
              </a:lnSpc>
              <a:spcBef>
                <a:spcPts val="0"/>
              </a:spcBef>
              <a:spcAft>
                <a:spcPts val="0"/>
              </a:spcAft>
              <a:buClr>
                <a:schemeClr val="dk1"/>
              </a:buClr>
              <a:buSzPts val="1400"/>
              <a:buChar char="•"/>
            </a:pPr>
            <a:r>
              <a:rPr lang="en-US" b="1"/>
              <a:t>Take a moment to explain that you’ll be circulating </a:t>
            </a:r>
            <a:r>
              <a:rPr lang="en-US"/>
              <a:t>around while they practice (to provide 1:1 support and answer any questions).</a:t>
            </a:r>
            <a:endParaRPr/>
          </a:p>
          <a:p>
            <a:pPr marL="914400" lvl="1" indent="-317500" algn="l" rtl="0">
              <a:lnSpc>
                <a:spcPct val="100000"/>
              </a:lnSpc>
              <a:spcBef>
                <a:spcPts val="0"/>
              </a:spcBef>
              <a:spcAft>
                <a:spcPts val="0"/>
              </a:spcAft>
              <a:buSzPts val="1400"/>
              <a:buChar char="•"/>
            </a:pPr>
            <a:r>
              <a:rPr lang="en-US"/>
              <a:t>►Multilingual parents in particular often come with feelings of self-consciousness that can be overcome when they know why they're being observed.</a:t>
            </a:r>
            <a:r>
              <a:rPr lang="en-US" sz="1200" b="0" i="0" u="none" strike="noStrike" cap="none">
                <a:solidFill>
                  <a:schemeClr val="dk1"/>
                </a:solidFill>
                <a:latin typeface="Calibri"/>
                <a:ea typeface="Calibri"/>
                <a:cs typeface="Calibri"/>
                <a:sym typeface="Calibri"/>
              </a:rPr>
              <a:t> </a:t>
            </a:r>
            <a:endParaRPr/>
          </a:p>
          <a:p>
            <a:pPr marL="457200" lvl="0"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Remind families to ask questions as they use the tip.</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There are also sample questions on the </a:t>
            </a:r>
            <a:r>
              <a:rPr lang="en-US"/>
              <a:t>Reading Tip Sheet</a:t>
            </a:r>
            <a:r>
              <a:rPr lang="en-US" sz="1200" b="0" i="0" u="none" strike="noStrike" cap="none">
                <a:solidFill>
                  <a:schemeClr val="dk1"/>
                </a:solidFill>
                <a:latin typeface="Calibri"/>
                <a:ea typeface="Calibri"/>
                <a:cs typeface="Calibri"/>
                <a:sym typeface="Calibri"/>
              </a:rPr>
              <a:t>.</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To support families, consider underlin</a:t>
            </a:r>
            <a:r>
              <a:rPr lang="en-US"/>
              <a:t>ing</a:t>
            </a:r>
            <a:r>
              <a:rPr lang="en-US" sz="1200" b="0" i="0" u="none" strike="noStrike" cap="none">
                <a:solidFill>
                  <a:schemeClr val="dk1"/>
                </a:solidFill>
                <a:latin typeface="Calibri"/>
                <a:ea typeface="Calibri"/>
                <a:cs typeface="Calibri"/>
                <a:sym typeface="Calibri"/>
              </a:rPr>
              <a:t> two high leverage questions on the </a:t>
            </a:r>
            <a:r>
              <a:rPr lang="en-US"/>
              <a:t>Reading Tip Sheet</a:t>
            </a:r>
            <a:r>
              <a:rPr lang="en-US" sz="1200" b="0" i="0" u="none" strike="noStrike" cap="none">
                <a:solidFill>
                  <a:schemeClr val="dk1"/>
                </a:solidFill>
                <a:latin typeface="Calibri"/>
                <a:ea typeface="Calibri"/>
                <a:cs typeface="Calibri"/>
                <a:sym typeface="Calibri"/>
              </a:rPr>
              <a:t> a</a:t>
            </a:r>
            <a:r>
              <a:rPr lang="en-US"/>
              <a:t>s you circulate</a:t>
            </a:r>
            <a:r>
              <a:rPr lang="en-US" sz="1200" b="0" i="0" u="none" strike="noStrike" cap="none">
                <a:solidFill>
                  <a:schemeClr val="dk1"/>
                </a:solidFill>
                <a:latin typeface="Calibri"/>
                <a:ea typeface="Calibri"/>
                <a:cs typeface="Calibri"/>
                <a:sym typeface="Calibri"/>
              </a:rPr>
              <a:t>. </a:t>
            </a:r>
            <a:endParaRPr/>
          </a:p>
          <a:p>
            <a:pPr marL="457200" lvl="0" indent="-317500" algn="l" rtl="0">
              <a:lnSpc>
                <a:spcPct val="100000"/>
              </a:lnSpc>
              <a:spcBef>
                <a:spcPts val="0"/>
              </a:spcBef>
              <a:spcAft>
                <a:spcPts val="0"/>
              </a:spcAft>
              <a:buSzPts val="1400"/>
              <a:buChar char="•"/>
            </a:pPr>
            <a:r>
              <a:rPr lang="en-US"/>
              <a:t>Remind families they can always work on their action plan or other strategies during practice time, especially if they have questions or want some help with it.</a:t>
            </a:r>
            <a:endParaRPr/>
          </a:p>
          <a:p>
            <a:pPr marL="457200" lvl="0" indent="-317500" algn="l" rtl="0">
              <a:lnSpc>
                <a:spcPct val="100000"/>
              </a:lnSpc>
              <a:spcBef>
                <a:spcPts val="0"/>
              </a:spcBef>
              <a:spcAft>
                <a:spcPts val="0"/>
              </a:spcAft>
              <a:buSzPts val="1400"/>
              <a:buChar char="•"/>
            </a:pPr>
            <a:r>
              <a:rPr lang="en-US" b="1"/>
              <a:t>Circulate and work with families. </a:t>
            </a:r>
            <a:r>
              <a:rPr lang="en-US"/>
              <a:t>Here are some suggestions:</a:t>
            </a:r>
            <a:endParaRPr/>
          </a:p>
          <a:p>
            <a:pPr marL="914400" lvl="1" indent="-317500" algn="l" rtl="0">
              <a:lnSpc>
                <a:spcPct val="100000"/>
              </a:lnSpc>
              <a:spcBef>
                <a:spcPts val="0"/>
              </a:spcBef>
              <a:spcAft>
                <a:spcPts val="0"/>
              </a:spcAft>
              <a:buSzPts val="1400"/>
              <a:buChar char="•"/>
            </a:pPr>
            <a:r>
              <a:rPr lang="en-US"/>
              <a:t>Walk over to a family. Ask, “Do you have any questions about the reading tip?”</a:t>
            </a:r>
            <a:endParaRPr/>
          </a:p>
          <a:p>
            <a:pPr marL="1371600" lvl="2" indent="-317500" algn="l" rtl="0">
              <a:lnSpc>
                <a:spcPct val="100000"/>
              </a:lnSpc>
              <a:spcBef>
                <a:spcPts val="0"/>
              </a:spcBef>
              <a:spcAft>
                <a:spcPts val="0"/>
              </a:spcAft>
              <a:buSzPts val="1400"/>
              <a:buChar char="•"/>
            </a:pPr>
            <a:r>
              <a:rPr lang="en-US"/>
              <a:t>If yes, answer question.</a:t>
            </a:r>
            <a:endParaRPr/>
          </a:p>
          <a:p>
            <a:pPr marL="1371600" lvl="2" indent="-317500" algn="l" rtl="0">
              <a:lnSpc>
                <a:spcPct val="100000"/>
              </a:lnSpc>
              <a:spcBef>
                <a:spcPts val="0"/>
              </a:spcBef>
              <a:spcAft>
                <a:spcPts val="0"/>
              </a:spcAft>
              <a:buSzPts val="1400"/>
              <a:buChar char="•"/>
            </a:pPr>
            <a:r>
              <a:rPr lang="en-US"/>
              <a:t>If no, say, “May I listen in for a moment?</a:t>
            </a:r>
            <a:endParaRPr/>
          </a:p>
          <a:p>
            <a:pPr marL="1828800" lvl="3" indent="-279400" algn="l" rtl="0">
              <a:lnSpc>
                <a:spcPct val="100000"/>
              </a:lnSpc>
              <a:spcBef>
                <a:spcPts val="0"/>
              </a:spcBef>
              <a:spcAft>
                <a:spcPts val="0"/>
              </a:spcAft>
              <a:buSzPts val="800"/>
              <a:buChar char="●"/>
            </a:pPr>
            <a:r>
              <a:rPr lang="en-US"/>
              <a:t>Listen for a full minute.</a:t>
            </a:r>
            <a:endParaRPr/>
          </a:p>
          <a:p>
            <a:pPr marL="1828800" lvl="3" indent="-279400" algn="l" rtl="0">
              <a:lnSpc>
                <a:spcPct val="100000"/>
              </a:lnSpc>
              <a:spcBef>
                <a:spcPts val="0"/>
              </a:spcBef>
              <a:spcAft>
                <a:spcPts val="0"/>
              </a:spcAft>
              <a:buSzPts val="800"/>
              <a:buChar char="●"/>
            </a:pPr>
            <a:r>
              <a:rPr lang="en-US"/>
              <a:t>Compliment the family on something they did well and then leave them with one suggestion (if needed)</a:t>
            </a:r>
            <a:endParaRPr/>
          </a:p>
          <a:p>
            <a:pPr marL="914400" lvl="1" indent="-317500" algn="l" rtl="0">
              <a:lnSpc>
                <a:spcPct val="100000"/>
              </a:lnSpc>
              <a:spcBef>
                <a:spcPts val="0"/>
              </a:spcBef>
              <a:spcAft>
                <a:spcPts val="0"/>
              </a:spcAft>
              <a:buSzPts val="1400"/>
              <a:buChar char="•"/>
            </a:pPr>
            <a:r>
              <a:rPr lang="en-US"/>
              <a:t>Walk over to a family and ask, “Can I try this reading tip with your child?”</a:t>
            </a:r>
            <a:endParaRPr/>
          </a:p>
          <a:p>
            <a:pPr marL="1371600" lvl="2" indent="-317500" algn="l" rtl="0">
              <a:lnSpc>
                <a:spcPct val="100000"/>
              </a:lnSpc>
              <a:spcBef>
                <a:spcPts val="0"/>
              </a:spcBef>
              <a:spcAft>
                <a:spcPts val="0"/>
              </a:spcAft>
              <a:buSzPts val="1400"/>
              <a:buChar char="•"/>
            </a:pPr>
            <a:r>
              <a:rPr lang="en-US"/>
              <a:t>After you’ve modelled it, ask the adult, “What did you notice me doing?” or say “Did you notice that I…”</a:t>
            </a:r>
            <a:endParaRPr/>
          </a:p>
          <a:p>
            <a:pPr marL="914400" lvl="1" indent="-317500" algn="l" rtl="0">
              <a:lnSpc>
                <a:spcPct val="100000"/>
              </a:lnSpc>
              <a:spcBef>
                <a:spcPts val="0"/>
              </a:spcBef>
              <a:spcAft>
                <a:spcPts val="0"/>
              </a:spcAft>
              <a:buSzPts val="1400"/>
              <a:buChar char="•"/>
            </a:pPr>
            <a:r>
              <a:rPr lang="en-US"/>
              <a:t>Gather “glows”(things that families did that you want to lift up to the group) and “grows” (things families do that you want to stop and correct/clarify for the whole group).</a:t>
            </a:r>
            <a:endParaRPr/>
          </a:p>
          <a:p>
            <a:pPr marL="1371600" lvl="2" indent="-317500" algn="l" rtl="0">
              <a:lnSpc>
                <a:spcPct val="100000"/>
              </a:lnSpc>
              <a:spcBef>
                <a:spcPts val="0"/>
              </a:spcBef>
              <a:spcAft>
                <a:spcPts val="0"/>
              </a:spcAft>
              <a:buSzPts val="1400"/>
              <a:buChar char="•"/>
            </a:pPr>
            <a:r>
              <a:rPr lang="en-US"/>
              <a:t>Share the “glows” and “grows” at 10 mins into practice time or wait until the end.</a:t>
            </a:r>
            <a:endParaRPr/>
          </a:p>
          <a:p>
            <a:pPr marL="1371600" lvl="2" indent="-317500" algn="l" rtl="0">
              <a:lnSpc>
                <a:spcPct val="100000"/>
              </a:lnSpc>
              <a:spcBef>
                <a:spcPts val="0"/>
              </a:spcBef>
              <a:spcAft>
                <a:spcPts val="0"/>
              </a:spcAft>
              <a:buSzPts val="1400"/>
              <a:buChar char="•"/>
            </a:pPr>
            <a:r>
              <a:rPr lang="en-US"/>
              <a:t>Keeps “grows” anonymous, but congratulate specific families on “glows.” </a:t>
            </a:r>
            <a:endParaRPr/>
          </a:p>
          <a:p>
            <a:pPr marL="0" lvl="0" indent="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5"/>
        <p:cNvGrpSpPr/>
        <p:nvPr/>
      </p:nvGrpSpPr>
      <p:grpSpPr>
        <a:xfrm>
          <a:off x="0" y="0"/>
          <a:ext cx="0" cy="0"/>
          <a:chOff x="0" y="0"/>
          <a:chExt cx="0" cy="0"/>
        </a:xfrm>
      </p:grpSpPr>
      <p:sp>
        <p:nvSpPr>
          <p:cNvPr id="1406" name="Google Shape;1406;p16: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Part 4: Reflection &amp; updates </a:t>
            </a:r>
            <a:endParaRPr/>
          </a:p>
          <a:p>
            <a:pPr marL="0" lvl="0" indent="0" algn="l" rtl="0">
              <a:lnSpc>
                <a:spcPct val="100000"/>
              </a:lnSpc>
              <a:spcBef>
                <a:spcPts val="0"/>
              </a:spcBef>
              <a:spcAft>
                <a:spcPts val="0"/>
              </a:spcAft>
              <a:buSzPts val="1400"/>
              <a:buNone/>
            </a:pPr>
            <a:endParaRPr/>
          </a:p>
          <a:p>
            <a:pPr marL="457200" lvl="0" indent="-304800" algn="l" rtl="0">
              <a:lnSpc>
                <a:spcPct val="100000"/>
              </a:lnSpc>
              <a:spcBef>
                <a:spcPts val="0"/>
              </a:spcBef>
              <a:spcAft>
                <a:spcPts val="0"/>
              </a:spcAft>
              <a:buClr>
                <a:schemeClr val="dk1"/>
              </a:buClr>
              <a:buSzPts val="1200"/>
              <a:buFont typeface="Calibri"/>
              <a:buChar char="•"/>
            </a:pPr>
            <a:r>
              <a:rPr lang="en-US" sz="1200" b="1">
                <a:solidFill>
                  <a:schemeClr val="dk1"/>
                </a:solidFill>
                <a:latin typeface="Calibri"/>
                <a:ea typeface="Calibri"/>
                <a:cs typeface="Calibri"/>
                <a:sym typeface="Calibri"/>
              </a:rPr>
              <a:t>Invite participants to ask questions.</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Give ample wait time for each question. ​</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Remind families that when parents talk they make it safe for more hesitant parents to share. It builds community in the classroom. ​</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Encourage other voices to share.</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In addition, you could share some “glows” and “grows” you noticed while walking around and supporting families during practice time.</a:t>
            </a:r>
            <a:endParaRPr/>
          </a:p>
          <a:p>
            <a:pPr marL="457200" lvl="0" indent="-304800" algn="l" rtl="0">
              <a:lnSpc>
                <a:spcPct val="100000"/>
              </a:lnSpc>
              <a:spcBef>
                <a:spcPts val="0"/>
              </a:spcBef>
              <a:spcAft>
                <a:spcPts val="0"/>
              </a:spcAft>
              <a:buClr>
                <a:schemeClr val="dk1"/>
              </a:buClr>
              <a:buSzPts val="1200"/>
              <a:buFont typeface="Calibri"/>
              <a:buChar char="•"/>
            </a:pPr>
            <a:r>
              <a:rPr lang="en-US" sz="1200" b="1">
                <a:solidFill>
                  <a:schemeClr val="dk1"/>
                </a:solidFill>
                <a:latin typeface="Calibri"/>
                <a:ea typeface="Calibri"/>
                <a:cs typeface="Calibri"/>
                <a:sym typeface="Calibri"/>
              </a:rPr>
              <a:t>Check in on the goal of </a:t>
            </a:r>
            <a:r>
              <a:rPr lang="en-US" b="1"/>
              <a:t>F</a:t>
            </a:r>
            <a:r>
              <a:rPr lang="en-US" sz="1200" b="1">
                <a:solidFill>
                  <a:schemeClr val="dk1"/>
                </a:solidFill>
                <a:latin typeface="Calibri"/>
                <a:ea typeface="Calibri"/>
                <a:cs typeface="Calibri"/>
                <a:sym typeface="Calibri"/>
              </a:rPr>
              <a:t>amily </a:t>
            </a:r>
            <a:r>
              <a:rPr lang="en-US" b="1"/>
              <a:t>W</a:t>
            </a:r>
            <a:r>
              <a:rPr lang="en-US" sz="1200" b="1">
                <a:solidFill>
                  <a:schemeClr val="dk1"/>
                </a:solidFill>
                <a:latin typeface="Calibri"/>
                <a:ea typeface="Calibri"/>
                <a:cs typeface="Calibri"/>
                <a:sym typeface="Calibri"/>
              </a:rPr>
              <a:t>orkshops.</a:t>
            </a:r>
            <a:r>
              <a:rPr lang="en-US" sz="1200">
                <a:solidFill>
                  <a:schemeClr val="dk1"/>
                </a:solidFill>
                <a:latin typeface="Calibri"/>
                <a:ea typeface="Calibri"/>
                <a:cs typeface="Calibri"/>
                <a:sym typeface="Calibri"/>
              </a:rPr>
              <a:t>​</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Read “</a:t>
            </a:r>
            <a:r>
              <a:rPr lang="en-US"/>
              <a:t>Any questions…</a:t>
            </a:r>
            <a:r>
              <a:rPr lang="en-US" sz="1200">
                <a:solidFill>
                  <a:schemeClr val="dk1"/>
                </a:solidFill>
                <a:latin typeface="Calibri"/>
                <a:ea typeface="Calibri"/>
                <a:cs typeface="Calibri"/>
                <a:sym typeface="Calibri"/>
              </a:rPr>
              <a:t>”? and wait. Let this question hang and give ample wait time.​</a:t>
            </a:r>
            <a:endParaRPr/>
          </a:p>
          <a:p>
            <a:pPr marL="914400" lvl="1" indent="-304800" algn="l" rtl="0">
              <a:lnSpc>
                <a:spcPct val="100000"/>
              </a:lnSpc>
              <a:spcBef>
                <a:spcPts val="0"/>
              </a:spcBef>
              <a:spcAft>
                <a:spcPts val="0"/>
              </a:spcAft>
              <a:buClr>
                <a:schemeClr val="dk1"/>
              </a:buClr>
              <a:buSzPts val="1200"/>
              <a:buFont typeface="Calibri"/>
              <a:buChar char="•"/>
            </a:pPr>
            <a:r>
              <a:rPr lang="en-US"/>
              <a:t>Invite families who don’t yet feel equipped to do the reading tip on their own to raise their hand (or indicate in a more private way) so you can check in with them personally before they leave the workshop.</a:t>
            </a:r>
            <a:endParaRPr/>
          </a:p>
          <a:p>
            <a:pPr marL="914400" lvl="1" indent="-304800" algn="l" rtl="0">
              <a:lnSpc>
                <a:spcPct val="115000"/>
              </a:lnSpc>
              <a:spcBef>
                <a:spcPts val="0"/>
              </a:spcBef>
              <a:spcAft>
                <a:spcPts val="0"/>
              </a:spcAft>
              <a:buClr>
                <a:schemeClr val="dk1"/>
              </a:buClr>
              <a:buSzPts val="1200"/>
              <a:buFont typeface="Calibri"/>
              <a:buChar char="•"/>
            </a:pPr>
            <a:r>
              <a:rPr lang="en-US"/>
              <a:t>Invite a family volunteer to share how they will use the reading tip at home.</a:t>
            </a:r>
            <a:endParaRPr/>
          </a:p>
          <a:p>
            <a:pPr marL="457200" lvl="0" indent="-304800" algn="l" rtl="0">
              <a:lnSpc>
                <a:spcPct val="100000"/>
              </a:lnSpc>
              <a:spcBef>
                <a:spcPts val="0"/>
              </a:spcBef>
              <a:spcAft>
                <a:spcPts val="0"/>
              </a:spcAft>
              <a:buClr>
                <a:schemeClr val="dk1"/>
              </a:buClr>
              <a:buSzPts val="1200"/>
              <a:buFont typeface="Calibri"/>
              <a:buChar char="•"/>
            </a:pPr>
            <a:r>
              <a:rPr lang="en-US"/>
              <a:t>If time permits, you may do a </a:t>
            </a:r>
            <a:r>
              <a:rPr lang="en-US" b="1" i="1"/>
              <a:t>whip-around share</a:t>
            </a:r>
            <a:r>
              <a:rPr lang="en-US" b="1"/>
              <a:t>. </a:t>
            </a:r>
            <a:endParaRPr/>
          </a:p>
          <a:p>
            <a:pPr marL="914400" lvl="1" indent="-304800" algn="l" rtl="0">
              <a:lnSpc>
                <a:spcPct val="100000"/>
              </a:lnSpc>
              <a:spcBef>
                <a:spcPts val="0"/>
              </a:spcBef>
              <a:spcAft>
                <a:spcPts val="0"/>
              </a:spcAft>
              <a:buClr>
                <a:schemeClr val="dk1"/>
              </a:buClr>
              <a:buSzPts val="1200"/>
              <a:buFont typeface="Calibri"/>
              <a:buChar char="•"/>
            </a:pPr>
            <a:r>
              <a:rPr lang="en-US"/>
              <a:t>Invite families to each share one thing (in 30 seconds or less). This could be: </a:t>
            </a:r>
            <a:endParaRPr/>
          </a:p>
          <a:p>
            <a:pPr marL="1371600" lvl="2" indent="-304800" algn="l" rtl="0">
              <a:lnSpc>
                <a:spcPct val="100000"/>
              </a:lnSpc>
              <a:spcBef>
                <a:spcPts val="0"/>
              </a:spcBef>
              <a:spcAft>
                <a:spcPts val="0"/>
              </a:spcAft>
              <a:buClr>
                <a:schemeClr val="dk1"/>
              </a:buClr>
              <a:buSzPts val="1200"/>
              <a:buFont typeface="Calibri"/>
              <a:buChar char="•"/>
            </a:pPr>
            <a:r>
              <a:rPr lang="en-US"/>
              <a:t>Something they learned</a:t>
            </a:r>
            <a:endParaRPr/>
          </a:p>
          <a:p>
            <a:pPr marL="1371600" lvl="2" indent="-304800" algn="l" rtl="0">
              <a:lnSpc>
                <a:spcPct val="100000"/>
              </a:lnSpc>
              <a:spcBef>
                <a:spcPts val="0"/>
              </a:spcBef>
              <a:spcAft>
                <a:spcPts val="0"/>
              </a:spcAft>
              <a:buClr>
                <a:schemeClr val="dk1"/>
              </a:buClr>
              <a:buSzPts val="1200"/>
              <a:buFont typeface="Calibri"/>
              <a:buChar char="•"/>
            </a:pPr>
            <a:r>
              <a:rPr lang="en-US"/>
              <a:t>One thing they’re excited to try at home</a:t>
            </a:r>
            <a:endParaRPr/>
          </a:p>
          <a:p>
            <a:pPr marL="1371600" lvl="2" indent="-304800" algn="l" rtl="0">
              <a:lnSpc>
                <a:spcPct val="100000"/>
              </a:lnSpc>
              <a:spcBef>
                <a:spcPts val="0"/>
              </a:spcBef>
              <a:spcAft>
                <a:spcPts val="0"/>
              </a:spcAft>
              <a:buClr>
                <a:schemeClr val="dk1"/>
              </a:buClr>
              <a:buSzPts val="1200"/>
              <a:buFont typeface="Calibri"/>
              <a:buChar char="•"/>
            </a:pPr>
            <a:r>
              <a:rPr lang="en-US"/>
              <a:t>One thing they found challenging about this tip</a:t>
            </a:r>
            <a:endParaRPr/>
          </a:p>
          <a:p>
            <a:pPr marL="1371600" lvl="2" indent="-304800" algn="l" rtl="0">
              <a:lnSpc>
                <a:spcPct val="100000"/>
              </a:lnSpc>
              <a:spcBef>
                <a:spcPts val="0"/>
              </a:spcBef>
              <a:spcAft>
                <a:spcPts val="0"/>
              </a:spcAft>
              <a:buClr>
                <a:schemeClr val="dk1"/>
              </a:buClr>
              <a:buSzPts val="1200"/>
              <a:buFont typeface="Calibri"/>
              <a:buChar char="•"/>
            </a:pPr>
            <a:r>
              <a:rPr lang="en-US"/>
              <a:t>One step they will focus on this week</a:t>
            </a:r>
            <a:endParaRPr/>
          </a:p>
        </p:txBody>
      </p:sp>
      <p:sp>
        <p:nvSpPr>
          <p:cNvPr id="1407" name="Google Shape;1407;p16:notes"/>
          <p:cNvSpPr>
            <a:spLocks noGrp="1" noRot="1" noChangeAspect="1"/>
          </p:cNvSpPr>
          <p:nvPr>
            <p:ph type="sldImg" idx="2"/>
          </p:nvPr>
        </p:nvSpPr>
        <p:spPr>
          <a:xfrm>
            <a:off x="130175" y="10477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3"/>
        <p:cNvGrpSpPr/>
        <p:nvPr/>
      </p:nvGrpSpPr>
      <p:grpSpPr>
        <a:xfrm>
          <a:off x="0" y="0"/>
          <a:ext cx="0" cy="0"/>
          <a:chOff x="0" y="0"/>
          <a:chExt cx="0" cy="0"/>
        </a:xfrm>
      </p:grpSpPr>
      <p:sp>
        <p:nvSpPr>
          <p:cNvPr id="1414" name="Google Shape;1414;p17: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Invite families to </a:t>
            </a:r>
            <a:r>
              <a:rPr lang="en-US" sz="1200" b="1" i="0" u="none" strike="noStrike" cap="none">
                <a:solidFill>
                  <a:schemeClr val="dk1"/>
                </a:solidFill>
                <a:latin typeface="Calibri"/>
                <a:ea typeface="Calibri"/>
                <a:cs typeface="Calibri"/>
                <a:sym typeface="Calibri"/>
              </a:rPr>
              <a:t>make a reading plan for the upcoming week.</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Remind families that readers need “reading together” time and “reading alone” time.</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Remind families that reading in workshops counts as “reading together time” and they should log it (if </a:t>
            </a:r>
            <a:r>
              <a:rPr lang="en-US"/>
              <a:t>applicable)</a:t>
            </a:r>
            <a:r>
              <a:rPr lang="en-US" sz="1200" b="0" i="0" u="none" strike="noStrike" cap="none">
                <a:solidFill>
                  <a:schemeClr val="dk1"/>
                </a:solidFill>
                <a:latin typeface="Calibri"/>
                <a:ea typeface="Calibri"/>
                <a:cs typeface="Calibri"/>
                <a:sym typeface="Calibri"/>
              </a:rPr>
              <a:t>.</a:t>
            </a:r>
            <a:endParaRPr/>
          </a:p>
          <a:p>
            <a:pPr marL="457200" lvl="0" indent="-317500" algn="l" rtl="0">
              <a:lnSpc>
                <a:spcPct val="100000"/>
              </a:lnSpc>
              <a:spcBef>
                <a:spcPts val="0"/>
              </a:spcBef>
              <a:spcAft>
                <a:spcPts val="0"/>
              </a:spcAft>
              <a:buSzPts val="1400"/>
              <a:buChar char="•"/>
            </a:pPr>
            <a:r>
              <a:rPr lang="en-US" b="1"/>
              <a:t>Invite families to give you feedback </a:t>
            </a:r>
            <a:r>
              <a:rPr lang="en-US"/>
              <a:t>so that you can facilitate a workshop that works for them!</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Families can use the printed feedback form (if available) or a digital feedb</a:t>
            </a:r>
            <a:r>
              <a:rPr lang="en-US"/>
              <a:t>ack form.</a:t>
            </a:r>
            <a:endParaRPr/>
          </a:p>
          <a:p>
            <a:pPr marL="914400" lvl="1" indent="-317500" algn="l" rtl="0">
              <a:lnSpc>
                <a:spcPct val="100000"/>
              </a:lnSpc>
              <a:spcBef>
                <a:spcPts val="0"/>
              </a:spcBef>
              <a:spcAft>
                <a:spcPts val="0"/>
              </a:spcAft>
              <a:buSzPts val="1400"/>
              <a:buChar char="•"/>
            </a:pPr>
            <a:r>
              <a:rPr lang="en-US"/>
              <a:t>Invite families to give you more informal feedback. This could look like a thumbs up if they liked the reading tip or writing one thing they hope for the next workshop.</a:t>
            </a:r>
            <a:endParaRPr/>
          </a:p>
          <a:p>
            <a:pPr marL="457200" lvl="0" indent="-317500" algn="l" rtl="0">
              <a:lnSpc>
                <a:spcPct val="100000"/>
              </a:lnSpc>
              <a:spcBef>
                <a:spcPts val="0"/>
              </a:spcBef>
              <a:spcAft>
                <a:spcPts val="0"/>
              </a:spcAft>
              <a:buSzPts val="1400"/>
              <a:buFont typeface="Arial"/>
              <a:buChar char="•"/>
            </a:pPr>
            <a:r>
              <a:rPr lang="en-US"/>
              <a:t>Use this time to meet individually with families as needed.</a:t>
            </a:r>
            <a:endParaRPr/>
          </a:p>
          <a:p>
            <a:pPr marL="457200" lvl="0" indent="-228600" algn="l" rtl="0">
              <a:lnSpc>
                <a:spcPct val="100000"/>
              </a:lnSpc>
              <a:spcBef>
                <a:spcPts val="0"/>
              </a:spcBef>
              <a:spcAft>
                <a:spcPts val="0"/>
              </a:spcAft>
              <a:buSzPts val="1400"/>
              <a:buNone/>
            </a:pPr>
            <a:r>
              <a:rPr lang="en-US"/>
              <a:t> </a:t>
            </a:r>
            <a:endParaRPr/>
          </a:p>
          <a:p>
            <a:pPr marL="0" lvl="0" indent="0" algn="l" rtl="0">
              <a:lnSpc>
                <a:spcPct val="100000"/>
              </a:lnSpc>
              <a:spcBef>
                <a:spcPts val="0"/>
              </a:spcBef>
              <a:spcAft>
                <a:spcPts val="0"/>
              </a:spcAft>
              <a:buSzPts val="1400"/>
              <a:buNone/>
            </a:pPr>
            <a:r>
              <a:rPr lang="en-US" u="sng"/>
              <a:t>Sample script</a:t>
            </a:r>
            <a:endParaRPr/>
          </a:p>
          <a:p>
            <a:pPr marL="0" lvl="0" indent="0" algn="l" rtl="0">
              <a:lnSpc>
                <a:spcPct val="100000"/>
              </a:lnSpc>
              <a:spcBef>
                <a:spcPts val="0"/>
              </a:spcBef>
              <a:spcAft>
                <a:spcPts val="0"/>
              </a:spcAft>
              <a:buSzPts val="1400"/>
              <a:buNone/>
            </a:pPr>
            <a:r>
              <a:rPr lang="en-US" i="1"/>
              <a:t>And finally, I want to make sure I’m hosting a Family Workshop that works for you. Every workshop, you’ll have a chance to give me feedback, and I promise you that I will read it and do my best to incorporate it. Will you fill out the survey before you leave? If you’d rather talk about your suggestions instead of writing them down let me know. Thanks, and see you at the next workshop!</a:t>
            </a:r>
            <a:endParaRPr i="1"/>
          </a:p>
          <a:p>
            <a:pPr marL="457200" lvl="0" indent="-22860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r>
              <a:rPr lang="en-US" u="sng"/>
              <a:t>Sample script in Spanish</a:t>
            </a:r>
            <a:endParaRPr i="1"/>
          </a:p>
          <a:p>
            <a:pPr marL="0" lvl="0" indent="0" algn="l" rtl="0">
              <a:lnSpc>
                <a:spcPct val="100000"/>
              </a:lnSpc>
              <a:spcBef>
                <a:spcPts val="0"/>
              </a:spcBef>
              <a:spcAft>
                <a:spcPts val="0"/>
              </a:spcAft>
              <a:buSzPts val="1400"/>
              <a:buNone/>
            </a:pPr>
            <a:r>
              <a:rPr lang="en-US" i="1"/>
              <a:t>Para cerrar, quiero asegurar que estoy dando un taller de familia que les sirve a ustedes. En cada taller, tendrán la oportunidad de proveer comentarios. Yo les prometo que los voy a leer y voy a hacer mi mejor esfuerzo para incorporar los consejos en el próximo taller. ¿Pueden contestar el sondeo antes de irse? Si prefieren platicar sobre sus ideas, en vez de escribirlas, avísenme. ¡Gracias y nos veremos en el próximo taller!</a:t>
            </a:r>
            <a:endParaRPr i="1"/>
          </a:p>
          <a:p>
            <a:pPr marL="457200" lvl="0" indent="-228600" algn="l" rtl="0">
              <a:lnSpc>
                <a:spcPct val="100000"/>
              </a:lnSpc>
              <a:spcBef>
                <a:spcPts val="0"/>
              </a:spcBef>
              <a:spcAft>
                <a:spcPts val="0"/>
              </a:spcAft>
              <a:buSzPts val="1400"/>
              <a:buNone/>
            </a:pPr>
            <a:endParaRPr i="1"/>
          </a:p>
          <a:p>
            <a:pPr marL="457200" lvl="0" indent="-228600" algn="l" rtl="0">
              <a:lnSpc>
                <a:spcPct val="100000"/>
              </a:lnSpc>
              <a:spcBef>
                <a:spcPts val="0"/>
              </a:spcBef>
              <a:spcAft>
                <a:spcPts val="0"/>
              </a:spcAft>
              <a:buSzPts val="1400"/>
              <a:buNone/>
            </a:pPr>
            <a:endParaRPr/>
          </a:p>
        </p:txBody>
      </p:sp>
      <p:sp>
        <p:nvSpPr>
          <p:cNvPr id="1415" name="Google Shape;1415;p17:notes"/>
          <p:cNvSpPr>
            <a:spLocks noGrp="1" noRot="1" noChangeAspect="1"/>
          </p:cNvSpPr>
          <p:nvPr>
            <p:ph type="sldImg" idx="2"/>
          </p:nvPr>
        </p:nvSpPr>
        <p:spPr>
          <a:xfrm>
            <a:off x="130175" y="10477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8"/>
        <p:cNvGrpSpPr/>
        <p:nvPr/>
      </p:nvGrpSpPr>
      <p:grpSpPr>
        <a:xfrm>
          <a:off x="0" y="0"/>
          <a:ext cx="0" cy="0"/>
          <a:chOff x="0" y="0"/>
          <a:chExt cx="0" cy="0"/>
        </a:xfrm>
      </p:grpSpPr>
      <p:sp>
        <p:nvSpPr>
          <p:cNvPr id="1259" name="Google Shape;1259;p2: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Part 1: Welcome </a:t>
            </a:r>
            <a:endParaRPr/>
          </a:p>
          <a:p>
            <a:pPr marL="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SzPts val="1400"/>
              <a:buFont typeface="Arial"/>
              <a:buChar char="•"/>
            </a:pPr>
            <a:r>
              <a:rPr lang="en-US" b="1"/>
              <a:t>Formally welcome families </a:t>
            </a:r>
            <a:r>
              <a:rPr lang="en-US"/>
              <a:t>and tell them the title of today’s workshop. Do not go into specific steps of the reading tip at this point. </a:t>
            </a:r>
            <a:endParaRPr/>
          </a:p>
          <a:p>
            <a:pPr marL="171450" lvl="0" indent="-171450" algn="l" rtl="0">
              <a:lnSpc>
                <a:spcPct val="100000"/>
              </a:lnSpc>
              <a:spcBef>
                <a:spcPts val="0"/>
              </a:spcBef>
              <a:spcAft>
                <a:spcPts val="0"/>
              </a:spcAft>
              <a:buSzPts val="1400"/>
              <a:buFont typeface="Arial"/>
              <a:buChar char="•"/>
            </a:pPr>
            <a:r>
              <a:rPr lang="en-US"/>
              <a:t>Ensure families have the materials they need and are sitting with their children.</a:t>
            </a:r>
            <a:endParaRPr/>
          </a:p>
          <a:p>
            <a:pPr marL="457200" marR="0" lvl="0" indent="-228600" algn="l" rtl="0">
              <a:lnSpc>
                <a:spcPct val="100000"/>
              </a:lnSpc>
              <a:spcBef>
                <a:spcPts val="0"/>
              </a:spcBef>
              <a:spcAft>
                <a:spcPts val="0"/>
              </a:spcAft>
              <a:buSzPts val="1400"/>
              <a:buNone/>
            </a:pPr>
            <a:endParaRPr/>
          </a:p>
        </p:txBody>
      </p:sp>
      <p:sp>
        <p:nvSpPr>
          <p:cNvPr id="1260" name="Google Shape;1260;p2: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3"/>
        <p:cNvGrpSpPr/>
        <p:nvPr/>
      </p:nvGrpSpPr>
      <p:grpSpPr>
        <a:xfrm>
          <a:off x="0" y="0"/>
          <a:ext cx="0" cy="0"/>
          <a:chOff x="0" y="0"/>
          <a:chExt cx="0" cy="0"/>
        </a:xfrm>
      </p:grpSpPr>
      <p:sp>
        <p:nvSpPr>
          <p:cNvPr id="1264" name="Google Shape;1264;p3: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22860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SzPts val="1400"/>
              <a:buFont typeface="Arial"/>
              <a:buChar char="•"/>
            </a:pPr>
            <a:r>
              <a:rPr lang="en-US" b="1"/>
              <a:t>Provide an overview of what families </a:t>
            </a:r>
            <a:r>
              <a:rPr lang="en-US"/>
              <a:t>will be doing today (and at every Family Workshop).</a:t>
            </a:r>
            <a:endParaRPr/>
          </a:p>
          <a:p>
            <a:pPr marL="628650" lvl="1" indent="-171450" algn="l" rtl="0">
              <a:lnSpc>
                <a:spcPct val="100000"/>
              </a:lnSpc>
              <a:spcBef>
                <a:spcPts val="0"/>
              </a:spcBef>
              <a:spcAft>
                <a:spcPts val="0"/>
              </a:spcAft>
              <a:buSzPts val="1400"/>
              <a:buFont typeface="Arial"/>
              <a:buChar char="•"/>
            </a:pPr>
            <a:r>
              <a:rPr lang="en-US"/>
              <a:t>If this is the first Family Workshop in a series, explain that the icons for each of the four parts of the Family Workshop also run along the bottom of slides. ​ </a:t>
            </a:r>
            <a:endParaRPr/>
          </a:p>
          <a:p>
            <a:pPr marL="628650" lvl="1" indent="-171450" algn="l" rtl="0">
              <a:lnSpc>
                <a:spcPct val="100000"/>
              </a:lnSpc>
              <a:spcBef>
                <a:spcPts val="0"/>
              </a:spcBef>
              <a:spcAft>
                <a:spcPts val="0"/>
              </a:spcAft>
              <a:buSzPts val="1400"/>
              <a:buChar char="•"/>
            </a:pPr>
            <a:r>
              <a:rPr lang="en-US"/>
              <a:t>If this is not the first workshop, move quickly through this slide.</a:t>
            </a:r>
            <a:endParaRPr/>
          </a:p>
          <a:p>
            <a:pPr marL="0" lvl="0" indent="0" algn="l" rtl="0">
              <a:lnSpc>
                <a:spcPct val="100000"/>
              </a:lnSpc>
              <a:spcBef>
                <a:spcPts val="0"/>
              </a:spcBef>
              <a:spcAft>
                <a:spcPts val="0"/>
              </a:spcAft>
              <a:buSzPts val="1400"/>
              <a:buFont typeface="Calibri"/>
              <a:buNone/>
            </a:pPr>
            <a:endParaRPr u="sng"/>
          </a:p>
          <a:p>
            <a:pPr marL="0" lvl="0" indent="0" algn="l" rtl="0">
              <a:lnSpc>
                <a:spcPct val="100000"/>
              </a:lnSpc>
              <a:spcBef>
                <a:spcPts val="0"/>
              </a:spcBef>
              <a:spcAft>
                <a:spcPts val="0"/>
              </a:spcAft>
              <a:buClr>
                <a:schemeClr val="dk1"/>
              </a:buClr>
              <a:buSzPts val="1400"/>
              <a:buFont typeface="Calibri"/>
              <a:buNone/>
            </a:pPr>
            <a:r>
              <a:rPr lang="en-US" u="sng"/>
              <a:t>Sample script</a:t>
            </a:r>
            <a:endParaRPr/>
          </a:p>
          <a:p>
            <a:pPr marL="0" lvl="0" indent="0" algn="l" rtl="0">
              <a:lnSpc>
                <a:spcPct val="100000"/>
              </a:lnSpc>
              <a:spcBef>
                <a:spcPts val="0"/>
              </a:spcBef>
              <a:spcAft>
                <a:spcPts val="0"/>
              </a:spcAft>
              <a:buClr>
                <a:schemeClr val="dk1"/>
              </a:buClr>
              <a:buSzPts val="1400"/>
              <a:buFont typeface="Calibri"/>
              <a:buNone/>
            </a:pPr>
            <a:r>
              <a:rPr lang="en-US" i="1"/>
              <a:t>Here is our plan for today. You can see each part of our agenda has an icon </a:t>
            </a:r>
            <a:r>
              <a:rPr lang="en-US"/>
              <a:t>[point to the icons]</a:t>
            </a:r>
            <a:r>
              <a:rPr lang="en-US" i="1"/>
              <a:t>. You can also find each icon along the bottom of each slide  </a:t>
            </a:r>
            <a:r>
              <a:rPr lang="en-US"/>
              <a:t>[point to bottom] </a:t>
            </a:r>
            <a:r>
              <a:rPr lang="en-US" i="1"/>
              <a:t>so you can see where we are in the agenda. First, we’ll review a couple of things, then we’ll get right to the reading tip. Most of our time will be spent on practice time so we can all try out the reading tip. Then we’ll reflect and talk about some updates.</a:t>
            </a:r>
            <a:endParaRPr/>
          </a:p>
          <a:p>
            <a:pPr marL="0" lvl="0" indent="0" algn="l" rtl="0">
              <a:lnSpc>
                <a:spcPct val="100000"/>
              </a:lnSpc>
              <a:spcBef>
                <a:spcPts val="0"/>
              </a:spcBef>
              <a:spcAft>
                <a:spcPts val="0"/>
              </a:spcAft>
              <a:buClr>
                <a:schemeClr val="dk1"/>
              </a:buClr>
              <a:buSzPts val="1400"/>
              <a:buFont typeface="Calibri"/>
              <a:buNone/>
            </a:pPr>
            <a:r>
              <a:rPr lang="en-US" i="1"/>
              <a:t> </a:t>
            </a:r>
            <a:endParaRPr i="1"/>
          </a:p>
          <a:p>
            <a:pPr marL="0" lvl="0" indent="0" algn="l" rtl="0">
              <a:lnSpc>
                <a:spcPct val="100000"/>
              </a:lnSpc>
              <a:spcBef>
                <a:spcPts val="0"/>
              </a:spcBef>
              <a:spcAft>
                <a:spcPts val="0"/>
              </a:spcAft>
              <a:buClr>
                <a:schemeClr val="dk1"/>
              </a:buClr>
              <a:buSzPts val="1400"/>
              <a:buFont typeface="Calibri"/>
              <a:buNone/>
            </a:pPr>
            <a:r>
              <a:rPr lang="en-US" i="1"/>
              <a:t>Please speak up with questions, concerns, or anything you’d like to share. We’re here together for one hour and need to maximize the time. Every child learns to read in a different way, but putting our heads together helps our shared cause: to give kids a reading boost and cultivate a the joy of reading.</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Font typeface="Arial"/>
              <a:buNone/>
            </a:pPr>
            <a:r>
              <a:rPr lang="en-US" u="sng"/>
              <a:t>Sample script in Spanish</a:t>
            </a:r>
            <a:endParaRPr u="sng"/>
          </a:p>
          <a:p>
            <a:pPr marL="0" lvl="0" indent="0" algn="l" rtl="0">
              <a:lnSpc>
                <a:spcPct val="100000"/>
              </a:lnSpc>
              <a:spcBef>
                <a:spcPts val="0"/>
              </a:spcBef>
              <a:spcAft>
                <a:spcPts val="0"/>
              </a:spcAft>
              <a:buClr>
                <a:schemeClr val="dk1"/>
              </a:buClr>
              <a:buSzPts val="1100"/>
              <a:buFont typeface="Arial"/>
              <a:buNone/>
            </a:pPr>
            <a:r>
              <a:rPr lang="en-US" i="1"/>
              <a:t>Aquí tenemos el plan para hoy. Se puede ver que cada parte de la agenda tiene un ícono </a:t>
            </a:r>
            <a:r>
              <a:rPr lang="en-US"/>
              <a:t>[point to the icons]. </a:t>
            </a:r>
            <a:r>
              <a:rPr lang="en-US" i="1"/>
              <a:t>También se encuentran en el final de cada diapositiva </a:t>
            </a:r>
            <a:r>
              <a:rPr lang="en-US"/>
              <a:t>[point to bottom] </a:t>
            </a:r>
            <a:r>
              <a:rPr lang="en-US" i="1"/>
              <a:t>para que puedan saber en qué parte estamos. Primero, vamos a repasar algunas cosas. Luego vamos a empezar con el consejo de la lectura. La mayoría del tiempo vamos a pasar aquí, en la práctica, para probar el consejo de la lectura juntos. Luego, vamos a reflexionar y hablar sobre algunas novedades.</a:t>
            </a:r>
            <a:endParaRPr i="1"/>
          </a:p>
          <a:p>
            <a:pPr marL="0" lvl="0" indent="0" algn="l" rtl="0">
              <a:lnSpc>
                <a:spcPct val="100000"/>
              </a:lnSpc>
              <a:spcBef>
                <a:spcPts val="0"/>
              </a:spcBef>
              <a:spcAft>
                <a:spcPts val="0"/>
              </a:spcAft>
              <a:buClr>
                <a:schemeClr val="dk1"/>
              </a:buClr>
              <a:buSzPts val="1100"/>
              <a:buFont typeface="Arial"/>
              <a:buNone/>
            </a:pPr>
            <a:r>
              <a:rPr lang="en-US"/>
              <a:t> </a:t>
            </a:r>
            <a:endParaRPr/>
          </a:p>
          <a:p>
            <a:pPr marL="0" lvl="0" indent="0" algn="l" rtl="0">
              <a:lnSpc>
                <a:spcPct val="100000"/>
              </a:lnSpc>
              <a:spcBef>
                <a:spcPts val="0"/>
              </a:spcBef>
              <a:spcAft>
                <a:spcPts val="0"/>
              </a:spcAft>
              <a:buClr>
                <a:schemeClr val="dk1"/>
              </a:buClr>
              <a:buSzPts val="1100"/>
              <a:buFont typeface="Arial"/>
              <a:buNone/>
            </a:pPr>
            <a:r>
              <a:rPr lang="en-US" i="1"/>
              <a:t>En cualquier momento, pueden hacer preguntas, compartir preocupaciones, o cualquier otra cosa que quieren compartir. Vamos a estar juntos por una hora y queremos aprovechar del tiempo que tenemos. Cada niño aprende a leer de una manera diferente. Estamos aquí para trabajar en la misma causa: ayudarles a los niños a mejorar en la lectura y llegar a disfrutarla.</a:t>
            </a:r>
            <a:endParaRPr i="1"/>
          </a:p>
          <a:p>
            <a:pPr marL="457200" lvl="0" indent="-228600" algn="l" rtl="0">
              <a:lnSpc>
                <a:spcPct val="100000"/>
              </a:lnSpc>
              <a:spcBef>
                <a:spcPts val="0"/>
              </a:spcBef>
              <a:spcAft>
                <a:spcPts val="0"/>
              </a:spcAft>
              <a:buSzPts val="1400"/>
              <a:buNone/>
            </a:pPr>
            <a:endParaRPr/>
          </a:p>
        </p:txBody>
      </p:sp>
      <p:sp>
        <p:nvSpPr>
          <p:cNvPr id="1265" name="Google Shape;1265;p3: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c824b1d10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c824b1d1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Font typeface="Calibri"/>
              <a:buChar char="•"/>
            </a:pPr>
            <a:r>
              <a:rPr lang="en" sz="1200" b="1">
                <a:solidFill>
                  <a:schemeClr val="dk1"/>
                </a:solidFill>
                <a:latin typeface="Calibri"/>
                <a:ea typeface="Calibri"/>
                <a:cs typeface="Calibri"/>
                <a:sym typeface="Calibri"/>
              </a:rPr>
              <a:t>If this is not the first or last Family Workshop, please delete this slide from the slide deck.</a:t>
            </a:r>
            <a:endParaRPr sz="1200" b="1">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b="1">
                <a:solidFill>
                  <a:schemeClr val="dk1"/>
                </a:solidFill>
                <a:latin typeface="Calibri"/>
                <a:ea typeface="Calibri"/>
                <a:cs typeface="Calibri"/>
                <a:sym typeface="Calibri"/>
              </a:rPr>
              <a:t>If you are an LAUSD teacher or staff member, please delete this slide from ALL Family Workshop decks.</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Families who fill out the survey will be asked to provide an email to be entered into the raffle.</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One raffle winner will be selected by Springboard Collaborative’s Data &amp; Evaluation team after the first and last workshop and sent a $15 e-gift card to the email they provided.</a:t>
            </a:r>
            <a:endParaRPr sz="1200">
              <a:solidFill>
                <a:schemeClr val="dk1"/>
              </a:solidFill>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solidFill>
                  <a:schemeClr val="dk1"/>
                </a:solidFill>
                <a:latin typeface="Calibri"/>
                <a:ea typeface="Calibri"/>
                <a:cs typeface="Calibri"/>
                <a:sym typeface="Calibri"/>
              </a:rPr>
              <a:t>If you need print-out versions of the QR code survey in English or the other translated languages, you can find those here: </a:t>
            </a:r>
            <a:r>
              <a:rPr lang="en" sz="1200" u="sng">
                <a:solidFill>
                  <a:schemeClr val="hlink"/>
                </a:solidFill>
                <a:latin typeface="Calibri"/>
                <a:ea typeface="Calibri"/>
                <a:cs typeface="Calibri"/>
                <a:sym typeface="Calibri"/>
                <a:hlinkClick r:id="rId3"/>
              </a:rPr>
              <a:t>https://drive.google.com/file/d/1zjxnM0C9aP4C9WJFbw2A8eFpjZ29wBWG/view?usp=sharing</a:t>
            </a:r>
            <a:endParaRPr sz="1200">
              <a:solidFill>
                <a:schemeClr val="dk1"/>
              </a:solidFill>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solidFill>
                  <a:schemeClr val="dk1"/>
                </a:solidFill>
                <a:latin typeface="Calibri"/>
                <a:ea typeface="Calibri"/>
                <a:cs typeface="Calibri"/>
                <a:sym typeface="Calibri"/>
              </a:rPr>
              <a:t>If you want to send the survey directly to families, you can find the link to the survey here: </a:t>
            </a:r>
            <a:r>
              <a:rPr lang="en" sz="1200" b="1" u="sng">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bit.ly/3BUBxbx</a:t>
            </a:r>
            <a:endParaRPr sz="1200" b="1">
              <a:solidFill>
                <a:srgbClr val="0000FF"/>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4"/>
        <p:cNvGrpSpPr/>
        <p:nvPr/>
      </p:nvGrpSpPr>
      <p:grpSpPr>
        <a:xfrm>
          <a:off x="0" y="0"/>
          <a:ext cx="0" cy="0"/>
          <a:chOff x="0" y="0"/>
          <a:chExt cx="0" cy="0"/>
        </a:xfrm>
      </p:grpSpPr>
      <p:sp>
        <p:nvSpPr>
          <p:cNvPr id="1285" name="Google Shape;1285;p5: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457200" lvl="0" indent="0" algn="l" rtl="0">
              <a:lnSpc>
                <a:spcPct val="100000"/>
              </a:lnSpc>
              <a:spcBef>
                <a:spcPts val="0"/>
              </a:spcBef>
              <a:spcAft>
                <a:spcPts val="0"/>
              </a:spcAft>
              <a:buSzPts val="1400"/>
              <a:buNone/>
            </a:pPr>
            <a:endParaRPr b="1"/>
          </a:p>
          <a:p>
            <a:pPr marL="457200" lvl="0" indent="-304800" algn="l" rtl="0">
              <a:lnSpc>
                <a:spcPct val="100000"/>
              </a:lnSpc>
              <a:spcBef>
                <a:spcPts val="0"/>
              </a:spcBef>
              <a:spcAft>
                <a:spcPts val="0"/>
              </a:spcAft>
              <a:buClr>
                <a:schemeClr val="dk1"/>
              </a:buClr>
              <a:buSzPts val="1200"/>
              <a:buFont typeface="Calibri"/>
              <a:buChar char="•"/>
            </a:pPr>
            <a:r>
              <a:rPr lang="en-US" sz="1200" b="1" i="0" u="none" strike="noStrike" cap="none">
                <a:solidFill>
                  <a:schemeClr val="dk1"/>
                </a:solidFill>
                <a:latin typeface="Calibri"/>
                <a:ea typeface="Calibri"/>
                <a:cs typeface="Calibri"/>
                <a:sym typeface="Calibri"/>
              </a:rPr>
              <a:t>Briefly explain the guidelines</a:t>
            </a:r>
            <a:r>
              <a:rPr lang="en-US" sz="1200" b="0" i="0" u="none" strike="noStrike" cap="none">
                <a:solidFill>
                  <a:schemeClr val="dk1"/>
                </a:solidFill>
                <a:latin typeface="Calibri"/>
                <a:ea typeface="Calibri"/>
                <a:cs typeface="Calibri"/>
                <a:sym typeface="Calibri"/>
              </a:rPr>
              <a:t> or “the rules we all agree to follow so that we can all have an enjoyable and an effective workshop.”</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If this is the first workshop, briefly explain each of the guidelines.</a:t>
            </a:r>
            <a:endParaRPr sz="1200" b="0" i="0" u="none" strike="noStrike" cap="none">
              <a:solidFill>
                <a:schemeClr val="dk1"/>
              </a:solidFill>
              <a:latin typeface="Calibri"/>
              <a:ea typeface="Calibri"/>
              <a:cs typeface="Calibri"/>
              <a:sym typeface="Calibri"/>
            </a:endParaRPr>
          </a:p>
          <a:p>
            <a:pPr marL="914400" lvl="1" indent="-317500" algn="l" rtl="0">
              <a:lnSpc>
                <a:spcPct val="100000"/>
              </a:lnSpc>
              <a:spcBef>
                <a:spcPts val="0"/>
              </a:spcBef>
              <a:spcAft>
                <a:spcPts val="0"/>
              </a:spcAft>
              <a:buSzPts val="1400"/>
              <a:buChar char="•"/>
            </a:pPr>
            <a:r>
              <a:rPr lang="en-US"/>
              <a:t>Alternatively, a family volunteer may read or summarize this slide if they’ve attended the previous workshop. ​</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Consider putting these on chart paper and inviting the group to add to the list. If you do this, be sure to change this slide in subsequent workshops.​</a:t>
            </a:r>
            <a:endParaRPr/>
          </a:p>
          <a:p>
            <a:pPr marL="457200" lvl="0" indent="-304800" algn="l" rtl="0">
              <a:lnSpc>
                <a:spcPct val="100000"/>
              </a:lnSpc>
              <a:spcBef>
                <a:spcPts val="0"/>
              </a:spcBef>
              <a:spcAft>
                <a:spcPts val="0"/>
              </a:spcAft>
              <a:buClr>
                <a:schemeClr val="dk1"/>
              </a:buClr>
              <a:buSzPts val="1200"/>
              <a:buFont typeface="Calibri"/>
              <a:buChar char="•"/>
            </a:pPr>
            <a:r>
              <a:rPr lang="en-US" sz="1200" b="1" i="0" u="none" strike="noStrike" cap="none">
                <a:solidFill>
                  <a:schemeClr val="dk1"/>
                </a:solidFill>
                <a:latin typeface="Calibri"/>
                <a:ea typeface="Calibri"/>
                <a:cs typeface="Calibri"/>
                <a:sym typeface="Calibri"/>
              </a:rPr>
              <a:t>Emphasize these guidelines are for everyone</a:t>
            </a:r>
            <a:r>
              <a:rPr lang="en-US" b="1"/>
              <a:t> (</a:t>
            </a:r>
            <a:r>
              <a:rPr lang="en-US" sz="1200" b="1" i="0" u="none" strike="noStrike" cap="none">
                <a:solidFill>
                  <a:schemeClr val="dk1"/>
                </a:solidFill>
                <a:latin typeface="Calibri"/>
                <a:ea typeface="Calibri"/>
                <a:cs typeface="Calibri"/>
                <a:sym typeface="Calibri"/>
              </a:rPr>
              <a:t>including you, the facilitator) and pledge</a:t>
            </a:r>
            <a:r>
              <a:rPr lang="en-US" sz="1200" b="0" i="0" u="none" strike="noStrike" cap="none">
                <a:solidFill>
                  <a:schemeClr val="dk1"/>
                </a:solidFill>
                <a:latin typeface="Calibri"/>
                <a:ea typeface="Calibri"/>
                <a:cs typeface="Calibri"/>
                <a:sym typeface="Calibri"/>
              </a:rPr>
              <a:t> to be prepared,</a:t>
            </a:r>
            <a:r>
              <a:rPr lang="en-US"/>
              <a:t> </a:t>
            </a:r>
            <a:r>
              <a:rPr lang="en-US" sz="1200" b="0" i="0" u="none" strike="noStrike" cap="none">
                <a:solidFill>
                  <a:schemeClr val="dk1"/>
                </a:solidFill>
                <a:latin typeface="Calibri"/>
                <a:ea typeface="Calibri"/>
                <a:cs typeface="Calibri"/>
                <a:sym typeface="Calibri"/>
              </a:rPr>
              <a:t>pre</a:t>
            </a:r>
            <a:r>
              <a:rPr lang="en-US"/>
              <a:t>sent, </a:t>
            </a:r>
            <a:r>
              <a:rPr lang="en-US" sz="1200" b="0" i="0" u="none" strike="noStrike" cap="none">
                <a:solidFill>
                  <a:schemeClr val="dk1"/>
                </a:solidFill>
                <a:latin typeface="Calibri"/>
                <a:ea typeface="Calibri"/>
                <a:cs typeface="Calibri"/>
                <a:sym typeface="Calibri"/>
              </a:rPr>
              <a:t>courteous, and ask questions.</a:t>
            </a:r>
            <a:endParaRPr/>
          </a:p>
          <a:p>
            <a:pPr marL="457200" lvl="0"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Emphasize the last point and </a:t>
            </a:r>
            <a:r>
              <a:rPr lang="en-US" sz="1200" b="1" i="0" u="none" strike="noStrike" cap="none">
                <a:solidFill>
                  <a:schemeClr val="dk1"/>
                </a:solidFill>
                <a:latin typeface="Calibri"/>
                <a:ea typeface="Calibri"/>
                <a:cs typeface="Calibri"/>
                <a:sym typeface="Calibri"/>
              </a:rPr>
              <a:t>specifically invite families to ask lots of questions.</a:t>
            </a:r>
            <a:endParaRPr sz="1200" b="0" i="0" u="none" strike="noStrike" cap="none">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endParaRPr/>
          </a:p>
        </p:txBody>
      </p:sp>
      <p:sp>
        <p:nvSpPr>
          <p:cNvPr id="1286" name="Google Shape;1286;p5:notes"/>
          <p:cNvSpPr>
            <a:spLocks noGrp="1" noRot="1" noChangeAspect="1"/>
          </p:cNvSpPr>
          <p:nvPr>
            <p:ph type="sldImg" idx="2"/>
          </p:nvPr>
        </p:nvSpPr>
        <p:spPr>
          <a:xfrm>
            <a:off x="130175" y="10477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1"/>
        <p:cNvGrpSpPr/>
        <p:nvPr/>
      </p:nvGrpSpPr>
      <p:grpSpPr>
        <a:xfrm>
          <a:off x="0" y="0"/>
          <a:ext cx="0" cy="0"/>
          <a:chOff x="0" y="0"/>
          <a:chExt cx="0" cy="0"/>
        </a:xfrm>
      </p:grpSpPr>
      <p:sp>
        <p:nvSpPr>
          <p:cNvPr id="1302" name="Google Shape;1302;p6: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Part 2: Reading tip</a:t>
            </a:r>
            <a:endParaRPr/>
          </a:p>
          <a:p>
            <a:pPr marL="457200" marR="0" lvl="0" indent="-228600" algn="l" rtl="0">
              <a:lnSpc>
                <a:spcPct val="100000"/>
              </a:lnSpc>
              <a:spcBef>
                <a:spcPts val="0"/>
              </a:spcBef>
              <a:spcAft>
                <a:spcPts val="0"/>
              </a:spcAft>
              <a:buSzPts val="1400"/>
              <a:buNone/>
            </a:pPr>
            <a:endParaRPr/>
          </a:p>
          <a:p>
            <a:pPr marL="171450" marR="0" lvl="0" indent="-171450" algn="l" rtl="0">
              <a:lnSpc>
                <a:spcPct val="100000"/>
              </a:lnSpc>
              <a:spcBef>
                <a:spcPts val="0"/>
              </a:spcBef>
              <a:spcAft>
                <a:spcPts val="0"/>
              </a:spcAft>
              <a:buClr>
                <a:schemeClr val="dk1"/>
              </a:buClr>
              <a:buSzPts val="1200"/>
              <a:buFont typeface="Arial"/>
              <a:buChar char="•"/>
            </a:pPr>
            <a:r>
              <a:rPr lang="en-US" b="1"/>
              <a:t>Introduce the 4 parts of the reading tip</a:t>
            </a:r>
            <a:r>
              <a:rPr lang="en-US"/>
              <a:t>.</a:t>
            </a:r>
            <a:endParaRPr/>
          </a:p>
          <a:p>
            <a:pPr marL="457200" marR="0" lvl="0" indent="-22860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chemeClr val="dk1"/>
              </a:buClr>
              <a:buSzPts val="1200"/>
              <a:buFont typeface="Arial"/>
              <a:buNone/>
            </a:pPr>
            <a:r>
              <a:rPr lang="en-US" sz="1200" i="0" u="sng" strike="noStrike" cap="none">
                <a:solidFill>
                  <a:schemeClr val="dk1"/>
                </a:solidFill>
              </a:rPr>
              <a:t>Sample script</a:t>
            </a:r>
            <a:endParaRPr sz="1200" i="1" u="sng" strike="noStrike" cap="none">
              <a:solidFill>
                <a:schemeClr val="dk1"/>
              </a:solidFill>
            </a:endParaRPr>
          </a:p>
          <a:p>
            <a:pPr marL="0" marR="0" lvl="0" indent="0" algn="l" rtl="0">
              <a:lnSpc>
                <a:spcPct val="100000"/>
              </a:lnSpc>
              <a:spcBef>
                <a:spcPts val="0"/>
              </a:spcBef>
              <a:spcAft>
                <a:spcPts val="0"/>
              </a:spcAft>
              <a:buClr>
                <a:schemeClr val="dk1"/>
              </a:buClr>
              <a:buSzPts val="1200"/>
              <a:buFont typeface="Arial"/>
              <a:buNone/>
            </a:pPr>
            <a:r>
              <a:rPr lang="en-US" sz="1200" i="1"/>
              <a:t>Today’s tip has </a:t>
            </a:r>
            <a:r>
              <a:rPr lang="en-US" i="1"/>
              <a:t>four</a:t>
            </a:r>
            <a:r>
              <a:rPr lang="en-US" sz="1200" i="1"/>
              <a:t> parts:</a:t>
            </a:r>
            <a:endParaRPr i="1"/>
          </a:p>
          <a:p>
            <a:pPr marL="171450" lvl="0" indent="-171450" algn="l" rtl="0">
              <a:lnSpc>
                <a:spcPct val="100000"/>
              </a:lnSpc>
              <a:spcBef>
                <a:spcPts val="0"/>
              </a:spcBef>
              <a:spcAft>
                <a:spcPts val="0"/>
              </a:spcAft>
              <a:buSzPts val="1400"/>
              <a:buFont typeface="Calibri"/>
              <a:buChar char="•"/>
            </a:pPr>
            <a:r>
              <a:rPr lang="en-US" i="1"/>
              <a:t>First, think of a story. Be creative! Think of something you are most interested in.</a:t>
            </a:r>
            <a:endParaRPr i="1"/>
          </a:p>
          <a:p>
            <a:pPr marL="171450" lvl="0" indent="-171450" algn="l" rtl="0">
              <a:lnSpc>
                <a:spcPct val="100000"/>
              </a:lnSpc>
              <a:spcBef>
                <a:spcPts val="0"/>
              </a:spcBef>
              <a:spcAft>
                <a:spcPts val="0"/>
              </a:spcAft>
              <a:buSzPts val="1400"/>
              <a:buFont typeface="Calibri"/>
              <a:buChar char="•"/>
            </a:pPr>
            <a:r>
              <a:rPr lang="en-US" i="1"/>
              <a:t>Then, introduce the story by telling me what happens in the beginning of the story.</a:t>
            </a:r>
            <a:endParaRPr i="1"/>
          </a:p>
          <a:p>
            <a:pPr marL="171450" lvl="0" indent="-171450" algn="l" rtl="0">
              <a:lnSpc>
                <a:spcPct val="100000"/>
              </a:lnSpc>
              <a:spcBef>
                <a:spcPts val="0"/>
              </a:spcBef>
              <a:spcAft>
                <a:spcPts val="0"/>
              </a:spcAft>
              <a:buSzPts val="1400"/>
              <a:buFont typeface="Calibri"/>
              <a:buChar char="•"/>
            </a:pPr>
            <a:r>
              <a:rPr lang="en-US" i="1"/>
              <a:t>Next, tell me how the story turns by explaining the middle of the story.</a:t>
            </a:r>
            <a:endParaRPr i="1"/>
          </a:p>
          <a:p>
            <a:pPr marL="171450" lvl="0" indent="-171450" algn="l" rtl="0">
              <a:lnSpc>
                <a:spcPct val="100000"/>
              </a:lnSpc>
              <a:spcBef>
                <a:spcPts val="0"/>
              </a:spcBef>
              <a:spcAft>
                <a:spcPts val="0"/>
              </a:spcAft>
              <a:buSzPts val="1400"/>
              <a:buChar char="•"/>
            </a:pPr>
            <a:r>
              <a:rPr lang="en-US" i="1"/>
              <a:t>Finally, tell me how the story ends.</a:t>
            </a:r>
            <a:endParaRPr i="1"/>
          </a:p>
          <a:p>
            <a:pPr marL="628650" lvl="1" indent="-82550" algn="l" rtl="0">
              <a:lnSpc>
                <a:spcPct val="100000"/>
              </a:lnSpc>
              <a:spcBef>
                <a:spcPts val="0"/>
              </a:spcBef>
              <a:spcAft>
                <a:spcPts val="0"/>
              </a:spcAft>
              <a:buSzPts val="1400"/>
              <a:buFont typeface="Arial"/>
              <a:buNone/>
            </a:pPr>
            <a:endParaRPr i="1" u="sng"/>
          </a:p>
          <a:p>
            <a:pPr marL="171450" lvl="0" indent="-171450" algn="l" rtl="0">
              <a:lnSpc>
                <a:spcPct val="100000"/>
              </a:lnSpc>
              <a:spcBef>
                <a:spcPts val="0"/>
              </a:spcBef>
              <a:spcAft>
                <a:spcPts val="0"/>
              </a:spcAft>
              <a:buSzPts val="1400"/>
              <a:buFont typeface="Calibri"/>
              <a:buChar char="•"/>
            </a:pPr>
            <a:r>
              <a:rPr lang="en-US" i="1"/>
              <a:t>Why?</a:t>
            </a:r>
            <a:endParaRPr i="1"/>
          </a:p>
          <a:p>
            <a:pPr marL="0" lvl="0" indent="0" algn="l" rtl="0">
              <a:lnSpc>
                <a:spcPct val="100000"/>
              </a:lnSpc>
              <a:spcBef>
                <a:spcPts val="0"/>
              </a:spcBef>
              <a:spcAft>
                <a:spcPts val="0"/>
              </a:spcAft>
              <a:buSzPts val="1400"/>
              <a:buNone/>
            </a:pPr>
            <a:r>
              <a:rPr lang="en-US" i="1"/>
              <a:t>This tip helps your child understand the structure or organization of a story. Every story has a beginning, middle, and end. Being able to track the most important event from the beginning, middle, and end of the story helps a reader identify the plot or sequence of events.</a:t>
            </a:r>
            <a:endParaRPr i="1"/>
          </a:p>
          <a:p>
            <a:pPr marL="457200" lvl="1" indent="0" algn="l" rtl="0">
              <a:lnSpc>
                <a:spcPct val="100000"/>
              </a:lnSpc>
              <a:spcBef>
                <a:spcPts val="0"/>
              </a:spcBef>
              <a:spcAft>
                <a:spcPts val="0"/>
              </a:spcAft>
              <a:buSzPts val="1400"/>
              <a:buFont typeface="Calibri"/>
              <a:buNone/>
            </a:pPr>
            <a:endParaRPr i="1"/>
          </a:p>
          <a:p>
            <a:pPr marL="0" lvl="0" indent="0" algn="l" rtl="0">
              <a:lnSpc>
                <a:spcPct val="100000"/>
              </a:lnSpc>
              <a:spcBef>
                <a:spcPts val="0"/>
              </a:spcBef>
              <a:spcAft>
                <a:spcPts val="0"/>
              </a:spcAft>
              <a:buClr>
                <a:schemeClr val="dk1"/>
              </a:buClr>
              <a:buSzPts val="1200"/>
              <a:buFont typeface="Arial"/>
              <a:buNone/>
            </a:pPr>
            <a:r>
              <a:rPr lang="en-US" u="sng"/>
              <a:t>Sample script in Spanish</a:t>
            </a:r>
            <a:endParaRPr i="1"/>
          </a:p>
          <a:p>
            <a:pPr marL="0" lvl="0" indent="0" algn="l" rtl="0">
              <a:lnSpc>
                <a:spcPct val="100000"/>
              </a:lnSpc>
              <a:spcBef>
                <a:spcPts val="0"/>
              </a:spcBef>
              <a:spcAft>
                <a:spcPts val="0"/>
              </a:spcAft>
              <a:buClr>
                <a:schemeClr val="dk1"/>
              </a:buClr>
              <a:buSzPts val="1200"/>
              <a:buFont typeface="Arial"/>
              <a:buNone/>
            </a:pPr>
            <a:r>
              <a:rPr lang="en-US" i="1"/>
              <a:t>El consejo de hoy tiene cuatro partes: </a:t>
            </a:r>
            <a:endParaRPr i="1"/>
          </a:p>
          <a:p>
            <a:pPr marL="171450" lvl="0" indent="-171450" algn="l" rtl="0">
              <a:lnSpc>
                <a:spcPct val="100000"/>
              </a:lnSpc>
              <a:spcBef>
                <a:spcPts val="0"/>
              </a:spcBef>
              <a:spcAft>
                <a:spcPts val="0"/>
              </a:spcAft>
              <a:buClr>
                <a:schemeClr val="dk1"/>
              </a:buClr>
              <a:buSzPts val="1400"/>
              <a:buFont typeface="Calibri"/>
              <a:buChar char="•"/>
            </a:pPr>
            <a:r>
              <a:rPr lang="en-US" i="1"/>
              <a:t>Primero, piensa en un cuento. ¡Sé creativo! Piensa en algo que más te interesa. </a:t>
            </a:r>
            <a:endParaRPr i="1"/>
          </a:p>
          <a:p>
            <a:pPr marL="171450" lvl="0" indent="-171450" algn="l" rtl="0">
              <a:lnSpc>
                <a:spcPct val="100000"/>
              </a:lnSpc>
              <a:spcBef>
                <a:spcPts val="0"/>
              </a:spcBef>
              <a:spcAft>
                <a:spcPts val="0"/>
              </a:spcAft>
              <a:buClr>
                <a:schemeClr val="dk1"/>
              </a:buClr>
              <a:buSzPts val="1400"/>
              <a:buFont typeface="Calibri"/>
              <a:buChar char="•"/>
            </a:pPr>
            <a:r>
              <a:rPr lang="en-US" i="1"/>
              <a:t>Luego, presenta la historia diciéndome qué es lo que pasa al principio del cuento. </a:t>
            </a:r>
            <a:endParaRPr i="1"/>
          </a:p>
          <a:p>
            <a:pPr marL="171450" lvl="0" indent="-171450" algn="l" rtl="0">
              <a:lnSpc>
                <a:spcPct val="100000"/>
              </a:lnSpc>
              <a:spcBef>
                <a:spcPts val="0"/>
              </a:spcBef>
              <a:spcAft>
                <a:spcPts val="0"/>
              </a:spcAft>
              <a:buClr>
                <a:schemeClr val="dk1"/>
              </a:buClr>
              <a:buSzPts val="1400"/>
              <a:buFont typeface="Calibri"/>
              <a:buChar char="•"/>
            </a:pPr>
            <a:r>
              <a:rPr lang="en-US" i="1"/>
              <a:t>Después, dime cómo cambia la historia, explicando el medio del cuento. </a:t>
            </a:r>
            <a:endParaRPr i="1"/>
          </a:p>
          <a:p>
            <a:pPr marL="171450" lvl="0" indent="-171450" algn="l" rtl="0">
              <a:lnSpc>
                <a:spcPct val="100000"/>
              </a:lnSpc>
              <a:spcBef>
                <a:spcPts val="0"/>
              </a:spcBef>
              <a:spcAft>
                <a:spcPts val="0"/>
              </a:spcAft>
              <a:buClr>
                <a:schemeClr val="dk1"/>
              </a:buClr>
              <a:buSzPts val="1400"/>
              <a:buChar char="•"/>
            </a:pPr>
            <a:r>
              <a:rPr lang="en-US" i="1"/>
              <a:t>Finalmente, dime cómo termina la historia.</a:t>
            </a:r>
            <a:endParaRPr i="1" u="sng"/>
          </a:p>
          <a:p>
            <a:pPr marL="171450" lvl="0" indent="-171450" algn="l" rtl="0">
              <a:lnSpc>
                <a:spcPct val="100000"/>
              </a:lnSpc>
              <a:spcBef>
                <a:spcPts val="0"/>
              </a:spcBef>
              <a:spcAft>
                <a:spcPts val="0"/>
              </a:spcAft>
              <a:buClr>
                <a:schemeClr val="dk1"/>
              </a:buClr>
              <a:buSzPts val="1400"/>
              <a:buFont typeface="Calibri"/>
              <a:buChar char="•"/>
            </a:pPr>
            <a:r>
              <a:rPr lang="en-US" i="1"/>
              <a:t>¿Por qué?</a:t>
            </a:r>
            <a:endParaRPr i="1"/>
          </a:p>
          <a:p>
            <a:pPr marL="0" lvl="0" indent="0" algn="l" rtl="0">
              <a:lnSpc>
                <a:spcPct val="100000"/>
              </a:lnSpc>
              <a:spcBef>
                <a:spcPts val="0"/>
              </a:spcBef>
              <a:spcAft>
                <a:spcPts val="0"/>
              </a:spcAft>
              <a:buClr>
                <a:schemeClr val="dk1"/>
              </a:buClr>
              <a:buSzPts val="1100"/>
              <a:buFont typeface="Arial"/>
              <a:buNone/>
            </a:pPr>
            <a:r>
              <a:rPr lang="en-US" i="1"/>
              <a:t>Este consejo le ayuda a su hijo a entender la estructura o la organización de un cuento. Cada cuento tiene un principio, un medio y un final. El poder seguir el evento más importante desde el principio, medio y final del cuento le ayuda al lector a identificar la trama o la secuencia de eventos. </a:t>
            </a:r>
            <a:endParaRPr i="1"/>
          </a:p>
          <a:p>
            <a:pPr marL="457200" lvl="0" indent="-228600" algn="l" rtl="0">
              <a:lnSpc>
                <a:spcPct val="100000"/>
              </a:lnSpc>
              <a:spcBef>
                <a:spcPts val="0"/>
              </a:spcBef>
              <a:spcAft>
                <a:spcPts val="0"/>
              </a:spcAft>
              <a:buSzPts val="1400"/>
              <a:buNone/>
            </a:pPr>
            <a:endParaRPr/>
          </a:p>
        </p:txBody>
      </p:sp>
      <p:sp>
        <p:nvSpPr>
          <p:cNvPr id="1303" name="Google Shape;1303;p6:notes"/>
          <p:cNvSpPr>
            <a:spLocks noGrp="1" noRot="1" noChangeAspect="1"/>
          </p:cNvSpPr>
          <p:nvPr>
            <p:ph type="sldImg" idx="2"/>
          </p:nvPr>
        </p:nvSpPr>
        <p:spPr>
          <a:xfrm>
            <a:off x="3533775" y="127000"/>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6"/>
        <p:cNvGrpSpPr/>
        <p:nvPr/>
      </p:nvGrpSpPr>
      <p:grpSpPr>
        <a:xfrm>
          <a:off x="0" y="0"/>
          <a:ext cx="0" cy="0"/>
          <a:chOff x="0" y="0"/>
          <a:chExt cx="0" cy="0"/>
        </a:xfrm>
      </p:grpSpPr>
      <p:sp>
        <p:nvSpPr>
          <p:cNvPr id="1317" name="Google Shape;1317;p7:notes"/>
          <p:cNvSpPr>
            <a:spLocks noGrp="1" noRot="1" noChangeAspect="1"/>
          </p:cNvSpPr>
          <p:nvPr>
            <p:ph type="sldImg" idx="2"/>
          </p:nvPr>
        </p:nvSpPr>
        <p:spPr>
          <a:xfrm>
            <a:off x="128588" y="104775"/>
            <a:ext cx="2079625" cy="1169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8" name="Google Shape;1318;p7: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279400" algn="l" rtl="0">
              <a:lnSpc>
                <a:spcPct val="100000"/>
              </a:lnSpc>
              <a:spcBef>
                <a:spcPts val="0"/>
              </a:spcBef>
              <a:spcAft>
                <a:spcPts val="0"/>
              </a:spcAft>
              <a:buClr>
                <a:schemeClr val="dk1"/>
              </a:buClr>
              <a:buSzPts val="800"/>
              <a:buFont typeface="Calibri"/>
              <a:buChar char="●"/>
            </a:pPr>
            <a:r>
              <a:rPr lang="en-US"/>
              <a:t>To make sure everyone has a common understanding, </a:t>
            </a:r>
            <a:r>
              <a:rPr lang="en-US" b="1"/>
              <a:t>define some literacy terms</a:t>
            </a:r>
            <a:r>
              <a:rPr lang="en-US"/>
              <a:t> as needed. </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9"/>
        <p:cNvGrpSpPr/>
        <p:nvPr/>
      </p:nvGrpSpPr>
      <p:grpSpPr>
        <a:xfrm>
          <a:off x="0" y="0"/>
          <a:ext cx="0" cy="0"/>
          <a:chOff x="0" y="0"/>
          <a:chExt cx="0" cy="0"/>
        </a:xfrm>
      </p:grpSpPr>
      <p:sp>
        <p:nvSpPr>
          <p:cNvPr id="1330" name="Google Shape;1330;p8:notes"/>
          <p:cNvSpPr>
            <a:spLocks noGrp="1" noRot="1" noChangeAspect="1"/>
          </p:cNvSpPr>
          <p:nvPr>
            <p:ph type="sldImg" idx="2"/>
          </p:nvPr>
        </p:nvSpPr>
        <p:spPr>
          <a:xfrm>
            <a:off x="3533775" y="93663"/>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1" name="Google Shape;1331;p8: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a:p>
            <a:pPr marL="457200" lvl="0" indent="-292100" algn="l" rtl="0">
              <a:lnSpc>
                <a:spcPct val="100000"/>
              </a:lnSpc>
              <a:spcBef>
                <a:spcPts val="0"/>
              </a:spcBef>
              <a:spcAft>
                <a:spcPts val="0"/>
              </a:spcAft>
              <a:buSzPts val="1000"/>
              <a:buChar char="●"/>
            </a:pPr>
            <a:r>
              <a:rPr lang="en-US" b="1"/>
              <a:t>Explain </a:t>
            </a:r>
            <a:r>
              <a:rPr lang="en-US"/>
              <a:t>the first step.</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u="sng"/>
              <a:t>Sample script</a:t>
            </a:r>
            <a:endParaRPr u="sng"/>
          </a:p>
          <a:p>
            <a:pPr marL="0" marR="0" lvl="0" indent="0" algn="l" rtl="0">
              <a:lnSpc>
                <a:spcPct val="100000"/>
              </a:lnSpc>
              <a:spcBef>
                <a:spcPts val="0"/>
              </a:spcBef>
              <a:spcAft>
                <a:spcPts val="0"/>
              </a:spcAft>
              <a:buSzPts val="1400"/>
              <a:buNone/>
            </a:pPr>
            <a:r>
              <a:rPr lang="en-US" i="1"/>
              <a:t>The goal of today’s workshop is to help increase understanding of stories. First, let’s think of a story we would like to tell. The story could be from your family life–like a story you tell over and over again. It could be from your favorite book or your favorite movie. Or it could be a completely made up story about your favorite toy or pet. </a:t>
            </a:r>
            <a:endParaRPr i="1"/>
          </a:p>
          <a:p>
            <a:pPr marL="0" marR="0" lvl="0" indent="0" algn="l" rtl="0">
              <a:lnSpc>
                <a:spcPct val="100000"/>
              </a:lnSpc>
              <a:spcBef>
                <a:spcPts val="0"/>
              </a:spcBef>
              <a:spcAft>
                <a:spcPts val="0"/>
              </a:spcAft>
              <a:buSzPts val="1400"/>
              <a:buNone/>
            </a:pPr>
            <a:endParaRPr i="1"/>
          </a:p>
          <a:p>
            <a:pPr marL="0" marR="0" lvl="0" indent="0" algn="l" rtl="0">
              <a:lnSpc>
                <a:spcPct val="100000"/>
              </a:lnSpc>
              <a:spcBef>
                <a:spcPts val="0"/>
              </a:spcBef>
              <a:spcAft>
                <a:spcPts val="0"/>
              </a:spcAft>
              <a:buSzPts val="1400"/>
              <a:buNone/>
            </a:pPr>
            <a:r>
              <a:rPr lang="en-US" i="1"/>
              <a:t>For example, I would like to tell the story of how I learned to ride a bike </a:t>
            </a:r>
            <a:r>
              <a:rPr lang="en-US"/>
              <a:t>[or your own story.]</a:t>
            </a:r>
            <a:endParaRPr/>
          </a:p>
          <a:p>
            <a:pPr marL="0" marR="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400"/>
              <a:buFont typeface="Arial"/>
              <a:buNone/>
            </a:pPr>
            <a:r>
              <a:rPr lang="en-US" u="sng"/>
              <a:t>Sample script in Spanish</a:t>
            </a:r>
            <a:endParaRPr u="sng"/>
          </a:p>
          <a:p>
            <a:pPr marL="0" lvl="0" indent="0" algn="l" rtl="0">
              <a:lnSpc>
                <a:spcPct val="100000"/>
              </a:lnSpc>
              <a:spcBef>
                <a:spcPts val="0"/>
              </a:spcBef>
              <a:spcAft>
                <a:spcPts val="0"/>
              </a:spcAft>
              <a:buClr>
                <a:schemeClr val="dk1"/>
              </a:buClr>
              <a:buSzPts val="1400"/>
              <a:buFont typeface="Arial"/>
              <a:buNone/>
            </a:pPr>
            <a:r>
              <a:rPr lang="en-US" i="1"/>
              <a:t>La meta del taller de hoy es ayudar a incrementar la comprensión de cuentos. Primero, pensemos en una historia que nos gustaría contar. La historia podría ser de su vida familiar - como un cuento que cuentan una y otra vez. Podría ser de su libro o película favorita. O podría ser un cuento inventado sobre su juguete favorito o mascota. </a:t>
            </a:r>
            <a:endParaRPr i="1"/>
          </a:p>
          <a:p>
            <a:pPr marL="0" lvl="0" indent="0" algn="l" rtl="0">
              <a:lnSpc>
                <a:spcPct val="100000"/>
              </a:lnSpc>
              <a:spcBef>
                <a:spcPts val="0"/>
              </a:spcBef>
              <a:spcAft>
                <a:spcPts val="0"/>
              </a:spcAft>
              <a:buClr>
                <a:schemeClr val="dk1"/>
              </a:buClr>
              <a:buSzPts val="1400"/>
              <a:buFont typeface="Arial"/>
              <a:buNone/>
            </a:pPr>
            <a:endParaRPr i="1"/>
          </a:p>
          <a:p>
            <a:pPr marL="0" lvl="0" indent="0" algn="l" rtl="0">
              <a:lnSpc>
                <a:spcPct val="100000"/>
              </a:lnSpc>
              <a:spcBef>
                <a:spcPts val="0"/>
              </a:spcBef>
              <a:spcAft>
                <a:spcPts val="0"/>
              </a:spcAft>
              <a:buClr>
                <a:schemeClr val="dk1"/>
              </a:buClr>
              <a:buSzPts val="1400"/>
              <a:buFont typeface="Arial"/>
              <a:buNone/>
            </a:pPr>
            <a:r>
              <a:rPr lang="en-US" i="1"/>
              <a:t>Por ejemplo, me gustaría contar la historia sobre cómo aprendí a montar en bicicleta </a:t>
            </a:r>
            <a:r>
              <a:rPr lang="en-US"/>
              <a:t>[or your own story.]</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7"/>
        <p:cNvGrpSpPr/>
        <p:nvPr/>
      </p:nvGrpSpPr>
      <p:grpSpPr>
        <a:xfrm>
          <a:off x="0" y="0"/>
          <a:ext cx="0" cy="0"/>
          <a:chOff x="0" y="0"/>
          <a:chExt cx="0" cy="0"/>
        </a:xfrm>
      </p:grpSpPr>
      <p:sp>
        <p:nvSpPr>
          <p:cNvPr id="1338" name="Google Shape;1338;p9:notes"/>
          <p:cNvSpPr>
            <a:spLocks noGrp="1" noRot="1" noChangeAspect="1"/>
          </p:cNvSpPr>
          <p:nvPr>
            <p:ph type="sldImg" idx="2"/>
          </p:nvPr>
        </p:nvSpPr>
        <p:spPr>
          <a:xfrm>
            <a:off x="3533775" y="93663"/>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9" name="Google Shape;1339;p9: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400"/>
              <a:buNone/>
            </a:pPr>
            <a:endParaRPr/>
          </a:p>
          <a:p>
            <a:pPr marL="457200" lvl="0" indent="-292100" algn="l" rtl="0">
              <a:lnSpc>
                <a:spcPct val="100000"/>
              </a:lnSpc>
              <a:spcBef>
                <a:spcPts val="0"/>
              </a:spcBef>
              <a:spcAft>
                <a:spcPts val="0"/>
              </a:spcAft>
              <a:buSzPts val="1000"/>
              <a:buChar char="●"/>
            </a:pPr>
            <a:r>
              <a:rPr lang="en-US" b="1"/>
              <a:t>Model</a:t>
            </a:r>
            <a:r>
              <a:rPr lang="en-US"/>
              <a:t> telling the beginning of a story.</a:t>
            </a:r>
            <a:endParaRPr/>
          </a:p>
          <a:p>
            <a:pPr marL="0" marR="0" lvl="0" indent="0" algn="l" rtl="0">
              <a:lnSpc>
                <a:spcPct val="100000"/>
              </a:lnSpc>
              <a:spcBef>
                <a:spcPts val="0"/>
              </a:spcBef>
              <a:spcAft>
                <a:spcPts val="0"/>
              </a:spcAft>
              <a:buSzPts val="1400"/>
              <a:buNone/>
            </a:pPr>
            <a:endParaRPr u="sng"/>
          </a:p>
          <a:p>
            <a:pPr marL="0" marR="0" lvl="0" indent="0" algn="l" rtl="0">
              <a:lnSpc>
                <a:spcPct val="100000"/>
              </a:lnSpc>
              <a:spcBef>
                <a:spcPts val="0"/>
              </a:spcBef>
              <a:spcAft>
                <a:spcPts val="0"/>
              </a:spcAft>
              <a:buSzPts val="1400"/>
              <a:buNone/>
            </a:pPr>
            <a:r>
              <a:rPr lang="en-US" u="sng"/>
              <a:t>Sample script</a:t>
            </a:r>
            <a:endParaRPr u="sng"/>
          </a:p>
          <a:p>
            <a:pPr marL="0" marR="0" lvl="0" indent="0" algn="l" rtl="0">
              <a:lnSpc>
                <a:spcPct val="100000"/>
              </a:lnSpc>
              <a:spcBef>
                <a:spcPts val="0"/>
              </a:spcBef>
              <a:spcAft>
                <a:spcPts val="0"/>
              </a:spcAft>
              <a:buSzPts val="1400"/>
              <a:buNone/>
            </a:pPr>
            <a:r>
              <a:rPr lang="en-US" i="1"/>
              <a:t>Now that we thought of the story we want to tell, let’s get into the details. We’ll start with the beginning – it is the first part of the story. It is where the writer captures the reader’s attention with a detailed description of the character(s) and setting of the story. The beginning will also set the mood for the reader; will it be happy and exciting, dark and mysterious, or silly and entertaining? A good beginning makes you want to read, or in this case- listen, more.</a:t>
            </a:r>
            <a:endParaRPr i="1"/>
          </a:p>
          <a:p>
            <a:pPr marL="0" marR="0" lvl="0" indent="0" algn="l" rtl="0">
              <a:lnSpc>
                <a:spcPct val="100000"/>
              </a:lnSpc>
              <a:spcBef>
                <a:spcPts val="0"/>
              </a:spcBef>
              <a:spcAft>
                <a:spcPts val="0"/>
              </a:spcAft>
              <a:buSzPts val="1400"/>
              <a:buNone/>
            </a:pPr>
            <a:endParaRPr i="1"/>
          </a:p>
          <a:p>
            <a:pPr marL="0" marR="0" lvl="0" indent="0" algn="l" rtl="0">
              <a:lnSpc>
                <a:spcPct val="100000"/>
              </a:lnSpc>
              <a:spcBef>
                <a:spcPts val="0"/>
              </a:spcBef>
              <a:spcAft>
                <a:spcPts val="0"/>
              </a:spcAft>
              <a:buSzPts val="1400"/>
              <a:buNone/>
            </a:pPr>
            <a:r>
              <a:rPr lang="en-US" i="1"/>
              <a:t>The first part of my story would be that it was sunny, summer day in the front yard of my childhood home. My bike was pretty and pink, and I could not wait to learn to ride it. My dad carried my bike out to the sidewalk and put down the kickstand. I was feeling nervous and excited. My little sister was watching. She was always interested in what I was doing. And my dad had just gotten off of work so he was wearing his coveralls. I sat on the bike and wobbled a little as I began peddling. My dad was behind me, holding the seat and encouraging me to go faster.</a:t>
            </a:r>
            <a:endParaRPr i="1"/>
          </a:p>
          <a:p>
            <a:pPr marL="0" marR="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400"/>
              <a:buFont typeface="Arial"/>
              <a:buNone/>
            </a:pPr>
            <a:r>
              <a:rPr lang="en-US" u="sng"/>
              <a:t>Sample script in Spanish</a:t>
            </a:r>
            <a:endParaRPr u="sng"/>
          </a:p>
          <a:p>
            <a:pPr marL="0" lvl="0" indent="0" algn="l" rtl="0">
              <a:lnSpc>
                <a:spcPct val="100000"/>
              </a:lnSpc>
              <a:spcBef>
                <a:spcPts val="0"/>
              </a:spcBef>
              <a:spcAft>
                <a:spcPts val="0"/>
              </a:spcAft>
              <a:buClr>
                <a:schemeClr val="dk1"/>
              </a:buClr>
              <a:buSzPts val="1400"/>
              <a:buFont typeface="Arial"/>
              <a:buNone/>
            </a:pPr>
            <a:r>
              <a:rPr lang="en-US" i="1"/>
              <a:t>Ahora que pensamos en la historia que queremos contar, entremos en los detalles. Vamos a empezar con el principio - es la primera parte del cuento. Es donde el escritor capta la atención del lector con una descripción detallada de los personajes y el escenario de la historia. El principio también establece el tono para el lector; ¿será feliz y emocionante, oscuro y misterioso, o chistoso y entretenido?  Un buen comienzo te hace querer leer, o en este caso - escuchar, más.</a:t>
            </a:r>
            <a:endParaRPr i="1"/>
          </a:p>
          <a:p>
            <a:pPr marL="0" lvl="0" indent="0" algn="l" rtl="0">
              <a:lnSpc>
                <a:spcPct val="100000"/>
              </a:lnSpc>
              <a:spcBef>
                <a:spcPts val="0"/>
              </a:spcBef>
              <a:spcAft>
                <a:spcPts val="0"/>
              </a:spcAft>
              <a:buClr>
                <a:schemeClr val="dk1"/>
              </a:buClr>
              <a:buSzPts val="1400"/>
              <a:buFont typeface="Arial"/>
              <a:buNone/>
            </a:pPr>
            <a:endParaRPr i="1"/>
          </a:p>
          <a:p>
            <a:pPr marL="0" lvl="0" indent="0" algn="l" rtl="0">
              <a:lnSpc>
                <a:spcPct val="100000"/>
              </a:lnSpc>
              <a:spcBef>
                <a:spcPts val="0"/>
              </a:spcBef>
              <a:spcAft>
                <a:spcPts val="0"/>
              </a:spcAft>
              <a:buClr>
                <a:schemeClr val="dk1"/>
              </a:buClr>
              <a:buSzPts val="1400"/>
              <a:buFont typeface="Arial"/>
              <a:buNone/>
            </a:pPr>
            <a:r>
              <a:rPr lang="en-US" i="1"/>
              <a:t>La primera parte de mi cuento sería que era un día soleado del verano en el jardín delantero del hogar de mi infancia. Mi bicicleta era bonita y rosada, y estaba ansiosa por aprender a montarla. Mi papá llevó la bicicleta hasta la acera y bajó la pata de cabra. Yo me sentía nerviosa y emocionada. Mi hermana menor estaba mirando. A ella siempre le interesaba lo que yo hacía. Y mi papá justo se había salido del trabajo, así que todavía tenía puesto su oberol. Me senté en la bici y me bamboleaba un poco mientras empezaba a pedalear. Mi papá andaba detrás de mí, agarrando la silla y animándome a ir más rápido.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3.pn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jp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25.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6" Type="http://schemas.openxmlformats.org/officeDocument/2006/relationships/image" Target="../media/image12.jpg"/><Relationship Id="rId5" Type="http://schemas.openxmlformats.org/officeDocument/2006/relationships/image" Target="../media/image10.png"/><Relationship Id="rId4" Type="http://schemas.openxmlformats.org/officeDocument/2006/relationships/image" Target="../media/image9.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6.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6.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6.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6.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7.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7.xml"/><Relationship Id="rId6" Type="http://schemas.openxmlformats.org/officeDocument/2006/relationships/image" Target="../media/image26.jpg"/><Relationship Id="rId5" Type="http://schemas.openxmlformats.org/officeDocument/2006/relationships/image" Target="../media/image13.png"/><Relationship Id="rId4" Type="http://schemas.openxmlformats.org/officeDocument/2006/relationships/image" Target="../media/image14.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15.png"/><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7.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2.jpg"/><Relationship Id="rId5" Type="http://schemas.openxmlformats.org/officeDocument/2006/relationships/image" Target="../media/image10.pn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
        <p:cNvGrpSpPr/>
        <p:nvPr/>
      </p:nvGrpSpPr>
      <p:grpSpPr>
        <a:xfrm>
          <a:off x="0" y="0"/>
          <a:ext cx="0" cy="0"/>
          <a:chOff x="0" y="0"/>
          <a:chExt cx="0" cy="0"/>
        </a:xfrm>
      </p:grpSpPr>
      <p:sp>
        <p:nvSpPr>
          <p:cNvPr id="8" name="Google Shape;8;p2"/>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 name="Google Shape;9;p2"/>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1" name="Google Shape;11;p2"/>
          <p:cNvGrpSpPr/>
          <p:nvPr/>
        </p:nvGrpSpPr>
        <p:grpSpPr>
          <a:xfrm>
            <a:off x="-12180" y="5607273"/>
            <a:ext cx="12219900" cy="83414"/>
            <a:chOff x="-12180" y="5607273"/>
            <a:chExt cx="12219900" cy="83414"/>
          </a:xfrm>
        </p:grpSpPr>
        <p:cxnSp>
          <p:nvCxnSpPr>
            <p:cNvPr id="12" name="Google Shape;12;p2"/>
            <p:cNvCxnSpPr/>
            <p:nvPr/>
          </p:nvCxnSpPr>
          <p:spPr>
            <a:xfrm>
              <a:off x="-12180" y="5607273"/>
              <a:ext cx="12219900" cy="0"/>
            </a:xfrm>
            <a:prstGeom prst="straightConnector1">
              <a:avLst/>
            </a:prstGeom>
            <a:noFill/>
            <a:ln w="88900" cap="flat" cmpd="sng">
              <a:solidFill>
                <a:srgbClr val="006FB6"/>
              </a:solidFill>
              <a:prstDash val="solid"/>
              <a:miter lim="800000"/>
              <a:headEnd type="none" w="sm" len="sm"/>
              <a:tailEnd type="none" w="sm" len="sm"/>
            </a:ln>
          </p:spPr>
        </p:cxnSp>
        <p:cxnSp>
          <p:nvCxnSpPr>
            <p:cNvPr id="13" name="Google Shape;13;p2"/>
            <p:cNvCxnSpPr/>
            <p:nvPr/>
          </p:nvCxnSpPr>
          <p:spPr>
            <a:xfrm>
              <a:off x="-12180" y="5690687"/>
              <a:ext cx="122076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120"/>
        <p:cNvGrpSpPr/>
        <p:nvPr/>
      </p:nvGrpSpPr>
      <p:grpSpPr>
        <a:xfrm>
          <a:off x="0" y="0"/>
          <a:ext cx="0" cy="0"/>
          <a:chOff x="0" y="0"/>
          <a:chExt cx="0" cy="0"/>
        </a:xfrm>
      </p:grpSpPr>
      <p:sp>
        <p:nvSpPr>
          <p:cNvPr id="121" name="Google Shape;121;p1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2" name="Google Shape;122;p13"/>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 name="Google Shape;123;p13"/>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4" name="Google Shape;124;p13"/>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125" name="Google Shape;125;p1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6" name="Google Shape;126;p1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7" name="Google Shape;127;p1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8" name="Google Shape;128;p1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9" name="Google Shape;129;p1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0" name="Google Shape;130;p1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31" name="Google Shape;131;p13"/>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132" name="Google Shape;132;p1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133"/>
        <p:cNvGrpSpPr/>
        <p:nvPr/>
      </p:nvGrpSpPr>
      <p:grpSpPr>
        <a:xfrm>
          <a:off x="0" y="0"/>
          <a:ext cx="0" cy="0"/>
          <a:chOff x="0" y="0"/>
          <a:chExt cx="0" cy="0"/>
        </a:xfrm>
      </p:grpSpPr>
      <p:pic>
        <p:nvPicPr>
          <p:cNvPr id="134" name="Google Shape;134;p14"/>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135" name="Google Shape;135;p1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6" name="Google Shape;136;p14"/>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7" name="Google Shape;137;p1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8" name="Google Shape;138;p1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39" name="Google Shape;139;p1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40" name="Google Shape;140;p14"/>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1" name="Google Shape;141;p1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42" name="Google Shape;142;p14"/>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43" name="Google Shape;143;p1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4" name="Google Shape;144;p14"/>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5" name="Google Shape;145;p14"/>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6" name="Google Shape;146;p14"/>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7" name="Google Shape;147;p14"/>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8" name="Google Shape;148;p14"/>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9" name="Google Shape;149;p14"/>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0" name="Google Shape;150;p14"/>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1" name="Google Shape;151;p14"/>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2" name="Google Shape;152;p14"/>
          <p:cNvSpPr>
            <a:spLocks noGrp="1"/>
          </p:cNvSpPr>
          <p:nvPr>
            <p:ph type="pic" idx="9"/>
          </p:nvPr>
        </p:nvSpPr>
        <p:spPr>
          <a:xfrm>
            <a:off x="7967502" y="1420398"/>
            <a:ext cx="3962100" cy="3122700"/>
          </a:xfrm>
          <a:prstGeom prst="rect">
            <a:avLst/>
          </a:prstGeom>
          <a:noFill/>
          <a:ln>
            <a:noFill/>
          </a:ln>
        </p:spPr>
      </p:sp>
      <p:sp>
        <p:nvSpPr>
          <p:cNvPr id="153" name="Google Shape;153;p14"/>
          <p:cNvSpPr txBox="1">
            <a:spLocks noGrp="1"/>
          </p:cNvSpPr>
          <p:nvPr>
            <p:ph type="body" idx="13"/>
          </p:nvPr>
        </p:nvSpPr>
        <p:spPr>
          <a:xfrm>
            <a:off x="6381858" y="5027422"/>
            <a:ext cx="5547900" cy="1053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4" name="Google Shape;154;p14"/>
          <p:cNvSpPr txBox="1">
            <a:spLocks noGrp="1"/>
          </p:cNvSpPr>
          <p:nvPr>
            <p:ph type="body" idx="14"/>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155"/>
        <p:cNvGrpSpPr/>
        <p:nvPr/>
      </p:nvGrpSpPr>
      <p:grpSpPr>
        <a:xfrm>
          <a:off x="0" y="0"/>
          <a:ext cx="0" cy="0"/>
          <a:chOff x="0" y="0"/>
          <a:chExt cx="0" cy="0"/>
        </a:xfrm>
      </p:grpSpPr>
      <p:pic>
        <p:nvPicPr>
          <p:cNvPr id="156" name="Google Shape;156;p15"/>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157" name="Google Shape;157;p1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58" name="Google Shape;158;p15"/>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59" name="Google Shape;159;p15"/>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60" name="Google Shape;160;p15"/>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61" name="Google Shape;161;p15"/>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62" name="Google Shape;162;p1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63" name="Google Shape;163;p1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64" name="Google Shape;164;p1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65" name="Google Shape;165;p1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6" name="Google Shape;166;p15"/>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7" name="Google Shape;167;p15"/>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68"/>
        <p:cNvGrpSpPr/>
        <p:nvPr/>
      </p:nvGrpSpPr>
      <p:grpSpPr>
        <a:xfrm>
          <a:off x="0" y="0"/>
          <a:ext cx="0" cy="0"/>
          <a:chOff x="0" y="0"/>
          <a:chExt cx="0" cy="0"/>
        </a:xfrm>
      </p:grpSpPr>
      <p:sp>
        <p:nvSpPr>
          <p:cNvPr id="169" name="Google Shape;169;p16"/>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0" name="Google Shape;170;p16"/>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1" name="Google Shape;171;p16"/>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2" name="Google Shape;172;p16"/>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3" name="Google Shape;173;p16"/>
          <p:cNvSpPr txBox="1">
            <a:spLocks noGrp="1"/>
          </p:cNvSpPr>
          <p:nvPr>
            <p:ph type="body" idx="5"/>
          </p:nvPr>
        </p:nvSpPr>
        <p:spPr>
          <a:xfrm>
            <a:off x="651620" y="1700202"/>
            <a:ext cx="2130600" cy="21306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4" name="Google Shape;174;p16"/>
          <p:cNvSpPr txBox="1">
            <a:spLocks noGrp="1"/>
          </p:cNvSpPr>
          <p:nvPr>
            <p:ph type="body" idx="6"/>
          </p:nvPr>
        </p:nvSpPr>
        <p:spPr>
          <a:xfrm>
            <a:off x="3479964" y="1854357"/>
            <a:ext cx="24873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5" name="Google Shape;175;p16"/>
          <p:cNvSpPr txBox="1">
            <a:spLocks noGrp="1"/>
          </p:cNvSpPr>
          <p:nvPr>
            <p:ph type="body" idx="7"/>
          </p:nvPr>
        </p:nvSpPr>
        <p:spPr>
          <a:xfrm>
            <a:off x="6416856" y="1861619"/>
            <a:ext cx="20847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6" name="Google Shape;176;p16"/>
          <p:cNvSpPr txBox="1">
            <a:spLocks noGrp="1"/>
          </p:cNvSpPr>
          <p:nvPr>
            <p:ph type="body" idx="8"/>
          </p:nvPr>
        </p:nvSpPr>
        <p:spPr>
          <a:xfrm>
            <a:off x="9355776" y="1852559"/>
            <a:ext cx="20847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7" name="Google Shape;177;p16"/>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78" name="Google Shape;178;p1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79" name="Google Shape;179;p16"/>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80" name="Google Shape;180;p1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81" name="Google Shape;181;p1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82" name="Google Shape;182;p1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83" name="Google Shape;183;p1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84" name="Google Shape;184;p1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85" name="Google Shape;185;p1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86" name="Google Shape;186;p1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187"/>
        <p:cNvGrpSpPr/>
        <p:nvPr/>
      </p:nvGrpSpPr>
      <p:grpSpPr>
        <a:xfrm>
          <a:off x="0" y="0"/>
          <a:ext cx="0" cy="0"/>
          <a:chOff x="0" y="0"/>
          <a:chExt cx="0" cy="0"/>
        </a:xfrm>
      </p:grpSpPr>
      <p:sp>
        <p:nvSpPr>
          <p:cNvPr id="188" name="Google Shape;188;p17"/>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189" name="Google Shape;189;p17"/>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0" name="Google Shape;190;p17"/>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1" name="Google Shape;191;p1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2" name="Google Shape;192;p17"/>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93" name="Google Shape;193;p17"/>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94" name="Google Shape;194;p17"/>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95" name="Google Shape;195;p17"/>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96" name="Google Shape;196;p17"/>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97" name="Google Shape;197;p17"/>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98" name="Google Shape;198;p1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99" name="Google Shape;199;p1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00" name="Google Shape;200;p1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01" name="Google Shape;201;p1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202" name="Google Shape;202;p17"/>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203" name="Google Shape;203;p17"/>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204" name="Google Shape;204;p17"/>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Welcome 4 Points, Pic">
  <p:cSld name="Welcome (Virtual) 4 Points, Pic">
    <p:spTree>
      <p:nvGrpSpPr>
        <p:cNvPr id="1" name="Shape 205"/>
        <p:cNvGrpSpPr/>
        <p:nvPr/>
      </p:nvGrpSpPr>
      <p:grpSpPr>
        <a:xfrm>
          <a:off x="0" y="0"/>
          <a:ext cx="0" cy="0"/>
          <a:chOff x="0" y="0"/>
          <a:chExt cx="0" cy="0"/>
        </a:xfrm>
      </p:grpSpPr>
      <p:sp>
        <p:nvSpPr>
          <p:cNvPr id="206" name="Google Shape;206;p18"/>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207" name="Google Shape;207;p18"/>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8" name="Google Shape;208;p18"/>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9" name="Google Shape;209;p18"/>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0" name="Google Shape;210;p18"/>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11" name="Google Shape;211;p18"/>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12" name="Google Shape;212;p18"/>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13" name="Google Shape;213;p18"/>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14" name="Google Shape;214;p18"/>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15" name="Google Shape;215;p18"/>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16" name="Google Shape;216;p18"/>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17" name="Google Shape;217;p1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18" name="Google Shape;218;p1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19" name="Google Shape;219;p1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220" name="Google Shape;220;p18"/>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221" name="Google Shape;221;p18"/>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222" name="Google Shape;222;p18"/>
          <p:cNvPicPr preferRelativeResize="0"/>
          <p:nvPr/>
        </p:nvPicPr>
        <p:blipFill rotWithShape="1">
          <a:blip r:embed="rId8">
            <a:alphaModFix/>
          </a:blip>
          <a:srcRect/>
          <a:stretch/>
        </p:blipFill>
        <p:spPr>
          <a:xfrm>
            <a:off x="482348" y="4977591"/>
            <a:ext cx="834098" cy="70474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223"/>
        <p:cNvGrpSpPr/>
        <p:nvPr/>
      </p:nvGrpSpPr>
      <p:grpSpPr>
        <a:xfrm>
          <a:off x="0" y="0"/>
          <a:ext cx="0" cy="0"/>
          <a:chOff x="0" y="0"/>
          <a:chExt cx="0" cy="0"/>
        </a:xfrm>
      </p:grpSpPr>
      <p:sp>
        <p:nvSpPr>
          <p:cNvPr id="224" name="Google Shape;224;p19"/>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5" name="Google Shape;225;p19"/>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6" name="Google Shape;226;p19"/>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7" name="Google Shape;227;p19"/>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8" name="Google Shape;228;p19"/>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9" name="Google Shape;229;p19"/>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0" name="Google Shape;230;p19"/>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1" name="Google Shape;231;p19"/>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2" name="Google Shape;232;p19"/>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33" name="Google Shape;233;p19"/>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34" name="Google Shape;234;p19"/>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35" name="Google Shape;235;p19"/>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36" name="Google Shape;236;p19"/>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37" name="Google Shape;237;p19"/>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38" name="Google Shape;238;p19"/>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39" name="Google Shape;239;p1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40" name="Google Shape;240;p1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41" name="Google Shape;241;p1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242"/>
        <p:cNvGrpSpPr/>
        <p:nvPr/>
      </p:nvGrpSpPr>
      <p:grpSpPr>
        <a:xfrm>
          <a:off x="0" y="0"/>
          <a:ext cx="0" cy="0"/>
          <a:chOff x="0" y="0"/>
          <a:chExt cx="0" cy="0"/>
        </a:xfrm>
      </p:grpSpPr>
      <p:pic>
        <p:nvPicPr>
          <p:cNvPr id="243" name="Google Shape;243;p20"/>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244" name="Google Shape;244;p20"/>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45" name="Google Shape;245;p20"/>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46" name="Google Shape;246;p2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47" name="Google Shape;247;p2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48" name="Google Shape;248;p20"/>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249" name="Google Shape;249;p20"/>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50" name="Google Shape;250;p20"/>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251" name="Google Shape;251;p20"/>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252" name="Google Shape;252;p2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3" name="Google Shape;253;p20"/>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4" name="Google Shape;254;p20"/>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5" name="Google Shape;255;p20"/>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6" name="Google Shape;256;p20"/>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7" name="Google Shape;257;p20"/>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8" name="Google Shape;258;p20"/>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9" name="Google Shape;259;p20"/>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0" name="Google Shape;260;p20"/>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61" name="Google Shape;261;p20" descr="Una imagen con un muchacho, niño, joven  Descripción generada con muchísima confianza"/>
          <p:cNvPicPr preferRelativeResize="0"/>
          <p:nvPr/>
        </p:nvPicPr>
        <p:blipFill rotWithShape="1">
          <a:blip r:embed="rId6">
            <a:alphaModFix/>
          </a:blip>
          <a:srcRect/>
          <a:stretch/>
        </p:blipFill>
        <p:spPr>
          <a:xfrm>
            <a:off x="6552007" y="2127658"/>
            <a:ext cx="5112981"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3">
    <p:spTree>
      <p:nvGrpSpPr>
        <p:cNvPr id="1" name="Shape 262"/>
        <p:cNvGrpSpPr/>
        <p:nvPr/>
      </p:nvGrpSpPr>
      <p:grpSpPr>
        <a:xfrm>
          <a:off x="0" y="0"/>
          <a:ext cx="0" cy="0"/>
          <a:chOff x="0" y="0"/>
          <a:chExt cx="0" cy="0"/>
        </a:xfrm>
      </p:grpSpPr>
      <p:pic>
        <p:nvPicPr>
          <p:cNvPr id="263" name="Google Shape;263;p21"/>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264" name="Google Shape;264;p21"/>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65" name="Google Shape;265;p21"/>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66" name="Google Shape;266;p2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67" name="Google Shape;267;p2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68" name="Google Shape;268;p21"/>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269" name="Google Shape;269;p21"/>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70" name="Google Shape;270;p21"/>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271" name="Google Shape;271;p21"/>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272" name="Google Shape;272;p21"/>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3" name="Google Shape;273;p21"/>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4" name="Google Shape;274;p21"/>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5" name="Google Shape;275;p21"/>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6" name="Google Shape;276;p21"/>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7" name="Google Shape;277;p21"/>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8" name="Google Shape;278;p21"/>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9" name="Google Shape;279;p21"/>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0" name="Google Shape;280;p21"/>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1" name="Google Shape;281;p21"/>
          <p:cNvSpPr txBox="1">
            <a:spLocks noGrp="1"/>
          </p:cNvSpPr>
          <p:nvPr>
            <p:ph type="body" idx="9"/>
          </p:nvPr>
        </p:nvSpPr>
        <p:spPr>
          <a:xfrm>
            <a:off x="8389001" y="1520875"/>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82" name="Google Shape;282;p21" descr="Una imagen con un muchacho, niño, joven  Descripción generada con muchísima confianza"/>
          <p:cNvPicPr preferRelativeResize="0"/>
          <p:nvPr/>
        </p:nvPicPr>
        <p:blipFill rotWithShape="1">
          <a:blip r:embed="rId6">
            <a:alphaModFix/>
          </a:blip>
          <a:srcRect/>
          <a:stretch/>
        </p:blipFill>
        <p:spPr>
          <a:xfrm>
            <a:off x="5348708" y="3084976"/>
            <a:ext cx="3642575" cy="2854738"/>
          </a:xfrm>
          <a:prstGeom prst="rect">
            <a:avLst/>
          </a:prstGeom>
          <a:noFill/>
          <a:ln w="19050" cap="sq" cmpd="sng">
            <a:solidFill>
              <a:srgbClr val="666666"/>
            </a:solidFill>
            <a:prstDash val="solid"/>
            <a:miter lim="800000"/>
            <a:headEnd type="none" w="sm" len="sm"/>
            <a:tailEnd type="none" w="sm" len="sm"/>
          </a:ln>
        </p:spPr>
      </p:pic>
      <p:sp>
        <p:nvSpPr>
          <p:cNvPr id="283" name="Google Shape;283;p21"/>
          <p:cNvSpPr/>
          <p:nvPr/>
        </p:nvSpPr>
        <p:spPr>
          <a:xfrm>
            <a:off x="8182573" y="1374414"/>
            <a:ext cx="3801300" cy="1571100"/>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4" name="Google Shape;284;p21"/>
          <p:cNvSpPr/>
          <p:nvPr/>
        </p:nvSpPr>
        <p:spPr>
          <a:xfrm>
            <a:off x="8852546" y="4379200"/>
            <a:ext cx="3206700" cy="1571100"/>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5" name="Google Shape;285;p21"/>
          <p:cNvSpPr txBox="1">
            <a:spLocks noGrp="1"/>
          </p:cNvSpPr>
          <p:nvPr>
            <p:ph type="body" idx="13"/>
          </p:nvPr>
        </p:nvSpPr>
        <p:spPr>
          <a:xfrm>
            <a:off x="8991285" y="4468187"/>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86"/>
        <p:cNvGrpSpPr/>
        <p:nvPr/>
      </p:nvGrpSpPr>
      <p:grpSpPr>
        <a:xfrm>
          <a:off x="0" y="0"/>
          <a:ext cx="0" cy="0"/>
          <a:chOff x="0" y="0"/>
          <a:chExt cx="0" cy="0"/>
        </a:xfrm>
      </p:grpSpPr>
      <p:pic>
        <p:nvPicPr>
          <p:cNvPr id="287" name="Google Shape;287;p22"/>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288" name="Google Shape;288;p22"/>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89" name="Google Shape;289;p2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90" name="Google Shape;290;p22"/>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91" name="Google Shape;291;p2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92" name="Google Shape;292;p2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93" name="Google Shape;293;p2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94" name="Google Shape;294;p22"/>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295" name="Google Shape;295;p2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296" name="Google Shape;296;p2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7" name="Google Shape;297;p22"/>
          <p:cNvSpPr txBox="1">
            <a:spLocks noGrp="1"/>
          </p:cNvSpPr>
          <p:nvPr>
            <p:ph type="body" idx="1"/>
          </p:nvPr>
        </p:nvSpPr>
        <p:spPr>
          <a:xfrm>
            <a:off x="421059" y="1739549"/>
            <a:ext cx="6408600" cy="36402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8" name="Google Shape;298;p22"/>
          <p:cNvSpPr txBox="1">
            <a:spLocks noGrp="1"/>
          </p:cNvSpPr>
          <p:nvPr>
            <p:ph type="body" idx="2"/>
          </p:nvPr>
        </p:nvSpPr>
        <p:spPr>
          <a:xfrm>
            <a:off x="7182346" y="1811338"/>
            <a:ext cx="4443600" cy="3640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Figure out the word">
  <p:cSld name="Title, Subtitle">
    <p:spTree>
      <p:nvGrpSpPr>
        <p:cNvPr id="1" name="Shape 19"/>
        <p:cNvGrpSpPr/>
        <p:nvPr/>
      </p:nvGrpSpPr>
      <p:grpSpPr>
        <a:xfrm>
          <a:off x="0" y="0"/>
          <a:ext cx="0" cy="0"/>
          <a:chOff x="0" y="0"/>
          <a:chExt cx="0" cy="0"/>
        </a:xfrm>
      </p:grpSpPr>
      <p:pic>
        <p:nvPicPr>
          <p:cNvPr id="20" name="Google Shape;20;p4"/>
          <p:cNvPicPr preferRelativeResize="0"/>
          <p:nvPr/>
        </p:nvPicPr>
        <p:blipFill rotWithShape="1">
          <a:blip r:embed="rId2">
            <a:alphaModFix/>
          </a:blip>
          <a:srcRect b="15736"/>
          <a:stretch/>
        </p:blipFill>
        <p:spPr>
          <a:xfrm>
            <a:off x="22160" y="0"/>
            <a:ext cx="12191999" cy="6857995"/>
          </a:xfrm>
          <a:prstGeom prst="rect">
            <a:avLst/>
          </a:prstGeom>
          <a:noFill/>
          <a:ln>
            <a:noFill/>
          </a:ln>
        </p:spPr>
      </p:pic>
      <p:grpSp>
        <p:nvGrpSpPr>
          <p:cNvPr id="21" name="Google Shape;21;p4"/>
          <p:cNvGrpSpPr/>
          <p:nvPr/>
        </p:nvGrpSpPr>
        <p:grpSpPr>
          <a:xfrm>
            <a:off x="0" y="5607273"/>
            <a:ext cx="12214159" cy="1252536"/>
            <a:chOff x="-33239" y="5603791"/>
            <a:chExt cx="9160619" cy="1252536"/>
          </a:xfrm>
        </p:grpSpPr>
        <p:sp>
          <p:nvSpPr>
            <p:cNvPr id="22" name="Google Shape;22;p4"/>
            <p:cNvSpPr/>
            <p:nvPr/>
          </p:nvSpPr>
          <p:spPr>
            <a:xfrm>
              <a:off x="-29914" y="5611028"/>
              <a:ext cx="9157294" cy="1245299"/>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23" name="Google Shape;23;p4"/>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24" name="Google Shape;24;p4"/>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25" name="Google Shape;25;p4"/>
          <p:cNvSpPr txBox="1">
            <a:spLocks noGrp="1"/>
          </p:cNvSpPr>
          <p:nvPr>
            <p:ph type="title"/>
          </p:nvPr>
        </p:nvSpPr>
        <p:spPr>
          <a:xfrm>
            <a:off x="-8" y="5994664"/>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6" name="Google Shape;26;p4"/>
          <p:cNvPicPr preferRelativeResize="0"/>
          <p:nvPr/>
        </p:nvPicPr>
        <p:blipFill rotWithShape="1">
          <a:blip r:embed="rId3">
            <a:alphaModFix/>
          </a:blip>
          <a:srcRect/>
          <a:stretch/>
        </p:blipFill>
        <p:spPr>
          <a:xfrm>
            <a:off x="9526862" y="5918379"/>
            <a:ext cx="2339648" cy="711925"/>
          </a:xfrm>
          <a:prstGeom prst="rect">
            <a:avLst/>
          </a:prstGeom>
          <a:noFill/>
          <a:ln>
            <a:noFill/>
          </a:ln>
        </p:spPr>
      </p:pic>
      <p:sp>
        <p:nvSpPr>
          <p:cNvPr id="27" name="Google Shape;27;p4"/>
          <p:cNvSpPr/>
          <p:nvPr/>
        </p:nvSpPr>
        <p:spPr>
          <a:xfrm>
            <a:off x="0" y="-38100"/>
            <a:ext cx="12223022" cy="5610904"/>
          </a:xfrm>
          <a:prstGeom prst="rect">
            <a:avLst/>
          </a:prstGeom>
          <a:solidFill>
            <a:srgbClr val="006FB6">
              <a:alpha val="3058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299"/>
        <p:cNvGrpSpPr/>
        <p:nvPr/>
      </p:nvGrpSpPr>
      <p:grpSpPr>
        <a:xfrm>
          <a:off x="0" y="0"/>
          <a:ext cx="0" cy="0"/>
          <a:chOff x="0" y="0"/>
          <a:chExt cx="0" cy="0"/>
        </a:xfrm>
      </p:grpSpPr>
      <p:pic>
        <p:nvPicPr>
          <p:cNvPr id="300" name="Google Shape;300;p23"/>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301" name="Google Shape;301;p2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02" name="Google Shape;302;p23"/>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03" name="Google Shape;303;p2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04" name="Google Shape;304;p2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05" name="Google Shape;305;p23"/>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06" name="Google Shape;306;p23"/>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07" name="Google Shape;307;p2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08" name="Google Shape;308;p23"/>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09" name="Google Shape;309;p2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0" name="Google Shape;310;p23"/>
          <p:cNvSpPr txBox="1">
            <a:spLocks noGrp="1"/>
          </p:cNvSpPr>
          <p:nvPr>
            <p:ph type="body" idx="1"/>
          </p:nvPr>
        </p:nvSpPr>
        <p:spPr>
          <a:xfrm>
            <a:off x="1114424" y="1558925"/>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1" name="Google Shape;311;p23"/>
          <p:cNvSpPr txBox="1">
            <a:spLocks noGrp="1"/>
          </p:cNvSpPr>
          <p:nvPr>
            <p:ph type="body" idx="2"/>
          </p:nvPr>
        </p:nvSpPr>
        <p:spPr>
          <a:xfrm>
            <a:off x="6494085" y="1558924"/>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312"/>
        <p:cNvGrpSpPr/>
        <p:nvPr/>
      </p:nvGrpSpPr>
      <p:grpSpPr>
        <a:xfrm>
          <a:off x="0" y="0"/>
          <a:ext cx="0" cy="0"/>
          <a:chOff x="0" y="0"/>
          <a:chExt cx="0" cy="0"/>
        </a:xfrm>
      </p:grpSpPr>
      <p:pic>
        <p:nvPicPr>
          <p:cNvPr id="313" name="Google Shape;313;p24"/>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314" name="Google Shape;314;p2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15" name="Google Shape;315;p24"/>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16" name="Google Shape;316;p2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17" name="Google Shape;317;p2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18" name="Google Shape;318;p2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19" name="Google Shape;319;p24"/>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20" name="Google Shape;320;p2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21" name="Google Shape;321;p24"/>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22" name="Google Shape;322;p2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23" name="Google Shape;323;p24"/>
          <p:cNvSpPr txBox="1">
            <a:spLocks noGrp="1"/>
          </p:cNvSpPr>
          <p:nvPr>
            <p:ph type="body" idx="1"/>
          </p:nvPr>
        </p:nvSpPr>
        <p:spPr>
          <a:xfrm>
            <a:off x="5528247" y="1563523"/>
            <a:ext cx="6168300" cy="41124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4" name="Google Shape;324;p24"/>
          <p:cNvSpPr txBox="1">
            <a:spLocks noGrp="1"/>
          </p:cNvSpPr>
          <p:nvPr>
            <p:ph type="body" idx="2"/>
          </p:nvPr>
        </p:nvSpPr>
        <p:spPr>
          <a:xfrm>
            <a:off x="1660584" y="16041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5" name="Google Shape;325;p24"/>
          <p:cNvSpPr txBox="1">
            <a:spLocks noGrp="1"/>
          </p:cNvSpPr>
          <p:nvPr>
            <p:ph type="body" idx="3"/>
          </p:nvPr>
        </p:nvSpPr>
        <p:spPr>
          <a:xfrm>
            <a:off x="1660585" y="3034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6" name="Google Shape;326;p24"/>
          <p:cNvSpPr txBox="1">
            <a:spLocks noGrp="1"/>
          </p:cNvSpPr>
          <p:nvPr>
            <p:ph type="body" idx="4"/>
          </p:nvPr>
        </p:nvSpPr>
        <p:spPr>
          <a:xfrm>
            <a:off x="1660585" y="4505841"/>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7" name="Google Shape;327;p24"/>
          <p:cNvSpPr txBox="1">
            <a:spLocks noGrp="1"/>
          </p:cNvSpPr>
          <p:nvPr>
            <p:ph type="body" idx="5"/>
          </p:nvPr>
        </p:nvSpPr>
        <p:spPr>
          <a:xfrm>
            <a:off x="698500" y="1615215"/>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8" name="Google Shape;328;p24"/>
          <p:cNvSpPr txBox="1">
            <a:spLocks noGrp="1"/>
          </p:cNvSpPr>
          <p:nvPr>
            <p:ph type="body" idx="6"/>
          </p:nvPr>
        </p:nvSpPr>
        <p:spPr>
          <a:xfrm>
            <a:off x="698498" y="3040794"/>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9" name="Google Shape;329;p24"/>
          <p:cNvSpPr txBox="1">
            <a:spLocks noGrp="1"/>
          </p:cNvSpPr>
          <p:nvPr>
            <p:ph type="body" idx="7"/>
          </p:nvPr>
        </p:nvSpPr>
        <p:spPr>
          <a:xfrm>
            <a:off x="698498" y="4505840"/>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330"/>
        <p:cNvGrpSpPr/>
        <p:nvPr/>
      </p:nvGrpSpPr>
      <p:grpSpPr>
        <a:xfrm>
          <a:off x="0" y="0"/>
          <a:ext cx="0" cy="0"/>
          <a:chOff x="0" y="0"/>
          <a:chExt cx="0" cy="0"/>
        </a:xfrm>
      </p:grpSpPr>
      <p:pic>
        <p:nvPicPr>
          <p:cNvPr id="331" name="Google Shape;331;p25"/>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332" name="Google Shape;332;p2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33" name="Google Shape;333;p25"/>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34" name="Google Shape;334;p25"/>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35" name="Google Shape;335;p25"/>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336" name="Google Shape;336;p25"/>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37" name="Google Shape;337;p2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38" name="Google Shape;338;p2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39" name="Google Shape;339;p2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340" name="Google Shape;340;p2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41" name="Google Shape;341;p25"/>
          <p:cNvSpPr txBox="1">
            <a:spLocks noGrp="1"/>
          </p:cNvSpPr>
          <p:nvPr>
            <p:ph type="body" idx="1"/>
          </p:nvPr>
        </p:nvSpPr>
        <p:spPr>
          <a:xfrm>
            <a:off x="1265238" y="1692275"/>
            <a:ext cx="97662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342"/>
        <p:cNvGrpSpPr/>
        <p:nvPr/>
      </p:nvGrpSpPr>
      <p:grpSpPr>
        <a:xfrm>
          <a:off x="0" y="0"/>
          <a:ext cx="0" cy="0"/>
          <a:chOff x="0" y="0"/>
          <a:chExt cx="0" cy="0"/>
        </a:xfrm>
      </p:grpSpPr>
      <p:pic>
        <p:nvPicPr>
          <p:cNvPr id="343" name="Google Shape;343;p26"/>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344" name="Google Shape;344;p26"/>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45" name="Google Shape;345;p26"/>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46" name="Google Shape;346;p26"/>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47" name="Google Shape;347;p26"/>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348" name="Google Shape;348;p26"/>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49" name="Google Shape;349;p2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50" name="Google Shape;350;p2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51" name="Google Shape;351;p2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352" name="Google Shape;352;p2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53" name="Google Shape;353;p26"/>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4" name="Google Shape;354;p26"/>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355"/>
        <p:cNvGrpSpPr/>
        <p:nvPr/>
      </p:nvGrpSpPr>
      <p:grpSpPr>
        <a:xfrm>
          <a:off x="0" y="0"/>
          <a:ext cx="0" cy="0"/>
          <a:chOff x="0" y="0"/>
          <a:chExt cx="0" cy="0"/>
        </a:xfrm>
      </p:grpSpPr>
      <p:sp>
        <p:nvSpPr>
          <p:cNvPr id="356" name="Google Shape;356;p27"/>
          <p:cNvSpPr>
            <a:spLocks noGrp="1"/>
          </p:cNvSpPr>
          <p:nvPr>
            <p:ph type="pic" idx="2"/>
          </p:nvPr>
        </p:nvSpPr>
        <p:spPr>
          <a:xfrm>
            <a:off x="8142818" y="1687513"/>
            <a:ext cx="3587700" cy="3764100"/>
          </a:xfrm>
          <a:prstGeom prst="rect">
            <a:avLst/>
          </a:prstGeom>
          <a:noFill/>
          <a:ln w="19050" cap="flat" cmpd="sng">
            <a:solidFill>
              <a:srgbClr val="666666"/>
            </a:solidFill>
            <a:prstDash val="solid"/>
            <a:round/>
            <a:headEnd type="none" w="sm" len="sm"/>
            <a:tailEnd type="none" w="sm" len="sm"/>
          </a:ln>
        </p:spPr>
      </p:sp>
      <p:sp>
        <p:nvSpPr>
          <p:cNvPr id="357" name="Google Shape;357;p27"/>
          <p:cNvSpPr txBox="1">
            <a:spLocks noGrp="1"/>
          </p:cNvSpPr>
          <p:nvPr>
            <p:ph type="body" idx="1"/>
          </p:nvPr>
        </p:nvSpPr>
        <p:spPr>
          <a:xfrm>
            <a:off x="258234" y="1687513"/>
            <a:ext cx="7884600" cy="3764100"/>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8" name="Google Shape;358;p2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Facilitator">
  <p:cSld name="Facilitator">
    <p:spTree>
      <p:nvGrpSpPr>
        <p:cNvPr id="1" name="Shape 90"/>
        <p:cNvGrpSpPr/>
        <p:nvPr/>
      </p:nvGrpSpPr>
      <p:grpSpPr>
        <a:xfrm>
          <a:off x="0" y="0"/>
          <a:ext cx="0" cy="0"/>
          <a:chOff x="0" y="0"/>
          <a:chExt cx="0" cy="0"/>
        </a:xfrm>
      </p:grpSpPr>
      <p:sp>
        <p:nvSpPr>
          <p:cNvPr id="91" name="Google Shape;91;p26"/>
          <p:cNvSpPr/>
          <p:nvPr/>
        </p:nvSpPr>
        <p:spPr>
          <a:xfrm>
            <a:off x="0" y="0"/>
            <a:ext cx="12192000" cy="1291200"/>
          </a:xfrm>
          <a:prstGeom prst="rect">
            <a:avLst/>
          </a:prstGeom>
          <a:solidFill>
            <a:srgbClr val="D7E8AF"/>
          </a:solidFill>
          <a:ln>
            <a:noFill/>
          </a:ln>
        </p:spPr>
        <p:txBody>
          <a:bodyPr spcFirstLastPara="1" wrap="square" lIns="91433" tIns="45700" rIns="91433" bIns="45700" anchor="ctr" anchorCtr="0">
            <a:noAutofit/>
          </a:bodyPr>
          <a:lstStyle/>
          <a:p>
            <a:pPr marL="0" marR="0" lvl="0" indent="0" algn="ctr" rtl="0">
              <a:lnSpc>
                <a:spcPct val="100000"/>
              </a:lnSpc>
              <a:spcBef>
                <a:spcPct val="0"/>
              </a:spcBef>
              <a:spcAft>
                <a:spcPct val="0"/>
              </a:spcAft>
              <a:buClr>
                <a:schemeClr val="lt1"/>
              </a:buClr>
              <a:buSzPts val="1400"/>
              <a:buFont typeface="Calibri"/>
              <a:buNone/>
            </a:pPr>
            <a:endParaRPr sz="1867" b="0" i="0" u="none" strike="noStrike" cap="none">
              <a:solidFill>
                <a:srgbClr val="FFFFFF"/>
              </a:solidFill>
              <a:latin typeface="Calibri"/>
              <a:ea typeface="Calibri"/>
              <a:cs typeface="Calibri"/>
              <a:sym typeface="Calibri"/>
            </a:endParaRPr>
          </a:p>
        </p:txBody>
      </p:sp>
      <p:cxnSp>
        <p:nvCxnSpPr>
          <p:cNvPr id="92" name="Google Shape;92;p26"/>
          <p:cNvCxnSpPr/>
          <p:nvPr/>
        </p:nvCxnSpPr>
        <p:spPr>
          <a:xfrm>
            <a:off x="0" y="1291245"/>
            <a:ext cx="12192000" cy="0"/>
          </a:xfrm>
          <a:prstGeom prst="straightConnector1">
            <a:avLst/>
          </a:prstGeom>
          <a:noFill/>
          <a:ln w="76200" cap="flat" cmpd="sng">
            <a:solidFill>
              <a:srgbClr val="96C93F"/>
            </a:solidFill>
            <a:prstDash val="solid"/>
            <a:miter lim="800000"/>
            <a:headEnd type="none" w="sm" len="sm"/>
            <a:tailEnd type="none" w="sm" len="sm"/>
          </a:ln>
        </p:spPr>
      </p:cxnSp>
      <p:pic>
        <p:nvPicPr>
          <p:cNvPr id="93" name="Google Shape;93;p26"/>
          <p:cNvPicPr preferRelativeResize="0"/>
          <p:nvPr/>
        </p:nvPicPr>
        <p:blipFill>
          <a:blip r:embed="rId2">
            <a:alphaModFix/>
          </a:blip>
          <a:stretch>
            <a:fillRect/>
          </a:stretch>
        </p:blipFill>
        <p:spPr>
          <a:xfrm>
            <a:off x="9220261" y="169846"/>
            <a:ext cx="2816352" cy="856741"/>
          </a:xfrm>
          <a:prstGeom prst="rect">
            <a:avLst/>
          </a:prstGeom>
          <a:noFill/>
          <a:ln>
            <a:noFill/>
          </a:ln>
        </p:spPr>
      </p:pic>
      <p:cxnSp>
        <p:nvCxnSpPr>
          <p:cNvPr id="94" name="Google Shape;94;p26"/>
          <p:cNvCxnSpPr>
            <a:endCxn id="91" idx="2"/>
          </p:cNvCxnSpPr>
          <p:nvPr/>
        </p:nvCxnSpPr>
        <p:spPr>
          <a:xfrm>
            <a:off x="0" y="1291200"/>
            <a:ext cx="6096000" cy="0"/>
          </a:xfrm>
          <a:prstGeom prst="straightConnector1">
            <a:avLst/>
          </a:prstGeom>
          <a:noFill/>
          <a:ln w="76200" cap="flat" cmpd="sng">
            <a:solidFill>
              <a:srgbClr val="96C93F"/>
            </a:solidFill>
            <a:prstDash val="solid"/>
            <a:miter lim="800000"/>
            <a:headEnd type="none" w="sm" len="sm"/>
            <a:tailEnd type="none" w="sm" len="sm"/>
          </a:ln>
        </p:spPr>
      </p:cxnSp>
      <p:pic>
        <p:nvPicPr>
          <p:cNvPr id="95" name="Google Shape;95;p26"/>
          <p:cNvPicPr preferRelativeResize="0"/>
          <p:nvPr/>
        </p:nvPicPr>
        <p:blipFill>
          <a:blip r:embed="rId2">
            <a:alphaModFix/>
          </a:blip>
          <a:stretch>
            <a:fillRect/>
          </a:stretch>
        </p:blipFill>
        <p:spPr>
          <a:xfrm>
            <a:off x="9220261" y="169846"/>
            <a:ext cx="2816352" cy="856741"/>
          </a:xfrm>
          <a:prstGeom prst="rect">
            <a:avLst/>
          </a:prstGeom>
          <a:noFill/>
          <a:ln>
            <a:noFill/>
          </a:ln>
        </p:spPr>
      </p:pic>
      <p:sp>
        <p:nvSpPr>
          <p:cNvPr id="96" name="Google Shape;96;p26"/>
          <p:cNvSpPr txBox="1">
            <a:spLocks noGrp="1"/>
          </p:cNvSpPr>
          <p:nvPr>
            <p:ph type="title"/>
          </p:nvPr>
        </p:nvSpPr>
        <p:spPr>
          <a:xfrm>
            <a:off x="0" y="-1"/>
            <a:ext cx="9160000" cy="1251200"/>
          </a:xfrm>
          <a:prstGeom prst="rect">
            <a:avLst/>
          </a:prstGeom>
          <a:noFill/>
          <a:ln>
            <a:noFill/>
          </a:ln>
        </p:spPr>
        <p:txBody>
          <a:bodyPr spcFirstLastPara="1" wrap="square" lIns="205725" tIns="34275" rIns="68575" bIns="34275" anchor="ctr" anchorCtr="0">
            <a:normAutofit/>
          </a:bodyPr>
          <a:lstStyle>
            <a:lvl1pPr marR="0" lvl="0" algn="l" rtl="0">
              <a:lnSpc>
                <a:spcPct val="90000"/>
              </a:lnSpc>
              <a:spcBef>
                <a:spcPct val="0"/>
              </a:spcBef>
              <a:spcAft>
                <a:spcPct val="0"/>
              </a:spcAft>
              <a:buClr>
                <a:srgbClr val="0771BA"/>
              </a:buClr>
              <a:buSzPts val="3800"/>
              <a:buFont typeface="Calibri"/>
              <a:buNone/>
              <a:defRPr sz="5067" b="1" i="0" u="none" strike="noStrike" cap="none">
                <a:solidFill>
                  <a:srgbClr val="0771BA"/>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9pPr>
          </a:lstStyle>
          <a:p>
            <a:endParaRPr/>
          </a:p>
        </p:txBody>
      </p:sp>
      <p:sp>
        <p:nvSpPr>
          <p:cNvPr id="97" name="Google Shape;97;p26"/>
          <p:cNvSpPr txBox="1">
            <a:spLocks noGrp="1"/>
          </p:cNvSpPr>
          <p:nvPr>
            <p:ph type="body" idx="1"/>
          </p:nvPr>
        </p:nvSpPr>
        <p:spPr>
          <a:xfrm>
            <a:off x="0" y="5764437"/>
            <a:ext cx="12192000" cy="1093600"/>
          </a:xfrm>
          <a:prstGeom prst="rect">
            <a:avLst/>
          </a:prstGeom>
          <a:noFill/>
          <a:ln>
            <a:noFill/>
          </a:ln>
        </p:spPr>
        <p:txBody>
          <a:bodyPr spcFirstLastPara="1" wrap="square" lIns="68575" tIns="34275" rIns="68575" bIns="34275" anchor="ctr" anchorCtr="1">
            <a:noAutofit/>
          </a:bodyPr>
          <a:lstStyle>
            <a:lvl1pPr marL="609585" marR="0" lvl="0" indent="-304792" algn="ctr" rtl="0">
              <a:lnSpc>
                <a:spcPct val="90000"/>
              </a:lnSpc>
              <a:spcBef>
                <a:spcPts val="1067"/>
              </a:spcBef>
              <a:spcAft>
                <a:spcPct val="0"/>
              </a:spcAft>
              <a:buClr>
                <a:srgbClr val="0771BA"/>
              </a:buClr>
              <a:buSzPts val="3300"/>
              <a:buFont typeface="Arial"/>
              <a:buNone/>
              <a:defRPr sz="4400" b="1" i="0" u="none" strike="noStrike" cap="none">
                <a:solidFill>
                  <a:srgbClr val="0771BA"/>
                </a:solidFill>
                <a:latin typeface="Calibri"/>
                <a:ea typeface="Calibri"/>
                <a:cs typeface="Calibri"/>
                <a:sym typeface="Calibri"/>
              </a:defRPr>
            </a:lvl1pPr>
            <a:lvl2pPr marL="1219170" marR="0" lvl="1" indent="-457189" algn="l" rtl="0">
              <a:lnSpc>
                <a:spcPct val="90000"/>
              </a:lnSpc>
              <a:spcBef>
                <a:spcPts val="533"/>
              </a:spcBef>
              <a:spcAft>
                <a:spcPct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31789" algn="l" rtl="0">
              <a:lnSpc>
                <a:spcPct val="90000"/>
              </a:lnSpc>
              <a:spcBef>
                <a:spcPts val="533"/>
              </a:spcBef>
              <a:spcAft>
                <a:spcPct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L="2438339" marR="0" lvl="3"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L="3047924" marR="0" lvl="4"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98" name="Google Shape;98;p26"/>
          <p:cNvSpPr txBox="1">
            <a:spLocks noGrp="1"/>
          </p:cNvSpPr>
          <p:nvPr>
            <p:ph type="body" idx="2"/>
          </p:nvPr>
        </p:nvSpPr>
        <p:spPr>
          <a:xfrm>
            <a:off x="0" y="1657351"/>
            <a:ext cx="12192000" cy="3524000"/>
          </a:xfrm>
          <a:prstGeom prst="rect">
            <a:avLst/>
          </a:prstGeom>
          <a:noFill/>
          <a:ln>
            <a:noFill/>
          </a:ln>
        </p:spPr>
        <p:txBody>
          <a:bodyPr spcFirstLastPara="1" wrap="square" lIns="342900" tIns="34275" rIns="68575" bIns="34275" anchor="t" anchorCtr="0">
            <a:noAutofit/>
          </a:bodyPr>
          <a:lstStyle>
            <a:lvl1pPr marL="609585" marR="0" lvl="0" indent="-533387" algn="l" rtl="0">
              <a:lnSpc>
                <a:spcPct val="100000"/>
              </a:lnSpc>
              <a:spcBef>
                <a:spcPts val="1067"/>
              </a:spcBef>
              <a:spcAft>
                <a:spcPct val="0"/>
              </a:spcAft>
              <a:buClr>
                <a:srgbClr val="0771BA"/>
              </a:buClr>
              <a:buSzPts val="2700"/>
              <a:buFont typeface="Arial"/>
              <a:buChar char="•"/>
              <a:defRPr sz="3600" b="0" i="0" u="none" strike="noStrike" cap="none">
                <a:solidFill>
                  <a:srgbClr val="0771BA"/>
                </a:solidFill>
                <a:latin typeface="Calibri"/>
                <a:ea typeface="Calibri"/>
                <a:cs typeface="Calibri"/>
                <a:sym typeface="Calibri"/>
              </a:defRPr>
            </a:lvl1pPr>
            <a:lvl2pPr marL="1219170" marR="0" lvl="1" indent="-507987" algn="l" rtl="0">
              <a:lnSpc>
                <a:spcPct val="100000"/>
              </a:lnSpc>
              <a:spcBef>
                <a:spcPts val="533"/>
              </a:spcBef>
              <a:spcAft>
                <a:spcPct val="0"/>
              </a:spcAft>
              <a:buClr>
                <a:srgbClr val="0771BA"/>
              </a:buClr>
              <a:buSzPts val="2400"/>
              <a:buFont typeface="Arial"/>
              <a:buChar char="•"/>
              <a:defRPr sz="3200" b="0" i="0" u="none" strike="noStrike" cap="none">
                <a:solidFill>
                  <a:srgbClr val="0771BA"/>
                </a:solidFill>
                <a:latin typeface="Calibri"/>
                <a:ea typeface="Calibri"/>
                <a:cs typeface="Calibri"/>
                <a:sym typeface="Calibri"/>
              </a:defRPr>
            </a:lvl2pPr>
            <a:lvl3pPr marL="1828754" marR="0" lvl="2" indent="-482588" algn="l" rtl="0">
              <a:lnSpc>
                <a:spcPct val="100000"/>
              </a:lnSpc>
              <a:spcBef>
                <a:spcPts val="533"/>
              </a:spcBef>
              <a:spcAft>
                <a:spcPct val="0"/>
              </a:spcAft>
              <a:buClr>
                <a:srgbClr val="0771BA"/>
              </a:buClr>
              <a:buSzPts val="2100"/>
              <a:buFont typeface="Arial"/>
              <a:buChar char="•"/>
              <a:defRPr sz="2800" b="0" i="0" u="none" strike="noStrike" cap="none">
                <a:solidFill>
                  <a:srgbClr val="0771BA"/>
                </a:solidFill>
                <a:latin typeface="Calibri"/>
                <a:ea typeface="Calibri"/>
                <a:cs typeface="Calibri"/>
                <a:sym typeface="Calibri"/>
              </a:defRPr>
            </a:lvl3pPr>
            <a:lvl4pPr marL="2438339" marR="0" lvl="3" indent="-457189" algn="l" rtl="0">
              <a:lnSpc>
                <a:spcPct val="100000"/>
              </a:lnSpc>
              <a:spcBef>
                <a:spcPts val="533"/>
              </a:spcBef>
              <a:spcAft>
                <a:spcPct val="0"/>
              </a:spcAft>
              <a:buClr>
                <a:srgbClr val="0771BA"/>
              </a:buClr>
              <a:buSzPts val="1800"/>
              <a:buFont typeface="Arial"/>
              <a:buChar char="•"/>
              <a:defRPr sz="2400" b="0" i="0" u="none" strike="noStrike" cap="none">
                <a:solidFill>
                  <a:srgbClr val="0771BA"/>
                </a:solidFill>
                <a:latin typeface="Calibri"/>
                <a:ea typeface="Calibri"/>
                <a:cs typeface="Calibri"/>
                <a:sym typeface="Calibri"/>
              </a:defRPr>
            </a:lvl4pPr>
            <a:lvl5pPr marL="3047924" marR="0" lvl="4" indent="-457189" algn="l" rtl="0">
              <a:lnSpc>
                <a:spcPct val="100000"/>
              </a:lnSpc>
              <a:spcBef>
                <a:spcPts val="533"/>
              </a:spcBef>
              <a:spcAft>
                <a:spcPct val="0"/>
              </a:spcAft>
              <a:buClr>
                <a:srgbClr val="0771BA"/>
              </a:buClr>
              <a:buSzPts val="1800"/>
              <a:buFont typeface="Arial"/>
              <a:buChar char="•"/>
              <a:defRPr sz="2400" b="0" i="0" u="none" strike="noStrike" cap="none">
                <a:solidFill>
                  <a:srgbClr val="0771BA"/>
                </a:solidFill>
                <a:latin typeface="Calibri"/>
                <a:ea typeface="Calibri"/>
                <a:cs typeface="Calibri"/>
                <a:sym typeface="Calibri"/>
              </a:defRPr>
            </a:lvl5pPr>
            <a:lvl6pPr marL="3657509" marR="0" lvl="5"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79297622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11"/>
        <p:cNvGrpSpPr/>
        <p:nvPr/>
      </p:nvGrpSpPr>
      <p:grpSpPr>
        <a:xfrm>
          <a:off x="0" y="0"/>
          <a:ext cx="0" cy="0"/>
          <a:chOff x="0" y="0"/>
          <a:chExt cx="0" cy="0"/>
        </a:xfrm>
      </p:grpSpPr>
      <p:sp>
        <p:nvSpPr>
          <p:cNvPr id="412" name="Google Shape;412;p42"/>
          <p:cNvSpPr txBox="1">
            <a:spLocks noGrp="1"/>
          </p:cNvSpPr>
          <p:nvPr>
            <p:ph type="body" idx="1"/>
          </p:nvPr>
        </p:nvSpPr>
        <p:spPr>
          <a:xfrm>
            <a:off x="4588042" y="1489802"/>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3" name="Google Shape;413;p42"/>
          <p:cNvSpPr txBox="1">
            <a:spLocks noGrp="1"/>
          </p:cNvSpPr>
          <p:nvPr>
            <p:ph type="body" idx="2"/>
          </p:nvPr>
        </p:nvSpPr>
        <p:spPr>
          <a:xfrm>
            <a:off x="4588042" y="2653440"/>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4" name="Google Shape;414;p42"/>
          <p:cNvSpPr txBox="1">
            <a:spLocks noGrp="1"/>
          </p:cNvSpPr>
          <p:nvPr>
            <p:ph type="body" idx="3"/>
          </p:nvPr>
        </p:nvSpPr>
        <p:spPr>
          <a:xfrm>
            <a:off x="4588042" y="3817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5" name="Google Shape;415;p42"/>
          <p:cNvSpPr txBox="1">
            <a:spLocks noGrp="1"/>
          </p:cNvSpPr>
          <p:nvPr>
            <p:ph type="body" idx="4"/>
          </p:nvPr>
        </p:nvSpPr>
        <p:spPr>
          <a:xfrm>
            <a:off x="4588042" y="4992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6" name="Google Shape;416;p42"/>
          <p:cNvSpPr txBox="1">
            <a:spLocks noGrp="1"/>
          </p:cNvSpPr>
          <p:nvPr>
            <p:ph type="body" idx="5"/>
          </p:nvPr>
        </p:nvSpPr>
        <p:spPr>
          <a:xfrm>
            <a:off x="691245" y="1502511"/>
            <a:ext cx="3435278"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7" name="Google Shape;417;p42"/>
          <p:cNvSpPr txBox="1">
            <a:spLocks noGrp="1"/>
          </p:cNvSpPr>
          <p:nvPr>
            <p:ph type="body" idx="6"/>
          </p:nvPr>
        </p:nvSpPr>
        <p:spPr>
          <a:xfrm>
            <a:off x="693292" y="2653440"/>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8" name="Google Shape;418;p42"/>
          <p:cNvSpPr txBox="1">
            <a:spLocks noGrp="1"/>
          </p:cNvSpPr>
          <p:nvPr>
            <p:ph type="body" idx="7"/>
          </p:nvPr>
        </p:nvSpPr>
        <p:spPr>
          <a:xfrm>
            <a:off x="691246" y="3804369"/>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9" name="Google Shape;419;p42"/>
          <p:cNvSpPr txBox="1">
            <a:spLocks noGrp="1"/>
          </p:cNvSpPr>
          <p:nvPr>
            <p:ph type="body" idx="8"/>
          </p:nvPr>
        </p:nvSpPr>
        <p:spPr>
          <a:xfrm>
            <a:off x="691245" y="4959551"/>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0" name="Google Shape;420;p42"/>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21" name="Google Shape;421;p42"/>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422" name="Google Shape;422;p42"/>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23" name="Google Shape;423;p42"/>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24" name="Google Shape;424;p42"/>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25" name="Google Shape;425;p42"/>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26" name="Google Shape;426;p42"/>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427" name="Google Shape;427;p4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28" name="Google Shape;428;p4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429" name="Google Shape;429;p4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literacy terms">
  <p:cSld name="Custom Layout_1">
    <p:spTree>
      <p:nvGrpSpPr>
        <p:cNvPr id="1" name="Shape 430"/>
        <p:cNvGrpSpPr/>
        <p:nvPr/>
      </p:nvGrpSpPr>
      <p:grpSpPr>
        <a:xfrm>
          <a:off x="0" y="0"/>
          <a:ext cx="0" cy="0"/>
          <a:chOff x="0" y="0"/>
          <a:chExt cx="0" cy="0"/>
        </a:xfrm>
      </p:grpSpPr>
      <p:sp>
        <p:nvSpPr>
          <p:cNvPr id="431" name="Google Shape;431;p4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32" name="Google Shape;432;p43"/>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33" name="Google Shape;433;p4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34" name="Google Shape;434;p4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35" name="Google Shape;435;p4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36" name="Google Shape;436;p4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37" name="Google Shape;437;p4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38" name="Google Shape;438;p4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39" name="Google Shape;439;p43"/>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440" name="Google Shape;440;p4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441" name="Google Shape;441;p43"/>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2" name="Google Shape;442;p43"/>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3" name="Google Shape;443;p43"/>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4" name="Google Shape;444;p43"/>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5" name="Google Shape;445;p43"/>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6" name="Google Shape;446;p43"/>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7" name="Google Shape;447;p43"/>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8" name="Google Shape;448;p43"/>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49"/>
        <p:cNvGrpSpPr/>
        <p:nvPr/>
      </p:nvGrpSpPr>
      <p:grpSpPr>
        <a:xfrm>
          <a:off x="0" y="0"/>
          <a:ext cx="0" cy="0"/>
          <a:chOff x="0" y="0"/>
          <a:chExt cx="0" cy="0"/>
        </a:xfrm>
      </p:grpSpPr>
      <p:sp>
        <p:nvSpPr>
          <p:cNvPr id="450" name="Google Shape;450;p44"/>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51" name="Google Shape;451;p44"/>
          <p:cNvPicPr preferRelativeResize="0"/>
          <p:nvPr/>
        </p:nvPicPr>
        <p:blipFill rotWithShape="1">
          <a:blip r:embed="rId2">
            <a:alphaModFix/>
          </a:blip>
          <a:srcRect/>
          <a:stretch/>
        </p:blipFill>
        <p:spPr>
          <a:xfrm>
            <a:off x="2097147" y="6246434"/>
            <a:ext cx="309930" cy="493979"/>
          </a:xfrm>
          <a:prstGeom prst="rect">
            <a:avLst/>
          </a:prstGeom>
          <a:noFill/>
          <a:ln>
            <a:noFill/>
          </a:ln>
        </p:spPr>
      </p:pic>
      <p:pic>
        <p:nvPicPr>
          <p:cNvPr id="452" name="Google Shape;452;p44" descr="A picture containing text, person, indoor, table&#10;&#10;Description automatically generated"/>
          <p:cNvPicPr preferRelativeResize="0"/>
          <p:nvPr/>
        </p:nvPicPr>
        <p:blipFill rotWithShape="1">
          <a:blip r:embed="rId3">
            <a:alphaModFix/>
          </a:blip>
          <a:srcRect/>
          <a:stretch/>
        </p:blipFill>
        <p:spPr>
          <a:xfrm>
            <a:off x="5464911" y="1581644"/>
            <a:ext cx="6486175" cy="4320880"/>
          </a:xfrm>
          <a:prstGeom prst="rect">
            <a:avLst/>
          </a:prstGeom>
          <a:noFill/>
          <a:ln>
            <a:noFill/>
          </a:ln>
        </p:spPr>
      </p:pic>
      <p:cxnSp>
        <p:nvCxnSpPr>
          <p:cNvPr id="453" name="Google Shape;453;p44"/>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54" name="Google Shape;454;p44"/>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55" name="Google Shape;455;p44"/>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56" name="Google Shape;456;p44"/>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57" name="Google Shape;457;p44"/>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sp>
        <p:nvSpPr>
          <p:cNvPr id="458" name="Google Shape;458;p44"/>
          <p:cNvSpPr/>
          <p:nvPr/>
        </p:nvSpPr>
        <p:spPr>
          <a:xfrm>
            <a:off x="3812820" y="4636967"/>
            <a:ext cx="3808179" cy="1571145"/>
          </a:xfrm>
          <a:prstGeom prst="wedgeRoundRectCallout">
            <a:avLst>
              <a:gd name="adj1" fmla="val 42010"/>
              <a:gd name="adj2" fmla="val -88457"/>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59" name="Google Shape;459;p44"/>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460" name="Google Shape;460;p44"/>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461" name="Google Shape;461;p44"/>
          <p:cNvSpPr/>
          <p:nvPr/>
        </p:nvSpPr>
        <p:spPr>
          <a:xfrm>
            <a:off x="1586774" y="2772170"/>
            <a:ext cx="3801397" cy="1571144"/>
          </a:xfrm>
          <a:prstGeom prst="wedgeRoundRectCallout">
            <a:avLst>
              <a:gd name="adj1" fmla="val 77165"/>
              <a:gd name="adj2" fmla="val -35329"/>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62" name="Google Shape;462;p44"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463" name="Google Shape;463;p44"/>
          <p:cNvSpPr/>
          <p:nvPr/>
        </p:nvSpPr>
        <p:spPr>
          <a:xfrm>
            <a:off x="144716" y="1293950"/>
            <a:ext cx="3801397" cy="1571144"/>
          </a:xfrm>
          <a:prstGeom prst="wedgeRoundRectCallout">
            <a:avLst>
              <a:gd name="adj1" fmla="val 112822"/>
              <a:gd name="adj2" fmla="val -3832"/>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4" name="Google Shape;464;p44"/>
          <p:cNvSpPr/>
          <p:nvPr/>
        </p:nvSpPr>
        <p:spPr>
          <a:xfrm>
            <a:off x="158984" y="4417887"/>
            <a:ext cx="3206776" cy="1571145"/>
          </a:xfrm>
          <a:prstGeom prst="wedgeRoundRectCallout">
            <a:avLst>
              <a:gd name="adj1" fmla="val 117826"/>
              <a:gd name="adj2" fmla="val -60384"/>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5" name="Google Shape;465;p44"/>
          <p:cNvSpPr txBox="1">
            <a:spLocks noGrp="1"/>
          </p:cNvSpPr>
          <p:nvPr>
            <p:ph type="body" idx="1"/>
          </p:nvPr>
        </p:nvSpPr>
        <p:spPr>
          <a:xfrm>
            <a:off x="1743463" y="2939667"/>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6" name="Google Shape;466;p44"/>
          <p:cNvSpPr txBox="1">
            <a:spLocks noGrp="1"/>
          </p:cNvSpPr>
          <p:nvPr>
            <p:ph type="body" idx="2"/>
          </p:nvPr>
        </p:nvSpPr>
        <p:spPr>
          <a:xfrm>
            <a:off x="4072874" y="4724938"/>
            <a:ext cx="3306871"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7" name="Google Shape;467;p44"/>
          <p:cNvSpPr txBox="1">
            <a:spLocks noGrp="1"/>
          </p:cNvSpPr>
          <p:nvPr>
            <p:ph type="body" idx="3"/>
          </p:nvPr>
        </p:nvSpPr>
        <p:spPr>
          <a:xfrm>
            <a:off x="240914" y="1445813"/>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8" name="Google Shape;468;p44"/>
          <p:cNvSpPr txBox="1">
            <a:spLocks noGrp="1"/>
          </p:cNvSpPr>
          <p:nvPr>
            <p:ph type="body" idx="4"/>
          </p:nvPr>
        </p:nvSpPr>
        <p:spPr>
          <a:xfrm>
            <a:off x="319505" y="4495585"/>
            <a:ext cx="2885734"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469"/>
        <p:cNvGrpSpPr/>
        <p:nvPr/>
      </p:nvGrpSpPr>
      <p:grpSpPr>
        <a:xfrm>
          <a:off x="0" y="0"/>
          <a:ext cx="0" cy="0"/>
          <a:chOff x="0" y="0"/>
          <a:chExt cx="0" cy="0"/>
        </a:xfrm>
      </p:grpSpPr>
      <p:pic>
        <p:nvPicPr>
          <p:cNvPr id="470" name="Google Shape;470;p45"/>
          <p:cNvPicPr preferRelativeResize="0"/>
          <p:nvPr/>
        </p:nvPicPr>
        <p:blipFill rotWithShape="1">
          <a:blip r:embed="rId2">
            <a:alphaModFix/>
          </a:blip>
          <a:srcRect/>
          <a:stretch/>
        </p:blipFill>
        <p:spPr>
          <a:xfrm>
            <a:off x="129614" y="1685897"/>
            <a:ext cx="5505627" cy="4256743"/>
          </a:xfrm>
          <a:prstGeom prst="rect">
            <a:avLst/>
          </a:prstGeom>
          <a:noFill/>
          <a:ln>
            <a:noFill/>
          </a:ln>
        </p:spPr>
      </p:pic>
      <p:sp>
        <p:nvSpPr>
          <p:cNvPr id="471" name="Google Shape;471;p45"/>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72" name="Google Shape;472;p45"/>
          <p:cNvPicPr preferRelativeResize="0"/>
          <p:nvPr/>
        </p:nvPicPr>
        <p:blipFill rotWithShape="1">
          <a:blip r:embed="rId3">
            <a:alphaModFix/>
          </a:blip>
          <a:srcRect/>
          <a:stretch/>
        </p:blipFill>
        <p:spPr>
          <a:xfrm>
            <a:off x="2097147" y="6246434"/>
            <a:ext cx="309930" cy="493979"/>
          </a:xfrm>
          <a:prstGeom prst="rect">
            <a:avLst/>
          </a:prstGeom>
          <a:noFill/>
          <a:ln>
            <a:noFill/>
          </a:ln>
        </p:spPr>
      </p:pic>
      <p:cxnSp>
        <p:nvCxnSpPr>
          <p:cNvPr id="473" name="Google Shape;473;p45"/>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74" name="Google Shape;474;p45"/>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75" name="Google Shape;475;p45"/>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76" name="Google Shape;476;p45"/>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77" name="Google Shape;477;p45"/>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478" name="Google Shape;478;p45"/>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479" name="Google Shape;479;p45"/>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480" name="Google Shape;480;p45"/>
          <p:cNvSpPr/>
          <p:nvPr/>
        </p:nvSpPr>
        <p:spPr>
          <a:xfrm>
            <a:off x="8260989" y="2998070"/>
            <a:ext cx="3801397" cy="1571144"/>
          </a:xfrm>
          <a:prstGeom prst="wedgeRoundRectCallout">
            <a:avLst>
              <a:gd name="adj1" fmla="val -135679"/>
              <a:gd name="adj2" fmla="val -7111"/>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81" name="Google Shape;481;p45"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482" name="Google Shape;482;p45"/>
          <p:cNvSpPr/>
          <p:nvPr/>
        </p:nvSpPr>
        <p:spPr>
          <a:xfrm>
            <a:off x="5720300" y="1436681"/>
            <a:ext cx="3801397" cy="1571144"/>
          </a:xfrm>
          <a:prstGeom prst="wedgeRoundRectCallout">
            <a:avLst>
              <a:gd name="adj1" fmla="val -69408"/>
              <a:gd name="adj2" fmla="val 37613"/>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3" name="Google Shape;483;p45"/>
          <p:cNvSpPr/>
          <p:nvPr/>
        </p:nvSpPr>
        <p:spPr>
          <a:xfrm>
            <a:off x="5839976" y="4511014"/>
            <a:ext cx="5789039" cy="1571145"/>
          </a:xfrm>
          <a:prstGeom prst="wedgeRoundRectCallout">
            <a:avLst>
              <a:gd name="adj1" fmla="val -71407"/>
              <a:gd name="adj2" fmla="val -94775"/>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4" name="Google Shape;484;p45"/>
          <p:cNvSpPr txBox="1">
            <a:spLocks noGrp="1"/>
          </p:cNvSpPr>
          <p:nvPr>
            <p:ph type="body" idx="1"/>
          </p:nvPr>
        </p:nvSpPr>
        <p:spPr>
          <a:xfrm>
            <a:off x="8450575" y="3165416"/>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5" name="Google Shape;485;p45"/>
          <p:cNvSpPr txBox="1">
            <a:spLocks noGrp="1"/>
          </p:cNvSpPr>
          <p:nvPr>
            <p:ph type="body" idx="2"/>
          </p:nvPr>
        </p:nvSpPr>
        <p:spPr>
          <a:xfrm>
            <a:off x="5816498" y="1588544"/>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6" name="Google Shape;486;p45"/>
          <p:cNvSpPr txBox="1">
            <a:spLocks noGrp="1"/>
          </p:cNvSpPr>
          <p:nvPr>
            <p:ph type="body" idx="3"/>
          </p:nvPr>
        </p:nvSpPr>
        <p:spPr>
          <a:xfrm>
            <a:off x="6003646" y="4619956"/>
            <a:ext cx="5388701"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Understand the story">
  <p:cSld name="Title, Subtitle_1">
    <p:spTree>
      <p:nvGrpSpPr>
        <p:cNvPr id="1" name="Shape 28"/>
        <p:cNvGrpSpPr/>
        <p:nvPr/>
      </p:nvGrpSpPr>
      <p:grpSpPr>
        <a:xfrm>
          <a:off x="0" y="0"/>
          <a:ext cx="0" cy="0"/>
          <a:chOff x="0" y="0"/>
          <a:chExt cx="0" cy="0"/>
        </a:xfrm>
      </p:grpSpPr>
      <p:pic>
        <p:nvPicPr>
          <p:cNvPr id="29" name="Google Shape;29;p5"/>
          <p:cNvPicPr preferRelativeResize="0"/>
          <p:nvPr/>
        </p:nvPicPr>
        <p:blipFill rotWithShape="1">
          <a:blip r:embed="rId2">
            <a:alphaModFix/>
          </a:blip>
          <a:srcRect/>
          <a:stretch/>
        </p:blipFill>
        <p:spPr>
          <a:xfrm>
            <a:off x="19610" y="0"/>
            <a:ext cx="12152782" cy="6858001"/>
          </a:xfrm>
          <a:prstGeom prst="rect">
            <a:avLst/>
          </a:prstGeom>
          <a:noFill/>
          <a:ln>
            <a:noFill/>
          </a:ln>
        </p:spPr>
      </p:pic>
      <p:grpSp>
        <p:nvGrpSpPr>
          <p:cNvPr id="30" name="Google Shape;30;p5"/>
          <p:cNvGrpSpPr/>
          <p:nvPr/>
        </p:nvGrpSpPr>
        <p:grpSpPr>
          <a:xfrm>
            <a:off x="1" y="5607273"/>
            <a:ext cx="12213728" cy="1252537"/>
            <a:chOff x="-33239" y="5603791"/>
            <a:chExt cx="9160525" cy="1252537"/>
          </a:xfrm>
        </p:grpSpPr>
        <p:sp>
          <p:nvSpPr>
            <p:cNvPr id="31" name="Google Shape;31;p5"/>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32" name="Google Shape;32;p5"/>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33" name="Google Shape;33;p5"/>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34" name="Google Shape;34;p5"/>
          <p:cNvSpPr txBox="1">
            <a:spLocks noGrp="1"/>
          </p:cNvSpPr>
          <p:nvPr>
            <p:ph type="title"/>
          </p:nvPr>
        </p:nvSpPr>
        <p:spPr>
          <a:xfrm>
            <a:off x="22142"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5" name="Google Shape;35;p5"/>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36" name="Google Shape;36;p5"/>
          <p:cNvSpPr/>
          <p:nvPr/>
        </p:nvSpPr>
        <p:spPr>
          <a:xfrm>
            <a:off x="-15450" y="0"/>
            <a:ext cx="12222900" cy="5610900"/>
          </a:xfrm>
          <a:prstGeom prst="rect">
            <a:avLst/>
          </a:prstGeom>
          <a:solidFill>
            <a:srgbClr val="006FB6">
              <a:alpha val="3098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487"/>
        <p:cNvGrpSpPr/>
        <p:nvPr/>
      </p:nvGrpSpPr>
      <p:grpSpPr>
        <a:xfrm>
          <a:off x="0" y="0"/>
          <a:ext cx="0" cy="0"/>
          <a:chOff x="0" y="0"/>
          <a:chExt cx="0" cy="0"/>
        </a:xfrm>
      </p:grpSpPr>
      <p:sp>
        <p:nvSpPr>
          <p:cNvPr id="488" name="Google Shape;488;p46"/>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489" name="Google Shape;489;p46"/>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0" name="Google Shape;490;p46"/>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1" name="Google Shape;491;p4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92" name="Google Shape;492;p46"/>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93" name="Google Shape;493;p46"/>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494" name="Google Shape;494;p46"/>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95" name="Google Shape;495;p46"/>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96" name="Google Shape;496;p46"/>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97" name="Google Shape;497;p46"/>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98" name="Google Shape;498;p46"/>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499" name="Google Shape;499;p4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00" name="Google Shape;500;p4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01" name="Google Shape;501;p4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502" name="Google Shape;502;p46"/>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503" name="Google Shape;503;p46"/>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504" name="Google Shape;504;p46"/>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505"/>
        <p:cNvGrpSpPr/>
        <p:nvPr/>
      </p:nvGrpSpPr>
      <p:grpSpPr>
        <a:xfrm>
          <a:off x="0" y="0"/>
          <a:ext cx="0" cy="0"/>
          <a:chOff x="0" y="0"/>
          <a:chExt cx="0" cy="0"/>
        </a:xfrm>
      </p:grpSpPr>
      <p:sp>
        <p:nvSpPr>
          <p:cNvPr id="506" name="Google Shape;506;p47"/>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7" name="Google Shape;507;p47"/>
          <p:cNvSpPr txBox="1">
            <a:spLocks noGrp="1"/>
          </p:cNvSpPr>
          <p:nvPr>
            <p:ph type="body" idx="2"/>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8" name="Google Shape;508;p4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09" name="Google Shape;509;p47"/>
          <p:cNvSpPr txBox="1">
            <a:spLocks noGrp="1"/>
          </p:cNvSpPr>
          <p:nvPr>
            <p:ph type="body" idx="3"/>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10" name="Google Shape;510;p47"/>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511" name="Google Shape;511;p47"/>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12" name="Google Shape;512;p47"/>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13" name="Google Shape;513;p47"/>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14" name="Google Shape;514;p47"/>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15" name="Google Shape;515;p47"/>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16" name="Google Shape;516;p4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17" name="Google Shape;517;p4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18" name="Google Shape;518;p4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519" name="Google Shape;519;p47"/>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520" name="Google Shape;520;p47"/>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521" name="Google Shape;521;p47"/>
          <p:cNvPicPr preferRelativeResize="0"/>
          <p:nvPr/>
        </p:nvPicPr>
        <p:blipFill rotWithShape="1">
          <a:blip r:embed="rId8">
            <a:alphaModFix/>
          </a:blip>
          <a:srcRect/>
          <a:stretch/>
        </p:blipFill>
        <p:spPr>
          <a:xfrm>
            <a:off x="482348" y="4977591"/>
            <a:ext cx="834098" cy="704745"/>
          </a:xfrm>
          <a:prstGeom prst="rect">
            <a:avLst/>
          </a:prstGeom>
          <a:noFill/>
          <a:ln>
            <a:noFill/>
          </a:ln>
        </p:spPr>
      </p:pic>
      <p:pic>
        <p:nvPicPr>
          <p:cNvPr id="522" name="Google Shape;522;p47" descr="A group of people in a room&#10;&#10;Description automatically generated with low confidence"/>
          <p:cNvPicPr preferRelativeResize="0"/>
          <p:nvPr/>
        </p:nvPicPr>
        <p:blipFill rotWithShape="1">
          <a:blip r:embed="rId9">
            <a:alphaModFix/>
          </a:blip>
          <a:srcRect/>
          <a:stretch/>
        </p:blipFill>
        <p:spPr>
          <a:xfrm>
            <a:off x="7196750" y="1648824"/>
            <a:ext cx="4792050" cy="266557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523"/>
        <p:cNvGrpSpPr/>
        <p:nvPr/>
      </p:nvGrpSpPr>
      <p:grpSpPr>
        <a:xfrm>
          <a:off x="0" y="0"/>
          <a:ext cx="0" cy="0"/>
          <a:chOff x="0" y="0"/>
          <a:chExt cx="0" cy="0"/>
        </a:xfrm>
      </p:grpSpPr>
      <p:sp>
        <p:nvSpPr>
          <p:cNvPr id="524" name="Google Shape;524;p48"/>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25" name="Google Shape;525;p48"/>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6" name="Google Shape;526;p48"/>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527" name="Google Shape;527;p48"/>
          <p:cNvGrpSpPr/>
          <p:nvPr/>
        </p:nvGrpSpPr>
        <p:grpSpPr>
          <a:xfrm>
            <a:off x="0" y="5607273"/>
            <a:ext cx="12196432" cy="83414"/>
            <a:chOff x="-33239" y="5603791"/>
            <a:chExt cx="9147324" cy="83414"/>
          </a:xfrm>
        </p:grpSpPr>
        <p:cxnSp>
          <p:nvCxnSpPr>
            <p:cNvPr id="528" name="Google Shape;528;p48"/>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529" name="Google Shape;529;p48"/>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_Reading tip introduction">
  <p:cSld name="3_Reading tip">
    <p:spTree>
      <p:nvGrpSpPr>
        <p:cNvPr id="1" name="Shape 535"/>
        <p:cNvGrpSpPr/>
        <p:nvPr/>
      </p:nvGrpSpPr>
      <p:grpSpPr>
        <a:xfrm>
          <a:off x="0" y="0"/>
          <a:ext cx="0" cy="0"/>
          <a:chOff x="0" y="0"/>
          <a:chExt cx="0" cy="0"/>
        </a:xfrm>
      </p:grpSpPr>
      <p:sp>
        <p:nvSpPr>
          <p:cNvPr id="536" name="Google Shape;536;p50"/>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37" name="Google Shape;537;p50"/>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38" name="Google Shape;538;p50"/>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39" name="Google Shape;539;p50"/>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40" name="Google Shape;540;p50"/>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41" name="Google Shape;541;p50"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42" name="Google Shape;542;p50"/>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43" name="Google Shape;543;p50"/>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544" name="Google Shape;544;p50"/>
          <p:cNvSpPr>
            <a:spLocks noGrp="1"/>
          </p:cNvSpPr>
          <p:nvPr>
            <p:ph type="pic" idx="2"/>
          </p:nvPr>
        </p:nvSpPr>
        <p:spPr>
          <a:xfrm>
            <a:off x="9282749" y="1283634"/>
            <a:ext cx="2377440" cy="3172968"/>
          </a:xfrm>
          <a:prstGeom prst="rect">
            <a:avLst/>
          </a:prstGeom>
          <a:noFill/>
          <a:ln>
            <a:noFill/>
          </a:ln>
        </p:spPr>
      </p:sp>
      <p:sp>
        <p:nvSpPr>
          <p:cNvPr id="545" name="Google Shape;545;p50"/>
          <p:cNvSpPr txBox="1">
            <a:spLocks noGrp="1"/>
          </p:cNvSpPr>
          <p:nvPr>
            <p:ph type="body" idx="1"/>
          </p:nvPr>
        </p:nvSpPr>
        <p:spPr>
          <a:xfrm>
            <a:off x="9222900" y="4748864"/>
            <a:ext cx="2497138" cy="134220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6" name="Google Shape;546;p50"/>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7" name="Google Shape;547;p50"/>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8" name="Google Shape;548;p50"/>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9" name="Google Shape;549;p50"/>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50" name="Google Shape;550;p50"/>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51" name="Google Shape;551;p50"/>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52" name="Google Shape;552;p50"/>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53" name="Google Shape;553;p50"/>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_Reading tip with wider picture">
  <p:cSld name="3_Reading tip with wider picture">
    <p:spTree>
      <p:nvGrpSpPr>
        <p:cNvPr id="1" name="Shape 554"/>
        <p:cNvGrpSpPr/>
        <p:nvPr/>
      </p:nvGrpSpPr>
      <p:grpSpPr>
        <a:xfrm>
          <a:off x="0" y="0"/>
          <a:ext cx="0" cy="0"/>
          <a:chOff x="0" y="0"/>
          <a:chExt cx="0" cy="0"/>
        </a:xfrm>
      </p:grpSpPr>
      <p:sp>
        <p:nvSpPr>
          <p:cNvPr id="555" name="Google Shape;555;p51"/>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56" name="Google Shape;556;p51"/>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57" name="Google Shape;557;p51"/>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58" name="Google Shape;558;p51"/>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59" name="Google Shape;559;p51"/>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60" name="Google Shape;560;p51"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61" name="Google Shape;561;p51"/>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62" name="Google Shape;562;p51"/>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563" name="Google Shape;563;p51"/>
          <p:cNvSpPr txBox="1">
            <a:spLocks noGrp="1"/>
          </p:cNvSpPr>
          <p:nvPr>
            <p:ph type="body" idx="1"/>
          </p:nvPr>
        </p:nvSpPr>
        <p:spPr>
          <a:xfrm>
            <a:off x="500204" y="1587499"/>
            <a:ext cx="7520849" cy="43641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4" name="Google Shape;564;p51"/>
          <p:cNvSpPr>
            <a:spLocks noGrp="1"/>
          </p:cNvSpPr>
          <p:nvPr>
            <p:ph type="pic" idx="2"/>
          </p:nvPr>
        </p:nvSpPr>
        <p:spPr>
          <a:xfrm>
            <a:off x="8832388" y="1251284"/>
            <a:ext cx="3251581" cy="2498913"/>
          </a:xfrm>
          <a:prstGeom prst="rect">
            <a:avLst/>
          </a:prstGeom>
          <a:noFill/>
          <a:ln>
            <a:noFill/>
          </a:ln>
        </p:spPr>
      </p:sp>
      <p:sp>
        <p:nvSpPr>
          <p:cNvPr id="565" name="Google Shape;565;p51"/>
          <p:cNvSpPr txBox="1">
            <a:spLocks noGrp="1"/>
          </p:cNvSpPr>
          <p:nvPr>
            <p:ph type="body" idx="3"/>
          </p:nvPr>
        </p:nvSpPr>
        <p:spPr>
          <a:xfrm>
            <a:off x="9209609" y="4065956"/>
            <a:ext cx="2497138" cy="218512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Find Your Materials">
  <p:cSld name="Find Your Materials">
    <p:spTree>
      <p:nvGrpSpPr>
        <p:cNvPr id="1" name="Shape 566"/>
        <p:cNvGrpSpPr/>
        <p:nvPr/>
      </p:nvGrpSpPr>
      <p:grpSpPr>
        <a:xfrm>
          <a:off x="0" y="0"/>
          <a:ext cx="0" cy="0"/>
          <a:chOff x="0" y="0"/>
          <a:chExt cx="0" cy="0"/>
        </a:xfrm>
      </p:grpSpPr>
      <p:sp>
        <p:nvSpPr>
          <p:cNvPr id="567" name="Google Shape;567;p52"/>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68" name="Google Shape;568;p52"/>
          <p:cNvPicPr preferRelativeResize="0"/>
          <p:nvPr/>
        </p:nvPicPr>
        <p:blipFill rotWithShape="1">
          <a:blip r:embed="rId2">
            <a:alphaModFix/>
          </a:blip>
          <a:srcRect/>
          <a:stretch/>
        </p:blipFill>
        <p:spPr>
          <a:xfrm>
            <a:off x="179447" y="6246434"/>
            <a:ext cx="309931" cy="493979"/>
          </a:xfrm>
          <a:prstGeom prst="rect">
            <a:avLst/>
          </a:prstGeom>
          <a:noFill/>
          <a:ln>
            <a:noFill/>
          </a:ln>
        </p:spPr>
      </p:pic>
      <p:cxnSp>
        <p:nvCxnSpPr>
          <p:cNvPr id="569" name="Google Shape;569;p52"/>
          <p:cNvCxnSpPr/>
          <p:nvPr/>
        </p:nvCxnSpPr>
        <p:spPr>
          <a:xfrm>
            <a:off x="371844"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70" name="Google Shape;570;p52"/>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71" name="Google Shape;571;p52"/>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72" name="Google Shape;572;p52"/>
          <p:cNvPicPr preferRelativeResize="0"/>
          <p:nvPr/>
        </p:nvPicPr>
        <p:blipFill rotWithShape="1">
          <a:blip r:embed="rId3">
            <a:alphaModFix/>
          </a:blip>
          <a:srcRect/>
          <a:stretch/>
        </p:blipFill>
        <p:spPr>
          <a:xfrm>
            <a:off x="7784915" y="6196177"/>
            <a:ext cx="491969" cy="536174"/>
          </a:xfrm>
          <a:prstGeom prst="rect">
            <a:avLst/>
          </a:prstGeom>
          <a:noFill/>
          <a:ln>
            <a:noFill/>
          </a:ln>
        </p:spPr>
      </p:pic>
      <p:pic>
        <p:nvPicPr>
          <p:cNvPr id="573" name="Google Shape;573;p52"/>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574" name="Google Shape;574;p52" descr="A picture containing vector graphics&#10;&#10;Description automatically generated"/>
          <p:cNvPicPr preferRelativeResize="0"/>
          <p:nvPr/>
        </p:nvPicPr>
        <p:blipFill rotWithShape="1">
          <a:blip r:embed="rId5">
            <a:alphaModFix/>
          </a:blip>
          <a:srcRect/>
          <a:stretch/>
        </p:blipFill>
        <p:spPr>
          <a:xfrm>
            <a:off x="5063574" y="6196177"/>
            <a:ext cx="687747" cy="615553"/>
          </a:xfrm>
          <a:prstGeom prst="rect">
            <a:avLst/>
          </a:prstGeom>
          <a:noFill/>
          <a:ln>
            <a:noFill/>
          </a:ln>
        </p:spPr>
      </p:pic>
      <p:sp>
        <p:nvSpPr>
          <p:cNvPr id="575" name="Google Shape;575;p52"/>
          <p:cNvSpPr txBox="1">
            <a:spLocks noGrp="1"/>
          </p:cNvSpPr>
          <p:nvPr>
            <p:ph type="body" idx="1"/>
          </p:nvPr>
        </p:nvSpPr>
        <p:spPr>
          <a:xfrm>
            <a:off x="628275" y="1620838"/>
            <a:ext cx="3081528"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6" name="Google Shape;576;p52"/>
          <p:cNvSpPr txBox="1">
            <a:spLocks noGrp="1"/>
          </p:cNvSpPr>
          <p:nvPr>
            <p:ph type="body" idx="2"/>
          </p:nvPr>
        </p:nvSpPr>
        <p:spPr>
          <a:xfrm>
            <a:off x="4059003" y="1632097"/>
            <a:ext cx="4005072"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7" name="Google Shape;577;p52"/>
          <p:cNvSpPr txBox="1">
            <a:spLocks noGrp="1"/>
          </p:cNvSpPr>
          <p:nvPr>
            <p:ph type="body" idx="3"/>
          </p:nvPr>
        </p:nvSpPr>
        <p:spPr>
          <a:xfrm>
            <a:off x="8794864" y="1454588"/>
            <a:ext cx="3347923" cy="11722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8" name="Google Shape;578;p52"/>
          <p:cNvSpPr txBox="1">
            <a:spLocks noGrp="1"/>
          </p:cNvSpPr>
          <p:nvPr>
            <p:ph type="body" idx="4"/>
          </p:nvPr>
        </p:nvSpPr>
        <p:spPr>
          <a:xfrm>
            <a:off x="8794863" y="2645354"/>
            <a:ext cx="3347923" cy="15352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9" name="Google Shape;579;p52"/>
          <p:cNvSpPr>
            <a:spLocks noGrp="1"/>
          </p:cNvSpPr>
          <p:nvPr>
            <p:ph type="pic" idx="5"/>
          </p:nvPr>
        </p:nvSpPr>
        <p:spPr>
          <a:xfrm>
            <a:off x="8989159" y="4407656"/>
            <a:ext cx="2926080" cy="1947672"/>
          </a:xfrm>
          <a:prstGeom prst="rect">
            <a:avLst/>
          </a:prstGeom>
          <a:no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4_Raz Kids">
  <p:cSld name="4_Raz Kids">
    <p:spTree>
      <p:nvGrpSpPr>
        <p:cNvPr id="1" name="Shape 580"/>
        <p:cNvGrpSpPr/>
        <p:nvPr/>
      </p:nvGrpSpPr>
      <p:grpSpPr>
        <a:xfrm>
          <a:off x="0" y="0"/>
          <a:ext cx="0" cy="0"/>
          <a:chOff x="0" y="0"/>
          <a:chExt cx="0" cy="0"/>
        </a:xfrm>
      </p:grpSpPr>
      <p:sp>
        <p:nvSpPr>
          <p:cNvPr id="581" name="Google Shape;581;p53"/>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82" name="Google Shape;582;p53"/>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83" name="Google Shape;583;p53"/>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84" name="Google Shape;584;p53"/>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585" name="Google Shape;585;p53"/>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586" name="Google Shape;586;p5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87" name="Google Shape;587;p53"/>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588" name="Google Shape;588;p53"/>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589" name="Google Shape;589;p53"/>
          <p:cNvSpPr>
            <a:spLocks noGrp="1"/>
          </p:cNvSpPr>
          <p:nvPr>
            <p:ph type="pic" idx="2"/>
          </p:nvPr>
        </p:nvSpPr>
        <p:spPr>
          <a:xfrm>
            <a:off x="9093038" y="1058781"/>
            <a:ext cx="2715768" cy="2715768"/>
          </a:xfrm>
          <a:prstGeom prst="rect">
            <a:avLst/>
          </a:prstGeom>
          <a:noFill/>
          <a:ln>
            <a:noFill/>
          </a:ln>
        </p:spPr>
      </p:sp>
      <p:sp>
        <p:nvSpPr>
          <p:cNvPr id="590" name="Google Shape;590;p53"/>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1" name="Google Shape;591;p53"/>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2" name="Google Shape;592;p53"/>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3" name="Google Shape;593;p53"/>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4" name="Google Shape;594;p53"/>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5" name="Google Shape;595;p53"/>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6" name="Google Shape;596;p53"/>
          <p:cNvSpPr>
            <a:spLocks noGrp="1"/>
          </p:cNvSpPr>
          <p:nvPr>
            <p:ph type="pic" idx="8"/>
          </p:nvPr>
        </p:nvSpPr>
        <p:spPr>
          <a:xfrm>
            <a:off x="8788240" y="3300664"/>
            <a:ext cx="3346704" cy="3154680"/>
          </a:xfrm>
          <a:prstGeom prst="rect">
            <a:avLst/>
          </a:prstGeom>
          <a:no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3_Content with Caption">
  <p:cSld name="5_Content with Caption">
    <p:spTree>
      <p:nvGrpSpPr>
        <p:cNvPr id="1" name="Shape 597"/>
        <p:cNvGrpSpPr/>
        <p:nvPr/>
      </p:nvGrpSpPr>
      <p:grpSpPr>
        <a:xfrm>
          <a:off x="0" y="0"/>
          <a:ext cx="0" cy="0"/>
          <a:chOff x="0" y="0"/>
          <a:chExt cx="0" cy="0"/>
        </a:xfrm>
      </p:grpSpPr>
      <p:sp>
        <p:nvSpPr>
          <p:cNvPr id="598" name="Google Shape;598;p54"/>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9" name="Google Shape;599;p54"/>
          <p:cNvSpPr>
            <a:spLocks noGrp="1"/>
          </p:cNvSpPr>
          <p:nvPr>
            <p:ph type="pic" idx="2"/>
          </p:nvPr>
        </p:nvSpPr>
        <p:spPr>
          <a:xfrm>
            <a:off x="8953152" y="1444919"/>
            <a:ext cx="2916936" cy="2596896"/>
          </a:xfrm>
          <a:prstGeom prst="rect">
            <a:avLst/>
          </a:prstGeom>
          <a:noFill/>
          <a:ln>
            <a:noFill/>
          </a:ln>
        </p:spPr>
      </p:sp>
      <p:sp>
        <p:nvSpPr>
          <p:cNvPr id="600" name="Google Shape;600;p54"/>
          <p:cNvSpPr txBox="1">
            <a:spLocks noGrp="1"/>
          </p:cNvSpPr>
          <p:nvPr>
            <p:ph type="body" idx="1"/>
          </p:nvPr>
        </p:nvSpPr>
        <p:spPr>
          <a:xfrm>
            <a:off x="9163051" y="4074693"/>
            <a:ext cx="2497138" cy="236889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700"/>
              <a:buFont typeface="Noto Sans Symbols"/>
              <a:buNone/>
              <a:defRPr sz="36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601" name="Google Shape;601;p54"/>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02" name="Google Shape;602;p54"/>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03" name="Google Shape;603;p54"/>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04" name="Google Shape;604;p54"/>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05" name="Google Shape;605;p54"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06" name="Google Shape;606;p54"/>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07" name="Google Shape;607;p54"/>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08" name="Google Shape;608;p54"/>
          <p:cNvSpPr>
            <a:spLocks noGrp="1"/>
          </p:cNvSpPr>
          <p:nvPr>
            <p:ph type="pic" idx="3"/>
          </p:nvPr>
        </p:nvSpPr>
        <p:spPr>
          <a:xfrm>
            <a:off x="1620982" y="1733964"/>
            <a:ext cx="5123557" cy="3849365"/>
          </a:xfrm>
          <a:prstGeom prst="rect">
            <a:avLst/>
          </a:prstGeom>
          <a:noFill/>
          <a:ln>
            <a:no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ocial Media">
  <p:cSld name="Social Media">
    <p:spTree>
      <p:nvGrpSpPr>
        <p:cNvPr id="1" name="Shape 609"/>
        <p:cNvGrpSpPr/>
        <p:nvPr/>
      </p:nvGrpSpPr>
      <p:grpSpPr>
        <a:xfrm>
          <a:off x="0" y="0"/>
          <a:ext cx="0" cy="0"/>
          <a:chOff x="0" y="0"/>
          <a:chExt cx="0" cy="0"/>
        </a:xfrm>
      </p:grpSpPr>
      <p:sp>
        <p:nvSpPr>
          <p:cNvPr id="610" name="Google Shape;610;p55"/>
          <p:cNvSpPr>
            <a:spLocks noGrp="1"/>
          </p:cNvSpPr>
          <p:nvPr>
            <p:ph type="pic" idx="2"/>
          </p:nvPr>
        </p:nvSpPr>
        <p:spPr>
          <a:xfrm>
            <a:off x="9810967" y="1562916"/>
            <a:ext cx="1152144" cy="1143000"/>
          </a:xfrm>
          <a:prstGeom prst="rect">
            <a:avLst/>
          </a:prstGeom>
          <a:noFill/>
          <a:ln>
            <a:noFill/>
          </a:ln>
        </p:spPr>
      </p:sp>
      <p:sp>
        <p:nvSpPr>
          <p:cNvPr id="611" name="Google Shape;611;p55"/>
          <p:cNvSpPr txBox="1">
            <a:spLocks noGrp="1"/>
          </p:cNvSpPr>
          <p:nvPr>
            <p:ph type="body" idx="1"/>
          </p:nvPr>
        </p:nvSpPr>
        <p:spPr>
          <a:xfrm>
            <a:off x="371844" y="1687513"/>
            <a:ext cx="8090821" cy="33649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5000"/>
              <a:buFont typeface="Arial"/>
              <a:buNone/>
              <a:defRPr sz="5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2" name="Google Shape;612;p55"/>
          <p:cNvSpPr>
            <a:spLocks noGrp="1"/>
          </p:cNvSpPr>
          <p:nvPr>
            <p:ph type="pic" idx="3"/>
          </p:nvPr>
        </p:nvSpPr>
        <p:spPr>
          <a:xfrm>
            <a:off x="9757009" y="3260706"/>
            <a:ext cx="1216152" cy="987552"/>
          </a:xfrm>
          <a:prstGeom prst="rect">
            <a:avLst/>
          </a:prstGeom>
          <a:noFill/>
          <a:ln>
            <a:noFill/>
          </a:ln>
        </p:spPr>
      </p:sp>
      <p:sp>
        <p:nvSpPr>
          <p:cNvPr id="613" name="Google Shape;613;p55"/>
          <p:cNvSpPr>
            <a:spLocks noGrp="1"/>
          </p:cNvSpPr>
          <p:nvPr>
            <p:ph type="pic" idx="4"/>
          </p:nvPr>
        </p:nvSpPr>
        <p:spPr>
          <a:xfrm>
            <a:off x="9810967" y="4777725"/>
            <a:ext cx="1143000" cy="1143000"/>
          </a:xfrm>
          <a:prstGeom prst="rect">
            <a:avLst/>
          </a:prstGeom>
          <a:noFill/>
          <a:ln>
            <a:noFill/>
          </a:ln>
        </p:spPr>
      </p:sp>
      <p:cxnSp>
        <p:nvCxnSpPr>
          <p:cNvPr id="614" name="Google Shape;614;p55"/>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15" name="Google Shape;615;p55"/>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16" name="Google Shape;616;p55"/>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17" name="Google Shape;617;p55"/>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18" name="Google Shape;618;p55"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19" name="Google Shape;619;p55"/>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20" name="Google Shape;620;p55"/>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21" name="Google Shape;621;p55"/>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622"/>
        <p:cNvGrpSpPr/>
        <p:nvPr/>
      </p:nvGrpSpPr>
      <p:grpSpPr>
        <a:xfrm>
          <a:off x="0" y="0"/>
          <a:ext cx="0" cy="0"/>
          <a:chOff x="0" y="0"/>
          <a:chExt cx="0" cy="0"/>
        </a:xfrm>
      </p:grpSpPr>
      <p:sp>
        <p:nvSpPr>
          <p:cNvPr id="623" name="Google Shape;623;p56"/>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24" name="Google Shape;624;p56"/>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25" name="Google Shape;625;p56"/>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626" name="Google Shape;626;p56"/>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27" name="Google Shape;627;p56"/>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628" name="Google Shape;628;p56"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29" name="Google Shape;629;p56"/>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630" name="Google Shape;630;p56"/>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631" name="Google Shape;631;p56"/>
          <p:cNvSpPr>
            <a:spLocks noGrp="1"/>
          </p:cNvSpPr>
          <p:nvPr>
            <p:ph type="pic" idx="2"/>
          </p:nvPr>
        </p:nvSpPr>
        <p:spPr>
          <a:xfrm>
            <a:off x="9209369" y="1251283"/>
            <a:ext cx="2404501" cy="2950013"/>
          </a:xfrm>
          <a:prstGeom prst="rect">
            <a:avLst/>
          </a:prstGeom>
          <a:noFill/>
          <a:ln>
            <a:noFill/>
          </a:ln>
        </p:spPr>
      </p:sp>
      <p:sp>
        <p:nvSpPr>
          <p:cNvPr id="632" name="Google Shape;632;p56"/>
          <p:cNvSpPr txBox="1">
            <a:spLocks noGrp="1"/>
          </p:cNvSpPr>
          <p:nvPr>
            <p:ph type="body" idx="1"/>
          </p:nvPr>
        </p:nvSpPr>
        <p:spPr>
          <a:xfrm>
            <a:off x="8822723" y="4264514"/>
            <a:ext cx="3212757" cy="230138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3" name="Google Shape;633;p56"/>
          <p:cNvSpPr txBox="1">
            <a:spLocks noGrp="1"/>
          </p:cNvSpPr>
          <p:nvPr>
            <p:ph type="body" idx="3"/>
          </p:nvPr>
        </p:nvSpPr>
        <p:spPr>
          <a:xfrm>
            <a:off x="500205" y="1566099"/>
            <a:ext cx="7528871" cy="346377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4" name="Google Shape;634;p56"/>
          <p:cNvSpPr txBox="1">
            <a:spLocks noGrp="1"/>
          </p:cNvSpPr>
          <p:nvPr>
            <p:ph type="body" idx="4"/>
          </p:nvPr>
        </p:nvSpPr>
        <p:spPr>
          <a:xfrm>
            <a:off x="5940679" y="1768203"/>
            <a:ext cx="2692686" cy="2563214"/>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ound like a storyteller">
  <p:cSld name="Title, Subtitle_2">
    <p:spTree>
      <p:nvGrpSpPr>
        <p:cNvPr id="1"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t="3434" b="12168"/>
          <a:stretch/>
        </p:blipFill>
        <p:spPr>
          <a:xfrm>
            <a:off x="0" y="0"/>
            <a:ext cx="12192000" cy="6857999"/>
          </a:xfrm>
          <a:prstGeom prst="rect">
            <a:avLst/>
          </a:prstGeom>
          <a:noFill/>
          <a:ln>
            <a:noFill/>
          </a:ln>
        </p:spPr>
      </p:pic>
      <p:grpSp>
        <p:nvGrpSpPr>
          <p:cNvPr id="39" name="Google Shape;39;p6"/>
          <p:cNvGrpSpPr/>
          <p:nvPr/>
        </p:nvGrpSpPr>
        <p:grpSpPr>
          <a:xfrm>
            <a:off x="1" y="5607273"/>
            <a:ext cx="12213728" cy="1252537"/>
            <a:chOff x="-33239" y="5603791"/>
            <a:chExt cx="9160525" cy="1252537"/>
          </a:xfrm>
        </p:grpSpPr>
        <p:sp>
          <p:nvSpPr>
            <p:cNvPr id="40" name="Google Shape;40;p6"/>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41" name="Google Shape;41;p6"/>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42" name="Google Shape;42;p6"/>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43" name="Google Shape;43;p6"/>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4" name="Google Shape;44;p6"/>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45" name="Google Shape;45;p6"/>
          <p:cNvSpPr/>
          <p:nvPr/>
        </p:nvSpPr>
        <p:spPr>
          <a:xfrm>
            <a:off x="-4600" y="0"/>
            <a:ext cx="12222900" cy="5610900"/>
          </a:xfrm>
          <a:prstGeom prst="rect">
            <a:avLst/>
          </a:prstGeom>
          <a:solidFill>
            <a:srgbClr val="006FB6">
              <a:alpha val="3098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35"/>
        <p:cNvGrpSpPr/>
        <p:nvPr/>
      </p:nvGrpSpPr>
      <p:grpSpPr>
        <a:xfrm>
          <a:off x="0" y="0"/>
          <a:ext cx="0" cy="0"/>
          <a:chOff x="0" y="0"/>
          <a:chExt cx="0" cy="0"/>
        </a:xfrm>
      </p:grpSpPr>
      <p:sp>
        <p:nvSpPr>
          <p:cNvPr id="636" name="Google Shape;636;p57"/>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7" name="Google Shape;637;p57"/>
          <p:cNvSpPr txBox="1">
            <a:spLocks noGrp="1"/>
          </p:cNvSpPr>
          <p:nvPr>
            <p:ph type="body" idx="1"/>
          </p:nvPr>
        </p:nvSpPr>
        <p:spPr>
          <a:xfrm>
            <a:off x="-1" y="1623059"/>
            <a:ext cx="8589819" cy="429768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8" name="Google Shape;638;p57"/>
          <p:cNvSpPr txBox="1">
            <a:spLocks noGrp="1"/>
          </p:cNvSpPr>
          <p:nvPr>
            <p:ph type="body" idx="2"/>
          </p:nvPr>
        </p:nvSpPr>
        <p:spPr>
          <a:xfrm>
            <a:off x="8783638" y="1622425"/>
            <a:ext cx="3306762" cy="230949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2pPr>
            <a:lvl3pPr marL="1371600" marR="0" lvl="2"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9" name="Google Shape;639;p57"/>
          <p:cNvSpPr txBox="1">
            <a:spLocks noGrp="1"/>
          </p:cNvSpPr>
          <p:nvPr>
            <p:ph type="body" idx="3"/>
          </p:nvPr>
        </p:nvSpPr>
        <p:spPr>
          <a:xfrm>
            <a:off x="8783638" y="5737860"/>
            <a:ext cx="3306762" cy="656604"/>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0" name="Google Shape;640;p57"/>
          <p:cNvSpPr txBox="1">
            <a:spLocks noGrp="1"/>
          </p:cNvSpPr>
          <p:nvPr>
            <p:ph type="body" idx="4"/>
          </p:nvPr>
        </p:nvSpPr>
        <p:spPr>
          <a:xfrm>
            <a:off x="8783638" y="4225881"/>
            <a:ext cx="3306762" cy="1214799"/>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41"/>
        <p:cNvGrpSpPr/>
        <p:nvPr/>
      </p:nvGrpSpPr>
      <p:grpSpPr>
        <a:xfrm>
          <a:off x="0" y="0"/>
          <a:ext cx="0" cy="0"/>
          <a:chOff x="0" y="0"/>
          <a:chExt cx="0" cy="0"/>
        </a:xfrm>
      </p:grpSpPr>
      <p:sp>
        <p:nvSpPr>
          <p:cNvPr id="642" name="Google Shape;642;p58"/>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643"/>
        <p:cNvGrpSpPr/>
        <p:nvPr/>
      </p:nvGrpSpPr>
      <p:grpSpPr>
        <a:xfrm>
          <a:off x="0" y="0"/>
          <a:ext cx="0" cy="0"/>
          <a:chOff x="0" y="0"/>
          <a:chExt cx="0" cy="0"/>
        </a:xfrm>
      </p:grpSpPr>
      <p:sp>
        <p:nvSpPr>
          <p:cNvPr id="644" name="Google Shape;644;p59"/>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45" name="Google Shape;645;p59"/>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46" name="Google Shape;646;p59"/>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647" name="Google Shape;647;p59"/>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48" name="Google Shape;648;p59"/>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649" name="Google Shape;649;p59"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50" name="Google Shape;650;p59"/>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651" name="Google Shape;651;p59"/>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652" name="Google Shape;652;p59"/>
          <p:cNvSpPr>
            <a:spLocks noGrp="1"/>
          </p:cNvSpPr>
          <p:nvPr>
            <p:ph type="pic" idx="2"/>
          </p:nvPr>
        </p:nvSpPr>
        <p:spPr>
          <a:xfrm>
            <a:off x="8916576" y="1661249"/>
            <a:ext cx="2990088" cy="2715768"/>
          </a:xfrm>
          <a:prstGeom prst="rect">
            <a:avLst/>
          </a:prstGeom>
          <a:noFill/>
          <a:ln>
            <a:noFill/>
          </a:ln>
        </p:spPr>
      </p:sp>
      <p:sp>
        <p:nvSpPr>
          <p:cNvPr id="653" name="Google Shape;653;p59"/>
          <p:cNvSpPr txBox="1">
            <a:spLocks noGrp="1"/>
          </p:cNvSpPr>
          <p:nvPr>
            <p:ph type="body" idx="1"/>
          </p:nvPr>
        </p:nvSpPr>
        <p:spPr>
          <a:xfrm>
            <a:off x="8916576" y="4120489"/>
            <a:ext cx="2990088" cy="13422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4" name="Google Shape;654;p59"/>
          <p:cNvSpPr txBox="1">
            <a:spLocks noGrp="1"/>
          </p:cNvSpPr>
          <p:nvPr>
            <p:ph type="body" idx="3"/>
          </p:nvPr>
        </p:nvSpPr>
        <p:spPr>
          <a:xfrm>
            <a:off x="740937" y="1831445"/>
            <a:ext cx="6616300"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5" name="Google Shape;655;p59"/>
          <p:cNvSpPr txBox="1">
            <a:spLocks noGrp="1"/>
          </p:cNvSpPr>
          <p:nvPr>
            <p:ph type="body" idx="4"/>
          </p:nvPr>
        </p:nvSpPr>
        <p:spPr>
          <a:xfrm>
            <a:off x="740937" y="3256853"/>
            <a:ext cx="6616299"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6" name="Google Shape;656;p59"/>
          <p:cNvSpPr txBox="1">
            <a:spLocks noGrp="1"/>
          </p:cNvSpPr>
          <p:nvPr>
            <p:ph type="body" idx="5"/>
          </p:nvPr>
        </p:nvSpPr>
        <p:spPr>
          <a:xfrm>
            <a:off x="740937" y="4726515"/>
            <a:ext cx="6616298"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657"/>
        <p:cNvGrpSpPr/>
        <p:nvPr/>
      </p:nvGrpSpPr>
      <p:grpSpPr>
        <a:xfrm>
          <a:off x="0" y="0"/>
          <a:ext cx="0" cy="0"/>
          <a:chOff x="0" y="0"/>
          <a:chExt cx="0" cy="0"/>
        </a:xfrm>
      </p:grpSpPr>
      <p:sp>
        <p:nvSpPr>
          <p:cNvPr id="658" name="Google Shape;658;p60"/>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59" name="Google Shape;659;p60"/>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60" name="Google Shape;660;p60"/>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61" name="Google Shape;661;p60"/>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62" name="Google Shape;662;p60"/>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63" name="Google Shape;663;p60"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64" name="Google Shape;664;p60"/>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65" name="Google Shape;665;p60"/>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66" name="Google Shape;666;p60"/>
          <p:cNvSpPr>
            <a:spLocks noGrp="1"/>
          </p:cNvSpPr>
          <p:nvPr>
            <p:ph type="pic" idx="2"/>
          </p:nvPr>
        </p:nvSpPr>
        <p:spPr>
          <a:xfrm>
            <a:off x="9093038" y="1058781"/>
            <a:ext cx="2715768" cy="2715768"/>
          </a:xfrm>
          <a:prstGeom prst="rect">
            <a:avLst/>
          </a:prstGeom>
          <a:noFill/>
          <a:ln>
            <a:noFill/>
          </a:ln>
        </p:spPr>
      </p:sp>
      <p:sp>
        <p:nvSpPr>
          <p:cNvPr id="667" name="Google Shape;667;p60"/>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8" name="Google Shape;668;p60"/>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9" name="Google Shape;669;p60"/>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0" name="Google Shape;670;p60"/>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1" name="Google Shape;671;p60"/>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2" name="Google Shape;672;p60"/>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3" name="Google Shape;673;p60"/>
          <p:cNvSpPr>
            <a:spLocks noGrp="1"/>
          </p:cNvSpPr>
          <p:nvPr>
            <p:ph type="pic" idx="8"/>
          </p:nvPr>
        </p:nvSpPr>
        <p:spPr>
          <a:xfrm>
            <a:off x="8788240" y="3300664"/>
            <a:ext cx="3346704" cy="3154680"/>
          </a:xfrm>
          <a:prstGeom prst="rect">
            <a:avLst/>
          </a:prstGeom>
          <a:noFill/>
          <a:ln>
            <a:noFill/>
          </a:ln>
        </p:spPr>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674"/>
        <p:cNvGrpSpPr/>
        <p:nvPr/>
      </p:nvGrpSpPr>
      <p:grpSpPr>
        <a:xfrm>
          <a:off x="0" y="0"/>
          <a:ext cx="0" cy="0"/>
          <a:chOff x="0" y="0"/>
          <a:chExt cx="0" cy="0"/>
        </a:xfrm>
      </p:grpSpPr>
      <p:sp>
        <p:nvSpPr>
          <p:cNvPr id="675" name="Google Shape;675;p61"/>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6" name="Google Shape;676;p61"/>
          <p:cNvSpPr>
            <a:spLocks noGrp="1"/>
          </p:cNvSpPr>
          <p:nvPr>
            <p:ph type="pic" idx="2"/>
          </p:nvPr>
        </p:nvSpPr>
        <p:spPr>
          <a:xfrm>
            <a:off x="9510134" y="1431036"/>
            <a:ext cx="1965960" cy="3995928"/>
          </a:xfrm>
          <a:prstGeom prst="rect">
            <a:avLst/>
          </a:prstGeom>
          <a:noFill/>
          <a:ln>
            <a:noFill/>
          </a:ln>
        </p:spPr>
      </p:sp>
      <p:cxnSp>
        <p:nvCxnSpPr>
          <p:cNvPr id="677" name="Google Shape;677;p61"/>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78" name="Google Shape;678;p61"/>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79" name="Google Shape;679;p61"/>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80" name="Google Shape;680;p61"/>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81" name="Google Shape;681;p61"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82" name="Google Shape;682;p61"/>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83" name="Google Shape;683;p61"/>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84" name="Google Shape;684;p61"/>
          <p:cNvSpPr txBox="1">
            <a:spLocks noGrp="1"/>
          </p:cNvSpPr>
          <p:nvPr>
            <p:ph type="body" idx="1"/>
          </p:nvPr>
        </p:nvSpPr>
        <p:spPr>
          <a:xfrm>
            <a:off x="1660583" y="1489802"/>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5" name="Google Shape;685;p61"/>
          <p:cNvSpPr txBox="1">
            <a:spLocks noGrp="1"/>
          </p:cNvSpPr>
          <p:nvPr>
            <p:ph type="body" idx="3"/>
          </p:nvPr>
        </p:nvSpPr>
        <p:spPr>
          <a:xfrm>
            <a:off x="1660584" y="2653440"/>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6" name="Google Shape;686;p61"/>
          <p:cNvSpPr txBox="1">
            <a:spLocks noGrp="1"/>
          </p:cNvSpPr>
          <p:nvPr>
            <p:ph type="body" idx="4"/>
          </p:nvPr>
        </p:nvSpPr>
        <p:spPr>
          <a:xfrm>
            <a:off x="1660583" y="3817079"/>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7" name="Google Shape;687;p61"/>
          <p:cNvSpPr txBox="1">
            <a:spLocks noGrp="1"/>
          </p:cNvSpPr>
          <p:nvPr>
            <p:ph type="body" idx="5"/>
          </p:nvPr>
        </p:nvSpPr>
        <p:spPr>
          <a:xfrm>
            <a:off x="1660583" y="5006628"/>
            <a:ext cx="6343487"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8" name="Google Shape;688;p61"/>
          <p:cNvSpPr txBox="1">
            <a:spLocks noGrp="1"/>
          </p:cNvSpPr>
          <p:nvPr>
            <p:ph type="body" idx="6"/>
          </p:nvPr>
        </p:nvSpPr>
        <p:spPr>
          <a:xfrm>
            <a:off x="691245" y="1502511"/>
            <a:ext cx="795528" cy="104113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9" name="Google Shape;689;p61"/>
          <p:cNvSpPr txBox="1">
            <a:spLocks noGrp="1"/>
          </p:cNvSpPr>
          <p:nvPr>
            <p:ph type="body" idx="7"/>
          </p:nvPr>
        </p:nvSpPr>
        <p:spPr>
          <a:xfrm>
            <a:off x="693291" y="2653441"/>
            <a:ext cx="793481"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0" name="Google Shape;690;p61"/>
          <p:cNvSpPr txBox="1">
            <a:spLocks noGrp="1"/>
          </p:cNvSpPr>
          <p:nvPr>
            <p:ph type="body" idx="8"/>
          </p:nvPr>
        </p:nvSpPr>
        <p:spPr>
          <a:xfrm>
            <a:off x="691246" y="3817079"/>
            <a:ext cx="795528"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1" name="Google Shape;691;p61"/>
          <p:cNvSpPr txBox="1">
            <a:spLocks noGrp="1"/>
          </p:cNvSpPr>
          <p:nvPr>
            <p:ph type="body" idx="9"/>
          </p:nvPr>
        </p:nvSpPr>
        <p:spPr>
          <a:xfrm>
            <a:off x="691245" y="5006628"/>
            <a:ext cx="795528" cy="104113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697"/>
        <p:cNvGrpSpPr/>
        <p:nvPr/>
      </p:nvGrpSpPr>
      <p:grpSpPr>
        <a:xfrm>
          <a:off x="0" y="0"/>
          <a:ext cx="0" cy="0"/>
          <a:chOff x="0" y="0"/>
          <a:chExt cx="0" cy="0"/>
        </a:xfrm>
      </p:grpSpPr>
      <p:pic>
        <p:nvPicPr>
          <p:cNvPr id="698" name="Google Shape;698;p63"/>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699" name="Google Shape;699;p63"/>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00" name="Google Shape;700;p63"/>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01" name="Google Shape;701;p63"/>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02" name="Google Shape;702;p6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03" name="Google Shape;703;p63"/>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704" name="Google Shape;704;p63"/>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05" name="Google Shape;705;p63"/>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706" name="Google Shape;706;p63"/>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707" name="Google Shape;707;p63"/>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08" name="Google Shape;708;p63"/>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9" name="Google Shape;709;p63"/>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0" name="Google Shape;710;p63"/>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1" name="Google Shape;711;p63"/>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2" name="Google Shape;712;p63"/>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3" name="Google Shape;713;p63"/>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4" name="Google Shape;714;p63"/>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5" name="Google Shape;715;p63"/>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6" name="Google Shape;716;p63"/>
          <p:cNvSpPr>
            <a:spLocks noGrp="1"/>
          </p:cNvSpPr>
          <p:nvPr>
            <p:ph type="pic" idx="9"/>
          </p:nvPr>
        </p:nvSpPr>
        <p:spPr>
          <a:xfrm>
            <a:off x="7967502" y="1420398"/>
            <a:ext cx="3962194" cy="3122713"/>
          </a:xfrm>
          <a:prstGeom prst="rect">
            <a:avLst/>
          </a:prstGeom>
          <a:noFill/>
          <a:ln>
            <a:noFill/>
          </a:ln>
        </p:spPr>
      </p:sp>
      <p:sp>
        <p:nvSpPr>
          <p:cNvPr id="717" name="Google Shape;717;p63"/>
          <p:cNvSpPr txBox="1">
            <a:spLocks noGrp="1"/>
          </p:cNvSpPr>
          <p:nvPr>
            <p:ph type="body" idx="13"/>
          </p:nvPr>
        </p:nvSpPr>
        <p:spPr>
          <a:xfrm>
            <a:off x="6381858" y="5027422"/>
            <a:ext cx="5547838" cy="105324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8" name="Google Shape;718;p63"/>
          <p:cNvSpPr txBox="1">
            <a:spLocks noGrp="1"/>
          </p:cNvSpPr>
          <p:nvPr>
            <p:ph type="body" idx="14"/>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p:spTree>
      <p:nvGrpSpPr>
        <p:cNvPr id="1" name="Shape 719"/>
        <p:cNvGrpSpPr/>
        <p:nvPr/>
      </p:nvGrpSpPr>
      <p:grpSpPr>
        <a:xfrm>
          <a:off x="0" y="0"/>
          <a:ext cx="0" cy="0"/>
          <a:chOff x="0" y="0"/>
          <a:chExt cx="0" cy="0"/>
        </a:xfrm>
      </p:grpSpPr>
      <p:sp>
        <p:nvSpPr>
          <p:cNvPr id="720" name="Google Shape;720;p64"/>
          <p:cNvSpPr>
            <a:spLocks noGrp="1"/>
          </p:cNvSpPr>
          <p:nvPr>
            <p:ph type="pic" idx="2"/>
          </p:nvPr>
        </p:nvSpPr>
        <p:spPr>
          <a:xfrm>
            <a:off x="5305232" y="1853299"/>
            <a:ext cx="6578600" cy="3763962"/>
          </a:xfrm>
          <a:prstGeom prst="rect">
            <a:avLst/>
          </a:prstGeom>
          <a:noFill/>
          <a:ln w="19050" cap="flat" cmpd="sng">
            <a:solidFill>
              <a:srgbClr val="666666"/>
            </a:solidFill>
            <a:prstDash val="solid"/>
            <a:round/>
            <a:headEnd type="none" w="sm" len="sm"/>
            <a:tailEnd type="none" w="sm" len="sm"/>
          </a:ln>
        </p:spPr>
      </p:sp>
      <p:sp>
        <p:nvSpPr>
          <p:cNvPr id="721" name="Google Shape;721;p64"/>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2" name="Google Shape;722;p64"/>
          <p:cNvSpPr txBox="1">
            <a:spLocks noGrp="1"/>
          </p:cNvSpPr>
          <p:nvPr>
            <p:ph type="body" idx="3"/>
          </p:nvPr>
        </p:nvSpPr>
        <p:spPr>
          <a:xfrm>
            <a:off x="1660585" y="2653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3" name="Google Shape;723;p64"/>
          <p:cNvSpPr txBox="1">
            <a:spLocks noGrp="1"/>
          </p:cNvSpPr>
          <p:nvPr>
            <p:ph type="body" idx="4"/>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4" name="Google Shape;724;p64"/>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25" name="Google Shape;725;p64"/>
          <p:cNvSpPr txBox="1">
            <a:spLocks noGrp="1"/>
          </p:cNvSpPr>
          <p:nvPr>
            <p:ph type="body" idx="5"/>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26" name="Google Shape;726;p64"/>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727" name="Google Shape;727;p64"/>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28" name="Google Shape;728;p64"/>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29" name="Google Shape;729;p64"/>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30" name="Google Shape;730;p64"/>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31" name="Google Shape;731;p64"/>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32" name="Google Shape;732;p6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33" name="Google Shape;733;p64"/>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734" name="Google Shape;734;p6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735" name="Google Shape;735;p64"/>
          <p:cNvSpPr txBox="1">
            <a:spLocks noGrp="1"/>
          </p:cNvSpPr>
          <p:nvPr>
            <p:ph type="body" idx="6"/>
          </p:nvPr>
        </p:nvSpPr>
        <p:spPr>
          <a:xfrm>
            <a:off x="691245" y="1502511"/>
            <a:ext cx="576072"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6" name="Google Shape;736;p64"/>
          <p:cNvSpPr txBox="1">
            <a:spLocks noGrp="1"/>
          </p:cNvSpPr>
          <p:nvPr>
            <p:ph type="body" idx="7"/>
          </p:nvPr>
        </p:nvSpPr>
        <p:spPr>
          <a:xfrm>
            <a:off x="693292" y="2822770"/>
            <a:ext cx="758952"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7" name="Google Shape;737;p64"/>
          <p:cNvSpPr txBox="1">
            <a:spLocks noGrp="1"/>
          </p:cNvSpPr>
          <p:nvPr>
            <p:ph type="body" idx="8"/>
          </p:nvPr>
        </p:nvSpPr>
        <p:spPr>
          <a:xfrm>
            <a:off x="691246" y="3939833"/>
            <a:ext cx="795528"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8" name="Google Shape;738;p64"/>
          <p:cNvSpPr txBox="1">
            <a:spLocks noGrp="1"/>
          </p:cNvSpPr>
          <p:nvPr>
            <p:ph type="body" idx="9"/>
          </p:nvPr>
        </p:nvSpPr>
        <p:spPr>
          <a:xfrm>
            <a:off x="691245" y="5162747"/>
            <a:ext cx="658368" cy="76391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Content 1">
  <p:cSld name="1_Title and Content_1">
    <p:spTree>
      <p:nvGrpSpPr>
        <p:cNvPr id="1" name="Shape 739"/>
        <p:cNvGrpSpPr/>
        <p:nvPr/>
      </p:nvGrpSpPr>
      <p:grpSpPr>
        <a:xfrm>
          <a:off x="0" y="0"/>
          <a:ext cx="0" cy="0"/>
          <a:chOff x="0" y="0"/>
          <a:chExt cx="0" cy="0"/>
        </a:xfrm>
      </p:grpSpPr>
      <p:sp>
        <p:nvSpPr>
          <p:cNvPr id="740" name="Google Shape;740;p65"/>
          <p:cNvSpPr txBox="1">
            <a:spLocks noGrp="1"/>
          </p:cNvSpPr>
          <p:nvPr>
            <p:ph type="body" idx="1"/>
          </p:nvPr>
        </p:nvSpPr>
        <p:spPr>
          <a:xfrm>
            <a:off x="994808" y="1334491"/>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1" name="Google Shape;741;p65"/>
          <p:cNvSpPr txBox="1">
            <a:spLocks noGrp="1"/>
          </p:cNvSpPr>
          <p:nvPr>
            <p:ph type="body" idx="2"/>
          </p:nvPr>
        </p:nvSpPr>
        <p:spPr>
          <a:xfrm>
            <a:off x="91432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2" name="Google Shape;742;p65"/>
          <p:cNvSpPr txBox="1">
            <a:spLocks noGrp="1"/>
          </p:cNvSpPr>
          <p:nvPr>
            <p:ph type="body" idx="3"/>
          </p:nvPr>
        </p:nvSpPr>
        <p:spPr>
          <a:xfrm>
            <a:off x="4458284" y="2860693"/>
            <a:ext cx="2514600" cy="1828800"/>
          </a:xfrm>
          <a:prstGeom prst="rect">
            <a:avLst/>
          </a:prstGeom>
          <a:solidFill>
            <a:schemeClr val="lt1"/>
          </a:solid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3" name="Google Shape;743;p65"/>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744" name="Google Shape;744;p65"/>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745" name="Google Shape;745;p65"/>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46" name="Google Shape;746;p65"/>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47" name="Google Shape;747;p6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48" name="Google Shape;748;p65"/>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49" name="Google Shape;749;p65"/>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750" name="Google Shape;750;p6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51" name="Google Shape;751;p6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752" name="Google Shape;752;p6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753" name="Google Shape;753;p65"/>
          <p:cNvSpPr txBox="1">
            <a:spLocks noGrp="1"/>
          </p:cNvSpPr>
          <p:nvPr>
            <p:ph type="body" idx="4"/>
          </p:nvPr>
        </p:nvSpPr>
        <p:spPr>
          <a:xfrm>
            <a:off x="994808" y="4100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4" name="Google Shape;754;p65"/>
          <p:cNvSpPr txBox="1">
            <a:spLocks noGrp="1"/>
          </p:cNvSpPr>
          <p:nvPr>
            <p:ph type="body" idx="5"/>
          </p:nvPr>
        </p:nvSpPr>
        <p:spPr>
          <a:xfrm>
            <a:off x="9143260" y="14080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55" name="Google Shape;755;p65"/>
          <p:cNvPicPr preferRelativeResize="0"/>
          <p:nvPr/>
        </p:nvPicPr>
        <p:blipFill rotWithShape="1">
          <a:blip r:embed="rId6">
            <a:alphaModFix/>
          </a:blip>
          <a:srcRect/>
          <a:stretch/>
        </p:blipFill>
        <p:spPr>
          <a:xfrm>
            <a:off x="3265450" y="1494950"/>
            <a:ext cx="5661102" cy="4743376"/>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756"/>
        <p:cNvGrpSpPr/>
        <p:nvPr/>
      </p:nvGrpSpPr>
      <p:grpSpPr>
        <a:xfrm>
          <a:off x="0" y="0"/>
          <a:ext cx="0" cy="0"/>
          <a:chOff x="0" y="0"/>
          <a:chExt cx="0" cy="0"/>
        </a:xfrm>
      </p:grpSpPr>
      <p:sp>
        <p:nvSpPr>
          <p:cNvPr id="757" name="Google Shape;757;p6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758" name="Google Shape;758;p66"/>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759" name="Google Shape;759;p66"/>
          <p:cNvCxnSpPr/>
          <p:nvPr/>
        </p:nvCxnSpPr>
        <p:spPr>
          <a:xfrm>
            <a:off x="-46438"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60" name="Google Shape;760;p66"/>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61" name="Google Shape;761;p66"/>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62" name="Google Shape;762;p66"/>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63" name="Google Shape;763;p66"/>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64" name="Google Shape;764;p6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65" name="Google Shape;765;p6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766" name="Google Shape;766;p6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767" name="Google Shape;767;p66"/>
          <p:cNvSpPr txBox="1">
            <a:spLocks noGrp="1"/>
          </p:cNvSpPr>
          <p:nvPr>
            <p:ph type="body" idx="1"/>
          </p:nvPr>
        </p:nvSpPr>
        <p:spPr>
          <a:xfrm>
            <a:off x="6303981" y="1659612"/>
            <a:ext cx="5353397" cy="119379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1"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8" name="Google Shape;768;p66"/>
          <p:cNvSpPr txBox="1">
            <a:spLocks noGrp="1"/>
          </p:cNvSpPr>
          <p:nvPr>
            <p:ph type="body" idx="2"/>
          </p:nvPr>
        </p:nvSpPr>
        <p:spPr>
          <a:xfrm>
            <a:off x="6303981" y="4001457"/>
            <a:ext cx="5353397" cy="155419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69" name="Google Shape;769;p66" descr="A picture containing person, indoor&#10;&#10;Description automatically generated"/>
          <p:cNvPicPr preferRelativeResize="0"/>
          <p:nvPr/>
        </p:nvPicPr>
        <p:blipFill rotWithShape="1">
          <a:blip r:embed="rId6">
            <a:alphaModFix/>
          </a:blip>
          <a:srcRect/>
          <a:stretch/>
        </p:blipFill>
        <p:spPr>
          <a:xfrm>
            <a:off x="671712" y="1659612"/>
            <a:ext cx="4253837" cy="4198988"/>
          </a:xfrm>
          <a:prstGeom prst="rect">
            <a:avLst/>
          </a:prstGeom>
          <a:noFill/>
          <a:ln w="9525" cap="flat" cmpd="sng">
            <a:solidFill>
              <a:srgbClr val="666666"/>
            </a:solidFill>
            <a:prstDash val="solid"/>
            <a:round/>
            <a:headEnd type="none" w="sm" len="sm"/>
            <a:tailEnd type="none" w="sm" len="sm"/>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770"/>
        <p:cNvGrpSpPr/>
        <p:nvPr/>
      </p:nvGrpSpPr>
      <p:grpSpPr>
        <a:xfrm>
          <a:off x="0" y="0"/>
          <a:ext cx="0" cy="0"/>
          <a:chOff x="0" y="0"/>
          <a:chExt cx="0" cy="0"/>
        </a:xfrm>
      </p:grpSpPr>
      <p:pic>
        <p:nvPicPr>
          <p:cNvPr id="771" name="Google Shape;771;p67"/>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772" name="Google Shape;772;p67"/>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73" name="Google Shape;773;p67"/>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74" name="Google Shape;774;p67"/>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775" name="Google Shape;775;p67"/>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776" name="Google Shape;776;p67"/>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77" name="Google Shape;777;p67"/>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78" name="Google Shape;778;p6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779" name="Google Shape;779;p6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780" name="Google Shape;780;p6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81" name="Google Shape;781;p67"/>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2" name="Google Shape;782;p67"/>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enjoy and engage">
  <p:cSld name="Title, Subtitle_3">
    <p:spTree>
      <p:nvGrpSpPr>
        <p:cNvPr id="1" name="Shape 46"/>
        <p:cNvGrpSpPr/>
        <p:nvPr/>
      </p:nvGrpSpPr>
      <p:grpSpPr>
        <a:xfrm>
          <a:off x="0" y="0"/>
          <a:ext cx="0" cy="0"/>
          <a:chOff x="0" y="0"/>
          <a:chExt cx="0" cy="0"/>
        </a:xfrm>
      </p:grpSpPr>
      <p:pic>
        <p:nvPicPr>
          <p:cNvPr id="47" name="Google Shape;47;p7"/>
          <p:cNvPicPr preferRelativeResize="0"/>
          <p:nvPr/>
        </p:nvPicPr>
        <p:blipFill rotWithShape="1">
          <a:blip r:embed="rId2">
            <a:alphaModFix/>
          </a:blip>
          <a:srcRect l="546" t="8195" r="-545" b="7385"/>
          <a:stretch/>
        </p:blipFill>
        <p:spPr>
          <a:xfrm>
            <a:off x="0" y="0"/>
            <a:ext cx="12192001" cy="6858000"/>
          </a:xfrm>
          <a:prstGeom prst="rect">
            <a:avLst/>
          </a:prstGeom>
          <a:noFill/>
          <a:ln>
            <a:noFill/>
          </a:ln>
        </p:spPr>
      </p:pic>
      <p:grpSp>
        <p:nvGrpSpPr>
          <p:cNvPr id="48" name="Google Shape;48;p7"/>
          <p:cNvGrpSpPr/>
          <p:nvPr/>
        </p:nvGrpSpPr>
        <p:grpSpPr>
          <a:xfrm>
            <a:off x="1" y="5607273"/>
            <a:ext cx="12213728" cy="1252537"/>
            <a:chOff x="-33239" y="5603791"/>
            <a:chExt cx="9160525" cy="1252537"/>
          </a:xfrm>
        </p:grpSpPr>
        <p:sp>
          <p:nvSpPr>
            <p:cNvPr id="49" name="Google Shape;49;p7"/>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50" name="Google Shape;50;p7"/>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51" name="Google Shape;51;p7"/>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52" name="Google Shape;52;p7"/>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3" name="Google Shape;53;p7"/>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54" name="Google Shape;54;p7"/>
          <p:cNvSpPr/>
          <p:nvPr/>
        </p:nvSpPr>
        <p:spPr>
          <a:xfrm>
            <a:off x="-4587" y="0"/>
            <a:ext cx="12222900" cy="5610900"/>
          </a:xfrm>
          <a:prstGeom prst="rect">
            <a:avLst/>
          </a:prstGeom>
          <a:solidFill>
            <a:srgbClr val="006FB6">
              <a:alpha val="3098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783"/>
        <p:cNvGrpSpPr/>
        <p:nvPr/>
      </p:nvGrpSpPr>
      <p:grpSpPr>
        <a:xfrm>
          <a:off x="0" y="0"/>
          <a:ext cx="0" cy="0"/>
          <a:chOff x="0" y="0"/>
          <a:chExt cx="0" cy="0"/>
        </a:xfrm>
      </p:grpSpPr>
      <p:sp>
        <p:nvSpPr>
          <p:cNvPr id="784" name="Google Shape;784;p68"/>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85" name="Google Shape;785;p68"/>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6" name="Google Shape;786;p68"/>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87" name="Google Shape;787;p68"/>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788" name="Google Shape;788;p68"/>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89" name="Google Shape;789;p68"/>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90" name="Google Shape;790;p68"/>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91" name="Google Shape;791;p68"/>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92" name="Google Shape;792;p68"/>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93" name="Google Shape;793;p6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94" name="Google Shape;794;p68"/>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795" name="Google Shape;795;p6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796"/>
        <p:cNvGrpSpPr/>
        <p:nvPr/>
      </p:nvGrpSpPr>
      <p:grpSpPr>
        <a:xfrm>
          <a:off x="0" y="0"/>
          <a:ext cx="0" cy="0"/>
          <a:chOff x="0" y="0"/>
          <a:chExt cx="0" cy="0"/>
        </a:xfrm>
      </p:grpSpPr>
      <p:sp>
        <p:nvSpPr>
          <p:cNvPr id="797" name="Google Shape;797;p69"/>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8" name="Google Shape;798;p69"/>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9" name="Google Shape;799;p69"/>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0" name="Google Shape;800;p69"/>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1" name="Google Shape;801;p69"/>
          <p:cNvSpPr txBox="1">
            <a:spLocks noGrp="1"/>
          </p:cNvSpPr>
          <p:nvPr>
            <p:ph type="body" idx="5"/>
          </p:nvPr>
        </p:nvSpPr>
        <p:spPr>
          <a:xfrm>
            <a:off x="651620" y="1700202"/>
            <a:ext cx="2130552" cy="213055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2" name="Google Shape;802;p69"/>
          <p:cNvSpPr txBox="1">
            <a:spLocks noGrp="1"/>
          </p:cNvSpPr>
          <p:nvPr>
            <p:ph type="body" idx="6"/>
          </p:nvPr>
        </p:nvSpPr>
        <p:spPr>
          <a:xfrm>
            <a:off x="3479964" y="1854357"/>
            <a:ext cx="2487168"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3" name="Google Shape;803;p69"/>
          <p:cNvSpPr txBox="1">
            <a:spLocks noGrp="1"/>
          </p:cNvSpPr>
          <p:nvPr>
            <p:ph type="body" idx="7"/>
          </p:nvPr>
        </p:nvSpPr>
        <p:spPr>
          <a:xfrm>
            <a:off x="6416856" y="186161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4" name="Google Shape;804;p69"/>
          <p:cNvSpPr txBox="1">
            <a:spLocks noGrp="1"/>
          </p:cNvSpPr>
          <p:nvPr>
            <p:ph type="body" idx="8"/>
          </p:nvPr>
        </p:nvSpPr>
        <p:spPr>
          <a:xfrm>
            <a:off x="9355776" y="185255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5" name="Google Shape;805;p69"/>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806" name="Google Shape;806;p69"/>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807" name="Google Shape;807;p69"/>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08" name="Google Shape;808;p69"/>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09" name="Google Shape;809;p69"/>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10" name="Google Shape;810;p69"/>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11" name="Google Shape;811;p69"/>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12" name="Google Shape;812;p6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13" name="Google Shape;813;p6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14" name="Google Shape;814;p6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815"/>
        <p:cNvGrpSpPr/>
        <p:nvPr/>
      </p:nvGrpSpPr>
      <p:grpSpPr>
        <a:xfrm>
          <a:off x="0" y="0"/>
          <a:ext cx="0" cy="0"/>
          <a:chOff x="0" y="0"/>
          <a:chExt cx="0" cy="0"/>
        </a:xfrm>
      </p:grpSpPr>
      <p:sp>
        <p:nvSpPr>
          <p:cNvPr id="816" name="Google Shape;816;p70"/>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817" name="Google Shape;817;p70"/>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8" name="Google Shape;818;p70"/>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9" name="Google Shape;819;p7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20" name="Google Shape;820;p70"/>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21" name="Google Shape;821;p70"/>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822" name="Google Shape;822;p70"/>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23" name="Google Shape;823;p70"/>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24" name="Google Shape;824;p70"/>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25" name="Google Shape;825;p70"/>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26" name="Google Shape;826;p70"/>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27" name="Google Shape;827;p7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28" name="Google Shape;828;p7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29" name="Google Shape;829;p7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830" name="Google Shape;830;p70"/>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831" name="Google Shape;831;p70"/>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832" name="Google Shape;832;p70"/>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Welcome 4 Points, Pic">
  <p:cSld name="Welcome (Virtual) 4 Points, Pic">
    <p:spTree>
      <p:nvGrpSpPr>
        <p:cNvPr id="1" name="Shape 833"/>
        <p:cNvGrpSpPr/>
        <p:nvPr/>
      </p:nvGrpSpPr>
      <p:grpSpPr>
        <a:xfrm>
          <a:off x="0" y="0"/>
          <a:ext cx="0" cy="0"/>
          <a:chOff x="0" y="0"/>
          <a:chExt cx="0" cy="0"/>
        </a:xfrm>
      </p:grpSpPr>
      <p:sp>
        <p:nvSpPr>
          <p:cNvPr id="834" name="Google Shape;834;p71"/>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835" name="Google Shape;835;p71"/>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6" name="Google Shape;836;p71"/>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7" name="Google Shape;837;p71"/>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38" name="Google Shape;838;p71"/>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39" name="Google Shape;839;p71"/>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840" name="Google Shape;840;p71"/>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41" name="Google Shape;841;p71"/>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42" name="Google Shape;842;p71"/>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43" name="Google Shape;843;p71"/>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44" name="Google Shape;844;p71"/>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45" name="Google Shape;845;p7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46" name="Google Shape;846;p7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47" name="Google Shape;847;p7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848" name="Google Shape;848;p71"/>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849" name="Google Shape;849;p71"/>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850" name="Google Shape;850;p71"/>
          <p:cNvPicPr preferRelativeResize="0"/>
          <p:nvPr/>
        </p:nvPicPr>
        <p:blipFill rotWithShape="1">
          <a:blip r:embed="rId8">
            <a:alphaModFix/>
          </a:blip>
          <a:srcRect/>
          <a:stretch/>
        </p:blipFill>
        <p:spPr>
          <a:xfrm>
            <a:off x="482348" y="4977591"/>
            <a:ext cx="834098" cy="704745"/>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851"/>
        <p:cNvGrpSpPr/>
        <p:nvPr/>
      </p:nvGrpSpPr>
      <p:grpSpPr>
        <a:xfrm>
          <a:off x="0" y="0"/>
          <a:ext cx="0" cy="0"/>
          <a:chOff x="0" y="0"/>
          <a:chExt cx="0" cy="0"/>
        </a:xfrm>
      </p:grpSpPr>
      <p:sp>
        <p:nvSpPr>
          <p:cNvPr id="852" name="Google Shape;852;p72"/>
          <p:cNvSpPr txBox="1">
            <a:spLocks noGrp="1"/>
          </p:cNvSpPr>
          <p:nvPr>
            <p:ph type="body" idx="1"/>
          </p:nvPr>
        </p:nvSpPr>
        <p:spPr>
          <a:xfrm>
            <a:off x="4588042" y="1489802"/>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3" name="Google Shape;853;p72"/>
          <p:cNvSpPr txBox="1">
            <a:spLocks noGrp="1"/>
          </p:cNvSpPr>
          <p:nvPr>
            <p:ph type="body" idx="2"/>
          </p:nvPr>
        </p:nvSpPr>
        <p:spPr>
          <a:xfrm>
            <a:off x="4588042" y="2653440"/>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4" name="Google Shape;854;p72"/>
          <p:cNvSpPr txBox="1">
            <a:spLocks noGrp="1"/>
          </p:cNvSpPr>
          <p:nvPr>
            <p:ph type="body" idx="3"/>
          </p:nvPr>
        </p:nvSpPr>
        <p:spPr>
          <a:xfrm>
            <a:off x="4588042" y="3817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5" name="Google Shape;855;p72"/>
          <p:cNvSpPr txBox="1">
            <a:spLocks noGrp="1"/>
          </p:cNvSpPr>
          <p:nvPr>
            <p:ph type="body" idx="4"/>
          </p:nvPr>
        </p:nvSpPr>
        <p:spPr>
          <a:xfrm>
            <a:off x="4588042" y="4992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6" name="Google Shape;856;p72"/>
          <p:cNvSpPr txBox="1">
            <a:spLocks noGrp="1"/>
          </p:cNvSpPr>
          <p:nvPr>
            <p:ph type="body" idx="5"/>
          </p:nvPr>
        </p:nvSpPr>
        <p:spPr>
          <a:xfrm>
            <a:off x="691245" y="1502511"/>
            <a:ext cx="3435278"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7" name="Google Shape;857;p72"/>
          <p:cNvSpPr txBox="1">
            <a:spLocks noGrp="1"/>
          </p:cNvSpPr>
          <p:nvPr>
            <p:ph type="body" idx="6"/>
          </p:nvPr>
        </p:nvSpPr>
        <p:spPr>
          <a:xfrm>
            <a:off x="693292" y="2653440"/>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8" name="Google Shape;858;p72"/>
          <p:cNvSpPr txBox="1">
            <a:spLocks noGrp="1"/>
          </p:cNvSpPr>
          <p:nvPr>
            <p:ph type="body" idx="7"/>
          </p:nvPr>
        </p:nvSpPr>
        <p:spPr>
          <a:xfrm>
            <a:off x="691246" y="3804369"/>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9" name="Google Shape;859;p72"/>
          <p:cNvSpPr txBox="1">
            <a:spLocks noGrp="1"/>
          </p:cNvSpPr>
          <p:nvPr>
            <p:ph type="body" idx="8"/>
          </p:nvPr>
        </p:nvSpPr>
        <p:spPr>
          <a:xfrm>
            <a:off x="691245" y="4959551"/>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0" name="Google Shape;860;p72"/>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861" name="Google Shape;861;p72"/>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862" name="Google Shape;862;p72"/>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63" name="Google Shape;863;p72"/>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64" name="Google Shape;864;p72"/>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65" name="Google Shape;865;p72"/>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66" name="Google Shape;866;p72"/>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67" name="Google Shape;867;p7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68" name="Google Shape;868;p7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69" name="Google Shape;869;p7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870"/>
        <p:cNvGrpSpPr/>
        <p:nvPr/>
      </p:nvGrpSpPr>
      <p:grpSpPr>
        <a:xfrm>
          <a:off x="0" y="0"/>
          <a:ext cx="0" cy="0"/>
          <a:chOff x="0" y="0"/>
          <a:chExt cx="0" cy="0"/>
        </a:xfrm>
      </p:grpSpPr>
      <p:pic>
        <p:nvPicPr>
          <p:cNvPr id="871" name="Google Shape;871;p73"/>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872" name="Google Shape;872;p73"/>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73" name="Google Shape;873;p73"/>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74" name="Google Shape;874;p73"/>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75" name="Google Shape;875;p7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76" name="Google Shape;876;p73"/>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877" name="Google Shape;877;p73"/>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78" name="Google Shape;878;p73"/>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879" name="Google Shape;879;p73"/>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880" name="Google Shape;880;p73"/>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81" name="Google Shape;881;p73"/>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2" name="Google Shape;882;p73"/>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3" name="Google Shape;883;p73"/>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4" name="Google Shape;884;p73"/>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5" name="Google Shape;885;p73"/>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6" name="Google Shape;886;p73"/>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7" name="Google Shape;887;p73"/>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8" name="Google Shape;888;p73"/>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89" name="Google Shape;889;p73" descr="Una imagen con un muchacho, niño, joven  Descripción generada con muchísima confianza"/>
          <p:cNvPicPr preferRelativeResize="0"/>
          <p:nvPr/>
        </p:nvPicPr>
        <p:blipFill rotWithShape="1">
          <a:blip r:embed="rId6">
            <a:alphaModFix/>
          </a:blip>
          <a:srcRect/>
          <a:stretch/>
        </p:blipFill>
        <p:spPr>
          <a:xfrm>
            <a:off x="6552007" y="2127658"/>
            <a:ext cx="5112983"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3">
    <p:spTree>
      <p:nvGrpSpPr>
        <p:cNvPr id="1" name="Shape 890"/>
        <p:cNvGrpSpPr/>
        <p:nvPr/>
      </p:nvGrpSpPr>
      <p:grpSpPr>
        <a:xfrm>
          <a:off x="0" y="0"/>
          <a:ext cx="0" cy="0"/>
          <a:chOff x="0" y="0"/>
          <a:chExt cx="0" cy="0"/>
        </a:xfrm>
      </p:grpSpPr>
      <p:pic>
        <p:nvPicPr>
          <p:cNvPr id="891" name="Google Shape;891;p74"/>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892" name="Google Shape;892;p74"/>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93" name="Google Shape;893;p74"/>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94" name="Google Shape;894;p74"/>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95" name="Google Shape;895;p7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96" name="Google Shape;896;p7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897" name="Google Shape;897;p74"/>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98" name="Google Shape;898;p74"/>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899" name="Google Shape;899;p74"/>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900" name="Google Shape;900;p74"/>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01" name="Google Shape;901;p74"/>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2" name="Google Shape;902;p74"/>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3" name="Google Shape;903;p74"/>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4" name="Google Shape;904;p74"/>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5" name="Google Shape;905;p74"/>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6" name="Google Shape;906;p74"/>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7" name="Google Shape;907;p74"/>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8" name="Google Shape;908;p74"/>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9" name="Google Shape;909;p74"/>
          <p:cNvSpPr txBox="1">
            <a:spLocks noGrp="1"/>
          </p:cNvSpPr>
          <p:nvPr>
            <p:ph type="body" idx="9"/>
          </p:nvPr>
        </p:nvSpPr>
        <p:spPr>
          <a:xfrm>
            <a:off x="8389001" y="1520875"/>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10" name="Google Shape;910;p74" descr="Una imagen con un muchacho, niño, joven  Descripción generada con muchísima confianza"/>
          <p:cNvPicPr preferRelativeResize="0"/>
          <p:nvPr/>
        </p:nvPicPr>
        <p:blipFill rotWithShape="1">
          <a:blip r:embed="rId6">
            <a:alphaModFix/>
          </a:blip>
          <a:srcRect/>
          <a:stretch/>
        </p:blipFill>
        <p:spPr>
          <a:xfrm>
            <a:off x="5348708" y="3084976"/>
            <a:ext cx="3642577" cy="2854739"/>
          </a:xfrm>
          <a:prstGeom prst="rect">
            <a:avLst/>
          </a:prstGeom>
          <a:noFill/>
          <a:ln w="19050" cap="sq" cmpd="sng">
            <a:solidFill>
              <a:srgbClr val="666666"/>
            </a:solidFill>
            <a:prstDash val="solid"/>
            <a:miter lim="800000"/>
            <a:headEnd type="none" w="sm" len="sm"/>
            <a:tailEnd type="none" w="sm" len="sm"/>
          </a:ln>
        </p:spPr>
      </p:pic>
      <p:sp>
        <p:nvSpPr>
          <p:cNvPr id="911" name="Google Shape;911;p74"/>
          <p:cNvSpPr/>
          <p:nvPr/>
        </p:nvSpPr>
        <p:spPr>
          <a:xfrm>
            <a:off x="8182573" y="1374414"/>
            <a:ext cx="3801397" cy="1571144"/>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12" name="Google Shape;912;p74"/>
          <p:cNvSpPr/>
          <p:nvPr/>
        </p:nvSpPr>
        <p:spPr>
          <a:xfrm>
            <a:off x="8852546" y="4379200"/>
            <a:ext cx="3206776" cy="1571145"/>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13" name="Google Shape;913;p74"/>
          <p:cNvSpPr txBox="1">
            <a:spLocks noGrp="1"/>
          </p:cNvSpPr>
          <p:nvPr>
            <p:ph type="body" idx="13"/>
          </p:nvPr>
        </p:nvSpPr>
        <p:spPr>
          <a:xfrm>
            <a:off x="8991285" y="4468187"/>
            <a:ext cx="2885734"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914"/>
        <p:cNvGrpSpPr/>
        <p:nvPr/>
      </p:nvGrpSpPr>
      <p:grpSpPr>
        <a:xfrm>
          <a:off x="0" y="0"/>
          <a:ext cx="0" cy="0"/>
          <a:chOff x="0" y="0"/>
          <a:chExt cx="0" cy="0"/>
        </a:xfrm>
      </p:grpSpPr>
      <p:pic>
        <p:nvPicPr>
          <p:cNvPr id="915" name="Google Shape;915;p75"/>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16" name="Google Shape;916;p75"/>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17" name="Google Shape;917;p75"/>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18" name="Google Shape;918;p75"/>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19" name="Google Shape;919;p75"/>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20" name="Google Shape;920;p75"/>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21" name="Google Shape;921;p7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22" name="Google Shape;922;p75"/>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923" name="Google Shape;923;p7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924" name="Google Shape;924;p75"/>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25" name="Google Shape;925;p75"/>
          <p:cNvSpPr txBox="1">
            <a:spLocks noGrp="1"/>
          </p:cNvSpPr>
          <p:nvPr>
            <p:ph type="body" idx="1"/>
          </p:nvPr>
        </p:nvSpPr>
        <p:spPr>
          <a:xfrm>
            <a:off x="421059" y="1739549"/>
            <a:ext cx="6408738" cy="364013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6" name="Google Shape;926;p75"/>
          <p:cNvSpPr txBox="1">
            <a:spLocks noGrp="1"/>
          </p:cNvSpPr>
          <p:nvPr>
            <p:ph type="body" idx="2"/>
          </p:nvPr>
        </p:nvSpPr>
        <p:spPr>
          <a:xfrm>
            <a:off x="7182346" y="1811338"/>
            <a:ext cx="4443597" cy="36401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927"/>
        <p:cNvGrpSpPr/>
        <p:nvPr/>
      </p:nvGrpSpPr>
      <p:grpSpPr>
        <a:xfrm>
          <a:off x="0" y="0"/>
          <a:ext cx="0" cy="0"/>
          <a:chOff x="0" y="0"/>
          <a:chExt cx="0" cy="0"/>
        </a:xfrm>
      </p:grpSpPr>
      <p:pic>
        <p:nvPicPr>
          <p:cNvPr id="928" name="Google Shape;928;p76"/>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29" name="Google Shape;929;p76"/>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30" name="Google Shape;930;p76"/>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31" name="Google Shape;931;p76"/>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32" name="Google Shape;932;p7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33" name="Google Shape;933;p76"/>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934" name="Google Shape;934;p76"/>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35" name="Google Shape;935;p76"/>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936" name="Google Shape;936;p76"/>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937" name="Google Shape;937;p7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38" name="Google Shape;938;p76"/>
          <p:cNvSpPr txBox="1">
            <a:spLocks noGrp="1"/>
          </p:cNvSpPr>
          <p:nvPr>
            <p:ph type="body" idx="1"/>
          </p:nvPr>
        </p:nvSpPr>
        <p:spPr>
          <a:xfrm>
            <a:off x="1114424" y="1558925"/>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9" name="Google Shape;939;p76"/>
          <p:cNvSpPr txBox="1">
            <a:spLocks noGrp="1"/>
          </p:cNvSpPr>
          <p:nvPr>
            <p:ph type="body" idx="2"/>
          </p:nvPr>
        </p:nvSpPr>
        <p:spPr>
          <a:xfrm>
            <a:off x="6494085" y="1558924"/>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940"/>
        <p:cNvGrpSpPr/>
        <p:nvPr/>
      </p:nvGrpSpPr>
      <p:grpSpPr>
        <a:xfrm>
          <a:off x="0" y="0"/>
          <a:ext cx="0" cy="0"/>
          <a:chOff x="0" y="0"/>
          <a:chExt cx="0" cy="0"/>
        </a:xfrm>
      </p:grpSpPr>
      <p:pic>
        <p:nvPicPr>
          <p:cNvPr id="941" name="Google Shape;941;p77"/>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42" name="Google Shape;942;p77"/>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43" name="Google Shape;943;p77"/>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44" name="Google Shape;944;p77"/>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45" name="Google Shape;945;p7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46" name="Google Shape;946;p77"/>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947" name="Google Shape;947;p77"/>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48" name="Google Shape;948;p77"/>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949" name="Google Shape;949;p77"/>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950" name="Google Shape;950;p7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51" name="Google Shape;951;p77"/>
          <p:cNvSpPr txBox="1">
            <a:spLocks noGrp="1"/>
          </p:cNvSpPr>
          <p:nvPr>
            <p:ph type="body" idx="1"/>
          </p:nvPr>
        </p:nvSpPr>
        <p:spPr>
          <a:xfrm>
            <a:off x="5528247" y="1563523"/>
            <a:ext cx="6168431" cy="411228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2" name="Google Shape;952;p77"/>
          <p:cNvSpPr txBox="1">
            <a:spLocks noGrp="1"/>
          </p:cNvSpPr>
          <p:nvPr>
            <p:ph type="body" idx="2"/>
          </p:nvPr>
        </p:nvSpPr>
        <p:spPr>
          <a:xfrm>
            <a:off x="1660584" y="16041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3" name="Google Shape;953;p77"/>
          <p:cNvSpPr txBox="1">
            <a:spLocks noGrp="1"/>
          </p:cNvSpPr>
          <p:nvPr>
            <p:ph type="body" idx="3"/>
          </p:nvPr>
        </p:nvSpPr>
        <p:spPr>
          <a:xfrm>
            <a:off x="1660585" y="3034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4" name="Google Shape;954;p77"/>
          <p:cNvSpPr txBox="1">
            <a:spLocks noGrp="1"/>
          </p:cNvSpPr>
          <p:nvPr>
            <p:ph type="body" idx="4"/>
          </p:nvPr>
        </p:nvSpPr>
        <p:spPr>
          <a:xfrm>
            <a:off x="1660585" y="4505841"/>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5" name="Google Shape;955;p77"/>
          <p:cNvSpPr txBox="1">
            <a:spLocks noGrp="1"/>
          </p:cNvSpPr>
          <p:nvPr>
            <p:ph type="body" idx="5"/>
          </p:nvPr>
        </p:nvSpPr>
        <p:spPr>
          <a:xfrm>
            <a:off x="698500" y="1615215"/>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6" name="Google Shape;956;p77"/>
          <p:cNvSpPr txBox="1">
            <a:spLocks noGrp="1"/>
          </p:cNvSpPr>
          <p:nvPr>
            <p:ph type="body" idx="6"/>
          </p:nvPr>
        </p:nvSpPr>
        <p:spPr>
          <a:xfrm>
            <a:off x="698498" y="3040794"/>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7" name="Google Shape;957;p77"/>
          <p:cNvSpPr txBox="1">
            <a:spLocks noGrp="1"/>
          </p:cNvSpPr>
          <p:nvPr>
            <p:ph type="body" idx="7"/>
          </p:nvPr>
        </p:nvSpPr>
        <p:spPr>
          <a:xfrm>
            <a:off x="698498" y="4505840"/>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Facilitator">
  <p:cSld name="Facilitator">
    <p:spTree>
      <p:nvGrpSpPr>
        <p:cNvPr id="1" name="Shape 55"/>
        <p:cNvGrpSpPr/>
        <p:nvPr/>
      </p:nvGrpSpPr>
      <p:grpSpPr>
        <a:xfrm>
          <a:off x="0" y="0"/>
          <a:ext cx="0" cy="0"/>
          <a:chOff x="0" y="0"/>
          <a:chExt cx="0" cy="0"/>
        </a:xfrm>
      </p:grpSpPr>
      <p:sp>
        <p:nvSpPr>
          <p:cNvPr id="56" name="Google Shape;56;p8"/>
          <p:cNvSpPr/>
          <p:nvPr/>
        </p:nvSpPr>
        <p:spPr>
          <a:xfrm>
            <a:off x="0" y="0"/>
            <a:ext cx="12192000" cy="1291245"/>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57" name="Google Shape;57;p8"/>
          <p:cNvCxnSpPr/>
          <p:nvPr/>
        </p:nvCxnSpPr>
        <p:spPr>
          <a:xfrm>
            <a:off x="0" y="1291245"/>
            <a:ext cx="12192000" cy="0"/>
          </a:xfrm>
          <a:prstGeom prst="straightConnector1">
            <a:avLst/>
          </a:prstGeom>
          <a:noFill/>
          <a:ln w="76200" cap="flat" cmpd="sng">
            <a:solidFill>
              <a:srgbClr val="96C93F"/>
            </a:solidFill>
            <a:prstDash val="solid"/>
            <a:miter lim="800000"/>
            <a:headEnd type="none" w="sm" len="sm"/>
            <a:tailEnd type="none" w="sm" len="sm"/>
          </a:ln>
        </p:spPr>
      </p:cxnSp>
      <p:pic>
        <p:nvPicPr>
          <p:cNvPr id="58" name="Google Shape;58;p8"/>
          <p:cNvPicPr preferRelativeResize="0"/>
          <p:nvPr/>
        </p:nvPicPr>
        <p:blipFill rotWithShape="1">
          <a:blip r:embed="rId2">
            <a:alphaModFix/>
          </a:blip>
          <a:srcRect/>
          <a:stretch/>
        </p:blipFill>
        <p:spPr>
          <a:xfrm>
            <a:off x="9220261" y="169846"/>
            <a:ext cx="2816352" cy="856741"/>
          </a:xfrm>
          <a:prstGeom prst="rect">
            <a:avLst/>
          </a:prstGeom>
          <a:noFill/>
          <a:ln>
            <a:noFill/>
          </a:ln>
        </p:spPr>
      </p:pic>
      <p:cxnSp>
        <p:nvCxnSpPr>
          <p:cNvPr id="59" name="Google Shape;59;p8"/>
          <p:cNvCxnSpPr>
            <a:endCxn id="56" idx="2"/>
          </p:cNvCxnSpPr>
          <p:nvPr/>
        </p:nvCxnSpPr>
        <p:spPr>
          <a:xfrm>
            <a:off x="0" y="1291245"/>
            <a:ext cx="6096000" cy="0"/>
          </a:xfrm>
          <a:prstGeom prst="straightConnector1">
            <a:avLst/>
          </a:prstGeom>
          <a:noFill/>
          <a:ln w="76200" cap="flat" cmpd="sng">
            <a:solidFill>
              <a:srgbClr val="96C93F"/>
            </a:solidFill>
            <a:prstDash val="solid"/>
            <a:miter lim="800000"/>
            <a:headEnd type="none" w="sm" len="sm"/>
            <a:tailEnd type="none" w="sm" len="sm"/>
          </a:ln>
        </p:spPr>
      </p:cxnSp>
      <p:pic>
        <p:nvPicPr>
          <p:cNvPr id="60" name="Google Shape;60;p8"/>
          <p:cNvPicPr preferRelativeResize="0"/>
          <p:nvPr/>
        </p:nvPicPr>
        <p:blipFill rotWithShape="1">
          <a:blip r:embed="rId2">
            <a:alphaModFix/>
          </a:blip>
          <a:srcRect/>
          <a:stretch/>
        </p:blipFill>
        <p:spPr>
          <a:xfrm>
            <a:off x="9220261" y="169846"/>
            <a:ext cx="2816352" cy="856741"/>
          </a:xfrm>
          <a:prstGeom prst="rect">
            <a:avLst/>
          </a:prstGeom>
          <a:noFill/>
          <a:ln>
            <a:noFill/>
          </a:ln>
        </p:spPr>
      </p:pic>
      <p:sp>
        <p:nvSpPr>
          <p:cNvPr id="61" name="Google Shape;61;p8"/>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2" name="Google Shape;62;p8"/>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8"/>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958"/>
        <p:cNvGrpSpPr/>
        <p:nvPr/>
      </p:nvGrpSpPr>
      <p:grpSpPr>
        <a:xfrm>
          <a:off x="0" y="0"/>
          <a:ext cx="0" cy="0"/>
          <a:chOff x="0" y="0"/>
          <a:chExt cx="0" cy="0"/>
        </a:xfrm>
      </p:grpSpPr>
      <p:pic>
        <p:nvPicPr>
          <p:cNvPr id="959" name="Google Shape;959;p78"/>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60" name="Google Shape;960;p78"/>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61" name="Google Shape;961;p78"/>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62" name="Google Shape;962;p78"/>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963" name="Google Shape;963;p78"/>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964" name="Google Shape;964;p78"/>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65" name="Google Shape;965;p78"/>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66" name="Google Shape;966;p7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67" name="Google Shape;967;p7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968" name="Google Shape;968;p78"/>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69" name="Google Shape;969;p78"/>
          <p:cNvSpPr txBox="1">
            <a:spLocks noGrp="1"/>
          </p:cNvSpPr>
          <p:nvPr>
            <p:ph type="body" idx="1"/>
          </p:nvPr>
        </p:nvSpPr>
        <p:spPr>
          <a:xfrm>
            <a:off x="1265238" y="1692275"/>
            <a:ext cx="9766300"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970"/>
        <p:cNvGrpSpPr/>
        <p:nvPr/>
      </p:nvGrpSpPr>
      <p:grpSpPr>
        <a:xfrm>
          <a:off x="0" y="0"/>
          <a:ext cx="0" cy="0"/>
          <a:chOff x="0" y="0"/>
          <a:chExt cx="0" cy="0"/>
        </a:xfrm>
      </p:grpSpPr>
      <p:pic>
        <p:nvPicPr>
          <p:cNvPr id="971" name="Google Shape;971;p79"/>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72" name="Google Shape;972;p79"/>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73" name="Google Shape;973;p79"/>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74" name="Google Shape;974;p79"/>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975" name="Google Shape;975;p79"/>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976" name="Google Shape;976;p79"/>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77" name="Google Shape;977;p79"/>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78" name="Google Shape;978;p7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79" name="Google Shape;979;p7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980" name="Google Shape;980;p7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81" name="Google Shape;981;p79"/>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2" name="Google Shape;982;p79"/>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983"/>
        <p:cNvGrpSpPr/>
        <p:nvPr/>
      </p:nvGrpSpPr>
      <p:grpSpPr>
        <a:xfrm>
          <a:off x="0" y="0"/>
          <a:ext cx="0" cy="0"/>
          <a:chOff x="0" y="0"/>
          <a:chExt cx="0" cy="0"/>
        </a:xfrm>
      </p:grpSpPr>
      <p:sp>
        <p:nvSpPr>
          <p:cNvPr id="984" name="Google Shape;984;p80"/>
          <p:cNvSpPr>
            <a:spLocks noGrp="1"/>
          </p:cNvSpPr>
          <p:nvPr>
            <p:ph type="pic" idx="2"/>
          </p:nvPr>
        </p:nvSpPr>
        <p:spPr>
          <a:xfrm>
            <a:off x="8142818" y="1687513"/>
            <a:ext cx="3587749" cy="3763962"/>
          </a:xfrm>
          <a:prstGeom prst="rect">
            <a:avLst/>
          </a:prstGeom>
          <a:noFill/>
          <a:ln w="19050" cap="flat" cmpd="sng">
            <a:solidFill>
              <a:srgbClr val="666666"/>
            </a:solidFill>
            <a:prstDash val="solid"/>
            <a:round/>
            <a:headEnd type="none" w="sm" len="sm"/>
            <a:tailEnd type="none" w="sm" len="sm"/>
          </a:ln>
        </p:spPr>
      </p:sp>
      <p:sp>
        <p:nvSpPr>
          <p:cNvPr id="985" name="Google Shape;985;p80"/>
          <p:cNvSpPr txBox="1">
            <a:spLocks noGrp="1"/>
          </p:cNvSpPr>
          <p:nvPr>
            <p:ph type="body" idx="1"/>
          </p:nvPr>
        </p:nvSpPr>
        <p:spPr>
          <a:xfrm>
            <a:off x="258234" y="1687513"/>
            <a:ext cx="7884583" cy="3763962"/>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6" name="Google Shape;986;p8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Vertical Text">
  <p:cSld name="1_Title and Vertical Text">
    <p:spTree>
      <p:nvGrpSpPr>
        <p:cNvPr id="1" name="Shape 992"/>
        <p:cNvGrpSpPr/>
        <p:nvPr/>
      </p:nvGrpSpPr>
      <p:grpSpPr>
        <a:xfrm>
          <a:off x="0" y="0"/>
          <a:ext cx="0" cy="0"/>
          <a:chOff x="0" y="0"/>
          <a:chExt cx="0" cy="0"/>
        </a:xfrm>
      </p:grpSpPr>
      <p:sp>
        <p:nvSpPr>
          <p:cNvPr id="993" name="Google Shape;993;p82"/>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994" name="Google Shape;994;p82"/>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95" name="Google Shape;995;p82"/>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996" name="Google Shape;996;p82"/>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997" name="Google Shape;997;p82"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998" name="Google Shape;998;p82"/>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999" name="Google Shape;999;p82"/>
          <p:cNvPicPr preferRelativeResize="0"/>
          <p:nvPr/>
        </p:nvPicPr>
        <p:blipFill rotWithShape="1">
          <a:blip r:embed="rId4">
            <a:alphaModFix/>
          </a:blip>
          <a:srcRect/>
          <a:stretch/>
        </p:blipFill>
        <p:spPr>
          <a:xfrm>
            <a:off x="3847875" y="6251086"/>
            <a:ext cx="309929" cy="493980"/>
          </a:xfrm>
          <a:prstGeom prst="rect">
            <a:avLst/>
          </a:prstGeom>
          <a:noFill/>
          <a:ln>
            <a:noFill/>
          </a:ln>
        </p:spPr>
      </p:pic>
      <p:pic>
        <p:nvPicPr>
          <p:cNvPr id="1000" name="Google Shape;1000;p82"/>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1001" name="Google Shape;1001;p82"/>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2" name="Google Shape;1002;p82"/>
          <p:cNvSpPr>
            <a:spLocks noGrp="1"/>
          </p:cNvSpPr>
          <p:nvPr>
            <p:ph type="pic" idx="2"/>
          </p:nvPr>
        </p:nvSpPr>
        <p:spPr>
          <a:xfrm>
            <a:off x="457146" y="524736"/>
            <a:ext cx="2514600" cy="2935200"/>
          </a:xfrm>
          <a:prstGeom prst="rect">
            <a:avLst/>
          </a:prstGeom>
          <a:noFill/>
          <a:ln>
            <a:noFill/>
          </a:ln>
        </p:spPr>
      </p:sp>
      <p:sp>
        <p:nvSpPr>
          <p:cNvPr id="1003" name="Google Shape;1003;p82"/>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2 Reading tip with pic and conversation bubbles">
  <p:cSld name="2 Reading tip with pic and conversation bubbles">
    <p:spTree>
      <p:nvGrpSpPr>
        <p:cNvPr id="1" name="Shape 1004"/>
        <p:cNvGrpSpPr/>
        <p:nvPr/>
      </p:nvGrpSpPr>
      <p:grpSpPr>
        <a:xfrm>
          <a:off x="0" y="0"/>
          <a:ext cx="0" cy="0"/>
          <a:chOff x="0" y="0"/>
          <a:chExt cx="0" cy="0"/>
        </a:xfrm>
      </p:grpSpPr>
      <p:sp>
        <p:nvSpPr>
          <p:cNvPr id="1005" name="Google Shape;1005;p83"/>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6" name="Google Shape;1006;p83"/>
          <p:cNvSpPr txBox="1">
            <a:spLocks noGrp="1"/>
          </p:cNvSpPr>
          <p:nvPr>
            <p:ph type="body" idx="1"/>
          </p:nvPr>
        </p:nvSpPr>
        <p:spPr>
          <a:xfrm>
            <a:off x="207818" y="1577975"/>
            <a:ext cx="29892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7" name="Google Shape;1007;p83"/>
          <p:cNvSpPr txBox="1">
            <a:spLocks noGrp="1"/>
          </p:cNvSpPr>
          <p:nvPr>
            <p:ph type="body" idx="2"/>
          </p:nvPr>
        </p:nvSpPr>
        <p:spPr>
          <a:xfrm>
            <a:off x="207817" y="3992563"/>
            <a:ext cx="30201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008" name="Google Shape;1008;p83"/>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09" name="Google Shape;1009;p83"/>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010" name="Google Shape;1010;p83"/>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11" name="Google Shape;1011;p83"/>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012" name="Google Shape;1012;p83"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013" name="Google Shape;1013;p83"/>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014" name="Google Shape;1014;p83"/>
          <p:cNvPicPr preferRelativeResize="0"/>
          <p:nvPr/>
        </p:nvPicPr>
        <p:blipFill rotWithShape="1">
          <a:blip r:embed="rId5">
            <a:alphaModFix/>
          </a:blip>
          <a:srcRect/>
          <a:stretch/>
        </p:blipFill>
        <p:spPr>
          <a:xfrm>
            <a:off x="3847875" y="6251086"/>
            <a:ext cx="309929" cy="493980"/>
          </a:xfrm>
          <a:prstGeom prst="rect">
            <a:avLst/>
          </a:prstGeom>
          <a:noFill/>
          <a:ln>
            <a:noFill/>
          </a:ln>
        </p:spPr>
      </p:pic>
      <p:pic>
        <p:nvPicPr>
          <p:cNvPr id="1015" name="Google Shape;1015;p83" descr="A picture containing person, indoor, table&#10;&#10;Description generated with very high confidence"/>
          <p:cNvPicPr preferRelativeResize="0"/>
          <p:nvPr/>
        </p:nvPicPr>
        <p:blipFill rotWithShape="1">
          <a:blip r:embed="rId6">
            <a:alphaModFix/>
          </a:blip>
          <a:srcRect/>
          <a:stretch/>
        </p:blipFill>
        <p:spPr>
          <a:xfrm>
            <a:off x="6533129" y="2343959"/>
            <a:ext cx="2453431" cy="3680153"/>
          </a:xfrm>
          <a:prstGeom prst="rect">
            <a:avLst/>
          </a:prstGeom>
          <a:noFill/>
          <a:ln w="19050" cap="sq" cmpd="sng">
            <a:solidFill>
              <a:srgbClr val="666666"/>
            </a:solidFill>
            <a:prstDash val="solid"/>
            <a:miter lim="800000"/>
            <a:headEnd type="none" w="sm" len="sm"/>
            <a:tailEnd type="none" w="sm" len="sm"/>
          </a:ln>
        </p:spPr>
      </p:pic>
      <p:sp>
        <p:nvSpPr>
          <p:cNvPr id="1016" name="Google Shape;1016;p83"/>
          <p:cNvSpPr/>
          <p:nvPr/>
        </p:nvSpPr>
        <p:spPr>
          <a:xfrm rot="949803">
            <a:off x="8632588" y="1934638"/>
            <a:ext cx="3479666" cy="2748714"/>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7" name="Google Shape;1017;p83"/>
          <p:cNvSpPr/>
          <p:nvPr/>
        </p:nvSpPr>
        <p:spPr>
          <a:xfrm rot="-2036003" flipH="1">
            <a:off x="3537616" y="1994864"/>
            <a:ext cx="3036928" cy="2147042"/>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18" name="Google Shape;1018;p83"/>
          <p:cNvSpPr txBox="1">
            <a:spLocks noGrp="1"/>
          </p:cNvSpPr>
          <p:nvPr>
            <p:ph type="body" idx="3"/>
          </p:nvPr>
        </p:nvSpPr>
        <p:spPr>
          <a:xfrm rot="-2153668">
            <a:off x="3954263" y="2367682"/>
            <a:ext cx="2234544" cy="140894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9" name="Google Shape;1019;p83"/>
          <p:cNvSpPr txBox="1">
            <a:spLocks noGrp="1"/>
          </p:cNvSpPr>
          <p:nvPr>
            <p:ph type="body" idx="4"/>
          </p:nvPr>
        </p:nvSpPr>
        <p:spPr>
          <a:xfrm rot="860265">
            <a:off x="9153636" y="2384138"/>
            <a:ext cx="2405938" cy="182879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0" name="Google Shape;1020;p83"/>
          <p:cNvSpPr txBox="1">
            <a:spLocks noGrp="1"/>
          </p:cNvSpPr>
          <p:nvPr>
            <p:ph type="body" idx="5"/>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2 Reading tip with open slide">
  <p:cSld name="2 Reading tip with open slide">
    <p:spTree>
      <p:nvGrpSpPr>
        <p:cNvPr id="1" name="Shape 1021"/>
        <p:cNvGrpSpPr/>
        <p:nvPr/>
      </p:nvGrpSpPr>
      <p:grpSpPr>
        <a:xfrm>
          <a:off x="0" y="0"/>
          <a:ext cx="0" cy="0"/>
          <a:chOff x="0" y="0"/>
          <a:chExt cx="0" cy="0"/>
        </a:xfrm>
      </p:grpSpPr>
      <p:sp>
        <p:nvSpPr>
          <p:cNvPr id="1022" name="Google Shape;1022;p84"/>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3" name="Google Shape;1023;p84"/>
          <p:cNvSpPr txBox="1">
            <a:spLocks noGrp="1"/>
          </p:cNvSpPr>
          <p:nvPr>
            <p:ph type="body" idx="1"/>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4" name="Google Shape;1024;p84"/>
          <p:cNvSpPr txBox="1">
            <a:spLocks noGrp="1"/>
          </p:cNvSpPr>
          <p:nvPr>
            <p:ph type="body" idx="2"/>
          </p:nvPr>
        </p:nvSpPr>
        <p:spPr>
          <a:xfrm>
            <a:off x="162285" y="1411720"/>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5" name="Google Shape;1025;p84"/>
          <p:cNvSpPr txBox="1">
            <a:spLocks noGrp="1"/>
          </p:cNvSpPr>
          <p:nvPr>
            <p:ph type="body" idx="3"/>
          </p:nvPr>
        </p:nvSpPr>
        <p:spPr>
          <a:xfrm>
            <a:off x="180109" y="3992563"/>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026" name="Google Shape;1026;p84"/>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27" name="Google Shape;1027;p84"/>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028" name="Google Shape;1028;p84"/>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29" name="Google Shape;1029;p84"/>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030" name="Google Shape;1030;p84"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031" name="Google Shape;1031;p84"/>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032" name="Google Shape;1032;p84"/>
          <p:cNvPicPr preferRelativeResize="0"/>
          <p:nvPr/>
        </p:nvPicPr>
        <p:blipFill rotWithShape="1">
          <a:blip r:embed="rId5">
            <a:alphaModFix/>
          </a:blip>
          <a:srcRect/>
          <a:stretch/>
        </p:blipFill>
        <p:spPr>
          <a:xfrm>
            <a:off x="3847875" y="6251086"/>
            <a:ext cx="309929" cy="493980"/>
          </a:xfrm>
          <a:prstGeom prst="rect">
            <a:avLst/>
          </a:prstGeom>
          <a:noFill/>
          <a:ln>
            <a:noFill/>
          </a:ln>
        </p:spPr>
      </p:pic>
      <p:sp>
        <p:nvSpPr>
          <p:cNvPr id="1033" name="Google Shape;1033;p84"/>
          <p:cNvSpPr txBox="1">
            <a:spLocks noGrp="1"/>
          </p:cNvSpPr>
          <p:nvPr>
            <p:ph type="body" idx="4"/>
          </p:nvPr>
        </p:nvSpPr>
        <p:spPr>
          <a:xfrm>
            <a:off x="4104471" y="1818827"/>
            <a:ext cx="75420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4" name="Google Shape;1034;p84"/>
          <p:cNvSpPr txBox="1">
            <a:spLocks noGrp="1"/>
          </p:cNvSpPr>
          <p:nvPr>
            <p:ph type="body" idx="5"/>
          </p:nvPr>
        </p:nvSpPr>
        <p:spPr>
          <a:xfrm>
            <a:off x="3969386" y="3243174"/>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5" name="Google Shape;1035;p84"/>
          <p:cNvSpPr txBox="1">
            <a:spLocks noGrp="1"/>
          </p:cNvSpPr>
          <p:nvPr>
            <p:ph type="body" idx="6"/>
          </p:nvPr>
        </p:nvSpPr>
        <p:spPr>
          <a:xfrm>
            <a:off x="3987210" y="4810036"/>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6" name="Google Shape;1036;p84"/>
          <p:cNvSpPr txBox="1">
            <a:spLocks noGrp="1"/>
          </p:cNvSpPr>
          <p:nvPr>
            <p:ph type="body" idx="7"/>
          </p:nvPr>
        </p:nvSpPr>
        <p:spPr>
          <a:xfrm>
            <a:off x="7676147" y="3224908"/>
            <a:ext cx="39702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37"/>
        <p:cNvGrpSpPr/>
        <p:nvPr/>
      </p:nvGrpSpPr>
      <p:grpSpPr>
        <a:xfrm>
          <a:off x="0" y="0"/>
          <a:ext cx="0" cy="0"/>
          <a:chOff x="0" y="0"/>
          <a:chExt cx="0" cy="0"/>
        </a:xfrm>
      </p:grpSpPr>
      <p:sp>
        <p:nvSpPr>
          <p:cNvPr id="1038" name="Google Shape;1038;p85"/>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9" name="Google Shape;1039;p85"/>
          <p:cNvSpPr txBox="1">
            <a:spLocks noGrp="1"/>
          </p:cNvSpPr>
          <p:nvPr>
            <p:ph type="body" idx="1"/>
          </p:nvPr>
        </p:nvSpPr>
        <p:spPr>
          <a:xfrm>
            <a:off x="0" y="227488"/>
            <a:ext cx="3497400" cy="549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0" name="Google Shape;1040;p85"/>
          <p:cNvSpPr txBox="1">
            <a:spLocks noGrp="1"/>
          </p:cNvSpPr>
          <p:nvPr>
            <p:ph type="body" idx="2"/>
          </p:nvPr>
        </p:nvSpPr>
        <p:spPr>
          <a:xfrm>
            <a:off x="0" y="1577975"/>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1" name="Google Shape;1041;p85"/>
          <p:cNvSpPr txBox="1">
            <a:spLocks noGrp="1"/>
          </p:cNvSpPr>
          <p:nvPr>
            <p:ph type="body" idx="3"/>
          </p:nvPr>
        </p:nvSpPr>
        <p:spPr>
          <a:xfrm>
            <a:off x="-39687" y="3992563"/>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2" name="Google Shape;1042;p85"/>
          <p:cNvSpPr txBox="1">
            <a:spLocks noGrp="1"/>
          </p:cNvSpPr>
          <p:nvPr>
            <p:ph type="body" idx="4"/>
          </p:nvPr>
        </p:nvSpPr>
        <p:spPr>
          <a:xfrm>
            <a:off x="3790950" y="1944688"/>
            <a:ext cx="81408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043" name="Google Shape;1043;p85"/>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44" name="Google Shape;1044;p85"/>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045" name="Google Shape;1045;p85"/>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46" name="Google Shape;1046;p85"/>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047" name="Google Shape;1047;p85"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048" name="Google Shape;1048;p85"/>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049" name="Google Shape;1049;p85"/>
          <p:cNvPicPr preferRelativeResize="0"/>
          <p:nvPr/>
        </p:nvPicPr>
        <p:blipFill rotWithShape="1">
          <a:blip r:embed="rId5">
            <a:alphaModFix/>
          </a:blip>
          <a:srcRect/>
          <a:stretch/>
        </p:blipFill>
        <p:spPr>
          <a:xfrm>
            <a:off x="3847875" y="6251086"/>
            <a:ext cx="309929" cy="493980"/>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050"/>
        <p:cNvGrpSpPr/>
        <p:nvPr/>
      </p:nvGrpSpPr>
      <p:grpSpPr>
        <a:xfrm>
          <a:off x="0" y="0"/>
          <a:ext cx="0" cy="0"/>
          <a:chOff x="0" y="0"/>
          <a:chExt cx="0" cy="0"/>
        </a:xfrm>
      </p:grpSpPr>
      <p:sp>
        <p:nvSpPr>
          <p:cNvPr id="1051" name="Google Shape;1051;p86"/>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052" name="Google Shape;1052;p86"/>
          <p:cNvPicPr preferRelativeResize="0"/>
          <p:nvPr/>
        </p:nvPicPr>
        <p:blipFill rotWithShape="1">
          <a:blip r:embed="rId2">
            <a:alphaModFix/>
          </a:blip>
          <a:srcRect/>
          <a:stretch/>
        </p:blipFill>
        <p:spPr>
          <a:xfrm>
            <a:off x="3837047" y="6246434"/>
            <a:ext cx="309931" cy="493980"/>
          </a:xfrm>
          <a:prstGeom prst="rect">
            <a:avLst/>
          </a:prstGeom>
          <a:noFill/>
          <a:ln>
            <a:noFill/>
          </a:ln>
        </p:spPr>
      </p:pic>
      <p:cxnSp>
        <p:nvCxnSpPr>
          <p:cNvPr id="1053" name="Google Shape;1053;p86"/>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54" name="Google Shape;1054;p86"/>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55" name="Google Shape;1055;p86"/>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56" name="Google Shape;1056;p86"/>
          <p:cNvPicPr preferRelativeResize="0"/>
          <p:nvPr/>
        </p:nvPicPr>
        <p:blipFill rotWithShape="1">
          <a:blip r:embed="rId3">
            <a:alphaModFix/>
          </a:blip>
          <a:srcRect/>
          <a:stretch/>
        </p:blipFill>
        <p:spPr>
          <a:xfrm>
            <a:off x="11442515" y="6196177"/>
            <a:ext cx="491969" cy="536174"/>
          </a:xfrm>
          <a:prstGeom prst="rect">
            <a:avLst/>
          </a:prstGeom>
          <a:noFill/>
          <a:ln>
            <a:noFill/>
          </a:ln>
        </p:spPr>
      </p:pic>
      <p:pic>
        <p:nvPicPr>
          <p:cNvPr id="1057" name="Google Shape;1057;p86"/>
          <p:cNvPicPr preferRelativeResize="0"/>
          <p:nvPr/>
        </p:nvPicPr>
        <p:blipFill rotWithShape="1">
          <a:blip r:embed="rId4">
            <a:alphaModFix/>
          </a:blip>
          <a:srcRect/>
          <a:stretch/>
        </p:blipFill>
        <p:spPr>
          <a:xfrm>
            <a:off x="6134673" y="6324412"/>
            <a:ext cx="529889" cy="497951"/>
          </a:xfrm>
          <a:prstGeom prst="rect">
            <a:avLst/>
          </a:prstGeom>
          <a:noFill/>
          <a:ln>
            <a:noFill/>
          </a:ln>
        </p:spPr>
      </p:pic>
      <p:pic>
        <p:nvPicPr>
          <p:cNvPr id="1058" name="Google Shape;1058;p86" descr="A picture containing vector graphics&#10;&#10;Description automatically generated"/>
          <p:cNvPicPr preferRelativeResize="0"/>
          <p:nvPr/>
        </p:nvPicPr>
        <p:blipFill rotWithShape="1">
          <a:blip r:embed="rId5">
            <a:alphaModFix/>
          </a:blip>
          <a:srcRect/>
          <a:stretch/>
        </p:blipFill>
        <p:spPr>
          <a:xfrm>
            <a:off x="8721174" y="6196177"/>
            <a:ext cx="687747" cy="615553"/>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059"/>
        <p:cNvGrpSpPr/>
        <p:nvPr/>
      </p:nvGrpSpPr>
      <p:grpSpPr>
        <a:xfrm>
          <a:off x="0" y="0"/>
          <a:ext cx="0" cy="0"/>
          <a:chOff x="0" y="0"/>
          <a:chExt cx="0" cy="0"/>
        </a:xfrm>
      </p:grpSpPr>
      <p:sp>
        <p:nvSpPr>
          <p:cNvPr id="1060" name="Google Shape;1060;p87"/>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61" name="Google Shape;1061;p87"/>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62" name="Google Shape;1062;p87"/>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063" name="Google Shape;1063;p87"/>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64" name="Google Shape;1064;p87"/>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065" name="Google Shape;1065;p87"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066" name="Google Shape;1066;p87"/>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067" name="Google Shape;1067;p87"/>
          <p:cNvPicPr preferRelativeResize="0"/>
          <p:nvPr/>
        </p:nvPicPr>
        <p:blipFill rotWithShape="1">
          <a:blip r:embed="rId5">
            <a:alphaModFix/>
          </a:blip>
          <a:srcRect/>
          <a:stretch/>
        </p:blipFill>
        <p:spPr>
          <a:xfrm>
            <a:off x="3847875" y="6251086"/>
            <a:ext cx="309929" cy="493980"/>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068"/>
        <p:cNvGrpSpPr/>
        <p:nvPr/>
      </p:nvGrpSpPr>
      <p:grpSpPr>
        <a:xfrm>
          <a:off x="0" y="0"/>
          <a:ext cx="0" cy="0"/>
          <a:chOff x="0" y="0"/>
          <a:chExt cx="0" cy="0"/>
        </a:xfrm>
      </p:grpSpPr>
      <p:sp>
        <p:nvSpPr>
          <p:cNvPr id="1069" name="Google Shape;1069;p88"/>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70" name="Google Shape;1070;p88"/>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071" name="Google Shape;1071;p88"/>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072" name="Google Shape;1072;p88"/>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073" name="Google Shape;1073;p88"/>
          <p:cNvPicPr preferRelativeResize="0"/>
          <p:nvPr/>
        </p:nvPicPr>
        <p:blipFill rotWithShape="1">
          <a:blip r:embed="rId3">
            <a:alphaModFix/>
          </a:blip>
          <a:srcRect/>
          <a:stretch/>
        </p:blipFill>
        <p:spPr>
          <a:xfrm>
            <a:off x="6134673" y="6324412"/>
            <a:ext cx="529889" cy="497951"/>
          </a:xfrm>
          <a:prstGeom prst="rect">
            <a:avLst/>
          </a:prstGeom>
          <a:noFill/>
          <a:ln>
            <a:noFill/>
          </a:ln>
        </p:spPr>
      </p:pic>
      <p:cxnSp>
        <p:nvCxnSpPr>
          <p:cNvPr id="1074" name="Google Shape;1074;p88"/>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075" name="Google Shape;1075;p88"/>
          <p:cNvPicPr preferRelativeResize="0"/>
          <p:nvPr/>
        </p:nvPicPr>
        <p:blipFill rotWithShape="1">
          <a:blip r:embed="rId4">
            <a:alphaModFix/>
          </a:blip>
          <a:srcRect/>
          <a:stretch/>
        </p:blipFill>
        <p:spPr>
          <a:xfrm>
            <a:off x="3847875" y="6251086"/>
            <a:ext cx="309929" cy="493980"/>
          </a:xfrm>
          <a:prstGeom prst="rect">
            <a:avLst/>
          </a:prstGeom>
          <a:noFill/>
          <a:ln>
            <a:noFill/>
          </a:ln>
        </p:spPr>
      </p:pic>
      <p:pic>
        <p:nvPicPr>
          <p:cNvPr id="1076" name="Google Shape;1076;p88"/>
          <p:cNvPicPr preferRelativeResize="0"/>
          <p:nvPr/>
        </p:nvPicPr>
        <p:blipFill rotWithShape="1">
          <a:blip r:embed="rId5">
            <a:alphaModFix/>
          </a:blip>
          <a:srcRect/>
          <a:stretch/>
        </p:blipFill>
        <p:spPr>
          <a:xfrm>
            <a:off x="8709189" y="6196177"/>
            <a:ext cx="714098" cy="61555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p:spTree>
      <p:nvGrpSpPr>
        <p:cNvPr id="1" name="Shape 69"/>
        <p:cNvGrpSpPr/>
        <p:nvPr/>
      </p:nvGrpSpPr>
      <p:grpSpPr>
        <a:xfrm>
          <a:off x="0" y="0"/>
          <a:ext cx="0" cy="0"/>
          <a:chOff x="0" y="0"/>
          <a:chExt cx="0" cy="0"/>
        </a:xfrm>
      </p:grpSpPr>
      <p:sp>
        <p:nvSpPr>
          <p:cNvPr id="70" name="Google Shape;70;p10"/>
          <p:cNvSpPr>
            <a:spLocks noGrp="1"/>
          </p:cNvSpPr>
          <p:nvPr>
            <p:ph type="pic" idx="2"/>
          </p:nvPr>
        </p:nvSpPr>
        <p:spPr>
          <a:xfrm>
            <a:off x="5305232" y="1853299"/>
            <a:ext cx="6578700" cy="3764100"/>
          </a:xfrm>
          <a:prstGeom prst="rect">
            <a:avLst/>
          </a:prstGeom>
          <a:noFill/>
          <a:ln w="19050" cap="flat" cmpd="sng">
            <a:solidFill>
              <a:srgbClr val="666666"/>
            </a:solidFill>
            <a:prstDash val="solid"/>
            <a:round/>
            <a:headEnd type="none" w="sm" len="sm"/>
            <a:tailEnd type="none" w="sm" len="sm"/>
          </a:ln>
        </p:spPr>
      </p:sp>
      <p:sp>
        <p:nvSpPr>
          <p:cNvPr id="71" name="Google Shape;71;p10"/>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10"/>
          <p:cNvSpPr txBox="1">
            <a:spLocks noGrp="1"/>
          </p:cNvSpPr>
          <p:nvPr>
            <p:ph type="body" idx="3"/>
          </p:nvPr>
        </p:nvSpPr>
        <p:spPr>
          <a:xfrm>
            <a:off x="1660585" y="2653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10"/>
          <p:cNvSpPr txBox="1">
            <a:spLocks noGrp="1"/>
          </p:cNvSpPr>
          <p:nvPr>
            <p:ph type="body" idx="4"/>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1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5" name="Google Shape;75;p10"/>
          <p:cNvSpPr txBox="1">
            <a:spLocks noGrp="1"/>
          </p:cNvSpPr>
          <p:nvPr>
            <p:ph type="body" idx="5"/>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6" name="Google Shape;76;p10"/>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77" name="Google Shape;77;p10"/>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8" name="Google Shape;78;p10"/>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9" name="Google Shape;79;p10"/>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0" name="Google Shape;80;p10"/>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1" name="Google Shape;81;p1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2" name="Google Shape;82;p1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3" name="Google Shape;83;p1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4" name="Google Shape;84;p1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5" name="Google Shape;85;p10"/>
          <p:cNvSpPr txBox="1">
            <a:spLocks noGrp="1"/>
          </p:cNvSpPr>
          <p:nvPr>
            <p:ph type="body" idx="6"/>
          </p:nvPr>
        </p:nvSpPr>
        <p:spPr>
          <a:xfrm>
            <a:off x="691245" y="1502511"/>
            <a:ext cx="576000"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10"/>
          <p:cNvSpPr txBox="1">
            <a:spLocks noGrp="1"/>
          </p:cNvSpPr>
          <p:nvPr>
            <p:ph type="body" idx="7"/>
          </p:nvPr>
        </p:nvSpPr>
        <p:spPr>
          <a:xfrm>
            <a:off x="693292" y="2822770"/>
            <a:ext cx="7590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0"/>
          <p:cNvSpPr txBox="1">
            <a:spLocks noGrp="1"/>
          </p:cNvSpPr>
          <p:nvPr>
            <p:ph type="body" idx="8"/>
          </p:nvPr>
        </p:nvSpPr>
        <p:spPr>
          <a:xfrm>
            <a:off x="691246" y="3939833"/>
            <a:ext cx="7956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 name="Google Shape;88;p10"/>
          <p:cNvSpPr txBox="1">
            <a:spLocks noGrp="1"/>
          </p:cNvSpPr>
          <p:nvPr>
            <p:ph type="body" idx="9"/>
          </p:nvPr>
        </p:nvSpPr>
        <p:spPr>
          <a:xfrm>
            <a:off x="691245" y="5162747"/>
            <a:ext cx="658500" cy="7638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077"/>
        <p:cNvGrpSpPr/>
        <p:nvPr/>
      </p:nvGrpSpPr>
      <p:grpSpPr>
        <a:xfrm>
          <a:off x="0" y="0"/>
          <a:ext cx="0" cy="0"/>
          <a:chOff x="0" y="0"/>
          <a:chExt cx="0" cy="0"/>
        </a:xfrm>
      </p:grpSpPr>
      <p:sp>
        <p:nvSpPr>
          <p:cNvPr id="1078" name="Google Shape;1078;p89"/>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79" name="Google Shape;1079;p89"/>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80" name="Google Shape;1080;p89"/>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081" name="Google Shape;1081;p89"/>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082" name="Google Shape;1082;p89"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083" name="Google Shape;1083;p89"/>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084" name="Google Shape;1084;p89"/>
          <p:cNvPicPr preferRelativeResize="0"/>
          <p:nvPr/>
        </p:nvPicPr>
        <p:blipFill rotWithShape="1">
          <a:blip r:embed="rId4">
            <a:alphaModFix/>
          </a:blip>
          <a:srcRect/>
          <a:stretch/>
        </p:blipFill>
        <p:spPr>
          <a:xfrm>
            <a:off x="3847875" y="6251086"/>
            <a:ext cx="309929" cy="493980"/>
          </a:xfrm>
          <a:prstGeom prst="rect">
            <a:avLst/>
          </a:prstGeom>
          <a:noFill/>
          <a:ln>
            <a:noFill/>
          </a:ln>
        </p:spPr>
      </p:pic>
      <p:pic>
        <p:nvPicPr>
          <p:cNvPr id="1085" name="Google Shape;1085;p89"/>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1086" name="Google Shape;1086;p89"/>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7" name="Google Shape;1087;p89"/>
          <p:cNvSpPr>
            <a:spLocks noGrp="1"/>
          </p:cNvSpPr>
          <p:nvPr>
            <p:ph type="pic" idx="2"/>
          </p:nvPr>
        </p:nvSpPr>
        <p:spPr>
          <a:xfrm>
            <a:off x="457146" y="524736"/>
            <a:ext cx="2514600" cy="2935200"/>
          </a:xfrm>
          <a:prstGeom prst="rect">
            <a:avLst/>
          </a:prstGeom>
          <a:noFill/>
          <a:ln>
            <a:noFill/>
          </a:ln>
        </p:spPr>
      </p:sp>
      <p:sp>
        <p:nvSpPr>
          <p:cNvPr id="1088" name="Google Shape;1088;p89"/>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3_Content with Caption">
  <p:cSld name="5_Content with Caption">
    <p:spTree>
      <p:nvGrpSpPr>
        <p:cNvPr id="1" name="Shape 1094"/>
        <p:cNvGrpSpPr/>
        <p:nvPr/>
      </p:nvGrpSpPr>
      <p:grpSpPr>
        <a:xfrm>
          <a:off x="0" y="0"/>
          <a:ext cx="0" cy="0"/>
          <a:chOff x="0" y="0"/>
          <a:chExt cx="0" cy="0"/>
        </a:xfrm>
      </p:grpSpPr>
      <p:sp>
        <p:nvSpPr>
          <p:cNvPr id="1095" name="Google Shape;1095;p91"/>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6" name="Google Shape;1096;p91"/>
          <p:cNvSpPr>
            <a:spLocks noGrp="1"/>
          </p:cNvSpPr>
          <p:nvPr>
            <p:ph type="pic" idx="2"/>
          </p:nvPr>
        </p:nvSpPr>
        <p:spPr>
          <a:xfrm>
            <a:off x="8953152" y="1444919"/>
            <a:ext cx="2916900" cy="2596800"/>
          </a:xfrm>
          <a:prstGeom prst="rect">
            <a:avLst/>
          </a:prstGeom>
          <a:noFill/>
          <a:ln>
            <a:noFill/>
          </a:ln>
        </p:spPr>
      </p:sp>
      <p:sp>
        <p:nvSpPr>
          <p:cNvPr id="1097" name="Google Shape;1097;p91"/>
          <p:cNvSpPr txBox="1">
            <a:spLocks noGrp="1"/>
          </p:cNvSpPr>
          <p:nvPr>
            <p:ph type="body" idx="1"/>
          </p:nvPr>
        </p:nvSpPr>
        <p:spPr>
          <a:xfrm>
            <a:off x="9163051" y="4074693"/>
            <a:ext cx="2497200" cy="2368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700"/>
              <a:buFont typeface="Noto Sans Symbols"/>
              <a:buNone/>
              <a:defRPr sz="36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098" name="Google Shape;1098;p91"/>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99" name="Google Shape;1099;p91"/>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00" name="Google Shape;1100;p91"/>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101" name="Google Shape;1101;p91"/>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102" name="Google Shape;1102;p91"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103" name="Google Shape;1103;p91"/>
          <p:cNvPicPr preferRelativeResize="0"/>
          <p:nvPr/>
        </p:nvPicPr>
        <p:blipFill rotWithShape="1">
          <a:blip r:embed="rId4">
            <a:alphaModFix/>
          </a:blip>
          <a:srcRect/>
          <a:stretch/>
        </p:blipFill>
        <p:spPr>
          <a:xfrm>
            <a:off x="190275" y="6251086"/>
            <a:ext cx="309929" cy="493980"/>
          </a:xfrm>
          <a:prstGeom prst="rect">
            <a:avLst/>
          </a:prstGeom>
          <a:noFill/>
          <a:ln>
            <a:noFill/>
          </a:ln>
        </p:spPr>
      </p:pic>
      <p:pic>
        <p:nvPicPr>
          <p:cNvPr id="1104" name="Google Shape;1104;p91"/>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105" name="Google Shape;1105;p91"/>
          <p:cNvSpPr>
            <a:spLocks noGrp="1"/>
          </p:cNvSpPr>
          <p:nvPr>
            <p:ph type="pic" idx="3"/>
          </p:nvPr>
        </p:nvSpPr>
        <p:spPr>
          <a:xfrm>
            <a:off x="1620982" y="1733964"/>
            <a:ext cx="5123700" cy="3849300"/>
          </a:xfrm>
          <a:prstGeom prst="rect">
            <a:avLst/>
          </a:prstGeom>
          <a:noFill/>
          <a:ln>
            <a:noFill/>
          </a:ln>
        </p:spPr>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Find Your Materials">
  <p:cSld name="Find Your Materials">
    <p:spTree>
      <p:nvGrpSpPr>
        <p:cNvPr id="1" name="Shape 1106"/>
        <p:cNvGrpSpPr/>
        <p:nvPr/>
      </p:nvGrpSpPr>
      <p:grpSpPr>
        <a:xfrm>
          <a:off x="0" y="0"/>
          <a:ext cx="0" cy="0"/>
          <a:chOff x="0" y="0"/>
          <a:chExt cx="0" cy="0"/>
        </a:xfrm>
      </p:grpSpPr>
      <p:sp>
        <p:nvSpPr>
          <p:cNvPr id="1107" name="Google Shape;1107;p92"/>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08" name="Google Shape;1108;p92"/>
          <p:cNvPicPr preferRelativeResize="0"/>
          <p:nvPr/>
        </p:nvPicPr>
        <p:blipFill rotWithShape="1">
          <a:blip r:embed="rId2">
            <a:alphaModFix/>
          </a:blip>
          <a:srcRect/>
          <a:stretch/>
        </p:blipFill>
        <p:spPr>
          <a:xfrm>
            <a:off x="179447" y="6246434"/>
            <a:ext cx="309931" cy="493980"/>
          </a:xfrm>
          <a:prstGeom prst="rect">
            <a:avLst/>
          </a:prstGeom>
          <a:noFill/>
          <a:ln>
            <a:noFill/>
          </a:ln>
        </p:spPr>
      </p:pic>
      <p:cxnSp>
        <p:nvCxnSpPr>
          <p:cNvPr id="1109" name="Google Shape;1109;p92"/>
          <p:cNvCxnSpPr/>
          <p:nvPr/>
        </p:nvCxnSpPr>
        <p:spPr>
          <a:xfrm>
            <a:off x="371844"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10" name="Google Shape;1110;p92"/>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11" name="Google Shape;1111;p92"/>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12" name="Google Shape;1112;p92"/>
          <p:cNvPicPr preferRelativeResize="0"/>
          <p:nvPr/>
        </p:nvPicPr>
        <p:blipFill rotWithShape="1">
          <a:blip r:embed="rId3">
            <a:alphaModFix/>
          </a:blip>
          <a:srcRect/>
          <a:stretch/>
        </p:blipFill>
        <p:spPr>
          <a:xfrm>
            <a:off x="7784915" y="6196177"/>
            <a:ext cx="491969" cy="536174"/>
          </a:xfrm>
          <a:prstGeom prst="rect">
            <a:avLst/>
          </a:prstGeom>
          <a:noFill/>
          <a:ln>
            <a:noFill/>
          </a:ln>
        </p:spPr>
      </p:pic>
      <p:pic>
        <p:nvPicPr>
          <p:cNvPr id="1113" name="Google Shape;1113;p92"/>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1114" name="Google Shape;1114;p92" descr="A picture containing vector graphics&#10;&#10;Description automatically generated"/>
          <p:cNvPicPr preferRelativeResize="0"/>
          <p:nvPr/>
        </p:nvPicPr>
        <p:blipFill rotWithShape="1">
          <a:blip r:embed="rId5">
            <a:alphaModFix/>
          </a:blip>
          <a:srcRect/>
          <a:stretch/>
        </p:blipFill>
        <p:spPr>
          <a:xfrm>
            <a:off x="5063574" y="6196177"/>
            <a:ext cx="687747" cy="615553"/>
          </a:xfrm>
          <a:prstGeom prst="rect">
            <a:avLst/>
          </a:prstGeom>
          <a:noFill/>
          <a:ln>
            <a:noFill/>
          </a:ln>
        </p:spPr>
      </p:pic>
      <p:sp>
        <p:nvSpPr>
          <p:cNvPr id="1115" name="Google Shape;1115;p92"/>
          <p:cNvSpPr txBox="1">
            <a:spLocks noGrp="1"/>
          </p:cNvSpPr>
          <p:nvPr>
            <p:ph type="body" idx="1"/>
          </p:nvPr>
        </p:nvSpPr>
        <p:spPr>
          <a:xfrm>
            <a:off x="628275" y="1620838"/>
            <a:ext cx="3081600" cy="338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6" name="Google Shape;1116;p92"/>
          <p:cNvSpPr txBox="1">
            <a:spLocks noGrp="1"/>
          </p:cNvSpPr>
          <p:nvPr>
            <p:ph type="body" idx="2"/>
          </p:nvPr>
        </p:nvSpPr>
        <p:spPr>
          <a:xfrm>
            <a:off x="4059003" y="1632097"/>
            <a:ext cx="4005000" cy="338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7" name="Google Shape;1117;p92"/>
          <p:cNvSpPr txBox="1">
            <a:spLocks noGrp="1"/>
          </p:cNvSpPr>
          <p:nvPr>
            <p:ph type="body" idx="3"/>
          </p:nvPr>
        </p:nvSpPr>
        <p:spPr>
          <a:xfrm>
            <a:off x="8794864" y="1454588"/>
            <a:ext cx="3348000" cy="1172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8" name="Google Shape;1118;p92"/>
          <p:cNvSpPr txBox="1">
            <a:spLocks noGrp="1"/>
          </p:cNvSpPr>
          <p:nvPr>
            <p:ph type="body" idx="4"/>
          </p:nvPr>
        </p:nvSpPr>
        <p:spPr>
          <a:xfrm>
            <a:off x="8794863" y="2645354"/>
            <a:ext cx="3348000" cy="153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9" name="Google Shape;1119;p92"/>
          <p:cNvSpPr>
            <a:spLocks noGrp="1"/>
          </p:cNvSpPr>
          <p:nvPr>
            <p:ph type="pic" idx="5"/>
          </p:nvPr>
        </p:nvSpPr>
        <p:spPr>
          <a:xfrm>
            <a:off x="8989159" y="4407656"/>
            <a:ext cx="2926200" cy="1947600"/>
          </a:xfrm>
          <a:prstGeom prst="rect">
            <a:avLst/>
          </a:prstGeom>
          <a:noFill/>
          <a:ln>
            <a:noFill/>
          </a:ln>
        </p:spPr>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2_Reading tip introduction">
  <p:cSld name="3_Reading tip">
    <p:spTree>
      <p:nvGrpSpPr>
        <p:cNvPr id="1" name="Shape 1120"/>
        <p:cNvGrpSpPr/>
        <p:nvPr/>
      </p:nvGrpSpPr>
      <p:grpSpPr>
        <a:xfrm>
          <a:off x="0" y="0"/>
          <a:ext cx="0" cy="0"/>
          <a:chOff x="0" y="0"/>
          <a:chExt cx="0" cy="0"/>
        </a:xfrm>
      </p:grpSpPr>
      <p:sp>
        <p:nvSpPr>
          <p:cNvPr id="1121" name="Google Shape;1121;p93"/>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22" name="Google Shape;1122;p93"/>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23" name="Google Shape;1123;p93"/>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24" name="Google Shape;1124;p93"/>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25" name="Google Shape;1125;p93"/>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126" name="Google Shape;1126;p9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127" name="Google Shape;1127;p93"/>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128" name="Google Shape;1128;p93"/>
          <p:cNvPicPr preferRelativeResize="0"/>
          <p:nvPr/>
        </p:nvPicPr>
        <p:blipFill rotWithShape="1">
          <a:blip r:embed="rId5">
            <a:alphaModFix/>
          </a:blip>
          <a:srcRect/>
          <a:stretch/>
        </p:blipFill>
        <p:spPr>
          <a:xfrm>
            <a:off x="190275" y="6251086"/>
            <a:ext cx="309929" cy="493980"/>
          </a:xfrm>
          <a:prstGeom prst="rect">
            <a:avLst/>
          </a:prstGeom>
          <a:noFill/>
          <a:ln>
            <a:noFill/>
          </a:ln>
        </p:spPr>
      </p:pic>
      <p:sp>
        <p:nvSpPr>
          <p:cNvPr id="1129" name="Google Shape;1129;p93"/>
          <p:cNvSpPr>
            <a:spLocks noGrp="1"/>
          </p:cNvSpPr>
          <p:nvPr>
            <p:ph type="pic" idx="2"/>
          </p:nvPr>
        </p:nvSpPr>
        <p:spPr>
          <a:xfrm>
            <a:off x="9282749" y="1283634"/>
            <a:ext cx="2377500" cy="3173100"/>
          </a:xfrm>
          <a:prstGeom prst="rect">
            <a:avLst/>
          </a:prstGeom>
          <a:noFill/>
          <a:ln>
            <a:noFill/>
          </a:ln>
        </p:spPr>
      </p:sp>
      <p:sp>
        <p:nvSpPr>
          <p:cNvPr id="1130" name="Google Shape;1130;p93"/>
          <p:cNvSpPr txBox="1">
            <a:spLocks noGrp="1"/>
          </p:cNvSpPr>
          <p:nvPr>
            <p:ph type="body" idx="1"/>
          </p:nvPr>
        </p:nvSpPr>
        <p:spPr>
          <a:xfrm>
            <a:off x="9222900" y="4748864"/>
            <a:ext cx="2497200" cy="1342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1" name="Google Shape;1131;p93"/>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2" name="Google Shape;1132;p93"/>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3" name="Google Shape;1133;p93"/>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4" name="Google Shape;1134;p93"/>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135" name="Google Shape;1135;p93"/>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136" name="Google Shape;1136;p93"/>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137" name="Google Shape;1137;p93"/>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138" name="Google Shape;1138;p93"/>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2_Reading tip with wider picture">
  <p:cSld name="3_Reading tip with wider picture">
    <p:spTree>
      <p:nvGrpSpPr>
        <p:cNvPr id="1" name="Shape 1139"/>
        <p:cNvGrpSpPr/>
        <p:nvPr/>
      </p:nvGrpSpPr>
      <p:grpSpPr>
        <a:xfrm>
          <a:off x="0" y="0"/>
          <a:ext cx="0" cy="0"/>
          <a:chOff x="0" y="0"/>
          <a:chExt cx="0" cy="0"/>
        </a:xfrm>
      </p:grpSpPr>
      <p:sp>
        <p:nvSpPr>
          <p:cNvPr id="1140" name="Google Shape;1140;p94"/>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41" name="Google Shape;1141;p94"/>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42" name="Google Shape;1142;p94"/>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43" name="Google Shape;1143;p94"/>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44" name="Google Shape;1144;p94"/>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145" name="Google Shape;1145;p94"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146" name="Google Shape;1146;p94"/>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147" name="Google Shape;1147;p94"/>
          <p:cNvPicPr preferRelativeResize="0"/>
          <p:nvPr/>
        </p:nvPicPr>
        <p:blipFill rotWithShape="1">
          <a:blip r:embed="rId5">
            <a:alphaModFix/>
          </a:blip>
          <a:srcRect/>
          <a:stretch/>
        </p:blipFill>
        <p:spPr>
          <a:xfrm>
            <a:off x="190275" y="6251086"/>
            <a:ext cx="309929" cy="493980"/>
          </a:xfrm>
          <a:prstGeom prst="rect">
            <a:avLst/>
          </a:prstGeom>
          <a:noFill/>
          <a:ln>
            <a:noFill/>
          </a:ln>
        </p:spPr>
      </p:pic>
      <p:sp>
        <p:nvSpPr>
          <p:cNvPr id="1148" name="Google Shape;1148;p94"/>
          <p:cNvSpPr txBox="1">
            <a:spLocks noGrp="1"/>
          </p:cNvSpPr>
          <p:nvPr>
            <p:ph type="body" idx="1"/>
          </p:nvPr>
        </p:nvSpPr>
        <p:spPr>
          <a:xfrm>
            <a:off x="500204" y="1587499"/>
            <a:ext cx="7520700" cy="43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9" name="Google Shape;1149;p94"/>
          <p:cNvSpPr>
            <a:spLocks noGrp="1"/>
          </p:cNvSpPr>
          <p:nvPr>
            <p:ph type="pic" idx="2"/>
          </p:nvPr>
        </p:nvSpPr>
        <p:spPr>
          <a:xfrm>
            <a:off x="8832388" y="1251284"/>
            <a:ext cx="3251700" cy="2499000"/>
          </a:xfrm>
          <a:prstGeom prst="rect">
            <a:avLst/>
          </a:prstGeom>
          <a:noFill/>
          <a:ln>
            <a:noFill/>
          </a:ln>
        </p:spPr>
      </p:sp>
      <p:sp>
        <p:nvSpPr>
          <p:cNvPr id="1150" name="Google Shape;1150;p94"/>
          <p:cNvSpPr txBox="1">
            <a:spLocks noGrp="1"/>
          </p:cNvSpPr>
          <p:nvPr>
            <p:ph type="body" idx="3"/>
          </p:nvPr>
        </p:nvSpPr>
        <p:spPr>
          <a:xfrm>
            <a:off x="9209609" y="4065956"/>
            <a:ext cx="2497200" cy="2185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4_Raz Kids">
  <p:cSld name="4_Raz Kids">
    <p:spTree>
      <p:nvGrpSpPr>
        <p:cNvPr id="1" name="Shape 1151"/>
        <p:cNvGrpSpPr/>
        <p:nvPr/>
      </p:nvGrpSpPr>
      <p:grpSpPr>
        <a:xfrm>
          <a:off x="0" y="0"/>
          <a:ext cx="0" cy="0"/>
          <a:chOff x="0" y="0"/>
          <a:chExt cx="0" cy="0"/>
        </a:xfrm>
      </p:grpSpPr>
      <p:sp>
        <p:nvSpPr>
          <p:cNvPr id="1152" name="Google Shape;1152;p95"/>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53" name="Google Shape;1153;p95"/>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54" name="Google Shape;1154;p95"/>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55" name="Google Shape;1155;p95"/>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156" name="Google Shape;1156;p95"/>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157" name="Google Shape;1157;p95"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158" name="Google Shape;1158;p95"/>
          <p:cNvPicPr preferRelativeResize="0"/>
          <p:nvPr/>
        </p:nvPicPr>
        <p:blipFill rotWithShape="1">
          <a:blip r:embed="rId4">
            <a:alphaModFix/>
          </a:blip>
          <a:srcRect/>
          <a:stretch/>
        </p:blipFill>
        <p:spPr>
          <a:xfrm>
            <a:off x="190275" y="6251086"/>
            <a:ext cx="309929" cy="493980"/>
          </a:xfrm>
          <a:prstGeom prst="rect">
            <a:avLst/>
          </a:prstGeom>
          <a:noFill/>
          <a:ln>
            <a:noFill/>
          </a:ln>
        </p:spPr>
      </p:pic>
      <p:pic>
        <p:nvPicPr>
          <p:cNvPr id="1159" name="Google Shape;1159;p95"/>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160" name="Google Shape;1160;p95"/>
          <p:cNvSpPr>
            <a:spLocks noGrp="1"/>
          </p:cNvSpPr>
          <p:nvPr>
            <p:ph type="pic" idx="2"/>
          </p:nvPr>
        </p:nvSpPr>
        <p:spPr>
          <a:xfrm>
            <a:off x="9093038" y="1058781"/>
            <a:ext cx="2715900" cy="2715900"/>
          </a:xfrm>
          <a:prstGeom prst="rect">
            <a:avLst/>
          </a:prstGeom>
          <a:noFill/>
          <a:ln>
            <a:noFill/>
          </a:ln>
        </p:spPr>
      </p:sp>
      <p:sp>
        <p:nvSpPr>
          <p:cNvPr id="1161" name="Google Shape;1161;p95"/>
          <p:cNvSpPr txBox="1">
            <a:spLocks noGrp="1"/>
          </p:cNvSpPr>
          <p:nvPr>
            <p:ph type="body" idx="1"/>
          </p:nvPr>
        </p:nvSpPr>
        <p:spPr>
          <a:xfrm>
            <a:off x="1660584" y="1489802"/>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2" name="Google Shape;1162;p95"/>
          <p:cNvSpPr txBox="1">
            <a:spLocks noGrp="1"/>
          </p:cNvSpPr>
          <p:nvPr>
            <p:ph type="body" idx="3"/>
          </p:nvPr>
        </p:nvSpPr>
        <p:spPr>
          <a:xfrm>
            <a:off x="1660584" y="3034440"/>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3" name="Google Shape;1163;p95"/>
          <p:cNvSpPr txBox="1">
            <a:spLocks noGrp="1"/>
          </p:cNvSpPr>
          <p:nvPr>
            <p:ph type="body" idx="4"/>
          </p:nvPr>
        </p:nvSpPr>
        <p:spPr>
          <a:xfrm>
            <a:off x="1660585" y="4620141"/>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4" name="Google Shape;1164;p95"/>
          <p:cNvSpPr txBox="1">
            <a:spLocks noGrp="1"/>
          </p:cNvSpPr>
          <p:nvPr>
            <p:ph type="body" idx="5"/>
          </p:nvPr>
        </p:nvSpPr>
        <p:spPr>
          <a:xfrm>
            <a:off x="698499" y="148979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5" name="Google Shape;1165;p95"/>
          <p:cNvSpPr txBox="1">
            <a:spLocks noGrp="1"/>
          </p:cNvSpPr>
          <p:nvPr>
            <p:ph type="body" idx="6"/>
          </p:nvPr>
        </p:nvSpPr>
        <p:spPr>
          <a:xfrm>
            <a:off x="698499" y="462013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6" name="Google Shape;1166;p95"/>
          <p:cNvSpPr txBox="1">
            <a:spLocks noGrp="1"/>
          </p:cNvSpPr>
          <p:nvPr>
            <p:ph type="body" idx="7"/>
          </p:nvPr>
        </p:nvSpPr>
        <p:spPr>
          <a:xfrm>
            <a:off x="698499" y="305496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7" name="Google Shape;1167;p95"/>
          <p:cNvSpPr>
            <a:spLocks noGrp="1"/>
          </p:cNvSpPr>
          <p:nvPr>
            <p:ph type="pic" idx="8"/>
          </p:nvPr>
        </p:nvSpPr>
        <p:spPr>
          <a:xfrm>
            <a:off x="8788240" y="3300664"/>
            <a:ext cx="3346800" cy="3154800"/>
          </a:xfrm>
          <a:prstGeom prst="rect">
            <a:avLst/>
          </a:prstGeom>
          <a:noFill/>
          <a:ln>
            <a:noFill/>
          </a:ln>
        </p:spPr>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Social Media">
  <p:cSld name="Social Media">
    <p:spTree>
      <p:nvGrpSpPr>
        <p:cNvPr id="1" name="Shape 1168"/>
        <p:cNvGrpSpPr/>
        <p:nvPr/>
      </p:nvGrpSpPr>
      <p:grpSpPr>
        <a:xfrm>
          <a:off x="0" y="0"/>
          <a:ext cx="0" cy="0"/>
          <a:chOff x="0" y="0"/>
          <a:chExt cx="0" cy="0"/>
        </a:xfrm>
      </p:grpSpPr>
      <p:sp>
        <p:nvSpPr>
          <p:cNvPr id="1169" name="Google Shape;1169;p96"/>
          <p:cNvSpPr>
            <a:spLocks noGrp="1"/>
          </p:cNvSpPr>
          <p:nvPr>
            <p:ph type="pic" idx="2"/>
          </p:nvPr>
        </p:nvSpPr>
        <p:spPr>
          <a:xfrm>
            <a:off x="9810967" y="1562916"/>
            <a:ext cx="1152000" cy="1143000"/>
          </a:xfrm>
          <a:prstGeom prst="rect">
            <a:avLst/>
          </a:prstGeom>
          <a:noFill/>
          <a:ln>
            <a:noFill/>
          </a:ln>
        </p:spPr>
      </p:sp>
      <p:sp>
        <p:nvSpPr>
          <p:cNvPr id="1170" name="Google Shape;1170;p96"/>
          <p:cNvSpPr txBox="1">
            <a:spLocks noGrp="1"/>
          </p:cNvSpPr>
          <p:nvPr>
            <p:ph type="body" idx="1"/>
          </p:nvPr>
        </p:nvSpPr>
        <p:spPr>
          <a:xfrm>
            <a:off x="371844" y="1687513"/>
            <a:ext cx="8090700" cy="336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5000"/>
              <a:buFont typeface="Arial"/>
              <a:buNone/>
              <a:defRPr sz="5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1" name="Google Shape;1171;p96"/>
          <p:cNvSpPr>
            <a:spLocks noGrp="1"/>
          </p:cNvSpPr>
          <p:nvPr>
            <p:ph type="pic" idx="3"/>
          </p:nvPr>
        </p:nvSpPr>
        <p:spPr>
          <a:xfrm>
            <a:off x="9757009" y="3260706"/>
            <a:ext cx="1216200" cy="987600"/>
          </a:xfrm>
          <a:prstGeom prst="rect">
            <a:avLst/>
          </a:prstGeom>
          <a:noFill/>
          <a:ln>
            <a:noFill/>
          </a:ln>
        </p:spPr>
      </p:sp>
      <p:sp>
        <p:nvSpPr>
          <p:cNvPr id="1172" name="Google Shape;1172;p96"/>
          <p:cNvSpPr>
            <a:spLocks noGrp="1"/>
          </p:cNvSpPr>
          <p:nvPr>
            <p:ph type="pic" idx="4"/>
          </p:nvPr>
        </p:nvSpPr>
        <p:spPr>
          <a:xfrm>
            <a:off x="9810967" y="4777725"/>
            <a:ext cx="1143000" cy="1143000"/>
          </a:xfrm>
          <a:prstGeom prst="rect">
            <a:avLst/>
          </a:prstGeom>
          <a:noFill/>
          <a:ln>
            <a:noFill/>
          </a:ln>
        </p:spPr>
      </p:sp>
      <p:cxnSp>
        <p:nvCxnSpPr>
          <p:cNvPr id="1173" name="Google Shape;1173;p96"/>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74" name="Google Shape;1174;p96"/>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75" name="Google Shape;1175;p96"/>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176" name="Google Shape;1176;p96"/>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177" name="Google Shape;1177;p96"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178" name="Google Shape;1178;p96"/>
          <p:cNvPicPr preferRelativeResize="0"/>
          <p:nvPr/>
        </p:nvPicPr>
        <p:blipFill rotWithShape="1">
          <a:blip r:embed="rId4">
            <a:alphaModFix/>
          </a:blip>
          <a:srcRect/>
          <a:stretch/>
        </p:blipFill>
        <p:spPr>
          <a:xfrm>
            <a:off x="190275" y="6251086"/>
            <a:ext cx="309929" cy="493980"/>
          </a:xfrm>
          <a:prstGeom prst="rect">
            <a:avLst/>
          </a:prstGeom>
          <a:noFill/>
          <a:ln>
            <a:noFill/>
          </a:ln>
        </p:spPr>
      </p:pic>
      <p:pic>
        <p:nvPicPr>
          <p:cNvPr id="1179" name="Google Shape;1179;p96"/>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180" name="Google Shape;1180;p96"/>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1181"/>
        <p:cNvGrpSpPr/>
        <p:nvPr/>
      </p:nvGrpSpPr>
      <p:grpSpPr>
        <a:xfrm>
          <a:off x="0" y="0"/>
          <a:ext cx="0" cy="0"/>
          <a:chOff x="0" y="0"/>
          <a:chExt cx="0" cy="0"/>
        </a:xfrm>
      </p:grpSpPr>
      <p:sp>
        <p:nvSpPr>
          <p:cNvPr id="1182" name="Google Shape;1182;p97"/>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83" name="Google Shape;1183;p97"/>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84" name="Google Shape;1184;p97"/>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85" name="Google Shape;1185;p97"/>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86" name="Google Shape;1186;p97"/>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187" name="Google Shape;1187;p97"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188" name="Google Shape;1188;p97"/>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189" name="Google Shape;1189;p97"/>
          <p:cNvPicPr preferRelativeResize="0"/>
          <p:nvPr/>
        </p:nvPicPr>
        <p:blipFill rotWithShape="1">
          <a:blip r:embed="rId5">
            <a:alphaModFix/>
          </a:blip>
          <a:srcRect/>
          <a:stretch/>
        </p:blipFill>
        <p:spPr>
          <a:xfrm>
            <a:off x="190275" y="6251086"/>
            <a:ext cx="309929" cy="493980"/>
          </a:xfrm>
          <a:prstGeom prst="rect">
            <a:avLst/>
          </a:prstGeom>
          <a:noFill/>
          <a:ln>
            <a:noFill/>
          </a:ln>
        </p:spPr>
      </p:pic>
      <p:sp>
        <p:nvSpPr>
          <p:cNvPr id="1190" name="Google Shape;1190;p97"/>
          <p:cNvSpPr>
            <a:spLocks noGrp="1"/>
          </p:cNvSpPr>
          <p:nvPr>
            <p:ph type="pic" idx="2"/>
          </p:nvPr>
        </p:nvSpPr>
        <p:spPr>
          <a:xfrm>
            <a:off x="9209369" y="1251283"/>
            <a:ext cx="2404500" cy="2949900"/>
          </a:xfrm>
          <a:prstGeom prst="rect">
            <a:avLst/>
          </a:prstGeom>
          <a:noFill/>
          <a:ln>
            <a:noFill/>
          </a:ln>
        </p:spPr>
      </p:sp>
      <p:sp>
        <p:nvSpPr>
          <p:cNvPr id="1191" name="Google Shape;1191;p97"/>
          <p:cNvSpPr txBox="1">
            <a:spLocks noGrp="1"/>
          </p:cNvSpPr>
          <p:nvPr>
            <p:ph type="body" idx="1"/>
          </p:nvPr>
        </p:nvSpPr>
        <p:spPr>
          <a:xfrm>
            <a:off x="8822723" y="4264514"/>
            <a:ext cx="3212700" cy="2301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2" name="Google Shape;1192;p97"/>
          <p:cNvSpPr txBox="1">
            <a:spLocks noGrp="1"/>
          </p:cNvSpPr>
          <p:nvPr>
            <p:ph type="body" idx="3"/>
          </p:nvPr>
        </p:nvSpPr>
        <p:spPr>
          <a:xfrm>
            <a:off x="500205" y="1566099"/>
            <a:ext cx="7528800" cy="3463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3" name="Google Shape;1193;p97"/>
          <p:cNvSpPr txBox="1">
            <a:spLocks noGrp="1"/>
          </p:cNvSpPr>
          <p:nvPr>
            <p:ph type="body" idx="4"/>
          </p:nvPr>
        </p:nvSpPr>
        <p:spPr>
          <a:xfrm>
            <a:off x="5940679" y="1768203"/>
            <a:ext cx="2692800" cy="25632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94"/>
        <p:cNvGrpSpPr/>
        <p:nvPr/>
      </p:nvGrpSpPr>
      <p:grpSpPr>
        <a:xfrm>
          <a:off x="0" y="0"/>
          <a:ext cx="0" cy="0"/>
          <a:chOff x="0" y="0"/>
          <a:chExt cx="0" cy="0"/>
        </a:xfrm>
      </p:grpSpPr>
      <p:sp>
        <p:nvSpPr>
          <p:cNvPr id="1195" name="Google Shape;1195;p98"/>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6" name="Google Shape;1196;p98"/>
          <p:cNvSpPr txBox="1">
            <a:spLocks noGrp="1"/>
          </p:cNvSpPr>
          <p:nvPr>
            <p:ph type="body" idx="1"/>
          </p:nvPr>
        </p:nvSpPr>
        <p:spPr>
          <a:xfrm>
            <a:off x="-1" y="1623059"/>
            <a:ext cx="8589900" cy="429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7" name="Google Shape;1197;p98"/>
          <p:cNvSpPr txBox="1">
            <a:spLocks noGrp="1"/>
          </p:cNvSpPr>
          <p:nvPr>
            <p:ph type="body" idx="2"/>
          </p:nvPr>
        </p:nvSpPr>
        <p:spPr>
          <a:xfrm>
            <a:off x="8783638" y="1622425"/>
            <a:ext cx="3306900" cy="23094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2pPr>
            <a:lvl3pPr marL="1371600" marR="0" lvl="2"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8" name="Google Shape;1198;p98"/>
          <p:cNvSpPr txBox="1">
            <a:spLocks noGrp="1"/>
          </p:cNvSpPr>
          <p:nvPr>
            <p:ph type="body" idx="3"/>
          </p:nvPr>
        </p:nvSpPr>
        <p:spPr>
          <a:xfrm>
            <a:off x="8783638" y="5737860"/>
            <a:ext cx="3306900" cy="656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9" name="Google Shape;1199;p98"/>
          <p:cNvSpPr txBox="1">
            <a:spLocks noGrp="1"/>
          </p:cNvSpPr>
          <p:nvPr>
            <p:ph type="body" idx="4"/>
          </p:nvPr>
        </p:nvSpPr>
        <p:spPr>
          <a:xfrm>
            <a:off x="8783638" y="4225881"/>
            <a:ext cx="3306900" cy="1214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200"/>
        <p:cNvGrpSpPr/>
        <p:nvPr/>
      </p:nvGrpSpPr>
      <p:grpSpPr>
        <a:xfrm>
          <a:off x="0" y="0"/>
          <a:ext cx="0" cy="0"/>
          <a:chOff x="0" y="0"/>
          <a:chExt cx="0" cy="0"/>
        </a:xfrm>
      </p:grpSpPr>
      <p:sp>
        <p:nvSpPr>
          <p:cNvPr id="1201" name="Google Shape;1201;p99"/>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1">
  <p:cSld name="1_Title and Content_1">
    <p:spTree>
      <p:nvGrpSpPr>
        <p:cNvPr id="1" name="Shape 89"/>
        <p:cNvGrpSpPr/>
        <p:nvPr/>
      </p:nvGrpSpPr>
      <p:grpSpPr>
        <a:xfrm>
          <a:off x="0" y="0"/>
          <a:ext cx="0" cy="0"/>
          <a:chOff x="0" y="0"/>
          <a:chExt cx="0" cy="0"/>
        </a:xfrm>
      </p:grpSpPr>
      <p:sp>
        <p:nvSpPr>
          <p:cNvPr id="90" name="Google Shape;90;p11"/>
          <p:cNvSpPr txBox="1">
            <a:spLocks noGrp="1"/>
          </p:cNvSpPr>
          <p:nvPr>
            <p:ph type="body" idx="1"/>
          </p:nvPr>
        </p:nvSpPr>
        <p:spPr>
          <a:xfrm>
            <a:off x="994808" y="1334491"/>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11"/>
          <p:cNvSpPr txBox="1">
            <a:spLocks noGrp="1"/>
          </p:cNvSpPr>
          <p:nvPr>
            <p:ph type="body" idx="2"/>
          </p:nvPr>
        </p:nvSpPr>
        <p:spPr>
          <a:xfrm>
            <a:off x="91432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11"/>
          <p:cNvSpPr txBox="1">
            <a:spLocks noGrp="1"/>
          </p:cNvSpPr>
          <p:nvPr>
            <p:ph type="body" idx="3"/>
          </p:nvPr>
        </p:nvSpPr>
        <p:spPr>
          <a:xfrm>
            <a:off x="4458284" y="2860693"/>
            <a:ext cx="2514600" cy="1828800"/>
          </a:xfrm>
          <a:prstGeom prst="rect">
            <a:avLst/>
          </a:prstGeom>
          <a:solidFill>
            <a:schemeClr val="lt1"/>
          </a:solid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11"/>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4" name="Google Shape;94;p11"/>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95" name="Google Shape;95;p11"/>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6" name="Google Shape;96;p11"/>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7" name="Google Shape;97;p11"/>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8" name="Google Shape;98;p11"/>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9" name="Google Shape;99;p1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0" name="Google Shape;100;p1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1" name="Google Shape;101;p1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2" name="Google Shape;102;p1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03" name="Google Shape;103;p11"/>
          <p:cNvSpPr txBox="1">
            <a:spLocks noGrp="1"/>
          </p:cNvSpPr>
          <p:nvPr>
            <p:ph type="body" idx="4"/>
          </p:nvPr>
        </p:nvSpPr>
        <p:spPr>
          <a:xfrm>
            <a:off x="994808" y="4100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11"/>
          <p:cNvSpPr txBox="1">
            <a:spLocks noGrp="1"/>
          </p:cNvSpPr>
          <p:nvPr>
            <p:ph type="body" idx="5"/>
          </p:nvPr>
        </p:nvSpPr>
        <p:spPr>
          <a:xfrm>
            <a:off x="9143260" y="14080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5" name="Google Shape;105;p11"/>
          <p:cNvPicPr preferRelativeResize="0"/>
          <p:nvPr/>
        </p:nvPicPr>
        <p:blipFill rotWithShape="1">
          <a:blip r:embed="rId6">
            <a:alphaModFix/>
          </a:blip>
          <a:srcRect/>
          <a:stretch/>
        </p:blipFill>
        <p:spPr>
          <a:xfrm>
            <a:off x="3265450" y="1494950"/>
            <a:ext cx="5661102" cy="4743376"/>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1202"/>
        <p:cNvGrpSpPr/>
        <p:nvPr/>
      </p:nvGrpSpPr>
      <p:grpSpPr>
        <a:xfrm>
          <a:off x="0" y="0"/>
          <a:ext cx="0" cy="0"/>
          <a:chOff x="0" y="0"/>
          <a:chExt cx="0" cy="0"/>
        </a:xfrm>
      </p:grpSpPr>
      <p:sp>
        <p:nvSpPr>
          <p:cNvPr id="1203" name="Google Shape;1203;p100"/>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04" name="Google Shape;1204;p100"/>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05" name="Google Shape;1205;p100"/>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06" name="Google Shape;1206;p100"/>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07" name="Google Shape;1207;p100"/>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208" name="Google Shape;1208;p100"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09" name="Google Shape;1209;p100"/>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210" name="Google Shape;1210;p100"/>
          <p:cNvPicPr preferRelativeResize="0"/>
          <p:nvPr/>
        </p:nvPicPr>
        <p:blipFill rotWithShape="1">
          <a:blip r:embed="rId5">
            <a:alphaModFix/>
          </a:blip>
          <a:srcRect/>
          <a:stretch/>
        </p:blipFill>
        <p:spPr>
          <a:xfrm>
            <a:off x="190275" y="6251086"/>
            <a:ext cx="309929" cy="493980"/>
          </a:xfrm>
          <a:prstGeom prst="rect">
            <a:avLst/>
          </a:prstGeom>
          <a:noFill/>
          <a:ln>
            <a:noFill/>
          </a:ln>
        </p:spPr>
      </p:pic>
      <p:sp>
        <p:nvSpPr>
          <p:cNvPr id="1211" name="Google Shape;1211;p100"/>
          <p:cNvSpPr>
            <a:spLocks noGrp="1"/>
          </p:cNvSpPr>
          <p:nvPr>
            <p:ph type="pic" idx="2"/>
          </p:nvPr>
        </p:nvSpPr>
        <p:spPr>
          <a:xfrm>
            <a:off x="8916576" y="1661249"/>
            <a:ext cx="2990100" cy="2715900"/>
          </a:xfrm>
          <a:prstGeom prst="rect">
            <a:avLst/>
          </a:prstGeom>
          <a:noFill/>
          <a:ln>
            <a:noFill/>
          </a:ln>
        </p:spPr>
      </p:sp>
      <p:sp>
        <p:nvSpPr>
          <p:cNvPr id="1212" name="Google Shape;1212;p100"/>
          <p:cNvSpPr txBox="1">
            <a:spLocks noGrp="1"/>
          </p:cNvSpPr>
          <p:nvPr>
            <p:ph type="body" idx="1"/>
          </p:nvPr>
        </p:nvSpPr>
        <p:spPr>
          <a:xfrm>
            <a:off x="8916576" y="4120489"/>
            <a:ext cx="2990100" cy="1342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3" name="Google Shape;1213;p100"/>
          <p:cNvSpPr txBox="1">
            <a:spLocks noGrp="1"/>
          </p:cNvSpPr>
          <p:nvPr>
            <p:ph type="body" idx="3"/>
          </p:nvPr>
        </p:nvSpPr>
        <p:spPr>
          <a:xfrm>
            <a:off x="740937" y="1831445"/>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4" name="Google Shape;1214;p100"/>
          <p:cNvSpPr txBox="1">
            <a:spLocks noGrp="1"/>
          </p:cNvSpPr>
          <p:nvPr>
            <p:ph type="body" idx="4"/>
          </p:nvPr>
        </p:nvSpPr>
        <p:spPr>
          <a:xfrm>
            <a:off x="740937" y="3256853"/>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5" name="Google Shape;1215;p100"/>
          <p:cNvSpPr txBox="1">
            <a:spLocks noGrp="1"/>
          </p:cNvSpPr>
          <p:nvPr>
            <p:ph type="body" idx="5"/>
          </p:nvPr>
        </p:nvSpPr>
        <p:spPr>
          <a:xfrm>
            <a:off x="740937" y="4726515"/>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216"/>
        <p:cNvGrpSpPr/>
        <p:nvPr/>
      </p:nvGrpSpPr>
      <p:grpSpPr>
        <a:xfrm>
          <a:off x="0" y="0"/>
          <a:ext cx="0" cy="0"/>
          <a:chOff x="0" y="0"/>
          <a:chExt cx="0" cy="0"/>
        </a:xfrm>
      </p:grpSpPr>
      <p:sp>
        <p:nvSpPr>
          <p:cNvPr id="1217" name="Google Shape;1217;p101"/>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18" name="Google Shape;1218;p101"/>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19" name="Google Shape;1219;p101"/>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20" name="Google Shape;1220;p101"/>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221" name="Google Shape;1221;p101"/>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222" name="Google Shape;1222;p101"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23" name="Google Shape;1223;p101"/>
          <p:cNvPicPr preferRelativeResize="0"/>
          <p:nvPr/>
        </p:nvPicPr>
        <p:blipFill rotWithShape="1">
          <a:blip r:embed="rId4">
            <a:alphaModFix/>
          </a:blip>
          <a:srcRect/>
          <a:stretch/>
        </p:blipFill>
        <p:spPr>
          <a:xfrm>
            <a:off x="190275" y="6251086"/>
            <a:ext cx="309929" cy="493980"/>
          </a:xfrm>
          <a:prstGeom prst="rect">
            <a:avLst/>
          </a:prstGeom>
          <a:noFill/>
          <a:ln>
            <a:noFill/>
          </a:ln>
        </p:spPr>
      </p:pic>
      <p:pic>
        <p:nvPicPr>
          <p:cNvPr id="1224" name="Google Shape;1224;p101"/>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225" name="Google Shape;1225;p101"/>
          <p:cNvSpPr>
            <a:spLocks noGrp="1"/>
          </p:cNvSpPr>
          <p:nvPr>
            <p:ph type="pic" idx="2"/>
          </p:nvPr>
        </p:nvSpPr>
        <p:spPr>
          <a:xfrm>
            <a:off x="9093038" y="1058781"/>
            <a:ext cx="2715900" cy="2715900"/>
          </a:xfrm>
          <a:prstGeom prst="rect">
            <a:avLst/>
          </a:prstGeom>
          <a:noFill/>
          <a:ln>
            <a:noFill/>
          </a:ln>
        </p:spPr>
      </p:sp>
      <p:sp>
        <p:nvSpPr>
          <p:cNvPr id="1226" name="Google Shape;1226;p101"/>
          <p:cNvSpPr txBox="1">
            <a:spLocks noGrp="1"/>
          </p:cNvSpPr>
          <p:nvPr>
            <p:ph type="body" idx="1"/>
          </p:nvPr>
        </p:nvSpPr>
        <p:spPr>
          <a:xfrm>
            <a:off x="1660584" y="1489802"/>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7" name="Google Shape;1227;p101"/>
          <p:cNvSpPr txBox="1">
            <a:spLocks noGrp="1"/>
          </p:cNvSpPr>
          <p:nvPr>
            <p:ph type="body" idx="3"/>
          </p:nvPr>
        </p:nvSpPr>
        <p:spPr>
          <a:xfrm>
            <a:off x="1660584" y="3034440"/>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8" name="Google Shape;1228;p101"/>
          <p:cNvSpPr txBox="1">
            <a:spLocks noGrp="1"/>
          </p:cNvSpPr>
          <p:nvPr>
            <p:ph type="body" idx="4"/>
          </p:nvPr>
        </p:nvSpPr>
        <p:spPr>
          <a:xfrm>
            <a:off x="1660585" y="4620141"/>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9" name="Google Shape;1229;p101"/>
          <p:cNvSpPr txBox="1">
            <a:spLocks noGrp="1"/>
          </p:cNvSpPr>
          <p:nvPr>
            <p:ph type="body" idx="5"/>
          </p:nvPr>
        </p:nvSpPr>
        <p:spPr>
          <a:xfrm>
            <a:off x="698499" y="148979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0" name="Google Shape;1230;p101"/>
          <p:cNvSpPr txBox="1">
            <a:spLocks noGrp="1"/>
          </p:cNvSpPr>
          <p:nvPr>
            <p:ph type="body" idx="6"/>
          </p:nvPr>
        </p:nvSpPr>
        <p:spPr>
          <a:xfrm>
            <a:off x="698499" y="462013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1" name="Google Shape;1231;p101"/>
          <p:cNvSpPr txBox="1">
            <a:spLocks noGrp="1"/>
          </p:cNvSpPr>
          <p:nvPr>
            <p:ph type="body" idx="7"/>
          </p:nvPr>
        </p:nvSpPr>
        <p:spPr>
          <a:xfrm>
            <a:off x="698499" y="305496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2" name="Google Shape;1232;p101"/>
          <p:cNvSpPr>
            <a:spLocks noGrp="1"/>
          </p:cNvSpPr>
          <p:nvPr>
            <p:ph type="pic" idx="8"/>
          </p:nvPr>
        </p:nvSpPr>
        <p:spPr>
          <a:xfrm>
            <a:off x="8788240" y="3300664"/>
            <a:ext cx="3346800" cy="3154800"/>
          </a:xfrm>
          <a:prstGeom prst="rect">
            <a:avLst/>
          </a:prstGeom>
          <a:noFill/>
          <a:ln>
            <a:noFill/>
          </a:ln>
        </p:spPr>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1233"/>
        <p:cNvGrpSpPr/>
        <p:nvPr/>
      </p:nvGrpSpPr>
      <p:grpSpPr>
        <a:xfrm>
          <a:off x="0" y="0"/>
          <a:ext cx="0" cy="0"/>
          <a:chOff x="0" y="0"/>
          <a:chExt cx="0" cy="0"/>
        </a:xfrm>
      </p:grpSpPr>
      <p:sp>
        <p:nvSpPr>
          <p:cNvPr id="1234" name="Google Shape;1234;p102"/>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5" name="Google Shape;1235;p102"/>
          <p:cNvSpPr>
            <a:spLocks noGrp="1"/>
          </p:cNvSpPr>
          <p:nvPr>
            <p:ph type="pic" idx="2"/>
          </p:nvPr>
        </p:nvSpPr>
        <p:spPr>
          <a:xfrm>
            <a:off x="9510134" y="1431036"/>
            <a:ext cx="1965900" cy="3996000"/>
          </a:xfrm>
          <a:prstGeom prst="rect">
            <a:avLst/>
          </a:prstGeom>
          <a:noFill/>
          <a:ln>
            <a:noFill/>
          </a:ln>
        </p:spPr>
      </p:sp>
      <p:cxnSp>
        <p:nvCxnSpPr>
          <p:cNvPr id="1236" name="Google Shape;1236;p102"/>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37" name="Google Shape;1237;p102"/>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38" name="Google Shape;1238;p102"/>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239" name="Google Shape;1239;p102"/>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240" name="Google Shape;1240;p10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41" name="Google Shape;1241;p102"/>
          <p:cNvPicPr preferRelativeResize="0"/>
          <p:nvPr/>
        </p:nvPicPr>
        <p:blipFill rotWithShape="1">
          <a:blip r:embed="rId4">
            <a:alphaModFix/>
          </a:blip>
          <a:srcRect/>
          <a:stretch/>
        </p:blipFill>
        <p:spPr>
          <a:xfrm>
            <a:off x="190275" y="6251086"/>
            <a:ext cx="309929" cy="493980"/>
          </a:xfrm>
          <a:prstGeom prst="rect">
            <a:avLst/>
          </a:prstGeom>
          <a:noFill/>
          <a:ln>
            <a:noFill/>
          </a:ln>
        </p:spPr>
      </p:pic>
      <p:pic>
        <p:nvPicPr>
          <p:cNvPr id="1242" name="Google Shape;1242;p102"/>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243" name="Google Shape;1243;p102"/>
          <p:cNvSpPr txBox="1">
            <a:spLocks noGrp="1"/>
          </p:cNvSpPr>
          <p:nvPr>
            <p:ph type="body" idx="1"/>
          </p:nvPr>
        </p:nvSpPr>
        <p:spPr>
          <a:xfrm>
            <a:off x="1660583" y="1489802"/>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4" name="Google Shape;1244;p102"/>
          <p:cNvSpPr txBox="1">
            <a:spLocks noGrp="1"/>
          </p:cNvSpPr>
          <p:nvPr>
            <p:ph type="body" idx="3"/>
          </p:nvPr>
        </p:nvSpPr>
        <p:spPr>
          <a:xfrm>
            <a:off x="1660584" y="2653440"/>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5" name="Google Shape;1245;p102"/>
          <p:cNvSpPr txBox="1">
            <a:spLocks noGrp="1"/>
          </p:cNvSpPr>
          <p:nvPr>
            <p:ph type="body" idx="4"/>
          </p:nvPr>
        </p:nvSpPr>
        <p:spPr>
          <a:xfrm>
            <a:off x="1660583" y="3817079"/>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6" name="Google Shape;1246;p102"/>
          <p:cNvSpPr txBox="1">
            <a:spLocks noGrp="1"/>
          </p:cNvSpPr>
          <p:nvPr>
            <p:ph type="body" idx="5"/>
          </p:nvPr>
        </p:nvSpPr>
        <p:spPr>
          <a:xfrm>
            <a:off x="1660583" y="5006628"/>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7" name="Google Shape;1247;p102"/>
          <p:cNvSpPr txBox="1">
            <a:spLocks noGrp="1"/>
          </p:cNvSpPr>
          <p:nvPr>
            <p:ph type="body" idx="6"/>
          </p:nvPr>
        </p:nvSpPr>
        <p:spPr>
          <a:xfrm>
            <a:off x="691245" y="1502511"/>
            <a:ext cx="795600" cy="1041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8" name="Google Shape;1248;p102"/>
          <p:cNvSpPr txBox="1">
            <a:spLocks noGrp="1"/>
          </p:cNvSpPr>
          <p:nvPr>
            <p:ph type="body" idx="7"/>
          </p:nvPr>
        </p:nvSpPr>
        <p:spPr>
          <a:xfrm>
            <a:off x="693291" y="2653441"/>
            <a:ext cx="7935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9" name="Google Shape;1249;p102"/>
          <p:cNvSpPr txBox="1">
            <a:spLocks noGrp="1"/>
          </p:cNvSpPr>
          <p:nvPr>
            <p:ph type="body" idx="8"/>
          </p:nvPr>
        </p:nvSpPr>
        <p:spPr>
          <a:xfrm>
            <a:off x="691246" y="3817079"/>
            <a:ext cx="795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0" name="Google Shape;1250;p102"/>
          <p:cNvSpPr txBox="1">
            <a:spLocks noGrp="1"/>
          </p:cNvSpPr>
          <p:nvPr>
            <p:ph type="body" idx="9"/>
          </p:nvPr>
        </p:nvSpPr>
        <p:spPr>
          <a:xfrm>
            <a:off x="691245" y="5006628"/>
            <a:ext cx="795600" cy="1041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106"/>
        <p:cNvGrpSpPr/>
        <p:nvPr/>
      </p:nvGrpSpPr>
      <p:grpSpPr>
        <a:xfrm>
          <a:off x="0" y="0"/>
          <a:ext cx="0" cy="0"/>
          <a:chOff x="0" y="0"/>
          <a:chExt cx="0" cy="0"/>
        </a:xfrm>
      </p:grpSpPr>
      <p:sp>
        <p:nvSpPr>
          <p:cNvPr id="107" name="Google Shape;107;p1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8" name="Google Shape;108;p1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09" name="Google Shape;109;p12"/>
          <p:cNvCxnSpPr/>
          <p:nvPr/>
        </p:nvCxnSpPr>
        <p:spPr>
          <a:xfrm>
            <a:off x="-46438"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0" name="Google Shape;110;p1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1" name="Google Shape;111;p12"/>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2" name="Google Shape;112;p1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3" name="Google Shape;113;p1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4" name="Google Shape;114;p1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5" name="Google Shape;115;p1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16" name="Google Shape;116;p1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17" name="Google Shape;117;p12"/>
          <p:cNvSpPr txBox="1">
            <a:spLocks noGrp="1"/>
          </p:cNvSpPr>
          <p:nvPr>
            <p:ph type="body" idx="1"/>
          </p:nvPr>
        </p:nvSpPr>
        <p:spPr>
          <a:xfrm>
            <a:off x="6303981" y="1659612"/>
            <a:ext cx="5353500" cy="11937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1"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 name="Google Shape;118;p12"/>
          <p:cNvSpPr txBox="1">
            <a:spLocks noGrp="1"/>
          </p:cNvSpPr>
          <p:nvPr>
            <p:ph type="body" idx="2"/>
          </p:nvPr>
        </p:nvSpPr>
        <p:spPr>
          <a:xfrm>
            <a:off x="6303981" y="4001457"/>
            <a:ext cx="5353500" cy="15543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19" name="Google Shape;119;p12" descr="A picture containing person, indoor&#10;&#10;Description automatically generated"/>
          <p:cNvPicPr preferRelativeResize="0"/>
          <p:nvPr/>
        </p:nvPicPr>
        <p:blipFill rotWithShape="1">
          <a:blip r:embed="rId6">
            <a:alphaModFix/>
          </a:blip>
          <a:srcRect/>
          <a:stretch/>
        </p:blipFill>
        <p:spPr>
          <a:xfrm>
            <a:off x="671712" y="1659612"/>
            <a:ext cx="4253838" cy="4198987"/>
          </a:xfrm>
          <a:prstGeom prst="rect">
            <a:avLst/>
          </a:prstGeom>
          <a:noFill/>
          <a:ln w="9525" cap="flat" cmpd="sng">
            <a:solidFill>
              <a:srgbClr val="666666"/>
            </a:solidFill>
            <a:prstDash val="solid"/>
            <a:round/>
            <a:headEnd type="none" w="sm" len="sm"/>
            <a:tailEnd type="none" w="sm" len="sm"/>
          </a:ln>
        </p:spPr>
      </p:pic>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21" Type="http://schemas.openxmlformats.org/officeDocument/2006/relationships/image" Target="../media/image6.png"/><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theme" Target="../theme/theme3.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image" Target="../media/image6.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theme" Target="../theme/theme6.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5" Type="http://schemas.openxmlformats.org/officeDocument/2006/relationships/slideLayout" Target="../slideLayouts/slideLayout67.xml"/><Relationship Id="rId10" Type="http://schemas.openxmlformats.org/officeDocument/2006/relationships/image" Target="../media/image6.png"/><Relationship Id="rId4" Type="http://schemas.openxmlformats.org/officeDocument/2006/relationships/slideLayout" Target="../slideLayouts/slideLayout66.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12400" y="-11050"/>
            <a:ext cx="12204300" cy="1355100"/>
          </a:xfrm>
          <a:prstGeom prst="rect">
            <a:avLst/>
          </a:prstGeom>
          <a:solidFill>
            <a:srgbClr val="006FB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
        <p:cNvGrpSpPr/>
        <p:nvPr/>
      </p:nvGrpSpPr>
      <p:grpSpPr>
        <a:xfrm>
          <a:off x="0" y="0"/>
          <a:ext cx="0" cy="0"/>
          <a:chOff x="0" y="0"/>
          <a:chExt cx="0" cy="0"/>
        </a:xfrm>
      </p:grpSpPr>
      <p:grpSp>
        <p:nvGrpSpPr>
          <p:cNvPr id="15" name="Google Shape;15;p3"/>
          <p:cNvGrpSpPr/>
          <p:nvPr/>
        </p:nvGrpSpPr>
        <p:grpSpPr>
          <a:xfrm>
            <a:off x="0" y="5607273"/>
            <a:ext cx="12214159" cy="1252536"/>
            <a:chOff x="-33239" y="5603791"/>
            <a:chExt cx="9160619" cy="1252536"/>
          </a:xfrm>
        </p:grpSpPr>
        <p:sp>
          <p:nvSpPr>
            <p:cNvPr id="16" name="Google Shape;16;p3"/>
            <p:cNvSpPr/>
            <p:nvPr/>
          </p:nvSpPr>
          <p:spPr>
            <a:xfrm>
              <a:off x="-29914" y="5611028"/>
              <a:ext cx="9157294" cy="1245299"/>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17" name="Google Shape;17;p3"/>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18" name="Google Shape;18;p3"/>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9"/>
          <p:cNvSpPr/>
          <p:nvPr/>
        </p:nvSpPr>
        <p:spPr>
          <a:xfrm>
            <a:off x="0" y="-11086"/>
            <a:ext cx="12192000" cy="12732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66" name="Google Shape;66;p9"/>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67" name="Google Shape;67;p9"/>
          <p:cNvSpPr txBox="1"/>
          <p:nvPr/>
        </p:nvSpPr>
        <p:spPr>
          <a:xfrm>
            <a:off x="0" y="1"/>
            <a:ext cx="12192000" cy="1257300"/>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Calibri"/>
              <a:ea typeface="Calibri"/>
              <a:cs typeface="Calibri"/>
              <a:sym typeface="Calibri"/>
            </a:endParaRPr>
          </a:p>
        </p:txBody>
      </p:sp>
      <p:pic>
        <p:nvPicPr>
          <p:cNvPr id="68" name="Google Shape;68;p9"/>
          <p:cNvPicPr preferRelativeResize="0"/>
          <p:nvPr/>
        </p:nvPicPr>
        <p:blipFill rotWithShape="1">
          <a:blip r:embed="rId21">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750"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7"/>
        <p:cNvGrpSpPr/>
        <p:nvPr/>
      </p:nvGrpSpPr>
      <p:grpSpPr>
        <a:xfrm>
          <a:off x="0" y="0"/>
          <a:ext cx="0" cy="0"/>
          <a:chOff x="0" y="0"/>
          <a:chExt cx="0" cy="0"/>
        </a:xfrm>
      </p:grpSpPr>
      <p:sp>
        <p:nvSpPr>
          <p:cNvPr id="408" name="Google Shape;408;p41"/>
          <p:cNvSpPr/>
          <p:nvPr/>
        </p:nvSpPr>
        <p:spPr>
          <a:xfrm>
            <a:off x="0" y="-11086"/>
            <a:ext cx="12192000" cy="1273233"/>
          </a:xfrm>
          <a:prstGeom prst="rect">
            <a:avLst/>
          </a:prstGeom>
          <a:solidFill>
            <a:srgbClr val="A2DEF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409" name="Google Shape;409;p41"/>
          <p:cNvCxnSpPr/>
          <p:nvPr/>
        </p:nvCxnSpPr>
        <p:spPr>
          <a:xfrm>
            <a:off x="-4671" y="1260844"/>
            <a:ext cx="12192000" cy="0"/>
          </a:xfrm>
          <a:prstGeom prst="straightConnector1">
            <a:avLst/>
          </a:prstGeom>
          <a:solidFill>
            <a:srgbClr val="D7E8AF"/>
          </a:solidFill>
          <a:ln w="76200" cap="flat" cmpd="sng">
            <a:solidFill>
              <a:srgbClr val="006FB6"/>
            </a:solidFill>
            <a:prstDash val="solid"/>
            <a:miter lim="800000"/>
            <a:headEnd type="none" w="sm" len="sm"/>
            <a:tailEnd type="none" w="sm" len="sm"/>
          </a:ln>
        </p:spPr>
      </p:cxnSp>
      <p:pic>
        <p:nvPicPr>
          <p:cNvPr id="410" name="Google Shape;410;p41"/>
          <p:cNvPicPr preferRelativeResize="0"/>
          <p:nvPr/>
        </p:nvPicPr>
        <p:blipFill rotWithShape="1">
          <a:blip r:embed="rId9">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0"/>
        <p:cNvGrpSpPr/>
        <p:nvPr/>
      </p:nvGrpSpPr>
      <p:grpSpPr>
        <a:xfrm>
          <a:off x="0" y="0"/>
          <a:ext cx="0" cy="0"/>
          <a:chOff x="0" y="0"/>
          <a:chExt cx="0" cy="0"/>
        </a:xfrm>
      </p:grpSpPr>
      <p:sp>
        <p:nvSpPr>
          <p:cNvPr id="531" name="Google Shape;531;p49"/>
          <p:cNvSpPr/>
          <p:nvPr/>
        </p:nvSpPr>
        <p:spPr>
          <a:xfrm>
            <a:off x="8655315" y="1"/>
            <a:ext cx="3536684"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532" name="Google Shape;532;p49"/>
          <p:cNvCxnSpPr/>
          <p:nvPr/>
        </p:nvCxnSpPr>
        <p:spPr>
          <a:xfrm>
            <a:off x="8646698"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533" name="Google Shape;533;p49"/>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34" name="Google Shape;534;p49"/>
          <p:cNvPicPr preferRelativeResize="0"/>
          <p:nvPr/>
        </p:nvPicPr>
        <p:blipFill rotWithShape="1">
          <a:blip r:embed="rId14">
            <a:alphaModFix/>
          </a:blip>
          <a:srcRect/>
          <a:stretch/>
        </p:blipFill>
        <p:spPr>
          <a:xfrm>
            <a:off x="9220261" y="169846"/>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2"/>
        <p:cNvGrpSpPr/>
        <p:nvPr/>
      </p:nvGrpSpPr>
      <p:grpSpPr>
        <a:xfrm>
          <a:off x="0" y="0"/>
          <a:ext cx="0" cy="0"/>
          <a:chOff x="0" y="0"/>
          <a:chExt cx="0" cy="0"/>
        </a:xfrm>
      </p:grpSpPr>
      <p:sp>
        <p:nvSpPr>
          <p:cNvPr id="693" name="Google Shape;693;p62"/>
          <p:cNvSpPr/>
          <p:nvPr/>
        </p:nvSpPr>
        <p:spPr>
          <a:xfrm>
            <a:off x="0" y="-11086"/>
            <a:ext cx="12192000" cy="1273233"/>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694" name="Google Shape;694;p62"/>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695" name="Google Shape;695;p62"/>
          <p:cNvSpPr txBox="1"/>
          <p:nvPr/>
        </p:nvSpPr>
        <p:spPr>
          <a:xfrm>
            <a:off x="0" y="1"/>
            <a:ext cx="12192000" cy="1257405"/>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Calibri"/>
              <a:ea typeface="Calibri"/>
              <a:cs typeface="Calibri"/>
              <a:sym typeface="Calibri"/>
            </a:endParaRPr>
          </a:p>
        </p:txBody>
      </p:sp>
      <p:pic>
        <p:nvPicPr>
          <p:cNvPr id="696" name="Google Shape;696;p62"/>
          <p:cNvPicPr preferRelativeResize="0"/>
          <p:nvPr/>
        </p:nvPicPr>
        <p:blipFill rotWithShape="1">
          <a:blip r:embed="rId20">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87"/>
        <p:cNvGrpSpPr/>
        <p:nvPr/>
      </p:nvGrpSpPr>
      <p:grpSpPr>
        <a:xfrm>
          <a:off x="0" y="0"/>
          <a:ext cx="0" cy="0"/>
          <a:chOff x="0" y="0"/>
          <a:chExt cx="0" cy="0"/>
        </a:xfrm>
      </p:grpSpPr>
      <p:sp>
        <p:nvSpPr>
          <p:cNvPr id="988" name="Google Shape;988;p81"/>
          <p:cNvSpPr/>
          <p:nvPr/>
        </p:nvSpPr>
        <p:spPr>
          <a:xfrm>
            <a:off x="0" y="0"/>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989" name="Google Shape;989;p81"/>
          <p:cNvCxnSpPr/>
          <p:nvPr/>
        </p:nvCxnSpPr>
        <p:spPr>
          <a:xfrm>
            <a:off x="3536684" y="0"/>
            <a:ext cx="0" cy="6858000"/>
          </a:xfrm>
          <a:prstGeom prst="straightConnector1">
            <a:avLst/>
          </a:prstGeom>
          <a:noFill/>
          <a:ln w="88900" cap="flat" cmpd="sng">
            <a:solidFill>
              <a:srgbClr val="96C93F"/>
            </a:solidFill>
            <a:prstDash val="solid"/>
            <a:miter lim="800000"/>
            <a:headEnd type="none" w="sm" len="sm"/>
            <a:tailEnd type="none" w="sm" len="sm"/>
          </a:ln>
        </p:spPr>
      </p:cxnSp>
      <p:pic>
        <p:nvPicPr>
          <p:cNvPr id="990" name="Google Shape;990;p81"/>
          <p:cNvPicPr preferRelativeResize="0"/>
          <p:nvPr/>
        </p:nvPicPr>
        <p:blipFill rotWithShape="1">
          <a:blip r:embed="rId10">
            <a:alphaModFix/>
          </a:blip>
          <a:srcRect/>
          <a:stretch/>
        </p:blipFill>
        <p:spPr>
          <a:xfrm>
            <a:off x="9220261" y="169846"/>
            <a:ext cx="2816352" cy="856741"/>
          </a:xfrm>
          <a:prstGeom prst="rect">
            <a:avLst/>
          </a:prstGeom>
          <a:noFill/>
          <a:ln>
            <a:noFill/>
          </a:ln>
        </p:spPr>
      </p:pic>
      <p:sp>
        <p:nvSpPr>
          <p:cNvPr id="991" name="Google Shape;991;p81"/>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4200"/>
              <a:buFont typeface="Calibri"/>
              <a:buNone/>
              <a:defRPr sz="42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9"/>
        <p:cNvGrpSpPr/>
        <p:nvPr/>
      </p:nvGrpSpPr>
      <p:grpSpPr>
        <a:xfrm>
          <a:off x="0" y="0"/>
          <a:ext cx="0" cy="0"/>
          <a:chOff x="0" y="0"/>
          <a:chExt cx="0" cy="0"/>
        </a:xfrm>
      </p:grpSpPr>
      <p:sp>
        <p:nvSpPr>
          <p:cNvPr id="1090" name="Google Shape;1090;p90"/>
          <p:cNvSpPr/>
          <p:nvPr/>
        </p:nvSpPr>
        <p:spPr>
          <a:xfrm>
            <a:off x="8655315" y="1"/>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091" name="Google Shape;1091;p90"/>
          <p:cNvCxnSpPr/>
          <p:nvPr/>
        </p:nvCxnSpPr>
        <p:spPr>
          <a:xfrm>
            <a:off x="8646698"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1092" name="Google Shape;1092;p90"/>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93" name="Google Shape;1093;p90"/>
          <p:cNvPicPr preferRelativeResize="0"/>
          <p:nvPr/>
        </p:nvPicPr>
        <p:blipFill rotWithShape="1">
          <a:blip r:embed="rId14">
            <a:alphaModFix/>
          </a:blip>
          <a:srcRect/>
          <a:stretch/>
        </p:blipFill>
        <p:spPr>
          <a:xfrm>
            <a:off x="9220261" y="169846"/>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7.xml"/><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5.xml"/><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63.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71.xml"/><Relationship Id="rId4" Type="http://schemas.openxmlformats.org/officeDocument/2006/relationships/image" Target="../media/image44.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hyperlink" Target="http://bit.ly/3BUBxbx" TargetMode="External"/><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54"/>
        <p:cNvGrpSpPr/>
        <p:nvPr/>
      </p:nvGrpSpPr>
      <p:grpSpPr>
        <a:xfrm>
          <a:off x="0" y="0"/>
          <a:ext cx="0" cy="0"/>
          <a:chOff x="0" y="0"/>
          <a:chExt cx="0" cy="0"/>
        </a:xfrm>
      </p:grpSpPr>
      <p:sp>
        <p:nvSpPr>
          <p:cNvPr id="1255" name="Google Shape;1255;p103"/>
          <p:cNvSpPr txBox="1">
            <a:spLocks noGrp="1"/>
          </p:cNvSpPr>
          <p:nvPr>
            <p:ph type="title"/>
          </p:nvPr>
        </p:nvSpPr>
        <p:spPr>
          <a:xfrm>
            <a:off x="12783" y="-31960"/>
            <a:ext cx="9159900" cy="12513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5000"/>
              <a:buFont typeface="Calibri"/>
              <a:buNone/>
            </a:pPr>
            <a:r>
              <a:rPr lang="en-US"/>
              <a:t>Workshop guide</a:t>
            </a:r>
            <a:endParaRPr/>
          </a:p>
        </p:txBody>
      </p:sp>
      <p:sp>
        <p:nvSpPr>
          <p:cNvPr id="1256" name="Google Shape;1256;p103"/>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rgbClr val="006FB6"/>
              </a:buClr>
              <a:buSzPts val="4400"/>
              <a:buNone/>
            </a:pPr>
            <a:r>
              <a:rPr lang="en-US">
                <a:solidFill>
                  <a:srgbClr val="006FB6"/>
                </a:solidFill>
              </a:rPr>
              <a:t>Tell Me a Story</a:t>
            </a:r>
            <a:endParaRPr/>
          </a:p>
        </p:txBody>
      </p:sp>
      <p:sp>
        <p:nvSpPr>
          <p:cNvPr id="1257" name="Google Shape;1257;p103"/>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p>
            <a:pPr marL="0" lvl="0" indent="0" algn="l" rtl="0">
              <a:lnSpc>
                <a:spcPct val="100000"/>
              </a:lnSpc>
              <a:spcBef>
                <a:spcPts val="0"/>
              </a:spcBef>
              <a:spcAft>
                <a:spcPts val="0"/>
              </a:spcAft>
              <a:buClr>
                <a:srgbClr val="006FB6"/>
              </a:buClr>
              <a:buSzPts val="4000"/>
              <a:buNone/>
            </a:pPr>
            <a:r>
              <a:rPr lang="en-US" sz="4000">
                <a:solidFill>
                  <a:srgbClr val="006FB6"/>
                </a:solidFill>
              </a:rPr>
              <a:t>Facilitator: </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Read notes to prepare. Amend slides if needed.</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Practice the script aloud. Change as needed. </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Ready the family-facing materials.</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Display slide 2 as families arrive.</a:t>
            </a:r>
            <a:endParaRPr/>
          </a:p>
          <a:p>
            <a:pPr marL="228600" lvl="0" indent="0" algn="l" rtl="0">
              <a:lnSpc>
                <a:spcPct val="100000"/>
              </a:lnSpc>
              <a:spcBef>
                <a:spcPts val="1000"/>
              </a:spcBef>
              <a:spcAft>
                <a:spcPts val="0"/>
              </a:spcAft>
              <a:buClr>
                <a:srgbClr val="0771BA"/>
              </a:buClr>
              <a:buSzPts val="36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8"/>
        <p:cNvGrpSpPr/>
        <p:nvPr/>
      </p:nvGrpSpPr>
      <p:grpSpPr>
        <a:xfrm>
          <a:off x="0" y="0"/>
          <a:ext cx="0" cy="0"/>
          <a:chOff x="0" y="0"/>
          <a:chExt cx="0" cy="0"/>
        </a:xfrm>
      </p:grpSpPr>
      <p:sp>
        <p:nvSpPr>
          <p:cNvPr id="1349" name="Google Shape;1349;p112"/>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06FB6"/>
              </a:buClr>
              <a:buSzPts val="5000"/>
              <a:buFont typeface="Calibri"/>
              <a:buNone/>
            </a:pPr>
            <a:r>
              <a:rPr lang="en-US">
                <a:solidFill>
                  <a:srgbClr val="006FB6"/>
                </a:solidFill>
              </a:rPr>
              <a:t>Tell me the middle</a:t>
            </a:r>
            <a:endParaRPr/>
          </a:p>
        </p:txBody>
      </p:sp>
      <p:sp>
        <p:nvSpPr>
          <p:cNvPr id="1350" name="Google Shape;1350;p112"/>
          <p:cNvSpPr txBox="1">
            <a:spLocks noGrp="1"/>
          </p:cNvSpPr>
          <p:nvPr>
            <p:ph type="body" idx="1"/>
          </p:nvPr>
        </p:nvSpPr>
        <p:spPr>
          <a:xfrm>
            <a:off x="285775" y="1078800"/>
            <a:ext cx="8051400" cy="470040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1000"/>
              </a:spcBef>
              <a:spcAft>
                <a:spcPts val="0"/>
              </a:spcAft>
              <a:buSzPts val="3600"/>
              <a:buChar char="●"/>
            </a:pPr>
            <a:r>
              <a:rPr lang="en-US" sz="3600"/>
              <a:t>Give </a:t>
            </a:r>
            <a:r>
              <a:rPr lang="en-US" sz="3600" b="1"/>
              <a:t>details</a:t>
            </a:r>
            <a:r>
              <a:rPr lang="en-US" sz="3600"/>
              <a:t> about what the character did or how they reacted to events in the story. </a:t>
            </a:r>
            <a:endParaRPr sz="3600"/>
          </a:p>
          <a:p>
            <a:pPr marL="457200" lvl="0" indent="0" algn="l" rtl="0">
              <a:lnSpc>
                <a:spcPct val="100000"/>
              </a:lnSpc>
              <a:spcBef>
                <a:spcPts val="1000"/>
              </a:spcBef>
              <a:spcAft>
                <a:spcPts val="0"/>
              </a:spcAft>
              <a:buSzPts val="4000"/>
              <a:buNone/>
            </a:pPr>
            <a:endParaRPr sz="3600"/>
          </a:p>
          <a:p>
            <a:pPr marL="457200" lvl="0" indent="-457200" algn="l" rtl="0">
              <a:lnSpc>
                <a:spcPct val="100000"/>
              </a:lnSpc>
              <a:spcBef>
                <a:spcPts val="1000"/>
              </a:spcBef>
              <a:spcAft>
                <a:spcPts val="0"/>
              </a:spcAft>
              <a:buSzPts val="3600"/>
              <a:buChar char="●"/>
            </a:pPr>
            <a:r>
              <a:rPr lang="en-US" sz="3600"/>
              <a:t>Maybe the character faced some </a:t>
            </a:r>
            <a:r>
              <a:rPr lang="en-US" sz="3600" b="1"/>
              <a:t>challenges</a:t>
            </a:r>
            <a:r>
              <a:rPr lang="en-US" sz="3600"/>
              <a:t>. How did they overcome those challenges?</a:t>
            </a:r>
            <a:endParaRPr sz="3600"/>
          </a:p>
          <a:p>
            <a:pPr marL="0" lvl="0" indent="0" algn="l" rtl="0">
              <a:lnSpc>
                <a:spcPct val="100000"/>
              </a:lnSpc>
              <a:spcBef>
                <a:spcPts val="1000"/>
              </a:spcBef>
              <a:spcAft>
                <a:spcPts val="0"/>
              </a:spcAft>
              <a:buClr>
                <a:schemeClr val="dk1"/>
              </a:buClr>
              <a:buSzPts val="1100"/>
              <a:buNone/>
            </a:pPr>
            <a:endParaRPr sz="3600"/>
          </a:p>
          <a:p>
            <a:pPr marL="0" lvl="0" indent="0" algn="l" rtl="0">
              <a:lnSpc>
                <a:spcPct val="100000"/>
              </a:lnSpc>
              <a:spcBef>
                <a:spcPts val="1000"/>
              </a:spcBef>
              <a:spcAft>
                <a:spcPts val="0"/>
              </a:spcAft>
              <a:buClr>
                <a:srgbClr val="006FB6"/>
              </a:buClr>
              <a:buSzPts val="4000"/>
              <a:buNone/>
            </a:pPr>
            <a:endParaRPr sz="3600"/>
          </a:p>
          <a:p>
            <a:pPr marL="0" lvl="0" indent="0" algn="l" rtl="0">
              <a:lnSpc>
                <a:spcPct val="90000"/>
              </a:lnSpc>
              <a:spcBef>
                <a:spcPts val="1000"/>
              </a:spcBef>
              <a:spcAft>
                <a:spcPts val="0"/>
              </a:spcAft>
              <a:buClr>
                <a:srgbClr val="006FB6"/>
              </a:buClr>
              <a:buSzPts val="4000"/>
              <a:buNone/>
            </a:pPr>
            <a:endParaRPr/>
          </a:p>
        </p:txBody>
      </p:sp>
      <p:sp>
        <p:nvSpPr>
          <p:cNvPr id="1351" name="Google Shape;1351;p112"/>
          <p:cNvSpPr txBox="1">
            <a:spLocks noGrp="1"/>
          </p:cNvSpPr>
          <p:nvPr>
            <p:ph type="body" idx="3"/>
          </p:nvPr>
        </p:nvSpPr>
        <p:spPr>
          <a:xfrm>
            <a:off x="9045650" y="3860875"/>
            <a:ext cx="2939400" cy="21852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6FB6"/>
              </a:buClr>
              <a:buSzPts val="2100"/>
              <a:buFont typeface="Arial"/>
              <a:buNone/>
            </a:pPr>
            <a:endParaRPr b="1"/>
          </a:p>
          <a:p>
            <a:pPr marL="0" lvl="0" indent="0" algn="ctr" rtl="0">
              <a:lnSpc>
                <a:spcPct val="90000"/>
              </a:lnSpc>
              <a:spcBef>
                <a:spcPts val="0"/>
              </a:spcBef>
              <a:spcAft>
                <a:spcPts val="0"/>
              </a:spcAft>
              <a:buClr>
                <a:srgbClr val="006FB6"/>
              </a:buClr>
              <a:buSzPts val="2100"/>
              <a:buFont typeface="Arial"/>
              <a:buNone/>
            </a:pPr>
            <a:r>
              <a:rPr lang="en-US" sz="3200"/>
              <a:t>What happens in the middle of the story?</a:t>
            </a:r>
            <a:endParaRPr sz="3200"/>
          </a:p>
          <a:p>
            <a:pPr marL="0" lvl="0" indent="0" algn="ctr" rtl="0">
              <a:lnSpc>
                <a:spcPct val="90000"/>
              </a:lnSpc>
              <a:spcBef>
                <a:spcPts val="0"/>
              </a:spcBef>
              <a:spcAft>
                <a:spcPts val="0"/>
              </a:spcAft>
              <a:buClr>
                <a:srgbClr val="006FB6"/>
              </a:buClr>
              <a:buSzPts val="2100"/>
              <a:buFont typeface="Arial"/>
              <a:buNone/>
            </a:pPr>
            <a:endParaRPr/>
          </a:p>
        </p:txBody>
      </p:sp>
      <p:pic>
        <p:nvPicPr>
          <p:cNvPr id="1352" name="Google Shape;1352;p112" descr="A picture containing person, child, laptop, indoor&#10;&#10;Description generated with very high confidence"/>
          <p:cNvPicPr preferRelativeResize="0">
            <a:picLocks noGrp="1"/>
          </p:cNvPicPr>
          <p:nvPr>
            <p:ph type="pic" idx="2"/>
          </p:nvPr>
        </p:nvPicPr>
        <p:blipFill rotWithShape="1">
          <a:blip r:embed="rId3">
            <a:alphaModFix/>
          </a:blip>
          <a:srcRect l="1143" r="1133"/>
          <a:stretch/>
        </p:blipFill>
        <p:spPr>
          <a:xfrm>
            <a:off x="8832388" y="1251284"/>
            <a:ext cx="3251581" cy="2498914"/>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6"/>
        <p:cNvGrpSpPr/>
        <p:nvPr/>
      </p:nvGrpSpPr>
      <p:grpSpPr>
        <a:xfrm>
          <a:off x="0" y="0"/>
          <a:ext cx="0" cy="0"/>
          <a:chOff x="0" y="0"/>
          <a:chExt cx="0" cy="0"/>
        </a:xfrm>
      </p:grpSpPr>
      <p:sp>
        <p:nvSpPr>
          <p:cNvPr id="1357" name="Google Shape;1357;p113"/>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06FB6"/>
              </a:buClr>
              <a:buSzPts val="5000"/>
              <a:buFont typeface="Calibri"/>
              <a:buNone/>
            </a:pPr>
            <a:r>
              <a:rPr lang="en-US">
                <a:solidFill>
                  <a:srgbClr val="006FB6"/>
                </a:solidFill>
              </a:rPr>
              <a:t>Tell me the end</a:t>
            </a:r>
            <a:endParaRPr/>
          </a:p>
        </p:txBody>
      </p:sp>
      <p:sp>
        <p:nvSpPr>
          <p:cNvPr id="1358" name="Google Shape;1358;p113"/>
          <p:cNvSpPr txBox="1">
            <a:spLocks noGrp="1"/>
          </p:cNvSpPr>
          <p:nvPr>
            <p:ph type="body" idx="1"/>
          </p:nvPr>
        </p:nvSpPr>
        <p:spPr>
          <a:xfrm>
            <a:off x="285775" y="1078800"/>
            <a:ext cx="8051400" cy="470040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1000"/>
              </a:spcBef>
              <a:spcAft>
                <a:spcPts val="0"/>
              </a:spcAft>
              <a:buSzPts val="3600"/>
              <a:buChar char="●"/>
            </a:pPr>
            <a:r>
              <a:rPr lang="en-US" sz="3600"/>
              <a:t>Describe how the challenge is resolved and how the story ends.</a:t>
            </a:r>
            <a:endParaRPr sz="3600"/>
          </a:p>
          <a:p>
            <a:pPr marL="457200" lvl="0" indent="0" algn="l" rtl="0">
              <a:lnSpc>
                <a:spcPct val="100000"/>
              </a:lnSpc>
              <a:spcBef>
                <a:spcPts val="1000"/>
              </a:spcBef>
              <a:spcAft>
                <a:spcPts val="0"/>
              </a:spcAft>
              <a:buSzPts val="4000"/>
              <a:buNone/>
            </a:pPr>
            <a:endParaRPr sz="2100"/>
          </a:p>
          <a:p>
            <a:pPr marL="457200" lvl="0" indent="-457200" algn="l" rtl="0">
              <a:lnSpc>
                <a:spcPct val="100000"/>
              </a:lnSpc>
              <a:spcBef>
                <a:spcPts val="1000"/>
              </a:spcBef>
              <a:spcAft>
                <a:spcPts val="0"/>
              </a:spcAft>
              <a:buSzPts val="3600"/>
              <a:buChar char="●"/>
            </a:pPr>
            <a:r>
              <a:rPr lang="en-US" sz="3600"/>
              <a:t>Does the character learn a lesson from what happened in the story? </a:t>
            </a:r>
            <a:endParaRPr sz="3600"/>
          </a:p>
          <a:p>
            <a:pPr marL="457200" lvl="0" indent="0" algn="l" rtl="0">
              <a:lnSpc>
                <a:spcPct val="100000"/>
              </a:lnSpc>
              <a:spcBef>
                <a:spcPts val="1000"/>
              </a:spcBef>
              <a:spcAft>
                <a:spcPts val="0"/>
              </a:spcAft>
              <a:buSzPts val="4000"/>
              <a:buNone/>
            </a:pPr>
            <a:endParaRPr sz="2100"/>
          </a:p>
          <a:p>
            <a:pPr marL="457200" lvl="0" indent="-457200" algn="l" rtl="0">
              <a:lnSpc>
                <a:spcPct val="100000"/>
              </a:lnSpc>
              <a:spcBef>
                <a:spcPts val="1000"/>
              </a:spcBef>
              <a:spcAft>
                <a:spcPts val="0"/>
              </a:spcAft>
              <a:buSzPts val="3600"/>
              <a:buChar char="●"/>
            </a:pPr>
            <a:r>
              <a:rPr lang="en-US" sz="3600"/>
              <a:t>What lesson can the listener learn from the story? We call this the </a:t>
            </a:r>
            <a:r>
              <a:rPr lang="en-US" sz="3600" b="1"/>
              <a:t>moral</a:t>
            </a:r>
            <a:r>
              <a:rPr lang="en-US" sz="3600"/>
              <a:t> of the story.</a:t>
            </a:r>
            <a:endParaRPr sz="3600"/>
          </a:p>
          <a:p>
            <a:pPr marL="0" lvl="0" indent="0" algn="l" rtl="0">
              <a:lnSpc>
                <a:spcPct val="100000"/>
              </a:lnSpc>
              <a:spcBef>
                <a:spcPts val="1000"/>
              </a:spcBef>
              <a:spcAft>
                <a:spcPts val="0"/>
              </a:spcAft>
              <a:buClr>
                <a:schemeClr val="dk1"/>
              </a:buClr>
              <a:buSzPts val="1100"/>
              <a:buNone/>
            </a:pPr>
            <a:endParaRPr sz="3600"/>
          </a:p>
          <a:p>
            <a:pPr marL="0" lvl="0" indent="0" algn="l" rtl="0">
              <a:lnSpc>
                <a:spcPct val="100000"/>
              </a:lnSpc>
              <a:spcBef>
                <a:spcPts val="1000"/>
              </a:spcBef>
              <a:spcAft>
                <a:spcPts val="0"/>
              </a:spcAft>
              <a:buClr>
                <a:schemeClr val="dk1"/>
              </a:buClr>
              <a:buSzPts val="1100"/>
              <a:buNone/>
            </a:pPr>
            <a:endParaRPr sz="3600"/>
          </a:p>
          <a:p>
            <a:pPr marL="0" lvl="0" indent="0" algn="l" rtl="0">
              <a:lnSpc>
                <a:spcPct val="100000"/>
              </a:lnSpc>
              <a:spcBef>
                <a:spcPts val="1000"/>
              </a:spcBef>
              <a:spcAft>
                <a:spcPts val="0"/>
              </a:spcAft>
              <a:buClr>
                <a:schemeClr val="dk1"/>
              </a:buClr>
              <a:buSzPts val="1100"/>
              <a:buNone/>
            </a:pPr>
            <a:endParaRPr sz="3600"/>
          </a:p>
          <a:p>
            <a:pPr marL="0" lvl="0" indent="0" algn="l" rtl="0">
              <a:lnSpc>
                <a:spcPct val="100000"/>
              </a:lnSpc>
              <a:spcBef>
                <a:spcPts val="1000"/>
              </a:spcBef>
              <a:spcAft>
                <a:spcPts val="0"/>
              </a:spcAft>
              <a:buClr>
                <a:srgbClr val="006FB6"/>
              </a:buClr>
              <a:buSzPts val="4000"/>
              <a:buNone/>
            </a:pPr>
            <a:endParaRPr sz="3600"/>
          </a:p>
          <a:p>
            <a:pPr marL="0" lvl="0" indent="0" algn="l" rtl="0">
              <a:lnSpc>
                <a:spcPct val="90000"/>
              </a:lnSpc>
              <a:spcBef>
                <a:spcPts val="1000"/>
              </a:spcBef>
              <a:spcAft>
                <a:spcPts val="0"/>
              </a:spcAft>
              <a:buClr>
                <a:srgbClr val="006FB6"/>
              </a:buClr>
              <a:buSzPts val="4000"/>
              <a:buNone/>
            </a:pPr>
            <a:endParaRPr/>
          </a:p>
        </p:txBody>
      </p:sp>
      <p:sp>
        <p:nvSpPr>
          <p:cNvPr id="1359" name="Google Shape;1359;p113"/>
          <p:cNvSpPr txBox="1">
            <a:spLocks noGrp="1"/>
          </p:cNvSpPr>
          <p:nvPr>
            <p:ph type="body" idx="3"/>
          </p:nvPr>
        </p:nvSpPr>
        <p:spPr>
          <a:xfrm>
            <a:off x="9045650" y="3860875"/>
            <a:ext cx="2939400" cy="21852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6FB6"/>
              </a:buClr>
              <a:buSzPts val="2100"/>
              <a:buFont typeface="Arial"/>
              <a:buNone/>
            </a:pPr>
            <a:endParaRPr b="1"/>
          </a:p>
          <a:p>
            <a:pPr marL="0" lvl="0" indent="0" algn="ctr" rtl="0">
              <a:lnSpc>
                <a:spcPct val="90000"/>
              </a:lnSpc>
              <a:spcBef>
                <a:spcPts val="0"/>
              </a:spcBef>
              <a:spcAft>
                <a:spcPts val="0"/>
              </a:spcAft>
              <a:buClr>
                <a:srgbClr val="006FB6"/>
              </a:buClr>
              <a:buSzPts val="2100"/>
              <a:buFont typeface="Arial"/>
              <a:buNone/>
            </a:pPr>
            <a:r>
              <a:rPr lang="en-US" sz="3200"/>
              <a:t>What happens at the end of the story?</a:t>
            </a:r>
            <a:endParaRPr sz="3200"/>
          </a:p>
          <a:p>
            <a:pPr marL="0" lvl="0" indent="0" algn="ctr" rtl="0">
              <a:lnSpc>
                <a:spcPct val="90000"/>
              </a:lnSpc>
              <a:spcBef>
                <a:spcPts val="0"/>
              </a:spcBef>
              <a:spcAft>
                <a:spcPts val="0"/>
              </a:spcAft>
              <a:buClr>
                <a:srgbClr val="006FB6"/>
              </a:buClr>
              <a:buSzPts val="2100"/>
              <a:buFont typeface="Arial"/>
              <a:buNone/>
            </a:pPr>
            <a:endParaRPr/>
          </a:p>
        </p:txBody>
      </p:sp>
      <p:pic>
        <p:nvPicPr>
          <p:cNvPr id="1360" name="Google Shape;1360;p113" descr="A picture containing person, child, laptop, indoor&#10;&#10;Description generated with very high confidence"/>
          <p:cNvPicPr preferRelativeResize="0">
            <a:picLocks noGrp="1"/>
          </p:cNvPicPr>
          <p:nvPr>
            <p:ph type="pic" idx="2"/>
          </p:nvPr>
        </p:nvPicPr>
        <p:blipFill rotWithShape="1">
          <a:blip r:embed="rId3">
            <a:alphaModFix/>
          </a:blip>
          <a:srcRect l="1143" r="1133"/>
          <a:stretch/>
        </p:blipFill>
        <p:spPr>
          <a:xfrm>
            <a:off x="8832388" y="1251284"/>
            <a:ext cx="3251581" cy="2498914"/>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4"/>
        <p:cNvGrpSpPr/>
        <p:nvPr/>
      </p:nvGrpSpPr>
      <p:grpSpPr>
        <a:xfrm>
          <a:off x="0" y="0"/>
          <a:ext cx="0" cy="0"/>
          <a:chOff x="0" y="0"/>
          <a:chExt cx="0" cy="0"/>
        </a:xfrm>
      </p:grpSpPr>
      <p:sp>
        <p:nvSpPr>
          <p:cNvPr id="1365" name="Google Shape;1365;p114"/>
          <p:cNvSpPr txBox="1">
            <a:spLocks noGrp="1"/>
          </p:cNvSpPr>
          <p:nvPr>
            <p:ph type="ctrTitle"/>
          </p:nvPr>
        </p:nvSpPr>
        <p:spPr>
          <a:xfrm>
            <a:off x="820225" y="0"/>
            <a:ext cx="113718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Reading = conversation (K-1)</a:t>
            </a:r>
            <a:endParaRPr/>
          </a:p>
        </p:txBody>
      </p:sp>
      <p:sp>
        <p:nvSpPr>
          <p:cNvPr id="1366" name="Google Shape;1366;p114"/>
          <p:cNvSpPr txBox="1">
            <a:spLocks noGrp="1"/>
          </p:cNvSpPr>
          <p:nvPr>
            <p:ph type="body" idx="1"/>
          </p:nvPr>
        </p:nvSpPr>
        <p:spPr>
          <a:xfrm>
            <a:off x="1743463" y="2939667"/>
            <a:ext cx="3488100" cy="123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100"/>
              <a:buNone/>
            </a:pPr>
            <a:r>
              <a:rPr lang="en-US">
                <a:solidFill>
                  <a:srgbClr val="006FB6"/>
                </a:solidFill>
              </a:rPr>
              <a:t>What characters are in the story?</a:t>
            </a:r>
            <a:endParaRPr>
              <a:solidFill>
                <a:srgbClr val="006FB6"/>
              </a:solidFill>
            </a:endParaRPr>
          </a:p>
        </p:txBody>
      </p:sp>
      <p:sp>
        <p:nvSpPr>
          <p:cNvPr id="1367" name="Google Shape;1367;p114"/>
          <p:cNvSpPr txBox="1">
            <a:spLocks noGrp="1"/>
          </p:cNvSpPr>
          <p:nvPr>
            <p:ph type="body" idx="2"/>
          </p:nvPr>
        </p:nvSpPr>
        <p:spPr>
          <a:xfrm>
            <a:off x="3694300" y="4724950"/>
            <a:ext cx="4087200" cy="1393200"/>
          </a:xfrm>
          <a:prstGeom prst="rect">
            <a:avLst/>
          </a:prstGeom>
          <a:noFill/>
          <a:ln>
            <a:noFill/>
          </a:ln>
        </p:spPr>
        <p:txBody>
          <a:bodyPr spcFirstLastPara="1" wrap="square" lIns="91425" tIns="45700" rIns="91425" bIns="45700" anchor="ctr" anchorCtr="0">
            <a:noAutofit/>
          </a:bodyPr>
          <a:lstStyle/>
          <a:p>
            <a:pPr marL="233361" marR="0" lvl="0" indent="-4760" algn="l" rtl="0">
              <a:lnSpc>
                <a:spcPct val="90000"/>
              </a:lnSpc>
              <a:spcBef>
                <a:spcPts val="1000"/>
              </a:spcBef>
              <a:spcAft>
                <a:spcPts val="0"/>
              </a:spcAft>
              <a:buClr>
                <a:schemeClr val="dk1"/>
              </a:buClr>
              <a:buSzPts val="1100"/>
              <a:buFont typeface="Arial"/>
              <a:buNone/>
            </a:pPr>
            <a:r>
              <a:rPr lang="en-US">
                <a:solidFill>
                  <a:srgbClr val="006FB6"/>
                </a:solidFill>
              </a:rPr>
              <a:t>What does the character want? Do they face any problems?</a:t>
            </a:r>
            <a:endParaRPr>
              <a:solidFill>
                <a:srgbClr val="006FB6"/>
              </a:solidFill>
            </a:endParaRPr>
          </a:p>
        </p:txBody>
      </p:sp>
      <p:sp>
        <p:nvSpPr>
          <p:cNvPr id="1368" name="Google Shape;1368;p114"/>
          <p:cNvSpPr txBox="1">
            <a:spLocks noGrp="1"/>
          </p:cNvSpPr>
          <p:nvPr>
            <p:ph type="body" idx="3"/>
          </p:nvPr>
        </p:nvSpPr>
        <p:spPr>
          <a:xfrm>
            <a:off x="240914" y="1445813"/>
            <a:ext cx="3488018" cy="12364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800"/>
              <a:buNone/>
            </a:pPr>
            <a:r>
              <a:rPr lang="en-US">
                <a:solidFill>
                  <a:srgbClr val="006FB6"/>
                </a:solidFill>
              </a:rPr>
              <a:t>Where does the story take place?</a:t>
            </a:r>
            <a:endParaRPr/>
          </a:p>
        </p:txBody>
      </p:sp>
      <p:sp>
        <p:nvSpPr>
          <p:cNvPr id="1369" name="Google Shape;1369;p114"/>
          <p:cNvSpPr txBox="1">
            <a:spLocks noGrp="1"/>
          </p:cNvSpPr>
          <p:nvPr>
            <p:ph type="body" idx="4"/>
          </p:nvPr>
        </p:nvSpPr>
        <p:spPr>
          <a:xfrm>
            <a:off x="243300" y="4495575"/>
            <a:ext cx="3057900" cy="1393200"/>
          </a:xfrm>
          <a:prstGeom prst="rect">
            <a:avLst/>
          </a:prstGeom>
          <a:noFill/>
          <a:ln>
            <a:noFill/>
          </a:ln>
        </p:spPr>
        <p:txBody>
          <a:bodyPr spcFirstLastPara="1" wrap="square" lIns="91425" tIns="45700" rIns="91425" bIns="45700" anchor="ctr" anchorCtr="0">
            <a:noAutofit/>
          </a:bodyPr>
          <a:lstStyle/>
          <a:p>
            <a:pPr marL="9525" marR="0" lvl="0" indent="0" algn="l" rtl="0">
              <a:lnSpc>
                <a:spcPct val="90000"/>
              </a:lnSpc>
              <a:spcBef>
                <a:spcPts val="1000"/>
              </a:spcBef>
              <a:spcAft>
                <a:spcPts val="0"/>
              </a:spcAft>
              <a:buClr>
                <a:schemeClr val="dk1"/>
              </a:buClr>
              <a:buSzPts val="1100"/>
              <a:buFont typeface="Arial"/>
              <a:buNone/>
            </a:pPr>
            <a:r>
              <a:rPr lang="en-US">
                <a:solidFill>
                  <a:srgbClr val="006FB6"/>
                </a:solidFill>
              </a:rPr>
              <a:t>What caused the character to make the decision they did?</a:t>
            </a:r>
            <a:endParaRPr>
              <a:solidFill>
                <a:srgbClr val="006FB6"/>
              </a:solidFill>
            </a:endParaRPr>
          </a:p>
        </p:txBody>
      </p:sp>
      <p:pic>
        <p:nvPicPr>
          <p:cNvPr id="1370" name="Google Shape;1370;p114"/>
          <p:cNvPicPr preferRelativeResize="0"/>
          <p:nvPr/>
        </p:nvPicPr>
        <p:blipFill rotWithShape="1">
          <a:blip r:embed="rId3">
            <a:alphaModFix/>
          </a:blip>
          <a:srcRect t="-1666"/>
          <a:stretch/>
        </p:blipFill>
        <p:spPr>
          <a:xfrm>
            <a:off x="240925" y="86525"/>
            <a:ext cx="678450" cy="1004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74"/>
        <p:cNvGrpSpPr/>
        <p:nvPr/>
      </p:nvGrpSpPr>
      <p:grpSpPr>
        <a:xfrm>
          <a:off x="0" y="0"/>
          <a:ext cx="0" cy="0"/>
          <a:chOff x="0" y="0"/>
          <a:chExt cx="0" cy="0"/>
        </a:xfrm>
      </p:grpSpPr>
      <p:sp>
        <p:nvSpPr>
          <p:cNvPr id="1375" name="Google Shape;1375;p115"/>
          <p:cNvSpPr txBox="1">
            <a:spLocks noGrp="1"/>
          </p:cNvSpPr>
          <p:nvPr>
            <p:ph type="ctrTitle"/>
          </p:nvPr>
        </p:nvSpPr>
        <p:spPr>
          <a:xfrm>
            <a:off x="833025" y="0"/>
            <a:ext cx="113592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Reading = conversation (2-3)</a:t>
            </a:r>
            <a:endParaRPr/>
          </a:p>
        </p:txBody>
      </p:sp>
      <p:sp>
        <p:nvSpPr>
          <p:cNvPr id="1376" name="Google Shape;1376;p115"/>
          <p:cNvSpPr txBox="1">
            <a:spLocks noGrp="1"/>
          </p:cNvSpPr>
          <p:nvPr>
            <p:ph type="body" idx="1"/>
          </p:nvPr>
        </p:nvSpPr>
        <p:spPr>
          <a:xfrm>
            <a:off x="8450575" y="3165416"/>
            <a:ext cx="3488018" cy="12364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2800"/>
              <a:buNone/>
            </a:pPr>
            <a:r>
              <a:rPr lang="en-US">
                <a:solidFill>
                  <a:srgbClr val="006FB6"/>
                </a:solidFill>
              </a:rPr>
              <a:t>Why do the character(s) face certain challenges?</a:t>
            </a:r>
            <a:endParaRPr/>
          </a:p>
        </p:txBody>
      </p:sp>
      <p:sp>
        <p:nvSpPr>
          <p:cNvPr id="1377" name="Google Shape;1377;p115"/>
          <p:cNvSpPr txBox="1">
            <a:spLocks noGrp="1"/>
          </p:cNvSpPr>
          <p:nvPr>
            <p:ph type="body" idx="2"/>
          </p:nvPr>
        </p:nvSpPr>
        <p:spPr>
          <a:xfrm>
            <a:off x="5816498" y="1588544"/>
            <a:ext cx="3488018" cy="12364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100"/>
              <a:buNone/>
            </a:pPr>
            <a:r>
              <a:rPr lang="en-US">
                <a:solidFill>
                  <a:srgbClr val="006FB6"/>
                </a:solidFill>
              </a:rPr>
              <a:t>What is the story’s setting? Who are the character(s)?</a:t>
            </a:r>
            <a:endParaRPr>
              <a:solidFill>
                <a:srgbClr val="006FB6"/>
              </a:solidFill>
            </a:endParaRPr>
          </a:p>
        </p:txBody>
      </p:sp>
      <p:sp>
        <p:nvSpPr>
          <p:cNvPr id="1378" name="Google Shape;1378;p115"/>
          <p:cNvSpPr txBox="1">
            <a:spLocks noGrp="1"/>
          </p:cNvSpPr>
          <p:nvPr>
            <p:ph type="body" idx="3"/>
          </p:nvPr>
        </p:nvSpPr>
        <p:spPr>
          <a:xfrm>
            <a:off x="6003646" y="4619956"/>
            <a:ext cx="5388701" cy="139316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100"/>
              <a:buNone/>
            </a:pPr>
            <a:r>
              <a:rPr lang="en-US">
                <a:solidFill>
                  <a:srgbClr val="006FB6"/>
                </a:solidFill>
              </a:rPr>
              <a:t>How does the story end? How do the character(s) overcome the problem?</a:t>
            </a:r>
            <a:endParaRPr>
              <a:solidFill>
                <a:srgbClr val="006FB6"/>
              </a:solidFill>
            </a:endParaRPr>
          </a:p>
        </p:txBody>
      </p:sp>
      <p:pic>
        <p:nvPicPr>
          <p:cNvPr id="1379" name="Google Shape;1379;p115"/>
          <p:cNvPicPr preferRelativeResize="0"/>
          <p:nvPr/>
        </p:nvPicPr>
        <p:blipFill rotWithShape="1">
          <a:blip r:embed="rId3">
            <a:alphaModFix/>
          </a:blip>
          <a:srcRect/>
          <a:stretch/>
        </p:blipFill>
        <p:spPr>
          <a:xfrm>
            <a:off x="244059" y="103050"/>
            <a:ext cx="678450" cy="987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83"/>
        <p:cNvGrpSpPr/>
        <p:nvPr/>
      </p:nvGrpSpPr>
      <p:grpSpPr>
        <a:xfrm>
          <a:off x="0" y="0"/>
          <a:ext cx="0" cy="0"/>
          <a:chOff x="0" y="0"/>
          <a:chExt cx="0" cy="0"/>
        </a:xfrm>
      </p:grpSpPr>
      <p:sp>
        <p:nvSpPr>
          <p:cNvPr id="1384" name="Google Shape;1384;p11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SzPts val="5000"/>
              <a:buNone/>
            </a:pPr>
            <a:r>
              <a:rPr lang="en-US"/>
              <a:t>Multilingual families</a:t>
            </a:r>
            <a:endParaRPr/>
          </a:p>
        </p:txBody>
      </p:sp>
      <p:sp>
        <p:nvSpPr>
          <p:cNvPr id="1385" name="Google Shape;1385;p116"/>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200"/>
              <a:buNone/>
            </a:pPr>
            <a:r>
              <a:rPr lang="en-US"/>
              <a:t>Use stories from your family or culture.</a:t>
            </a:r>
            <a:endParaRPr/>
          </a:p>
        </p:txBody>
      </p:sp>
      <p:sp>
        <p:nvSpPr>
          <p:cNvPr id="1386" name="Google Shape;1386;p116"/>
          <p:cNvSpPr txBox="1">
            <a:spLocks noGrp="1"/>
          </p:cNvSpPr>
          <p:nvPr>
            <p:ph type="body" idx="2"/>
          </p:nvPr>
        </p:nvSpPr>
        <p:spPr>
          <a:xfrm>
            <a:off x="4588042" y="2841590"/>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200"/>
              <a:buNone/>
            </a:pPr>
            <a:r>
              <a:rPr lang="en-US"/>
              <a:t>Use this with books in any language.</a:t>
            </a:r>
            <a:endParaRPr/>
          </a:p>
        </p:txBody>
      </p:sp>
      <p:pic>
        <p:nvPicPr>
          <p:cNvPr id="1387" name="Google Shape;1387;p116"/>
          <p:cNvPicPr preferRelativeResize="0"/>
          <p:nvPr/>
        </p:nvPicPr>
        <p:blipFill rotWithShape="1">
          <a:blip r:embed="rId3">
            <a:alphaModFix/>
          </a:blip>
          <a:srcRect/>
          <a:stretch/>
        </p:blipFill>
        <p:spPr>
          <a:xfrm>
            <a:off x="2147748" y="1543801"/>
            <a:ext cx="945152" cy="1001700"/>
          </a:xfrm>
          <a:prstGeom prst="rect">
            <a:avLst/>
          </a:prstGeom>
          <a:noFill/>
          <a:ln>
            <a:noFill/>
          </a:ln>
        </p:spPr>
      </p:pic>
      <p:pic>
        <p:nvPicPr>
          <p:cNvPr id="1388" name="Google Shape;1388;p116"/>
          <p:cNvPicPr preferRelativeResize="0"/>
          <p:nvPr/>
        </p:nvPicPr>
        <p:blipFill rotWithShape="1">
          <a:blip r:embed="rId4">
            <a:alphaModFix/>
          </a:blip>
          <a:srcRect/>
          <a:stretch/>
        </p:blipFill>
        <p:spPr>
          <a:xfrm>
            <a:off x="2049337" y="2979726"/>
            <a:ext cx="1141982" cy="10556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92"/>
        <p:cNvGrpSpPr/>
        <p:nvPr/>
      </p:nvGrpSpPr>
      <p:grpSpPr>
        <a:xfrm>
          <a:off x="0" y="0"/>
          <a:ext cx="0" cy="0"/>
          <a:chOff x="0" y="0"/>
          <a:chExt cx="0" cy="0"/>
        </a:xfrm>
      </p:grpSpPr>
      <p:sp>
        <p:nvSpPr>
          <p:cNvPr id="1393" name="Google Shape;1393;p11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p>
            <a:pPr marL="0" marR="0" lvl="0" indent="0" algn="l" rtl="0">
              <a:lnSpc>
                <a:spcPct val="90000"/>
              </a:lnSpc>
              <a:spcBef>
                <a:spcPts val="0"/>
              </a:spcBef>
              <a:spcAft>
                <a:spcPts val="0"/>
              </a:spcAft>
              <a:buClr>
                <a:srgbClr val="006FB6"/>
              </a:buClr>
              <a:buSzPts val="5000"/>
              <a:buFont typeface="Calibri"/>
              <a:buNone/>
            </a:pPr>
            <a:r>
              <a:rPr lang="en-US"/>
              <a:t>Practice time</a:t>
            </a:r>
            <a:endParaRPr/>
          </a:p>
        </p:txBody>
      </p:sp>
      <p:sp>
        <p:nvSpPr>
          <p:cNvPr id="1394" name="Google Shape;1394;p117"/>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5000"/>
              <a:t>1</a:t>
            </a:r>
            <a:endParaRPr sz="5000"/>
          </a:p>
        </p:txBody>
      </p:sp>
      <p:sp>
        <p:nvSpPr>
          <p:cNvPr id="1395" name="Google Shape;1395;p117"/>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5000"/>
              <a:t>3</a:t>
            </a:r>
            <a:endParaRPr sz="5000"/>
          </a:p>
        </p:txBody>
      </p:sp>
      <p:sp>
        <p:nvSpPr>
          <p:cNvPr id="1396" name="Google Shape;1396;p117"/>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5000"/>
              <a:t>2</a:t>
            </a:r>
            <a:endParaRPr sz="5000"/>
          </a:p>
        </p:txBody>
      </p:sp>
      <p:sp>
        <p:nvSpPr>
          <p:cNvPr id="1397" name="Google Shape;1397;p117"/>
          <p:cNvSpPr txBox="1">
            <a:spLocks noGrp="1"/>
          </p:cNvSpPr>
          <p:nvPr>
            <p:ph type="body" idx="14"/>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p>
            <a:pPr marL="241300" lvl="0" indent="-12700" algn="l" rtl="0">
              <a:lnSpc>
                <a:spcPct val="100000"/>
              </a:lnSpc>
              <a:spcBef>
                <a:spcPts val="0"/>
              </a:spcBef>
              <a:spcAft>
                <a:spcPts val="0"/>
              </a:spcAft>
              <a:buSzPts val="3400"/>
              <a:buNone/>
            </a:pPr>
            <a:r>
              <a:rPr lang="en-US" sz="3000"/>
              <a:t>Call me over when you have a question!</a:t>
            </a:r>
            <a:endParaRPr/>
          </a:p>
        </p:txBody>
      </p:sp>
      <p:sp>
        <p:nvSpPr>
          <p:cNvPr id="1398" name="Google Shape;1398;p117"/>
          <p:cNvSpPr>
            <a:spLocks noGrp="1"/>
          </p:cNvSpPr>
          <p:nvPr>
            <p:ph type="pic" idx="9"/>
          </p:nvPr>
        </p:nvSpPr>
        <p:spPr>
          <a:xfrm>
            <a:off x="7967502" y="1420398"/>
            <a:ext cx="3962100" cy="3122700"/>
          </a:xfrm>
          <a:prstGeom prst="rect">
            <a:avLst/>
          </a:prstGeom>
          <a:noFill/>
          <a:ln>
            <a:noFill/>
          </a:ln>
        </p:spPr>
        <p:txBody>
          <a:bodyPr/>
          <a:lstStyle/>
          <a:p>
            <a:endParaRPr lang="en-US"/>
          </a:p>
        </p:txBody>
      </p:sp>
      <p:pic>
        <p:nvPicPr>
          <p:cNvPr id="1399" name="Google Shape;1399;p117"/>
          <p:cNvPicPr preferRelativeResize="0"/>
          <p:nvPr/>
        </p:nvPicPr>
        <p:blipFill rotWithShape="1">
          <a:blip r:embed="rId3">
            <a:alphaModFix/>
          </a:blip>
          <a:srcRect l="7548" r="7536"/>
          <a:stretch/>
        </p:blipFill>
        <p:spPr>
          <a:xfrm>
            <a:off x="7967502" y="1420398"/>
            <a:ext cx="3962194" cy="3122713"/>
          </a:xfrm>
          <a:prstGeom prst="rect">
            <a:avLst/>
          </a:prstGeom>
          <a:noFill/>
          <a:ln>
            <a:noFill/>
          </a:ln>
        </p:spPr>
      </p:pic>
      <p:sp>
        <p:nvSpPr>
          <p:cNvPr id="1400" name="Google Shape;1400;p117"/>
          <p:cNvSpPr txBox="1">
            <a:spLocks noGrp="1"/>
          </p:cNvSpPr>
          <p:nvPr>
            <p:ph type="body" idx="5"/>
          </p:nvPr>
        </p:nvSpPr>
        <p:spPr>
          <a:xfrm>
            <a:off x="676472" y="4949928"/>
            <a:ext cx="847200" cy="1055700"/>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5000"/>
              <a:t>4</a:t>
            </a:r>
            <a:endParaRPr sz="5000"/>
          </a:p>
        </p:txBody>
      </p:sp>
      <p:sp>
        <p:nvSpPr>
          <p:cNvPr id="1401" name="Google Shape;1401;p117"/>
          <p:cNvSpPr txBox="1">
            <a:spLocks noGrp="1"/>
          </p:cNvSpPr>
          <p:nvPr>
            <p:ph type="body" idx="2"/>
          </p:nvPr>
        </p:nvSpPr>
        <p:spPr>
          <a:xfrm>
            <a:off x="1493250" y="1565625"/>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Think of a story.</a:t>
            </a:r>
            <a:endParaRPr/>
          </a:p>
        </p:txBody>
      </p:sp>
      <p:sp>
        <p:nvSpPr>
          <p:cNvPr id="1402" name="Google Shape;1402;p117"/>
          <p:cNvSpPr txBox="1">
            <a:spLocks noGrp="1"/>
          </p:cNvSpPr>
          <p:nvPr>
            <p:ph type="body" idx="3"/>
          </p:nvPr>
        </p:nvSpPr>
        <p:spPr>
          <a:xfrm>
            <a:off x="1493250" y="2655950"/>
            <a:ext cx="4203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Tell me the beginning.</a:t>
            </a:r>
            <a:endParaRPr/>
          </a:p>
        </p:txBody>
      </p:sp>
      <p:sp>
        <p:nvSpPr>
          <p:cNvPr id="1403" name="Google Shape;1403;p117"/>
          <p:cNvSpPr txBox="1">
            <a:spLocks noGrp="1"/>
          </p:cNvSpPr>
          <p:nvPr>
            <p:ph type="body" idx="4"/>
          </p:nvPr>
        </p:nvSpPr>
        <p:spPr>
          <a:xfrm>
            <a:off x="1493238" y="3978365"/>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sz="3000" b="0"/>
              <a:t>Tell me the middle.</a:t>
            </a:r>
            <a:endParaRPr sz="3000" b="0"/>
          </a:p>
        </p:txBody>
      </p:sp>
      <p:sp>
        <p:nvSpPr>
          <p:cNvPr id="1404" name="Google Shape;1404;p117"/>
          <p:cNvSpPr txBox="1">
            <a:spLocks noGrp="1"/>
          </p:cNvSpPr>
          <p:nvPr>
            <p:ph type="body" idx="5"/>
          </p:nvPr>
        </p:nvSpPr>
        <p:spPr>
          <a:xfrm>
            <a:off x="1493250" y="5148400"/>
            <a:ext cx="39621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sz="3000" b="0"/>
              <a:t>Tell me the end.</a:t>
            </a:r>
            <a:endParaRPr sz="3000" b="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Google Shape;1409;p118"/>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4200"/>
              <a:buFont typeface="Calibri"/>
              <a:buNone/>
            </a:pPr>
            <a:r>
              <a:rPr lang="en-US"/>
              <a:t>Reflect </a:t>
            </a:r>
            <a:endParaRPr/>
          </a:p>
        </p:txBody>
      </p:sp>
      <p:sp>
        <p:nvSpPr>
          <p:cNvPr id="1410" name="Google Shape;1410;p118"/>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p>
            <a:pPr marL="457200" lvl="0" indent="-444500" algn="l" rtl="0">
              <a:lnSpc>
                <a:spcPct val="100000"/>
              </a:lnSpc>
              <a:spcBef>
                <a:spcPts val="2400"/>
              </a:spcBef>
              <a:spcAft>
                <a:spcPts val="0"/>
              </a:spcAft>
              <a:buSzPts val="3400"/>
              <a:buChar char="•"/>
            </a:pPr>
            <a:r>
              <a:rPr lang="en-US"/>
              <a:t>Any questions about the reading tip?</a:t>
            </a:r>
            <a:endParaRPr/>
          </a:p>
          <a:p>
            <a:pPr marL="457200" lvl="0" indent="-444500" algn="l" rtl="0">
              <a:lnSpc>
                <a:spcPct val="100000"/>
              </a:lnSpc>
              <a:spcBef>
                <a:spcPts val="2400"/>
              </a:spcBef>
              <a:spcAft>
                <a:spcPts val="0"/>
              </a:spcAft>
              <a:buSzPts val="3400"/>
              <a:buChar char="•"/>
            </a:pPr>
            <a:r>
              <a:rPr lang="en-US"/>
              <a:t>Turn and talk with your child: Do we feel ready to try this reading tip at home?</a:t>
            </a:r>
            <a:endParaRPr/>
          </a:p>
          <a:p>
            <a:pPr marL="457200" lvl="0" indent="-444500" algn="l" rtl="0">
              <a:lnSpc>
                <a:spcPct val="100000"/>
              </a:lnSpc>
              <a:spcBef>
                <a:spcPts val="2400"/>
              </a:spcBef>
              <a:spcAft>
                <a:spcPts val="0"/>
              </a:spcAft>
              <a:buSzPts val="3400"/>
              <a:buChar char="•"/>
            </a:pPr>
            <a:r>
              <a:rPr lang="en-US"/>
              <a:t>Please share how you might use this at home.</a:t>
            </a:r>
            <a:endParaRPr/>
          </a:p>
        </p:txBody>
      </p:sp>
      <p:sp>
        <p:nvSpPr>
          <p:cNvPr id="1411" name="Google Shape;1411;p118"/>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2100"/>
              <a:buFont typeface="Noto Sans Symbols"/>
              <a:buNone/>
            </a:pPr>
            <a:r>
              <a:rPr lang="en-US"/>
              <a:t>Your question will help someone else in the room!</a:t>
            </a:r>
            <a:endParaRPr/>
          </a:p>
        </p:txBody>
      </p:sp>
      <p:pic>
        <p:nvPicPr>
          <p:cNvPr id="1412" name="Google Shape;1412;p118" descr="A close up of a logo&#10;&#10;Description automatically generated"/>
          <p:cNvPicPr preferRelativeResize="0">
            <a:picLocks noGrp="1"/>
          </p:cNvPicPr>
          <p:nvPr>
            <p:ph type="pic" idx="2"/>
          </p:nvPr>
        </p:nvPicPr>
        <p:blipFill rotWithShape="1">
          <a:blip r:embed="rId3">
            <a:alphaModFix/>
          </a:blip>
          <a:srcRect l="6932" r="6932"/>
          <a:stretch/>
        </p:blipFill>
        <p:spPr>
          <a:xfrm>
            <a:off x="457146" y="524736"/>
            <a:ext cx="2514599" cy="29352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16"/>
        <p:cNvGrpSpPr/>
        <p:nvPr/>
      </p:nvGrpSpPr>
      <p:grpSpPr>
        <a:xfrm>
          <a:off x="0" y="0"/>
          <a:ext cx="0" cy="0"/>
          <a:chOff x="0" y="0"/>
          <a:chExt cx="0" cy="0"/>
        </a:xfrm>
      </p:grpSpPr>
      <p:sp>
        <p:nvSpPr>
          <p:cNvPr id="1417" name="Google Shape;1417;p119"/>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5000"/>
              <a:buFont typeface="Calibri"/>
              <a:buNone/>
            </a:pPr>
            <a:r>
              <a:rPr lang="en-US"/>
              <a:t>Feedback, please</a:t>
            </a:r>
            <a:endParaRPr/>
          </a:p>
        </p:txBody>
      </p:sp>
      <p:pic>
        <p:nvPicPr>
          <p:cNvPr id="1418" name="Google Shape;1418;p119"/>
          <p:cNvPicPr preferRelativeResize="0">
            <a:picLocks noGrp="1"/>
          </p:cNvPicPr>
          <p:nvPr>
            <p:ph type="pic" idx="2"/>
          </p:nvPr>
        </p:nvPicPr>
        <p:blipFill rotWithShape="1">
          <a:blip r:embed="rId3">
            <a:alphaModFix/>
          </a:blip>
          <a:srcRect l="274" t="-7982" r="274" b="-4522"/>
          <a:stretch/>
        </p:blipFill>
        <p:spPr>
          <a:xfrm>
            <a:off x="8953152" y="1444919"/>
            <a:ext cx="2916937" cy="2596895"/>
          </a:xfrm>
          <a:prstGeom prst="rect">
            <a:avLst/>
          </a:prstGeom>
          <a:noFill/>
          <a:ln>
            <a:noFill/>
          </a:ln>
        </p:spPr>
      </p:pic>
      <p:sp>
        <p:nvSpPr>
          <p:cNvPr id="1419" name="Google Shape;1419;p119"/>
          <p:cNvSpPr txBox="1">
            <a:spLocks noGrp="1"/>
          </p:cNvSpPr>
          <p:nvPr>
            <p:ph type="body" idx="1"/>
          </p:nvPr>
        </p:nvSpPr>
        <p:spPr>
          <a:xfrm>
            <a:off x="9163051" y="4074693"/>
            <a:ext cx="2497200" cy="2368800"/>
          </a:xfrm>
          <a:prstGeom prst="rect">
            <a:avLst/>
          </a:prstGeom>
          <a:noFill/>
          <a:ln>
            <a:noFill/>
          </a:ln>
        </p:spPr>
        <p:txBody>
          <a:bodyPr spcFirstLastPara="1" wrap="square" lIns="91425" tIns="45700" rIns="91425" bIns="45700" anchor="t" anchorCtr="0">
            <a:noAutofit/>
          </a:bodyPr>
          <a:lstStyle/>
          <a:p>
            <a:pPr marL="57150" marR="0" lvl="0" indent="0" algn="l" rtl="0">
              <a:lnSpc>
                <a:spcPct val="90000"/>
              </a:lnSpc>
              <a:spcBef>
                <a:spcPts val="1000"/>
              </a:spcBef>
              <a:spcAft>
                <a:spcPts val="0"/>
              </a:spcAft>
              <a:buClr>
                <a:srgbClr val="006FB6"/>
              </a:buClr>
              <a:buSzPts val="2700"/>
              <a:buFont typeface="Noto Sans Symbols"/>
              <a:buNone/>
            </a:pPr>
            <a:r>
              <a:rPr lang="en-US"/>
              <a:t>Your input improves our time together!</a:t>
            </a:r>
            <a:endParaRPr/>
          </a:p>
          <a:p>
            <a:pPr marL="57150" marR="0" lvl="0" indent="0" algn="l" rtl="0">
              <a:lnSpc>
                <a:spcPct val="90000"/>
              </a:lnSpc>
              <a:spcBef>
                <a:spcPts val="1000"/>
              </a:spcBef>
              <a:spcAft>
                <a:spcPts val="0"/>
              </a:spcAft>
              <a:buClr>
                <a:srgbClr val="006FB6"/>
              </a:buClr>
              <a:buSzPts val="2700"/>
              <a:buFont typeface="Noto Sans Symbols"/>
              <a:buNone/>
            </a:pPr>
            <a:endParaRPr/>
          </a:p>
        </p:txBody>
      </p:sp>
      <p:pic>
        <p:nvPicPr>
          <p:cNvPr id="1420" name="Google Shape;1420;p119" descr="A picture containing person, indoor, blue&#10;&#10;Description automatically generated"/>
          <p:cNvPicPr preferRelativeResize="0">
            <a:picLocks noGrp="1"/>
          </p:cNvPicPr>
          <p:nvPr>
            <p:ph type="pic" idx="3"/>
          </p:nvPr>
        </p:nvPicPr>
        <p:blipFill rotWithShape="1">
          <a:blip r:embed="rId4">
            <a:alphaModFix/>
          </a:blip>
          <a:srcRect l="21828" r="21827"/>
          <a:stretch/>
        </p:blipFill>
        <p:spPr>
          <a:xfrm rot="5400000">
            <a:off x="2258220" y="1096169"/>
            <a:ext cx="3849688" cy="5124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1"/>
        <p:cNvGrpSpPr/>
        <p:nvPr/>
      </p:nvGrpSpPr>
      <p:grpSpPr>
        <a:xfrm>
          <a:off x="0" y="0"/>
          <a:ext cx="0" cy="0"/>
          <a:chOff x="0" y="0"/>
          <a:chExt cx="0" cy="0"/>
        </a:xfrm>
      </p:grpSpPr>
      <p:sp>
        <p:nvSpPr>
          <p:cNvPr id="1262" name="Google Shape;1262;p104"/>
          <p:cNvSpPr txBox="1">
            <a:spLocks noGrp="1"/>
          </p:cNvSpPr>
          <p:nvPr>
            <p:ph type="title"/>
          </p:nvPr>
        </p:nvSpPr>
        <p:spPr>
          <a:xfrm>
            <a:off x="-8" y="5994664"/>
            <a:ext cx="9156300" cy="559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6FB6"/>
              </a:buClr>
              <a:buSzPts val="4400"/>
              <a:buFont typeface="Arial"/>
              <a:buNone/>
            </a:pPr>
            <a:r>
              <a:rPr lang="en-US" sz="4400"/>
              <a:t>Tell Me a Story</a:t>
            </a:r>
            <a:endParaRPr sz="5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6"/>
        <p:cNvGrpSpPr/>
        <p:nvPr/>
      </p:nvGrpSpPr>
      <p:grpSpPr>
        <a:xfrm>
          <a:off x="0" y="0"/>
          <a:ext cx="0" cy="0"/>
          <a:chOff x="0" y="0"/>
          <a:chExt cx="0" cy="0"/>
        </a:xfrm>
      </p:grpSpPr>
      <p:sp>
        <p:nvSpPr>
          <p:cNvPr id="1267" name="Google Shape;1267;p105"/>
          <p:cNvSpPr txBox="1">
            <a:spLocks noGrp="1"/>
          </p:cNvSpPr>
          <p:nvPr>
            <p:ph type="body" idx="1"/>
          </p:nvPr>
        </p:nvSpPr>
        <p:spPr>
          <a:xfrm>
            <a:off x="1660583" y="1489802"/>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Welcome</a:t>
            </a:r>
            <a:endParaRPr/>
          </a:p>
        </p:txBody>
      </p:sp>
      <p:sp>
        <p:nvSpPr>
          <p:cNvPr id="1268" name="Google Shape;1268;p105"/>
          <p:cNvSpPr txBox="1">
            <a:spLocks noGrp="1"/>
          </p:cNvSpPr>
          <p:nvPr>
            <p:ph type="body" idx="3"/>
          </p:nvPr>
        </p:nvSpPr>
        <p:spPr>
          <a:xfrm>
            <a:off x="1660583" y="2653440"/>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Reading tip</a:t>
            </a:r>
            <a:endParaRPr/>
          </a:p>
        </p:txBody>
      </p:sp>
      <p:sp>
        <p:nvSpPr>
          <p:cNvPr id="1269" name="Google Shape;1269;p105"/>
          <p:cNvSpPr txBox="1">
            <a:spLocks noGrp="1"/>
          </p:cNvSpPr>
          <p:nvPr>
            <p:ph type="body" idx="4"/>
          </p:nvPr>
        </p:nvSpPr>
        <p:spPr>
          <a:xfrm>
            <a:off x="1660583" y="3817079"/>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Practice time</a:t>
            </a:r>
            <a:endParaRPr/>
          </a:p>
        </p:txBody>
      </p:sp>
      <p:sp>
        <p:nvSpPr>
          <p:cNvPr id="1270" name="Google Shape;1270;p10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Agenda</a:t>
            </a:r>
            <a:endParaRPr/>
          </a:p>
        </p:txBody>
      </p:sp>
      <p:sp>
        <p:nvSpPr>
          <p:cNvPr id="1271" name="Google Shape;1271;p105"/>
          <p:cNvSpPr txBox="1">
            <a:spLocks noGrp="1"/>
          </p:cNvSpPr>
          <p:nvPr>
            <p:ph type="body" idx="5"/>
          </p:nvPr>
        </p:nvSpPr>
        <p:spPr>
          <a:xfrm>
            <a:off x="1660583" y="4992079"/>
            <a:ext cx="36426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Reflection &amp; updates</a:t>
            </a:r>
            <a:endParaRPr/>
          </a:p>
        </p:txBody>
      </p:sp>
      <p:pic>
        <p:nvPicPr>
          <p:cNvPr id="1272" name="Google Shape;1272;p105"/>
          <p:cNvPicPr preferRelativeResize="0">
            <a:picLocks noGrp="1"/>
          </p:cNvPicPr>
          <p:nvPr>
            <p:ph type="body" idx="6"/>
          </p:nvPr>
        </p:nvPicPr>
        <p:blipFill rotWithShape="1">
          <a:blip r:embed="rId3">
            <a:alphaModFix/>
          </a:blip>
          <a:srcRect/>
          <a:stretch/>
        </p:blipFill>
        <p:spPr>
          <a:xfrm>
            <a:off x="912540" y="1504823"/>
            <a:ext cx="573000" cy="908400"/>
          </a:xfrm>
          <a:prstGeom prst="rect">
            <a:avLst/>
          </a:prstGeom>
          <a:noFill/>
          <a:ln>
            <a:noFill/>
          </a:ln>
        </p:spPr>
      </p:pic>
      <p:pic>
        <p:nvPicPr>
          <p:cNvPr id="1273" name="Google Shape;1273;p105"/>
          <p:cNvPicPr preferRelativeResize="0">
            <a:picLocks noGrp="1"/>
          </p:cNvPicPr>
          <p:nvPr>
            <p:ph type="body" idx="7"/>
          </p:nvPr>
        </p:nvPicPr>
        <p:blipFill rotWithShape="1">
          <a:blip r:embed="rId4">
            <a:alphaModFix/>
          </a:blip>
          <a:srcRect/>
          <a:stretch/>
        </p:blipFill>
        <p:spPr>
          <a:xfrm>
            <a:off x="693738" y="2821020"/>
            <a:ext cx="758700" cy="710400"/>
          </a:xfrm>
          <a:prstGeom prst="rect">
            <a:avLst/>
          </a:prstGeom>
          <a:noFill/>
          <a:ln>
            <a:noFill/>
          </a:ln>
        </p:spPr>
      </p:pic>
      <p:pic>
        <p:nvPicPr>
          <p:cNvPr id="1274" name="Google Shape;1274;p105"/>
          <p:cNvPicPr preferRelativeResize="0">
            <a:picLocks noGrp="1"/>
          </p:cNvPicPr>
          <p:nvPr>
            <p:ph type="body" idx="8"/>
          </p:nvPr>
        </p:nvPicPr>
        <p:blipFill rotWithShape="1">
          <a:blip r:embed="rId5">
            <a:alphaModFix/>
          </a:blip>
          <a:srcRect/>
          <a:stretch/>
        </p:blipFill>
        <p:spPr>
          <a:xfrm>
            <a:off x="676611" y="3936650"/>
            <a:ext cx="793200" cy="714300"/>
          </a:xfrm>
          <a:prstGeom prst="rect">
            <a:avLst/>
          </a:prstGeom>
          <a:noFill/>
          <a:ln>
            <a:noFill/>
          </a:ln>
        </p:spPr>
      </p:pic>
      <p:pic>
        <p:nvPicPr>
          <p:cNvPr id="1275" name="Google Shape;1275;p105"/>
          <p:cNvPicPr preferRelativeResize="0">
            <a:picLocks noGrp="1"/>
          </p:cNvPicPr>
          <p:nvPr>
            <p:ph type="body" idx="9"/>
          </p:nvPr>
        </p:nvPicPr>
        <p:blipFill rotWithShape="1">
          <a:blip r:embed="rId6">
            <a:alphaModFix/>
          </a:blip>
          <a:srcRect/>
          <a:stretch/>
        </p:blipFill>
        <p:spPr>
          <a:xfrm>
            <a:off x="743965" y="5088376"/>
            <a:ext cx="658500" cy="719400"/>
          </a:xfrm>
          <a:prstGeom prst="rect">
            <a:avLst/>
          </a:prstGeom>
          <a:noFill/>
          <a:ln>
            <a:noFill/>
          </a:ln>
        </p:spPr>
      </p:pic>
      <p:pic>
        <p:nvPicPr>
          <p:cNvPr id="1276" name="Google Shape;1276;p105" descr="A group of people posing for the camera&#10;&#10;Description automatically generated"/>
          <p:cNvPicPr preferRelativeResize="0">
            <a:picLocks noGrp="1"/>
          </p:cNvPicPr>
          <p:nvPr>
            <p:ph type="pic" idx="2"/>
          </p:nvPr>
        </p:nvPicPr>
        <p:blipFill rotWithShape="1">
          <a:blip r:embed="rId7">
            <a:alphaModFix/>
          </a:blip>
          <a:srcRect t="65" b="61"/>
          <a:stretch/>
        </p:blipFill>
        <p:spPr>
          <a:xfrm>
            <a:off x="6174911" y="1558066"/>
            <a:ext cx="5394325" cy="4518024"/>
          </a:xfrm>
          <a:prstGeom prst="rect">
            <a:avLst/>
          </a:prstGeom>
          <a:noFill/>
          <a:ln w="19050" cap="flat" cmpd="sng">
            <a:solidFill>
              <a:srgbClr val="666666"/>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7"/>
          <p:cNvSpPr txBox="1">
            <a:spLocks noGrp="1"/>
          </p:cNvSpPr>
          <p:nvPr>
            <p:ph type="title"/>
          </p:nvPr>
        </p:nvSpPr>
        <p:spPr>
          <a:xfrm>
            <a:off x="0" y="-1"/>
            <a:ext cx="9160000" cy="1251200"/>
          </a:xfrm>
          <a:prstGeom prst="rect">
            <a:avLst/>
          </a:prstGeom>
        </p:spPr>
        <p:txBody>
          <a:bodyPr spcFirstLastPara="1" wrap="square" lIns="274300" tIns="45700" rIns="91433" bIns="45700" anchor="ctr" anchorCtr="0">
            <a:normAutofit/>
          </a:bodyPr>
          <a:lstStyle/>
          <a:p>
            <a:r>
              <a:rPr lang="en"/>
              <a:t>Family Confidence Survey</a:t>
            </a:r>
            <a:endParaRPr/>
          </a:p>
        </p:txBody>
      </p:sp>
      <p:sp>
        <p:nvSpPr>
          <p:cNvPr id="104" name="Google Shape;104;p27"/>
          <p:cNvSpPr txBox="1"/>
          <p:nvPr/>
        </p:nvSpPr>
        <p:spPr>
          <a:xfrm>
            <a:off x="518033" y="1666700"/>
            <a:ext cx="5127200" cy="4788963"/>
          </a:xfrm>
          <a:prstGeom prst="rect">
            <a:avLst/>
          </a:prstGeom>
          <a:noFill/>
          <a:ln>
            <a:noFill/>
          </a:ln>
        </p:spPr>
        <p:txBody>
          <a:bodyPr spcFirstLastPara="1" wrap="square" lIns="121900" tIns="121900" rIns="121900" bIns="121900" anchor="t" anchorCtr="0">
            <a:spAutoFit/>
          </a:bodyPr>
          <a:lstStyle/>
          <a:p>
            <a:pPr>
              <a:lnSpc>
                <a:spcPct val="90000"/>
              </a:lnSpc>
            </a:pPr>
            <a:r>
              <a:rPr lang="en" sz="3200" b="1">
                <a:solidFill>
                  <a:srgbClr val="0771BA"/>
                </a:solidFill>
                <a:latin typeface="Calibri"/>
                <a:ea typeface="Calibri"/>
                <a:cs typeface="Calibri"/>
                <a:sym typeface="Calibri"/>
              </a:rPr>
              <a:t>Scan this code to share how you’re feeling about reading with your child. Participants will be entered into a raffle for a $15 gift card. One winner per school will be drawn after the first and last workshops.</a:t>
            </a:r>
            <a:endParaRPr sz="3200" b="1">
              <a:solidFill>
                <a:srgbClr val="0771BA"/>
              </a:solidFill>
              <a:latin typeface="Calibri"/>
              <a:ea typeface="Calibri"/>
              <a:cs typeface="Calibri"/>
              <a:sym typeface="Calibri"/>
            </a:endParaRPr>
          </a:p>
          <a:p>
            <a:pPr>
              <a:lnSpc>
                <a:spcPct val="90000"/>
              </a:lnSpc>
            </a:pPr>
            <a:endParaRPr sz="3467" b="1">
              <a:solidFill>
                <a:srgbClr val="0771BA"/>
              </a:solidFill>
              <a:latin typeface="Calibri"/>
              <a:ea typeface="Calibri"/>
              <a:cs typeface="Calibri"/>
              <a:sym typeface="Calibri"/>
            </a:endParaRPr>
          </a:p>
          <a:p>
            <a:pPr>
              <a:lnSpc>
                <a:spcPct val="90000"/>
              </a:lnSpc>
            </a:pPr>
            <a:r>
              <a:rPr lang="en" sz="3733" b="1" u="sng">
                <a:solidFill>
                  <a:schemeClr val="hlink"/>
                </a:solidFill>
                <a:latin typeface="Calibri"/>
                <a:ea typeface="Calibri"/>
                <a:cs typeface="Calibri"/>
                <a:sym typeface="Calibri"/>
                <a:hlinkClick r:id="rId3"/>
              </a:rPr>
              <a:t>bit.ly/3BUBxbx</a:t>
            </a:r>
            <a:endParaRPr sz="3733" b="1">
              <a:solidFill>
                <a:srgbClr val="0771BA"/>
              </a:solidFill>
              <a:latin typeface="Calibri"/>
              <a:ea typeface="Calibri"/>
              <a:cs typeface="Calibri"/>
              <a:sym typeface="Calibri"/>
            </a:endParaRPr>
          </a:p>
        </p:txBody>
      </p:sp>
      <p:pic>
        <p:nvPicPr>
          <p:cNvPr id="105" name="Google Shape;105;p27"/>
          <p:cNvPicPr preferRelativeResize="0"/>
          <p:nvPr/>
        </p:nvPicPr>
        <p:blipFill>
          <a:blip r:embed="rId4">
            <a:alphaModFix/>
          </a:blip>
          <a:stretch>
            <a:fillRect/>
          </a:stretch>
        </p:blipFill>
        <p:spPr>
          <a:xfrm>
            <a:off x="5715002" y="1461501"/>
            <a:ext cx="5200401" cy="5200401"/>
          </a:xfrm>
          <a:prstGeom prst="rect">
            <a:avLst/>
          </a:prstGeom>
          <a:noFill/>
          <a:ln>
            <a:noFill/>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7"/>
        <p:cNvGrpSpPr/>
        <p:nvPr/>
      </p:nvGrpSpPr>
      <p:grpSpPr>
        <a:xfrm>
          <a:off x="0" y="0"/>
          <a:ext cx="0" cy="0"/>
          <a:chOff x="0" y="0"/>
          <a:chExt cx="0" cy="0"/>
        </a:xfrm>
      </p:grpSpPr>
      <p:sp>
        <p:nvSpPr>
          <p:cNvPr id="1288" name="Google Shape;1288;p107"/>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289" name="Google Shape;1289;p107"/>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290" name="Google Shape;1290;p107"/>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291" name="Google Shape;1291;p107"/>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292" name="Google Shape;1292;p107"/>
          <p:cNvSpPr txBox="1">
            <a:spLocks noGrp="1"/>
          </p:cNvSpPr>
          <p:nvPr>
            <p:ph type="body" idx="5"/>
          </p:nvPr>
        </p:nvSpPr>
        <p:spPr>
          <a:xfrm>
            <a:off x="1044438" y="1502511"/>
            <a:ext cx="34353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Be prepared.</a:t>
            </a:r>
            <a:endParaRPr/>
          </a:p>
        </p:txBody>
      </p:sp>
      <p:sp>
        <p:nvSpPr>
          <p:cNvPr id="1293" name="Google Shape;1293;p107"/>
          <p:cNvSpPr txBox="1">
            <a:spLocks noGrp="1"/>
          </p:cNvSpPr>
          <p:nvPr>
            <p:ph type="body" idx="6"/>
          </p:nvPr>
        </p:nvSpPr>
        <p:spPr>
          <a:xfrm>
            <a:off x="1046485" y="2653440"/>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Be present.</a:t>
            </a:r>
            <a:endParaRPr/>
          </a:p>
        </p:txBody>
      </p:sp>
      <p:sp>
        <p:nvSpPr>
          <p:cNvPr id="1294" name="Google Shape;1294;p107"/>
          <p:cNvSpPr txBox="1">
            <a:spLocks noGrp="1"/>
          </p:cNvSpPr>
          <p:nvPr>
            <p:ph type="body" idx="7"/>
          </p:nvPr>
        </p:nvSpPr>
        <p:spPr>
          <a:xfrm>
            <a:off x="1044439" y="3804369"/>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Be courteous.</a:t>
            </a:r>
            <a:endParaRPr/>
          </a:p>
        </p:txBody>
      </p:sp>
      <p:sp>
        <p:nvSpPr>
          <p:cNvPr id="1295" name="Google Shape;1295;p107"/>
          <p:cNvSpPr txBox="1">
            <a:spLocks noGrp="1"/>
          </p:cNvSpPr>
          <p:nvPr>
            <p:ph type="body" idx="8"/>
          </p:nvPr>
        </p:nvSpPr>
        <p:spPr>
          <a:xfrm>
            <a:off x="1044438" y="4959551"/>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Ask questions.</a:t>
            </a:r>
            <a:endParaRPr/>
          </a:p>
        </p:txBody>
      </p:sp>
      <p:sp>
        <p:nvSpPr>
          <p:cNvPr id="1296" name="Google Shape;1296;p107"/>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Workshop guidelines</a:t>
            </a:r>
            <a:endParaRPr/>
          </a:p>
        </p:txBody>
      </p:sp>
      <p:pic>
        <p:nvPicPr>
          <p:cNvPr id="1297" name="Google Shape;1297;p107" descr="Icon&#10;&#10;Description automatically generated"/>
          <p:cNvPicPr preferRelativeResize="0"/>
          <p:nvPr/>
        </p:nvPicPr>
        <p:blipFill rotWithShape="1">
          <a:blip r:embed="rId3">
            <a:alphaModFix/>
          </a:blip>
          <a:srcRect/>
          <a:stretch/>
        </p:blipFill>
        <p:spPr>
          <a:xfrm>
            <a:off x="350915" y="1601936"/>
            <a:ext cx="585197" cy="831415"/>
          </a:xfrm>
          <a:prstGeom prst="rect">
            <a:avLst/>
          </a:prstGeom>
          <a:noFill/>
          <a:ln>
            <a:noFill/>
          </a:ln>
        </p:spPr>
      </p:pic>
      <p:pic>
        <p:nvPicPr>
          <p:cNvPr id="1298" name="Google Shape;1298;p107" descr="Icon&#10;&#10;Description automatically generated"/>
          <p:cNvPicPr preferRelativeResize="0"/>
          <p:nvPr/>
        </p:nvPicPr>
        <p:blipFill rotWithShape="1">
          <a:blip r:embed="rId4">
            <a:alphaModFix/>
          </a:blip>
          <a:srcRect/>
          <a:stretch/>
        </p:blipFill>
        <p:spPr>
          <a:xfrm>
            <a:off x="350915" y="5188440"/>
            <a:ext cx="585196" cy="585196"/>
          </a:xfrm>
          <a:prstGeom prst="rect">
            <a:avLst/>
          </a:prstGeom>
          <a:noFill/>
          <a:ln>
            <a:noFill/>
          </a:ln>
        </p:spPr>
      </p:pic>
      <p:pic>
        <p:nvPicPr>
          <p:cNvPr id="1299" name="Google Shape;1299;p107" descr="Icon&#10;&#10;Description automatically generated"/>
          <p:cNvPicPr preferRelativeResize="0"/>
          <p:nvPr/>
        </p:nvPicPr>
        <p:blipFill rotWithShape="1">
          <a:blip r:embed="rId5">
            <a:alphaModFix/>
          </a:blip>
          <a:srcRect/>
          <a:stretch/>
        </p:blipFill>
        <p:spPr>
          <a:xfrm>
            <a:off x="350915" y="4116743"/>
            <a:ext cx="585197" cy="418228"/>
          </a:xfrm>
          <a:prstGeom prst="rect">
            <a:avLst/>
          </a:prstGeom>
          <a:noFill/>
          <a:ln>
            <a:noFill/>
          </a:ln>
        </p:spPr>
      </p:pic>
      <p:pic>
        <p:nvPicPr>
          <p:cNvPr id="1300" name="Google Shape;1300;p107" descr="Icon&#10;&#10;Description automatically generated"/>
          <p:cNvPicPr preferRelativeResize="0"/>
          <p:nvPr/>
        </p:nvPicPr>
        <p:blipFill rotWithShape="1">
          <a:blip r:embed="rId6">
            <a:alphaModFix/>
          </a:blip>
          <a:srcRect/>
          <a:stretch/>
        </p:blipFill>
        <p:spPr>
          <a:xfrm>
            <a:off x="478779" y="2796891"/>
            <a:ext cx="329468" cy="66638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4"/>
        <p:cNvGrpSpPr/>
        <p:nvPr/>
      </p:nvGrpSpPr>
      <p:grpSpPr>
        <a:xfrm>
          <a:off x="0" y="0"/>
          <a:ext cx="0" cy="0"/>
          <a:chOff x="0" y="0"/>
          <a:chExt cx="0" cy="0"/>
        </a:xfrm>
      </p:grpSpPr>
      <p:sp>
        <p:nvSpPr>
          <p:cNvPr id="1305" name="Google Shape;1305;p108"/>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p>
            <a:pPr marL="0" lvl="0" indent="0" algn="l" rtl="0">
              <a:lnSpc>
                <a:spcPct val="100000"/>
              </a:lnSpc>
              <a:spcBef>
                <a:spcPts val="0"/>
              </a:spcBef>
              <a:spcAft>
                <a:spcPts val="0"/>
              </a:spcAft>
              <a:buClr>
                <a:srgbClr val="006FB6"/>
              </a:buClr>
              <a:buSzPts val="5000"/>
              <a:buFont typeface="Calibri"/>
              <a:buNone/>
            </a:pPr>
            <a:r>
              <a:rPr lang="en-US">
                <a:solidFill>
                  <a:srgbClr val="006FB6"/>
                </a:solidFill>
              </a:rPr>
              <a:t>Tell me a story</a:t>
            </a:r>
            <a:endParaRPr/>
          </a:p>
        </p:txBody>
      </p:sp>
      <p:sp>
        <p:nvSpPr>
          <p:cNvPr id="1306" name="Google Shape;1306;p108"/>
          <p:cNvSpPr txBox="1">
            <a:spLocks noGrp="1"/>
          </p:cNvSpPr>
          <p:nvPr>
            <p:ph type="body" idx="1"/>
          </p:nvPr>
        </p:nvSpPr>
        <p:spPr>
          <a:xfrm>
            <a:off x="9222875" y="4566289"/>
            <a:ext cx="2497200" cy="2031900"/>
          </a:xfrm>
          <a:prstGeom prst="rect">
            <a:avLst/>
          </a:prstGeom>
          <a:noFill/>
          <a:ln>
            <a:noFill/>
          </a:ln>
        </p:spPr>
        <p:txBody>
          <a:bodyPr spcFirstLastPara="1" wrap="square" lIns="91425" tIns="45700" rIns="91425" bIns="45700" anchor="t" anchorCtr="0">
            <a:spAutoFit/>
          </a:bodyPr>
          <a:lstStyle/>
          <a:p>
            <a:pPr marL="0" lvl="0" indent="0" algn="ctr" rtl="0">
              <a:lnSpc>
                <a:spcPct val="90000"/>
              </a:lnSpc>
              <a:spcBef>
                <a:spcPts val="0"/>
              </a:spcBef>
              <a:spcAft>
                <a:spcPts val="0"/>
              </a:spcAft>
              <a:buClr>
                <a:srgbClr val="006FB6"/>
              </a:buClr>
              <a:buSzPts val="2100"/>
              <a:buNone/>
            </a:pPr>
            <a:r>
              <a:rPr lang="en-US"/>
              <a:t>This tip helps your child understand the way stories are organized. </a:t>
            </a:r>
            <a:endParaRPr sz="2600">
              <a:solidFill>
                <a:srgbClr val="006FB6"/>
              </a:solidFill>
            </a:endParaRPr>
          </a:p>
        </p:txBody>
      </p:sp>
      <p:pic>
        <p:nvPicPr>
          <p:cNvPr id="1307" name="Google Shape;1307;p108"/>
          <p:cNvPicPr preferRelativeResize="0">
            <a:picLocks noGrp="1"/>
          </p:cNvPicPr>
          <p:nvPr>
            <p:ph type="pic" idx="2"/>
          </p:nvPr>
        </p:nvPicPr>
        <p:blipFill rotWithShape="1">
          <a:blip r:embed="rId3">
            <a:alphaModFix/>
          </a:blip>
          <a:srcRect l="-802" t="-28703" r="-811" b="-20103"/>
          <a:stretch/>
        </p:blipFill>
        <p:spPr>
          <a:xfrm>
            <a:off x="9282749" y="1283634"/>
            <a:ext cx="2377441" cy="3172968"/>
          </a:xfrm>
          <a:prstGeom prst="rect">
            <a:avLst/>
          </a:prstGeom>
          <a:noFill/>
          <a:ln>
            <a:noFill/>
          </a:ln>
        </p:spPr>
      </p:pic>
      <p:sp>
        <p:nvSpPr>
          <p:cNvPr id="1308" name="Google Shape;1308;p108"/>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2</a:t>
            </a:r>
            <a:endParaRPr/>
          </a:p>
        </p:txBody>
      </p:sp>
      <p:sp>
        <p:nvSpPr>
          <p:cNvPr id="1309" name="Google Shape;1309;p108"/>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4</a:t>
            </a:r>
            <a:endParaRPr/>
          </a:p>
        </p:txBody>
      </p:sp>
      <p:sp>
        <p:nvSpPr>
          <p:cNvPr id="1310" name="Google Shape;1310;p108"/>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3</a:t>
            </a:r>
            <a:endParaRPr/>
          </a:p>
        </p:txBody>
      </p:sp>
      <p:sp>
        <p:nvSpPr>
          <p:cNvPr id="1311" name="Google Shape;1311;p108"/>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Think of a story.</a:t>
            </a:r>
            <a:endParaRPr/>
          </a:p>
        </p:txBody>
      </p:sp>
      <p:sp>
        <p:nvSpPr>
          <p:cNvPr id="1312" name="Google Shape;1312;p108"/>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Tell me the beginning.</a:t>
            </a:r>
            <a:endParaRPr/>
          </a:p>
        </p:txBody>
      </p:sp>
      <p:sp>
        <p:nvSpPr>
          <p:cNvPr id="1313" name="Google Shape;1313;p108"/>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Tell me the middle.</a:t>
            </a:r>
            <a:endParaRPr/>
          </a:p>
        </p:txBody>
      </p:sp>
      <p:sp>
        <p:nvSpPr>
          <p:cNvPr id="1314" name="Google Shape;1314;p108"/>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Tell me the end.</a:t>
            </a:r>
            <a:endParaRPr/>
          </a:p>
        </p:txBody>
      </p:sp>
      <p:sp>
        <p:nvSpPr>
          <p:cNvPr id="1315" name="Google Shape;1315;p108"/>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1</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9"/>
        <p:cNvGrpSpPr/>
        <p:nvPr/>
      </p:nvGrpSpPr>
      <p:grpSpPr>
        <a:xfrm>
          <a:off x="0" y="0"/>
          <a:ext cx="0" cy="0"/>
          <a:chOff x="0" y="0"/>
          <a:chExt cx="0" cy="0"/>
        </a:xfrm>
      </p:grpSpPr>
      <p:sp>
        <p:nvSpPr>
          <p:cNvPr id="1320" name="Google Shape;1320;p109"/>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90000"/>
              </a:lnSpc>
              <a:spcBef>
                <a:spcPts val="1000"/>
              </a:spcBef>
              <a:spcAft>
                <a:spcPts val="0"/>
              </a:spcAft>
              <a:buSzPts val="3000"/>
              <a:buNone/>
            </a:pPr>
            <a:r>
              <a:rPr lang="en-US"/>
              <a:t>how a text is organized. A story has a beginning, middle, and an end.</a:t>
            </a:r>
            <a:endParaRPr/>
          </a:p>
        </p:txBody>
      </p:sp>
      <p:sp>
        <p:nvSpPr>
          <p:cNvPr id="1321" name="Google Shape;1321;p109"/>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r>
              <a:rPr lang="en-US"/>
              <a:t>the sequence of events in a story.</a:t>
            </a:r>
            <a:endParaRPr/>
          </a:p>
        </p:txBody>
      </p:sp>
      <p:sp>
        <p:nvSpPr>
          <p:cNvPr id="1322" name="Google Shape;1322;p109"/>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r>
              <a:rPr lang="en-US"/>
              <a:t>when and where a story takes place.</a:t>
            </a:r>
            <a:endParaRPr/>
          </a:p>
        </p:txBody>
      </p:sp>
      <p:sp>
        <p:nvSpPr>
          <p:cNvPr id="1323" name="Google Shape;1323;p109"/>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90000"/>
              </a:lnSpc>
              <a:spcBef>
                <a:spcPts val="1000"/>
              </a:spcBef>
              <a:spcAft>
                <a:spcPts val="0"/>
              </a:spcAft>
              <a:buSzPts val="3000"/>
              <a:buNone/>
            </a:pPr>
            <a:r>
              <a:rPr lang="en-US"/>
              <a:t>someone (or something) that is thinking, feeling, talking, and acting in a story.</a:t>
            </a:r>
            <a:endParaRPr/>
          </a:p>
        </p:txBody>
      </p:sp>
      <p:sp>
        <p:nvSpPr>
          <p:cNvPr id="1324" name="Google Shape;1324;p109"/>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r>
              <a:rPr lang="en-US" b="1"/>
              <a:t>Structure</a:t>
            </a:r>
            <a:endParaRPr b="1"/>
          </a:p>
        </p:txBody>
      </p:sp>
      <p:sp>
        <p:nvSpPr>
          <p:cNvPr id="1325" name="Google Shape;1325;p109"/>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r>
              <a:rPr lang="en-US" b="1"/>
              <a:t>Plot</a:t>
            </a:r>
            <a:endParaRPr b="1"/>
          </a:p>
        </p:txBody>
      </p:sp>
      <p:sp>
        <p:nvSpPr>
          <p:cNvPr id="1326" name="Google Shape;1326;p109"/>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Clr>
                <a:schemeClr val="dk1"/>
              </a:buClr>
              <a:buSzPts val="4000"/>
              <a:buFont typeface="Arial"/>
              <a:buNone/>
            </a:pPr>
            <a:r>
              <a:rPr lang="en-US" b="1"/>
              <a:t>Setting</a:t>
            </a:r>
            <a:endParaRPr b="1"/>
          </a:p>
        </p:txBody>
      </p:sp>
      <p:sp>
        <p:nvSpPr>
          <p:cNvPr id="1327" name="Google Shape;1327;p109"/>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r>
              <a:rPr lang="en-US" b="1"/>
              <a:t>Character</a:t>
            </a:r>
            <a:endParaRPr b="1"/>
          </a:p>
        </p:txBody>
      </p:sp>
      <p:sp>
        <p:nvSpPr>
          <p:cNvPr id="1328" name="Google Shape;1328;p109"/>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SzPts val="5000"/>
              <a:buNone/>
            </a:pPr>
            <a:r>
              <a:rPr lang="en-US"/>
              <a:t>Check in on literacy terms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2"/>
        <p:cNvGrpSpPr/>
        <p:nvPr/>
      </p:nvGrpSpPr>
      <p:grpSpPr>
        <a:xfrm>
          <a:off x="0" y="0"/>
          <a:ext cx="0" cy="0"/>
          <a:chOff x="0" y="0"/>
          <a:chExt cx="0" cy="0"/>
        </a:xfrm>
      </p:grpSpPr>
      <p:sp>
        <p:nvSpPr>
          <p:cNvPr id="1333" name="Google Shape;1333;p110"/>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06FB6"/>
              </a:buClr>
              <a:buSzPts val="5000"/>
              <a:buFont typeface="Calibri"/>
              <a:buNone/>
            </a:pPr>
            <a:r>
              <a:rPr lang="en-US">
                <a:solidFill>
                  <a:srgbClr val="006FB6"/>
                </a:solidFill>
              </a:rPr>
              <a:t>Think of a story</a:t>
            </a:r>
            <a:endParaRPr/>
          </a:p>
        </p:txBody>
      </p:sp>
      <p:sp>
        <p:nvSpPr>
          <p:cNvPr id="1334" name="Google Shape;1334;p110"/>
          <p:cNvSpPr txBox="1">
            <a:spLocks noGrp="1"/>
          </p:cNvSpPr>
          <p:nvPr>
            <p:ph type="body" idx="1"/>
          </p:nvPr>
        </p:nvSpPr>
        <p:spPr>
          <a:xfrm>
            <a:off x="330075" y="1251275"/>
            <a:ext cx="7344300" cy="4700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4000"/>
              <a:buNone/>
            </a:pPr>
            <a:r>
              <a:rPr lang="en-US" sz="3300"/>
              <a:t>Ask your child to think of a story. </a:t>
            </a:r>
            <a:endParaRPr sz="3300"/>
          </a:p>
          <a:p>
            <a:pPr marL="0" lvl="0" indent="0" algn="l" rtl="0">
              <a:lnSpc>
                <a:spcPct val="90000"/>
              </a:lnSpc>
              <a:spcBef>
                <a:spcPts val="0"/>
              </a:spcBef>
              <a:spcAft>
                <a:spcPts val="0"/>
              </a:spcAft>
              <a:buSzPts val="4000"/>
              <a:buNone/>
            </a:pPr>
            <a:endParaRPr sz="3300"/>
          </a:p>
          <a:p>
            <a:pPr marL="0" lvl="0" indent="0" algn="l" rtl="0">
              <a:lnSpc>
                <a:spcPct val="90000"/>
              </a:lnSpc>
              <a:spcBef>
                <a:spcPts val="0"/>
              </a:spcBef>
              <a:spcAft>
                <a:spcPts val="0"/>
              </a:spcAft>
              <a:buSzPts val="4000"/>
              <a:buNone/>
            </a:pPr>
            <a:r>
              <a:rPr lang="en-US" sz="3300"/>
              <a:t>The story could be:</a:t>
            </a:r>
            <a:endParaRPr sz="3300"/>
          </a:p>
          <a:p>
            <a:pPr marL="457200" lvl="0" indent="-419100" algn="l" rtl="0">
              <a:lnSpc>
                <a:spcPct val="90000"/>
              </a:lnSpc>
              <a:spcBef>
                <a:spcPts val="0"/>
              </a:spcBef>
              <a:spcAft>
                <a:spcPts val="0"/>
              </a:spcAft>
              <a:buSzPts val="3000"/>
              <a:buFont typeface="Calibri"/>
              <a:buChar char="●"/>
            </a:pPr>
            <a:r>
              <a:rPr lang="en-US" sz="3300"/>
              <a:t>from your family life or culture</a:t>
            </a:r>
            <a:endParaRPr sz="3300"/>
          </a:p>
          <a:p>
            <a:pPr marL="457200" lvl="0" indent="-438150" algn="l" rtl="0">
              <a:lnSpc>
                <a:spcPct val="90000"/>
              </a:lnSpc>
              <a:spcBef>
                <a:spcPts val="0"/>
              </a:spcBef>
              <a:spcAft>
                <a:spcPts val="0"/>
              </a:spcAft>
              <a:buSzPts val="3300"/>
              <a:buFont typeface="Calibri"/>
              <a:buChar char="●"/>
            </a:pPr>
            <a:r>
              <a:rPr lang="en-US" sz="3300"/>
              <a:t>a story you know from a book, game, or movie.</a:t>
            </a:r>
            <a:endParaRPr sz="3300"/>
          </a:p>
          <a:p>
            <a:pPr marL="457200" lvl="0" indent="-438150" algn="l" rtl="0">
              <a:lnSpc>
                <a:spcPct val="90000"/>
              </a:lnSpc>
              <a:spcBef>
                <a:spcPts val="0"/>
              </a:spcBef>
              <a:spcAft>
                <a:spcPts val="0"/>
              </a:spcAft>
              <a:buSzPts val="3300"/>
              <a:buFont typeface="Calibri"/>
              <a:buChar char="●"/>
            </a:pPr>
            <a:r>
              <a:rPr lang="en-US" sz="3300"/>
              <a:t>a made-up story about something they are interested in, such as dinosaurs or a favorite stuffed animal.</a:t>
            </a:r>
            <a:endParaRPr sz="3300"/>
          </a:p>
          <a:p>
            <a:pPr marL="0" lvl="0" indent="0" algn="l" rtl="0">
              <a:lnSpc>
                <a:spcPct val="90000"/>
              </a:lnSpc>
              <a:spcBef>
                <a:spcPts val="1000"/>
              </a:spcBef>
              <a:spcAft>
                <a:spcPts val="0"/>
              </a:spcAft>
              <a:buClr>
                <a:srgbClr val="006FB6"/>
              </a:buClr>
              <a:buSzPts val="4000"/>
              <a:buNone/>
            </a:pPr>
            <a:endParaRPr/>
          </a:p>
        </p:txBody>
      </p:sp>
      <p:sp>
        <p:nvSpPr>
          <p:cNvPr id="1335" name="Google Shape;1335;p110"/>
          <p:cNvSpPr txBox="1">
            <a:spLocks noGrp="1"/>
          </p:cNvSpPr>
          <p:nvPr>
            <p:ph type="body" idx="3"/>
          </p:nvPr>
        </p:nvSpPr>
        <p:spPr>
          <a:xfrm>
            <a:off x="9045650" y="3860875"/>
            <a:ext cx="2939400" cy="21852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6FB6"/>
              </a:buClr>
              <a:buSzPts val="2100"/>
              <a:buFont typeface="Arial"/>
              <a:buNone/>
            </a:pPr>
            <a:endParaRPr b="1"/>
          </a:p>
          <a:p>
            <a:pPr marL="0" lvl="0" indent="0" algn="ctr" rtl="0">
              <a:lnSpc>
                <a:spcPct val="90000"/>
              </a:lnSpc>
              <a:spcBef>
                <a:spcPts val="0"/>
              </a:spcBef>
              <a:spcAft>
                <a:spcPts val="0"/>
              </a:spcAft>
              <a:buClr>
                <a:srgbClr val="006FB6"/>
              </a:buClr>
              <a:buSzPts val="2100"/>
              <a:buFont typeface="Arial"/>
              <a:buNone/>
            </a:pPr>
            <a:r>
              <a:rPr lang="en-US" sz="3200"/>
              <a:t>Think of a story. Be creative!</a:t>
            </a:r>
            <a:endParaRPr sz="3200"/>
          </a:p>
          <a:p>
            <a:pPr marL="0" lvl="0" indent="0" algn="ctr" rtl="0">
              <a:lnSpc>
                <a:spcPct val="90000"/>
              </a:lnSpc>
              <a:spcBef>
                <a:spcPts val="0"/>
              </a:spcBef>
              <a:spcAft>
                <a:spcPts val="0"/>
              </a:spcAft>
              <a:buClr>
                <a:srgbClr val="006FB6"/>
              </a:buClr>
              <a:buSzPts val="2100"/>
              <a:buFont typeface="Arial"/>
              <a:buNone/>
            </a:pPr>
            <a:endParaRPr/>
          </a:p>
        </p:txBody>
      </p:sp>
      <p:pic>
        <p:nvPicPr>
          <p:cNvPr id="1336" name="Google Shape;1336;p110" descr="A picture containing person, child, laptop, indoor&#10;&#10;Description generated with very high confidence"/>
          <p:cNvPicPr preferRelativeResize="0">
            <a:picLocks noGrp="1"/>
          </p:cNvPicPr>
          <p:nvPr>
            <p:ph type="pic" idx="2"/>
          </p:nvPr>
        </p:nvPicPr>
        <p:blipFill rotWithShape="1">
          <a:blip r:embed="rId3">
            <a:alphaModFix/>
          </a:blip>
          <a:srcRect l="1139" r="1138"/>
          <a:stretch/>
        </p:blipFill>
        <p:spPr>
          <a:xfrm>
            <a:off x="8832388" y="1251284"/>
            <a:ext cx="3251581" cy="2498913"/>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0"/>
        <p:cNvGrpSpPr/>
        <p:nvPr/>
      </p:nvGrpSpPr>
      <p:grpSpPr>
        <a:xfrm>
          <a:off x="0" y="0"/>
          <a:ext cx="0" cy="0"/>
          <a:chOff x="0" y="0"/>
          <a:chExt cx="0" cy="0"/>
        </a:xfrm>
      </p:grpSpPr>
      <p:sp>
        <p:nvSpPr>
          <p:cNvPr id="1341" name="Google Shape;1341;p111"/>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06FB6"/>
              </a:buClr>
              <a:buSzPts val="5000"/>
              <a:buFont typeface="Calibri"/>
              <a:buNone/>
            </a:pPr>
            <a:r>
              <a:rPr lang="en-US">
                <a:solidFill>
                  <a:srgbClr val="006FB6"/>
                </a:solidFill>
              </a:rPr>
              <a:t>Tell me the beginning</a:t>
            </a:r>
            <a:endParaRPr/>
          </a:p>
        </p:txBody>
      </p:sp>
      <p:sp>
        <p:nvSpPr>
          <p:cNvPr id="1342" name="Google Shape;1342;p111"/>
          <p:cNvSpPr txBox="1">
            <a:spLocks noGrp="1"/>
          </p:cNvSpPr>
          <p:nvPr>
            <p:ph type="body" idx="1"/>
          </p:nvPr>
        </p:nvSpPr>
        <p:spPr>
          <a:xfrm>
            <a:off x="285775" y="1078800"/>
            <a:ext cx="8051400" cy="470040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1000"/>
              </a:spcBef>
              <a:spcAft>
                <a:spcPts val="0"/>
              </a:spcAft>
              <a:buSzPts val="3600"/>
              <a:buChar char="●"/>
            </a:pPr>
            <a:r>
              <a:rPr lang="en-US" sz="3600"/>
              <a:t>When and where does this story take place? We call that the </a:t>
            </a:r>
            <a:r>
              <a:rPr lang="en-US" sz="3600" b="1"/>
              <a:t>setting.</a:t>
            </a:r>
            <a:r>
              <a:rPr lang="en-US" sz="3600"/>
              <a:t> </a:t>
            </a:r>
            <a:endParaRPr sz="3600"/>
          </a:p>
          <a:p>
            <a:pPr marL="457200" lvl="0" indent="0" algn="l" rtl="0">
              <a:lnSpc>
                <a:spcPct val="100000"/>
              </a:lnSpc>
              <a:spcBef>
                <a:spcPts val="1000"/>
              </a:spcBef>
              <a:spcAft>
                <a:spcPts val="0"/>
              </a:spcAft>
              <a:buSzPts val="4000"/>
              <a:buNone/>
            </a:pPr>
            <a:endParaRPr sz="2000"/>
          </a:p>
          <a:p>
            <a:pPr marL="457200" lvl="0" indent="-457200" algn="l" rtl="0">
              <a:lnSpc>
                <a:spcPct val="100000"/>
              </a:lnSpc>
              <a:spcBef>
                <a:spcPts val="1000"/>
              </a:spcBef>
              <a:spcAft>
                <a:spcPts val="0"/>
              </a:spcAft>
              <a:buSzPts val="3600"/>
              <a:buChar char="●"/>
            </a:pPr>
            <a:r>
              <a:rPr lang="en-US" sz="3600"/>
              <a:t>Be sure to introduce the </a:t>
            </a:r>
            <a:r>
              <a:rPr lang="en-US" sz="3600" b="1"/>
              <a:t>character(s)</a:t>
            </a:r>
            <a:r>
              <a:rPr lang="en-US" sz="3600"/>
              <a:t> or who was involved in the story.</a:t>
            </a:r>
            <a:endParaRPr sz="3600"/>
          </a:p>
          <a:p>
            <a:pPr marL="457200" lvl="0" indent="0" algn="l" rtl="0">
              <a:lnSpc>
                <a:spcPct val="100000"/>
              </a:lnSpc>
              <a:spcBef>
                <a:spcPts val="1000"/>
              </a:spcBef>
              <a:spcAft>
                <a:spcPts val="0"/>
              </a:spcAft>
              <a:buSzPts val="4000"/>
              <a:buNone/>
            </a:pPr>
            <a:endParaRPr sz="2000"/>
          </a:p>
          <a:p>
            <a:pPr marL="457200" lvl="0" indent="-457200" algn="l" rtl="0">
              <a:lnSpc>
                <a:spcPct val="100000"/>
              </a:lnSpc>
              <a:spcBef>
                <a:spcPts val="1000"/>
              </a:spcBef>
              <a:spcAft>
                <a:spcPts val="0"/>
              </a:spcAft>
              <a:buSzPts val="3600"/>
              <a:buChar char="●"/>
            </a:pPr>
            <a:r>
              <a:rPr lang="en-US" sz="3600"/>
              <a:t>[For older kids] Does the story have a </a:t>
            </a:r>
            <a:r>
              <a:rPr lang="en-US" sz="3600" b="1"/>
              <a:t>mood</a:t>
            </a:r>
            <a:r>
              <a:rPr lang="en-US" sz="3600"/>
              <a:t>?</a:t>
            </a:r>
            <a:endParaRPr sz="3600"/>
          </a:p>
          <a:p>
            <a:pPr marL="0" lvl="0" indent="0" algn="l" rtl="0">
              <a:lnSpc>
                <a:spcPct val="100000"/>
              </a:lnSpc>
              <a:spcBef>
                <a:spcPts val="1000"/>
              </a:spcBef>
              <a:spcAft>
                <a:spcPts val="0"/>
              </a:spcAft>
              <a:buClr>
                <a:schemeClr val="dk1"/>
              </a:buClr>
              <a:buSzPts val="1100"/>
              <a:buFont typeface="Arial"/>
              <a:buNone/>
            </a:pPr>
            <a:endParaRPr sz="3600"/>
          </a:p>
          <a:p>
            <a:pPr marL="0" lvl="0" indent="0" algn="l" rtl="0">
              <a:lnSpc>
                <a:spcPct val="100000"/>
              </a:lnSpc>
              <a:spcBef>
                <a:spcPts val="1000"/>
              </a:spcBef>
              <a:spcAft>
                <a:spcPts val="0"/>
              </a:spcAft>
              <a:buClr>
                <a:srgbClr val="006FB6"/>
              </a:buClr>
              <a:buSzPts val="4000"/>
              <a:buNone/>
            </a:pPr>
            <a:endParaRPr sz="3600"/>
          </a:p>
          <a:p>
            <a:pPr marL="0" lvl="0" indent="0" algn="l" rtl="0">
              <a:lnSpc>
                <a:spcPct val="90000"/>
              </a:lnSpc>
              <a:spcBef>
                <a:spcPts val="1000"/>
              </a:spcBef>
              <a:spcAft>
                <a:spcPts val="0"/>
              </a:spcAft>
              <a:buClr>
                <a:srgbClr val="006FB6"/>
              </a:buClr>
              <a:buSzPts val="4000"/>
              <a:buNone/>
            </a:pPr>
            <a:endParaRPr/>
          </a:p>
        </p:txBody>
      </p:sp>
      <p:sp>
        <p:nvSpPr>
          <p:cNvPr id="1343" name="Google Shape;1343;p111"/>
          <p:cNvSpPr txBox="1">
            <a:spLocks noGrp="1"/>
          </p:cNvSpPr>
          <p:nvPr>
            <p:ph type="body" idx="3"/>
          </p:nvPr>
        </p:nvSpPr>
        <p:spPr>
          <a:xfrm>
            <a:off x="9045650" y="3860875"/>
            <a:ext cx="2939400" cy="21852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6FB6"/>
              </a:buClr>
              <a:buSzPts val="2100"/>
              <a:buFont typeface="Arial"/>
              <a:buNone/>
            </a:pPr>
            <a:endParaRPr b="1"/>
          </a:p>
          <a:p>
            <a:pPr marL="0" lvl="0" indent="0" algn="ctr" rtl="0">
              <a:lnSpc>
                <a:spcPct val="90000"/>
              </a:lnSpc>
              <a:spcBef>
                <a:spcPts val="0"/>
              </a:spcBef>
              <a:spcAft>
                <a:spcPts val="0"/>
              </a:spcAft>
              <a:buClr>
                <a:srgbClr val="006FB6"/>
              </a:buClr>
              <a:buSzPts val="2100"/>
              <a:buFont typeface="Arial"/>
              <a:buNone/>
            </a:pPr>
            <a:r>
              <a:rPr lang="en-US" sz="3200"/>
              <a:t>What happens in the beginning of the story?</a:t>
            </a:r>
            <a:endParaRPr sz="3200"/>
          </a:p>
          <a:p>
            <a:pPr marL="0" lvl="0" indent="0" algn="ctr" rtl="0">
              <a:lnSpc>
                <a:spcPct val="90000"/>
              </a:lnSpc>
              <a:spcBef>
                <a:spcPts val="0"/>
              </a:spcBef>
              <a:spcAft>
                <a:spcPts val="0"/>
              </a:spcAft>
              <a:buClr>
                <a:srgbClr val="006FB6"/>
              </a:buClr>
              <a:buSzPts val="2100"/>
              <a:buFont typeface="Arial"/>
              <a:buNone/>
            </a:pPr>
            <a:endParaRPr/>
          </a:p>
        </p:txBody>
      </p:sp>
      <p:pic>
        <p:nvPicPr>
          <p:cNvPr id="1344" name="Google Shape;1344;p111" descr="A picture containing person, child, laptop, indoor&#10;&#10;Description generated with very high confidence"/>
          <p:cNvPicPr preferRelativeResize="0">
            <a:picLocks noGrp="1"/>
          </p:cNvPicPr>
          <p:nvPr>
            <p:ph type="pic" idx="2"/>
          </p:nvPr>
        </p:nvPicPr>
        <p:blipFill rotWithShape="1">
          <a:blip r:embed="rId3">
            <a:alphaModFix/>
          </a:blip>
          <a:srcRect l="1143" r="1133"/>
          <a:stretch/>
        </p:blipFill>
        <p:spPr>
          <a:xfrm>
            <a:off x="8832388" y="1251284"/>
            <a:ext cx="3251581" cy="2498914"/>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
</file>

<file path=ppt/theme/theme1.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5309</Words>
  <Application>Microsoft Macintosh PowerPoint</Application>
  <PresentationFormat>Widescreen</PresentationFormat>
  <Paragraphs>346</Paragraphs>
  <Slides>17</Slides>
  <Notes>17</Notes>
  <HiddenSlides>0</HiddenSlides>
  <MMClips>0</MMClips>
  <ScaleCrop>false</ScaleCrop>
  <HeadingPairs>
    <vt:vector size="6" baseType="variant">
      <vt:variant>
        <vt:lpstr>Fonts Used</vt:lpstr>
      </vt:variant>
      <vt:variant>
        <vt:i4>3</vt:i4>
      </vt:variant>
      <vt:variant>
        <vt:lpstr>Theme</vt:lpstr>
      </vt:variant>
      <vt:variant>
        <vt:i4>8</vt:i4>
      </vt:variant>
      <vt:variant>
        <vt:lpstr>Slide Titles</vt:lpstr>
      </vt:variant>
      <vt:variant>
        <vt:i4>17</vt:i4>
      </vt:variant>
    </vt:vector>
  </HeadingPairs>
  <TitlesOfParts>
    <vt:vector size="28" baseType="lpstr">
      <vt:lpstr>Arial</vt:lpstr>
      <vt:lpstr>Calibri</vt:lpstr>
      <vt:lpstr>Noto Sans Symbols</vt:lpstr>
      <vt:lpstr>1_Custom Design</vt:lpstr>
      <vt:lpstr>Title Slides</vt:lpstr>
      <vt:lpstr>Main Slides</vt:lpstr>
      <vt:lpstr>Custom Design</vt:lpstr>
      <vt:lpstr>Right Side Bar Slides</vt:lpstr>
      <vt:lpstr>Main Slides</vt:lpstr>
      <vt:lpstr>Left Sidebar Slides</vt:lpstr>
      <vt:lpstr>Right Side Bar Slides</vt:lpstr>
      <vt:lpstr>Workshop guide</vt:lpstr>
      <vt:lpstr>Tell Me a Story</vt:lpstr>
      <vt:lpstr>Agenda</vt:lpstr>
      <vt:lpstr>Family Confidence Survey</vt:lpstr>
      <vt:lpstr>Workshop guidelines</vt:lpstr>
      <vt:lpstr>Tell me a story</vt:lpstr>
      <vt:lpstr>Check in on literacy terms</vt:lpstr>
      <vt:lpstr>Think of a story</vt:lpstr>
      <vt:lpstr>Tell me the beginning</vt:lpstr>
      <vt:lpstr>Tell me the middle</vt:lpstr>
      <vt:lpstr>Tell me the end</vt:lpstr>
      <vt:lpstr>Reading = conversation (K-1)</vt:lpstr>
      <vt:lpstr>Reading = conversation (2-3)</vt:lpstr>
      <vt:lpstr>Multilingual families</vt:lpstr>
      <vt:lpstr>Practice time</vt:lpstr>
      <vt:lpstr>Reflect </vt:lpstr>
      <vt:lpstr>Feedback, please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e.howard@springboardcollaborative.org</cp:lastModifiedBy>
  <cp:revision>1</cp:revision>
  <dcterms:modified xsi:type="dcterms:W3CDTF">2025-01-27T21:16:53Z</dcterms:modified>
</cp:coreProperties>
</file>