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62.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89.xml"/>
  <Override ContentType="application/vnd.openxmlformats-officedocument.presentationml.slideLayout+xml" PartName="/ppt/slideLayouts/slideLayout70.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61.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64.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78.xml"/>
  <Override ContentType="application/vnd.openxmlformats-officedocument.presentationml.slideLayout+xml" PartName="/ppt/slideLayouts/slideLayout65.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85.xml"/>
  <Override ContentType="application/vnd.openxmlformats-officedocument.presentationml.slideLayout+xml" PartName="/ppt/slideLayouts/slideLayout72.xml"/>
  <Override ContentType="application/vnd.openxmlformats-officedocument.presentationml.slideLayout+xml" PartName="/ppt/slideLayouts/slideLayout49.xml"/>
  <Override ContentType="application/vnd.openxmlformats-officedocument.presentationml.slideLayout+xml" PartName="/ppt/slideLayouts/slideLayout7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66.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71.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84.xml"/>
  <Override ContentType="application/vnd.openxmlformats-officedocument.presentationml.slideLayout+xml" PartName="/ppt/slideLayouts/slideLayout24.xml"/>
  <Override ContentType="application/vnd.openxmlformats-officedocument.presentationml.slideLayout+xml" PartName="/ppt/slideLayouts/slideLayout67.xml"/>
  <Override ContentType="application/vnd.openxmlformats-officedocument.presentationml.slideLayout+xml" PartName="/ppt/slideLayouts/slideLayout92.xml"/>
  <Override ContentType="application/vnd.openxmlformats-officedocument.presentationml.slideLayout+xml" PartName="/ppt/slideLayouts/slideLayout83.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76.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74.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91.xml"/>
  <Override ContentType="application/vnd.openxmlformats-officedocument.presentationml.slideLayout+xml" PartName="/ppt/slideLayouts/slideLayout68.xml"/>
  <Override ContentType="application/vnd.openxmlformats-officedocument.presentationml.slideLayout+xml" PartName="/ppt/slideLayouts/slideLayout34.xml"/>
  <Override ContentType="application/vnd.openxmlformats-officedocument.presentationml.slideLayout+xml" PartName="/ppt/slideLayouts/slideLayout90.xml"/>
  <Override ContentType="application/vnd.openxmlformats-officedocument.presentationml.slideLayout+xml" PartName="/ppt/slideLayouts/slideLayout6.xml"/>
  <Override ContentType="application/vnd.openxmlformats-officedocument.presentationml.slideLayout+xml" PartName="/ppt/slideLayouts/slideLayout77.xml"/>
  <Override ContentType="application/vnd.openxmlformats-officedocument.presentationml.slideLayout+xml" PartName="/ppt/slideLayouts/slideLayout82.xml"/>
  <Override ContentType="application/vnd.openxmlformats-officedocument.presentationml.slideLayout+xml" PartName="/ppt/slideLayouts/slideLayout30.xml"/>
  <Override ContentType="application/vnd.openxmlformats-officedocument.presentationml.slideLayout+xml" PartName="/ppt/slideLayouts/slideLayout73.xml"/>
  <Override ContentType="application/vnd.openxmlformats-officedocument.presentationml.slideLayout+xml" PartName="/ppt/slideLayouts/slideLayout86.xml"/>
  <Override ContentType="application/vnd.openxmlformats-officedocument.presentationml.slideLayout+xml" PartName="/ppt/slideLayouts/slideLayout56.xml"/>
  <Override ContentType="application/vnd.openxmlformats-officedocument.presentationml.slideLayout+xml" PartName="/ppt/slideLayouts/slideLayout81.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69.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57.xml"/>
  <Override ContentType="application/vnd.openxmlformats-officedocument.presentationml.slideLayout+xml" PartName="/ppt/slideLayouts/slideLayout8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8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28.xml"/>
  <Override ContentType="application/vnd.openxmlformats-officedocument.presentationml.slideLayout+xml" PartName="/ppt/slideLayouts/slideLayout93.xml"/>
  <Override ContentType="application/vnd.openxmlformats-officedocument.presentationml.slideLayout+xml" PartName="/ppt/slideLayouts/slideLayout27.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8.xml"/>
  <Override ContentType="application/vnd.openxmlformats-officedocument.presentationml.slideLayout+xml" PartName="/ppt/slideLayouts/slideLayout8.xml"/>
  <Override ContentType="application/vnd.openxmlformats-officedocument.presentationml.slideLayout+xml" PartName="/ppt/slideLayouts/slideLayout75.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8.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9.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Master+xml" PartName="/ppt/slideMasters/slideMaster7.xml"/>
  <Override ContentType="application/vnd.openxmlformats-officedocument.presentationml.slideMaster+xml" PartName="/ppt/slideMasters/slideMaster6.xml"/>
  <Override ContentType="application/vnd.openxmlformats-officedocument.presentationml.slideMaster+xml" PartName="/ppt/slideMasters/slideMaster5.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7.xml"/>
  <Override ContentType="application/vnd.openxmlformats-officedocument.theme+xml" PartName="/ppt/theme/theme6.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theme+xml" PartName="/ppt/theme/theme8.xml"/>
  <Override ContentType="application/vnd.openxmlformats-officedocument.theme+xml" PartName="/ppt/theme/theme10.xml"/>
  <Override ContentType="application/vnd.openxmlformats-officedocument.theme+xml" PartName="/ppt/theme/theme9.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741" r:id="rId4"/>
    <p:sldMasterId id="2147483742" r:id="rId5"/>
    <p:sldMasterId id="2147483743" r:id="rId6"/>
    <p:sldMasterId id="2147483744" r:id="rId7"/>
    <p:sldMasterId id="2147483745" r:id="rId8"/>
    <p:sldMasterId id="2147483746" r:id="rId9"/>
    <p:sldMasterId id="2147483747" r:id="rId10"/>
    <p:sldMasterId id="2147483748" r:id="rId11"/>
    <p:sldMasterId id="2147483749" r:id="rId12"/>
  </p:sldMasterIdLst>
  <p:notesMasterIdLst>
    <p:notesMasterId r:id="rId13"/>
  </p:notesMasterIdLst>
  <p:sldIdLst>
    <p:sldId id="256" r:id="rId14"/>
    <p:sldId id="257" r:id="rId15"/>
    <p:sldId id="258" r:id="rId16"/>
    <p:sldId id="259" r:id="rId17"/>
    <p:sldId id="260" r:id="rId18"/>
    <p:sldId id="261" r:id="rId19"/>
    <p:sldId id="262" r:id="rId20"/>
    <p:sldId id="263" r:id="rId21"/>
    <p:sldId id="264" r:id="rId22"/>
    <p:sldId id="265" r:id="rId23"/>
    <p:sldId id="266" r:id="rId24"/>
    <p:sldId id="267" r:id="rId25"/>
    <p:sldId id="268" r:id="rId26"/>
    <p:sldId id="269" r:id="rId27"/>
    <p:sldId id="270" r:id="rId28"/>
    <p:sldId id="271" r:id="rId29"/>
    <p:sldId id="272" r:id="rId30"/>
    <p:sldId id="273" r:id="rId31"/>
    <p:sldId id="274" r:id="rId32"/>
  </p:sldIdLst>
  <p:sldSz cy="6858000" cx="12192000"/>
  <p:notesSz cx="9144000" cy="6858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7.xml"/><Relationship Id="rId22" Type="http://schemas.openxmlformats.org/officeDocument/2006/relationships/slide" Target="slides/slide9.xml"/><Relationship Id="rId21" Type="http://schemas.openxmlformats.org/officeDocument/2006/relationships/slide" Target="slides/slide8.xml"/><Relationship Id="rId24" Type="http://schemas.openxmlformats.org/officeDocument/2006/relationships/slide" Target="slides/slide11.xml"/><Relationship Id="rId23" Type="http://schemas.openxmlformats.org/officeDocument/2006/relationships/slide" Target="slides/slide10.xml"/><Relationship Id="rId1" Type="http://schemas.openxmlformats.org/officeDocument/2006/relationships/theme" Target="theme/theme6.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26" Type="http://schemas.openxmlformats.org/officeDocument/2006/relationships/slide" Target="slides/slide13.xml"/><Relationship Id="rId25" Type="http://schemas.openxmlformats.org/officeDocument/2006/relationships/slide" Target="slides/slide12.xml"/><Relationship Id="rId28" Type="http://schemas.openxmlformats.org/officeDocument/2006/relationships/slide" Target="slides/slide15.xml"/><Relationship Id="rId27" Type="http://schemas.openxmlformats.org/officeDocument/2006/relationships/slide" Target="slides/slide14.xml"/><Relationship Id="rId5" Type="http://schemas.openxmlformats.org/officeDocument/2006/relationships/slideMaster" Target="slideMasters/slideMaster2.xml"/><Relationship Id="rId6" Type="http://schemas.openxmlformats.org/officeDocument/2006/relationships/slideMaster" Target="slideMasters/slideMaster3.xml"/><Relationship Id="rId29" Type="http://schemas.openxmlformats.org/officeDocument/2006/relationships/slide" Target="slides/slide16.xml"/><Relationship Id="rId7" Type="http://schemas.openxmlformats.org/officeDocument/2006/relationships/slideMaster" Target="slideMasters/slideMaster4.xml"/><Relationship Id="rId8" Type="http://schemas.openxmlformats.org/officeDocument/2006/relationships/slideMaster" Target="slideMasters/slideMaster5.xml"/><Relationship Id="rId31" Type="http://schemas.openxmlformats.org/officeDocument/2006/relationships/slide" Target="slides/slide18.xml"/><Relationship Id="rId30" Type="http://schemas.openxmlformats.org/officeDocument/2006/relationships/slide" Target="slides/slide17.xml"/><Relationship Id="rId11" Type="http://schemas.openxmlformats.org/officeDocument/2006/relationships/slideMaster" Target="slideMasters/slideMaster8.xml"/><Relationship Id="rId10" Type="http://schemas.openxmlformats.org/officeDocument/2006/relationships/slideMaster" Target="slideMasters/slideMaster7.xml"/><Relationship Id="rId32" Type="http://schemas.openxmlformats.org/officeDocument/2006/relationships/slide" Target="slides/slide19.xml"/><Relationship Id="rId13" Type="http://schemas.openxmlformats.org/officeDocument/2006/relationships/notesMaster" Target="notesMasters/notesMaster1.xml"/><Relationship Id="rId12" Type="http://schemas.openxmlformats.org/officeDocument/2006/relationships/slideMaster" Target="slideMasters/slideMaster9.xml"/><Relationship Id="rId15" Type="http://schemas.openxmlformats.org/officeDocument/2006/relationships/slide" Target="slides/slide2.xml"/><Relationship Id="rId14" Type="http://schemas.openxmlformats.org/officeDocument/2006/relationships/slide" Target="slides/slide1.xml"/><Relationship Id="rId17" Type="http://schemas.openxmlformats.org/officeDocument/2006/relationships/slide" Target="slides/slide4.xml"/><Relationship Id="rId16" Type="http://schemas.openxmlformats.org/officeDocument/2006/relationships/slide" Target="slides/slide3.xml"/><Relationship Id="rId19" Type="http://schemas.openxmlformats.org/officeDocument/2006/relationships/slide" Target="slides/slide6.xml"/><Relationship Id="rId1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30629" y="10556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 name="Google Shape;4;n"/>
          <p:cNvSpPr txBox="1"/>
          <p:nvPr>
            <p:ph idx="1" type="body"/>
          </p:nvPr>
        </p:nvSpPr>
        <p:spPr>
          <a:xfrm>
            <a:off x="130629" y="1395523"/>
            <a:ext cx="8882742" cy="5237506"/>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bit.ly/SBCfeedbackform" TargetMode="Externa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8" name="Shape 1358"/>
        <p:cNvGrpSpPr/>
        <p:nvPr/>
      </p:nvGrpSpPr>
      <p:grpSpPr>
        <a:xfrm>
          <a:off x="0" y="0"/>
          <a:ext cx="0" cy="0"/>
          <a:chOff x="0" y="0"/>
          <a:chExt cx="0" cy="0"/>
        </a:xfrm>
      </p:grpSpPr>
      <p:sp>
        <p:nvSpPr>
          <p:cNvPr id="1359" name="Google Shape;1359;p1:notes"/>
          <p:cNvSpPr txBox="1"/>
          <p:nvPr>
            <p:ph idx="1" type="body"/>
          </p:nvPr>
        </p:nvSpPr>
        <p:spPr>
          <a:xfrm>
            <a:off x="130629" y="1395523"/>
            <a:ext cx="8882742" cy="5237506"/>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rPr b="0" i="0" lang="en-US" sz="1200" u="none" cap="none" strike="noStrike">
                <a:solidFill>
                  <a:schemeClr val="dk1"/>
                </a:solidFill>
                <a:latin typeface="Calibri"/>
                <a:ea typeface="Calibri"/>
                <a:cs typeface="Calibri"/>
                <a:sym typeface="Calibri"/>
              </a:rPr>
              <a:t>Copyright 202</a:t>
            </a:r>
            <a:r>
              <a:rPr lang="en-US"/>
              <a:t>2</a:t>
            </a:r>
            <a:r>
              <a:rPr b="0" i="0" lang="en-US" sz="1200" u="none" cap="none" strike="noStrike">
                <a:solidFill>
                  <a:schemeClr val="dk1"/>
                </a:solidFill>
                <a:latin typeface="Calibri"/>
                <a:ea typeface="Calibri"/>
                <a:cs typeface="Calibri"/>
                <a:sym typeface="Calibri"/>
              </a:rPr>
              <a:t> Springboard Collaborative, all rights reserved.</a:t>
            </a:r>
            <a:endParaRPr/>
          </a:p>
          <a:p>
            <a:pPr indent="0" lvl="0" marL="0" rtl="0" algn="l">
              <a:lnSpc>
                <a:spcPct val="100000"/>
              </a:lnSpc>
              <a:spcBef>
                <a:spcPts val="0"/>
              </a:spcBef>
              <a:spcAft>
                <a:spcPts val="0"/>
              </a:spcAft>
              <a:buSzPts val="1400"/>
              <a:buNone/>
            </a:pPr>
            <a:r>
              <a:t/>
            </a:r>
            <a:endParaRPr>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rPr b="1" lang="en-US"/>
              <a:t>Overview and rationale:</a:t>
            </a:r>
            <a:endParaRPr b="1"/>
          </a:p>
          <a:p>
            <a:pPr indent="0" lvl="0" marL="0" rtl="0" algn="l">
              <a:lnSpc>
                <a:spcPct val="100000"/>
              </a:lnSpc>
              <a:spcBef>
                <a:spcPts val="0"/>
              </a:spcBef>
              <a:spcAft>
                <a:spcPts val="0"/>
              </a:spcAft>
              <a:buSzPts val="1400"/>
              <a:buNone/>
            </a:pPr>
            <a:r>
              <a:rPr lang="en-US"/>
              <a:t>This is an </a:t>
            </a:r>
            <a:r>
              <a:rPr b="1" lang="en-US"/>
              <a:t>understand the story </a:t>
            </a:r>
            <a:r>
              <a:rPr lang="en-US"/>
              <a:t>workshop. In this workshop, families learn questions to ask to help their their child summarize a story by using their hand and the prompt “someone-wanted-but-so-then.” This is a useful strategy because young readers often have trouble identifying and focusing on the major elements of a story. This strategy helps readers organize their thinking and summarize a story—thus leading to a better understanding of the story.</a:t>
            </a:r>
            <a:endParaRPr/>
          </a:p>
          <a:p>
            <a:pPr indent="0" lvl="0" marL="0" marR="0" rtl="0" algn="l">
              <a:lnSpc>
                <a:spcPct val="100000"/>
              </a:lnSpc>
              <a:spcBef>
                <a:spcPts val="0"/>
              </a:spcBef>
              <a:spcAft>
                <a:spcPts val="0"/>
              </a:spcAft>
              <a:buSzPts val="1400"/>
              <a:buNone/>
            </a:pPr>
            <a:r>
              <a:t/>
            </a:r>
            <a:endParaRPr b="1"/>
          </a:p>
          <a:p>
            <a:pPr indent="0" lvl="0" marL="0" marR="0" rtl="0" algn="l">
              <a:lnSpc>
                <a:spcPct val="100000"/>
              </a:lnSpc>
              <a:spcBef>
                <a:spcPts val="0"/>
              </a:spcBef>
              <a:spcAft>
                <a:spcPts val="0"/>
              </a:spcAft>
              <a:buClr>
                <a:schemeClr val="dk1"/>
              </a:buClr>
              <a:buSzPts val="1100"/>
              <a:buFont typeface="Arial"/>
              <a:buNone/>
            </a:pPr>
            <a:r>
              <a:rPr b="1" lang="en-US"/>
              <a:t>Materials: </a:t>
            </a:r>
            <a:endParaRPr b="1"/>
          </a:p>
          <a:p>
            <a:pPr indent="-279400" lvl="0" marL="457200" marR="0" rtl="0" algn="l">
              <a:lnSpc>
                <a:spcPct val="100000"/>
              </a:lnSpc>
              <a:spcBef>
                <a:spcPts val="0"/>
              </a:spcBef>
              <a:spcAft>
                <a:spcPts val="0"/>
              </a:spcAft>
              <a:buSzPts val="800"/>
              <a:buChar char="●"/>
            </a:pPr>
            <a:r>
              <a:rPr lang="en-US"/>
              <a:t>Corresponding Reading Tip Sheet (in the languages the families need)</a:t>
            </a:r>
            <a:endParaRPr/>
          </a:p>
          <a:p>
            <a:pPr indent="-279400" lvl="0" marL="457200" rtl="0" algn="l">
              <a:lnSpc>
                <a:spcPct val="100000"/>
              </a:lnSpc>
              <a:spcBef>
                <a:spcPts val="0"/>
              </a:spcBef>
              <a:spcAft>
                <a:spcPts val="0"/>
              </a:spcAft>
              <a:buClr>
                <a:schemeClr val="dk1"/>
              </a:buClr>
              <a:buSzPts val="800"/>
              <a:buFont typeface="Calibri"/>
              <a:buChar char="●"/>
            </a:pPr>
            <a:r>
              <a:rPr lang="en-US"/>
              <a:t>Family Workshop Feedback Form (paper or digital form)</a:t>
            </a:r>
            <a:endParaRPr/>
          </a:p>
          <a:p>
            <a:pPr indent="-279400" lvl="0" marL="457200" marR="0" rtl="0" algn="l">
              <a:lnSpc>
                <a:spcPct val="100000"/>
              </a:lnSpc>
              <a:spcBef>
                <a:spcPts val="0"/>
              </a:spcBef>
              <a:spcAft>
                <a:spcPts val="0"/>
              </a:spcAft>
              <a:buSzPts val="800"/>
              <a:buChar char="●"/>
            </a:pPr>
            <a:r>
              <a:rPr lang="en-US"/>
              <a:t>Books for families to use during practice time. This workshop works best with fiction books.</a:t>
            </a:r>
            <a:endParaRPr/>
          </a:p>
          <a:p>
            <a:pPr indent="-279400" lvl="0" marL="457200" rtl="0" algn="l">
              <a:lnSpc>
                <a:spcPct val="100000"/>
              </a:lnSpc>
              <a:spcBef>
                <a:spcPts val="0"/>
              </a:spcBef>
              <a:spcAft>
                <a:spcPts val="0"/>
              </a:spcAft>
              <a:buClr>
                <a:schemeClr val="dk1"/>
              </a:buClr>
              <a:buSzPts val="800"/>
              <a:buChar char="●"/>
            </a:pPr>
            <a:r>
              <a:rPr lang="en-US"/>
              <a:t>A short text to provide guided practice with (printed or projected large enough for families to see)</a:t>
            </a:r>
            <a:endParaRPr/>
          </a:p>
          <a:p>
            <a:pPr indent="-279400" lvl="0" marL="457200" rtl="0" algn="l">
              <a:lnSpc>
                <a:spcPct val="100000"/>
              </a:lnSpc>
              <a:spcBef>
                <a:spcPts val="0"/>
              </a:spcBef>
              <a:spcAft>
                <a:spcPts val="0"/>
              </a:spcAft>
              <a:buClr>
                <a:schemeClr val="dk1"/>
              </a:buClr>
              <a:buSzPts val="800"/>
              <a:buFont typeface="Calibri"/>
              <a:buChar char="●"/>
            </a:pPr>
            <a:r>
              <a:rPr lang="en-US"/>
              <a:t>Projector to display slides</a:t>
            </a:r>
            <a:endParaRPr/>
          </a:p>
          <a:p>
            <a:pPr indent="-279400" lvl="0" marL="457200" rtl="0" algn="l">
              <a:lnSpc>
                <a:spcPct val="100000"/>
              </a:lnSpc>
              <a:spcBef>
                <a:spcPts val="0"/>
              </a:spcBef>
              <a:spcAft>
                <a:spcPts val="0"/>
              </a:spcAft>
              <a:buClr>
                <a:schemeClr val="dk1"/>
              </a:buClr>
              <a:buSzPts val="800"/>
              <a:buFont typeface="Calibri"/>
              <a:buChar char="●"/>
            </a:pPr>
            <a:r>
              <a:rPr lang="en-US"/>
              <a:t>Empty envelope for families to put feedback form in (optional but highly recommended)</a:t>
            </a:r>
            <a:endParaRPr/>
          </a:p>
          <a:p>
            <a:pPr indent="-279400" lvl="0" marL="457200" marR="0" rtl="0" algn="l">
              <a:lnSpc>
                <a:spcPct val="100000"/>
              </a:lnSpc>
              <a:spcBef>
                <a:spcPts val="0"/>
              </a:spcBef>
              <a:spcAft>
                <a:spcPts val="0"/>
              </a:spcAft>
              <a:buSzPts val="800"/>
              <a:buChar char="●"/>
            </a:pPr>
            <a:r>
              <a:rPr lang="en-US"/>
              <a:t>Name tags (optional but highly recommended. Using names is an important practice for building community)</a:t>
            </a:r>
            <a:endParaRPr/>
          </a:p>
          <a:p>
            <a:pPr indent="-279400" lvl="0" marL="457200" marR="0" rtl="0" algn="l">
              <a:lnSpc>
                <a:spcPct val="100000"/>
              </a:lnSpc>
              <a:spcBef>
                <a:spcPts val="0"/>
              </a:spcBef>
              <a:spcAft>
                <a:spcPts val="0"/>
              </a:spcAft>
              <a:buSzPts val="800"/>
              <a:buChar char="●"/>
            </a:pPr>
            <a:r>
              <a:rPr lang="en-US"/>
              <a:t>Audio equipment (if using the video)</a:t>
            </a:r>
            <a:endParaRPr/>
          </a:p>
          <a:p>
            <a:pPr indent="0" lvl="0" marL="0" marR="0" rtl="0" algn="l">
              <a:lnSpc>
                <a:spcPct val="100000"/>
              </a:lnSpc>
              <a:spcBef>
                <a:spcPts val="0"/>
              </a:spcBef>
              <a:spcAft>
                <a:spcPts val="0"/>
              </a:spcAft>
              <a:buSzPts val="1400"/>
              <a:buNone/>
            </a:pPr>
            <a:r>
              <a:t/>
            </a:r>
            <a:endParaRPr/>
          </a:p>
          <a:p>
            <a:pPr indent="0" lvl="0" marL="0" marR="0" rtl="0" algn="l">
              <a:lnSpc>
                <a:spcPct val="100000"/>
              </a:lnSpc>
              <a:spcBef>
                <a:spcPts val="0"/>
              </a:spcBef>
              <a:spcAft>
                <a:spcPts val="0"/>
              </a:spcAft>
              <a:buSzPts val="1400"/>
              <a:buNone/>
            </a:pPr>
            <a:r>
              <a:rPr b="1" lang="en-US"/>
              <a:t>Facilitation notes:</a:t>
            </a:r>
            <a:endParaRPr b="1"/>
          </a:p>
          <a:p>
            <a:pPr indent="0" lvl="0" marL="0" rtl="0" algn="l">
              <a:lnSpc>
                <a:spcPct val="100000"/>
              </a:lnSpc>
              <a:spcBef>
                <a:spcPts val="0"/>
              </a:spcBef>
              <a:spcAft>
                <a:spcPts val="0"/>
              </a:spcAft>
              <a:buClr>
                <a:schemeClr val="dk1"/>
              </a:buClr>
              <a:buSzPts val="1400"/>
              <a:buFont typeface="Arial"/>
              <a:buNone/>
            </a:pPr>
            <a:r>
              <a:rPr lang="en-US" u="sng"/>
              <a:t>To prepare:</a:t>
            </a:r>
            <a:endParaRPr/>
          </a:p>
          <a:p>
            <a:pPr indent="-279400" lvl="0" marL="457200" rtl="0" algn="l">
              <a:lnSpc>
                <a:spcPct val="100000"/>
              </a:lnSpc>
              <a:spcBef>
                <a:spcPts val="0"/>
              </a:spcBef>
              <a:spcAft>
                <a:spcPts val="0"/>
              </a:spcAft>
              <a:buSzPts val="800"/>
              <a:buChar char="●"/>
            </a:pPr>
            <a:r>
              <a:rPr lang="en-US"/>
              <a:t>In this workshop, you will model how children can do a quick summary using their hand when they finish reading a book. </a:t>
            </a:r>
            <a:endParaRPr/>
          </a:p>
          <a:p>
            <a:pPr indent="-279400" lvl="0" marL="457200" rtl="0" algn="l">
              <a:lnSpc>
                <a:spcPct val="100000"/>
              </a:lnSpc>
              <a:spcBef>
                <a:spcPts val="0"/>
              </a:spcBef>
              <a:spcAft>
                <a:spcPts val="0"/>
              </a:spcAft>
              <a:buClr>
                <a:schemeClr val="dk1"/>
              </a:buClr>
              <a:buSzPts val="800"/>
              <a:buChar char="●"/>
            </a:pPr>
            <a:r>
              <a:rPr lang="en-US"/>
              <a:t>Study the slides in the reading tip section. Choose a short picture book to read to families and guide them, as a group, to practice summarizing in the “Use your hand” slide. Choose a book that has very clear story elements. If time is short, consider using a common movie or cartoon, but think about if all families have the same schema.  </a:t>
            </a:r>
            <a:endParaRPr/>
          </a:p>
          <a:p>
            <a:pPr indent="-279400" lvl="1" marL="914400" rtl="0" algn="l">
              <a:lnSpc>
                <a:spcPct val="100000"/>
              </a:lnSpc>
              <a:spcBef>
                <a:spcPts val="0"/>
              </a:spcBef>
              <a:spcAft>
                <a:spcPts val="0"/>
              </a:spcAft>
              <a:buClr>
                <a:schemeClr val="dk1"/>
              </a:buClr>
              <a:buSzPts val="800"/>
              <a:buChar char="●"/>
            </a:pPr>
            <a:r>
              <a:rPr lang="en-US"/>
              <a:t>There is a modeling video in English available on Springboard Collaborative’s YouTube and Vimeo channels. Decide if you will play the video in addition to or in lieu of the live model.</a:t>
            </a:r>
            <a:endParaRPr/>
          </a:p>
          <a:p>
            <a:pPr indent="-279400" lvl="1" marL="914400" rtl="0" algn="l">
              <a:lnSpc>
                <a:spcPct val="100000"/>
              </a:lnSpc>
              <a:spcBef>
                <a:spcPts val="0"/>
              </a:spcBef>
              <a:spcAft>
                <a:spcPts val="0"/>
              </a:spcAft>
              <a:buClr>
                <a:schemeClr val="dk1"/>
              </a:buClr>
              <a:buSzPts val="800"/>
              <a:buChar char="●"/>
            </a:pPr>
            <a:r>
              <a:rPr lang="en-US"/>
              <a:t>Keep pace and protect practice time. </a:t>
            </a:r>
            <a:endParaRPr/>
          </a:p>
          <a:p>
            <a:pPr indent="-279400" lvl="0" marL="457200" rtl="0" algn="l">
              <a:lnSpc>
                <a:spcPct val="100000"/>
              </a:lnSpc>
              <a:spcBef>
                <a:spcPts val="0"/>
              </a:spcBef>
              <a:spcAft>
                <a:spcPts val="0"/>
              </a:spcAft>
              <a:buSzPts val="800"/>
              <a:buChar char="●"/>
            </a:pPr>
            <a:r>
              <a:rPr lang="en-US"/>
              <a:t>Check audio connections beforehand. </a:t>
            </a:r>
            <a:endParaRPr/>
          </a:p>
          <a:p>
            <a:pPr indent="-279400" lvl="0" marL="457200" rtl="0" algn="l">
              <a:lnSpc>
                <a:spcPct val="100000"/>
              </a:lnSpc>
              <a:spcBef>
                <a:spcPts val="0"/>
              </a:spcBef>
              <a:spcAft>
                <a:spcPts val="0"/>
              </a:spcAft>
              <a:buSzPts val="800"/>
              <a:buChar char="●"/>
            </a:pPr>
            <a:r>
              <a:rPr lang="en-US"/>
              <a:t>Preview the light blue slides and choose the ones that are appropriate for your context (needs of the families, grade level).</a:t>
            </a:r>
            <a:endParaRPr/>
          </a:p>
          <a:p>
            <a:pPr indent="-279400" lvl="0" marL="457200" rtl="0" algn="l">
              <a:lnSpc>
                <a:spcPct val="100000"/>
              </a:lnSpc>
              <a:spcBef>
                <a:spcPts val="0"/>
              </a:spcBef>
              <a:spcAft>
                <a:spcPts val="0"/>
              </a:spcAft>
              <a:buSzPts val="800"/>
              <a:buChar char="●"/>
            </a:pPr>
            <a:r>
              <a:rPr lang="en-US"/>
              <a:t>Be sure to familiarize yourself with the content of the presentation so you can talk with families, not </a:t>
            </a:r>
            <a:r>
              <a:rPr i="1" lang="en-US"/>
              <a:t>at</a:t>
            </a:r>
            <a:r>
              <a:rPr lang="en-US"/>
              <a:t> them.</a:t>
            </a:r>
            <a:endParaRPr/>
          </a:p>
          <a:p>
            <a:pPr indent="-279400" lvl="0" marL="457200" rtl="0" algn="l">
              <a:lnSpc>
                <a:spcPct val="100000"/>
              </a:lnSpc>
              <a:spcBef>
                <a:spcPts val="0"/>
              </a:spcBef>
              <a:spcAft>
                <a:spcPts val="0"/>
              </a:spcAft>
              <a:buSzPts val="800"/>
              <a:buChar char="●"/>
            </a:pPr>
            <a:r>
              <a:rPr lang="en-US"/>
              <a:t>Test video links and audio equipment for video. The video is available in English on Springboard Collaborative’s YouTube channel. </a:t>
            </a:r>
            <a:endParaRPr/>
          </a:p>
          <a:p>
            <a:pPr indent="-82550" lvl="0" marL="171450" rtl="0" algn="l">
              <a:lnSpc>
                <a:spcPct val="100000"/>
              </a:lnSpc>
              <a:spcBef>
                <a:spcPts val="0"/>
              </a:spcBef>
              <a:spcAft>
                <a:spcPts val="0"/>
              </a:spcAft>
              <a:buSzPts val="1400"/>
              <a:buFont typeface="Arial"/>
              <a:buNone/>
            </a:pPr>
            <a:r>
              <a:t/>
            </a:r>
            <a:endParaRPr/>
          </a:p>
          <a:p>
            <a:pPr indent="0" lvl="0" marL="0" marR="0" rtl="0" algn="l">
              <a:lnSpc>
                <a:spcPct val="100000"/>
              </a:lnSpc>
              <a:spcBef>
                <a:spcPts val="0"/>
              </a:spcBef>
              <a:spcAft>
                <a:spcPts val="0"/>
              </a:spcAft>
              <a:buSzPts val="1400"/>
              <a:buNone/>
            </a:pPr>
            <a:r>
              <a:rPr b="0" i="0" lang="en-US" sz="1200" u="sng" cap="none" strike="noStrike">
                <a:solidFill>
                  <a:schemeClr val="dk1"/>
                </a:solidFill>
                <a:latin typeface="Calibri"/>
                <a:ea typeface="Calibri"/>
                <a:cs typeface="Calibri"/>
                <a:sym typeface="Calibri"/>
              </a:rPr>
              <a:t>During workshop</a:t>
            </a:r>
            <a:endParaRPr/>
          </a:p>
          <a:p>
            <a:pPr indent="-298450" lvl="0" marL="457200" marR="0" rtl="0" algn="l">
              <a:lnSpc>
                <a:spcPct val="100000"/>
              </a:lnSpc>
              <a:spcBef>
                <a:spcPts val="0"/>
              </a:spcBef>
              <a:spcAft>
                <a:spcPts val="0"/>
              </a:spcAft>
              <a:buClr>
                <a:schemeClr val="dk1"/>
              </a:buClr>
              <a:buSzPts val="1100"/>
              <a:buFont typeface="Calibri"/>
              <a:buChar char="•"/>
            </a:pPr>
            <a:r>
              <a:rPr b="0" i="0" lang="en-US" sz="1200" u="none" cap="none" strike="noStrike">
                <a:solidFill>
                  <a:schemeClr val="dk1"/>
                </a:solidFill>
                <a:latin typeface="Calibri"/>
                <a:ea typeface="Calibri"/>
                <a:cs typeface="Calibri"/>
                <a:sym typeface="Calibri"/>
              </a:rPr>
              <a:t>Take time to build rapport as a group and individually with families. Little things, like learning family members’ names and greeting them at the door, go a long way.</a:t>
            </a:r>
            <a:endParaRPr/>
          </a:p>
          <a:p>
            <a:pPr indent="-298450" lvl="0" marL="457200" marR="0" rtl="0" algn="l">
              <a:lnSpc>
                <a:spcPct val="100000"/>
              </a:lnSpc>
              <a:spcBef>
                <a:spcPts val="0"/>
              </a:spcBef>
              <a:spcAft>
                <a:spcPts val="0"/>
              </a:spcAft>
              <a:buClr>
                <a:schemeClr val="dk1"/>
              </a:buClr>
              <a:buSzPts val="1100"/>
              <a:buFont typeface="Calibri"/>
              <a:buChar char="•"/>
            </a:pPr>
            <a:r>
              <a:rPr b="0" i="0" lang="en-US" sz="1200" u="none" cap="none" strike="noStrike">
                <a:solidFill>
                  <a:schemeClr val="dk1"/>
                </a:solidFill>
                <a:latin typeface="Calibri"/>
                <a:ea typeface="Calibri"/>
                <a:cs typeface="Calibri"/>
                <a:sym typeface="Calibri"/>
              </a:rPr>
              <a:t>Keep pace so that families have time to practice the tip and also reflect. Being able to practice and reflect helps families internalize the strategy.</a:t>
            </a:r>
            <a:endParaRPr/>
          </a:p>
          <a:p>
            <a:pPr indent="-298450" lvl="0" marL="457200" marR="0" rtl="0" algn="l">
              <a:lnSpc>
                <a:spcPct val="100000"/>
              </a:lnSpc>
              <a:spcBef>
                <a:spcPts val="0"/>
              </a:spcBef>
              <a:spcAft>
                <a:spcPts val="0"/>
              </a:spcAft>
              <a:buClr>
                <a:schemeClr val="dk1"/>
              </a:buClr>
              <a:buSzPts val="1100"/>
              <a:buFont typeface="Calibri"/>
              <a:buChar char="•"/>
            </a:pPr>
            <a:r>
              <a:rPr b="0" i="0" lang="en-US" sz="1200" u="none" cap="none" strike="noStrike">
                <a:solidFill>
                  <a:schemeClr val="dk1"/>
                </a:solidFill>
                <a:latin typeface="Calibri"/>
                <a:ea typeface="Calibri"/>
                <a:cs typeface="Calibri"/>
                <a:sym typeface="Calibri"/>
              </a:rPr>
              <a:t>Circulate and check-in with families individually during practice time. See “Practice time” slide for more specific suggestions.</a:t>
            </a:r>
            <a:endParaRPr/>
          </a:p>
          <a:p>
            <a:pPr indent="0" lvl="1" marL="0" rtl="0" algn="l">
              <a:lnSpc>
                <a:spcPct val="100000"/>
              </a:lnSpc>
              <a:spcBef>
                <a:spcPts val="0"/>
              </a:spcBef>
              <a:spcAft>
                <a:spcPts val="0"/>
              </a:spcAft>
              <a:buSzPts val="1400"/>
              <a:buFont typeface="Arial"/>
              <a:buNone/>
            </a:pPr>
            <a:r>
              <a:t/>
            </a:r>
            <a:endParaRPr/>
          </a:p>
          <a:p>
            <a:pPr indent="0" lvl="0" marL="0" rtl="0" algn="l">
              <a:lnSpc>
                <a:spcPct val="100000"/>
              </a:lnSpc>
              <a:spcBef>
                <a:spcPts val="0"/>
              </a:spcBef>
              <a:spcAft>
                <a:spcPts val="0"/>
              </a:spcAft>
              <a:buClr>
                <a:schemeClr val="dk1"/>
              </a:buClr>
              <a:buSzPts val="1400"/>
              <a:buFont typeface="Arial"/>
              <a:buNone/>
            </a:pPr>
            <a:r>
              <a:rPr lang="en-US" u="sng"/>
              <a:t>Ideas to differentiate</a:t>
            </a:r>
            <a:endParaRPr/>
          </a:p>
          <a:p>
            <a:pPr indent="-279400" lvl="0" marL="457200" rtl="0" algn="l">
              <a:lnSpc>
                <a:spcPct val="100000"/>
              </a:lnSpc>
              <a:spcBef>
                <a:spcPts val="0"/>
              </a:spcBef>
              <a:spcAft>
                <a:spcPts val="0"/>
              </a:spcAft>
              <a:buSzPts val="800"/>
              <a:buChar char="●"/>
            </a:pPr>
            <a:r>
              <a:rPr lang="en-US"/>
              <a:t>Regardless of the reading abilities of the children, consider choosing a short but engaging read aloud book to practice with in the “Use your hand” slide. It’s important to practice summarizing and a book that is easily understood will keep the focus on the process instead of deciphering the text.</a:t>
            </a:r>
            <a:endParaRPr/>
          </a:p>
          <a:p>
            <a:pPr indent="-279400" lvl="0" marL="457200" rtl="0" algn="l">
              <a:lnSpc>
                <a:spcPct val="100000"/>
              </a:lnSpc>
              <a:spcBef>
                <a:spcPts val="0"/>
              </a:spcBef>
              <a:spcAft>
                <a:spcPts val="0"/>
              </a:spcAft>
              <a:buSzPts val="800"/>
              <a:buChar char="●"/>
            </a:pPr>
            <a:r>
              <a:rPr lang="en-US"/>
              <a:t>Preview the “Check in on literacy terms” slide and adjust terms or definitions, as needed.</a:t>
            </a:r>
            <a:endParaRPr/>
          </a:p>
          <a:p>
            <a:pPr indent="-279400" lvl="0" marL="457200" rtl="0" algn="l">
              <a:lnSpc>
                <a:spcPct val="100000"/>
              </a:lnSpc>
              <a:spcBef>
                <a:spcPts val="0"/>
              </a:spcBef>
              <a:spcAft>
                <a:spcPts val="0"/>
              </a:spcAft>
              <a:buSzPts val="800"/>
              <a:buChar char="●"/>
            </a:pPr>
            <a:r>
              <a:rPr lang="en-US"/>
              <a:t>If teaching this workshop to families with</a:t>
            </a:r>
            <a:r>
              <a:rPr b="1" lang="en-US"/>
              <a:t> younger readers:</a:t>
            </a:r>
            <a:endParaRPr b="1"/>
          </a:p>
          <a:p>
            <a:pPr indent="-279400" lvl="1" marL="914400" rtl="0" algn="l">
              <a:lnSpc>
                <a:spcPct val="100000"/>
              </a:lnSpc>
              <a:spcBef>
                <a:spcPts val="0"/>
              </a:spcBef>
              <a:spcAft>
                <a:spcPts val="0"/>
              </a:spcAft>
              <a:buSzPts val="800"/>
              <a:buChar char="●"/>
            </a:pPr>
            <a:r>
              <a:rPr lang="en-US"/>
              <a:t>Choose the appropriate “Reading = conversation” slide.</a:t>
            </a:r>
            <a:endParaRPr/>
          </a:p>
          <a:p>
            <a:pPr indent="-279400" lvl="1" marL="914400" rtl="0" algn="l">
              <a:lnSpc>
                <a:spcPct val="100000"/>
              </a:lnSpc>
              <a:spcBef>
                <a:spcPts val="0"/>
              </a:spcBef>
              <a:spcAft>
                <a:spcPts val="0"/>
              </a:spcAft>
              <a:buSzPts val="800"/>
              <a:buChar char="●"/>
            </a:pPr>
            <a:r>
              <a:rPr lang="en-US"/>
              <a:t>Focus on the “Somebody-wanted-but” steps only. </a:t>
            </a:r>
            <a:endParaRPr/>
          </a:p>
          <a:p>
            <a:pPr indent="-279400" lvl="1" marL="914400" rtl="0" algn="l">
              <a:lnSpc>
                <a:spcPct val="100000"/>
              </a:lnSpc>
              <a:spcBef>
                <a:spcPts val="0"/>
              </a:spcBef>
              <a:spcAft>
                <a:spcPts val="0"/>
              </a:spcAft>
              <a:buSzPts val="800"/>
              <a:buChar char="●"/>
            </a:pPr>
            <a:r>
              <a:rPr lang="en-US"/>
              <a:t>Encourage families to use picture books or other books they read aloud to their children to practice this strategy. Children could point to the pictures as textual evidence.</a:t>
            </a:r>
            <a:endParaRPr/>
          </a:p>
          <a:p>
            <a:pPr indent="-279400" lvl="0" marL="457200" rtl="0" algn="l">
              <a:lnSpc>
                <a:spcPct val="100000"/>
              </a:lnSpc>
              <a:spcBef>
                <a:spcPts val="0"/>
              </a:spcBef>
              <a:spcAft>
                <a:spcPts val="0"/>
              </a:spcAft>
              <a:buSzPts val="800"/>
              <a:buChar char="●"/>
            </a:pPr>
            <a:r>
              <a:rPr lang="en-US"/>
              <a:t>If teaching this workshop to families with </a:t>
            </a:r>
            <a:r>
              <a:rPr b="1" lang="en-US"/>
              <a:t>older readers</a:t>
            </a:r>
            <a:r>
              <a:rPr lang="en-US"/>
              <a:t>:</a:t>
            </a:r>
            <a:endParaRPr/>
          </a:p>
          <a:p>
            <a:pPr indent="-279400" lvl="1" marL="914400" rtl="0" algn="l">
              <a:lnSpc>
                <a:spcPct val="100000"/>
              </a:lnSpc>
              <a:spcBef>
                <a:spcPts val="0"/>
              </a:spcBef>
              <a:spcAft>
                <a:spcPts val="0"/>
              </a:spcAft>
              <a:buSzPts val="800"/>
              <a:buChar char="●"/>
            </a:pPr>
            <a:r>
              <a:rPr lang="en-US"/>
              <a:t>Choose the appropriate “Reading = conversation” slide. </a:t>
            </a:r>
            <a:endParaRPr/>
          </a:p>
          <a:p>
            <a:pPr indent="-279400" lvl="1" marL="914400" rtl="0" algn="l">
              <a:lnSpc>
                <a:spcPct val="100000"/>
              </a:lnSpc>
              <a:spcBef>
                <a:spcPts val="0"/>
              </a:spcBef>
              <a:spcAft>
                <a:spcPts val="0"/>
              </a:spcAft>
              <a:buSzPts val="800"/>
              <a:buChar char="●"/>
            </a:pPr>
            <a:r>
              <a:rPr lang="en-US"/>
              <a:t>Remind families to ask for textual evidence by following up with questions like “How do you know? Show me the words and phrases in the book that prove that.”</a:t>
            </a:r>
            <a:endParaRPr/>
          </a:p>
          <a:p>
            <a:pPr indent="-279400" lvl="1" marL="914400" rtl="0" algn="l">
              <a:lnSpc>
                <a:spcPct val="100000"/>
              </a:lnSpc>
              <a:spcBef>
                <a:spcPts val="0"/>
              </a:spcBef>
              <a:spcAft>
                <a:spcPts val="0"/>
              </a:spcAft>
              <a:buSzPts val="800"/>
              <a:buChar char="●"/>
            </a:pPr>
            <a:r>
              <a:rPr lang="en-US"/>
              <a:t>Encourage families to use this as a strategy to discuss the reading their child does independently. </a:t>
            </a:r>
            <a:endParaRPr/>
          </a:p>
          <a:p>
            <a:pPr indent="-317500" lvl="2" marL="1371600" rtl="0" algn="l">
              <a:lnSpc>
                <a:spcPct val="100000"/>
              </a:lnSpc>
              <a:spcBef>
                <a:spcPts val="0"/>
              </a:spcBef>
              <a:spcAft>
                <a:spcPts val="0"/>
              </a:spcAft>
              <a:buSzPts val="1400"/>
              <a:buChar char="•"/>
            </a:pPr>
            <a:r>
              <a:rPr lang="en-US"/>
              <a:t>Explain how it can be used to summarize longer sections of the book or chapters.</a:t>
            </a:r>
            <a:endParaRPr/>
          </a:p>
          <a:p>
            <a:pPr indent="-317500" lvl="2" marL="1371600" rtl="0" algn="l">
              <a:lnSpc>
                <a:spcPct val="100000"/>
              </a:lnSpc>
              <a:spcBef>
                <a:spcPts val="0"/>
              </a:spcBef>
              <a:spcAft>
                <a:spcPts val="0"/>
              </a:spcAft>
              <a:buSzPts val="1400"/>
              <a:buChar char="•"/>
            </a:pPr>
            <a:r>
              <a:rPr lang="en-US"/>
              <a:t>Explain that as children learn more complicated books, there may be an overarching conflict and also smaller conflicts/problems to overcome.</a:t>
            </a:r>
            <a:endParaRPr/>
          </a:p>
          <a:p>
            <a:pPr indent="-279400" lvl="0" marL="457200" rtl="0" algn="l">
              <a:lnSpc>
                <a:spcPct val="100000"/>
              </a:lnSpc>
              <a:spcBef>
                <a:spcPts val="0"/>
              </a:spcBef>
              <a:spcAft>
                <a:spcPts val="0"/>
              </a:spcAft>
              <a:buSzPts val="800"/>
              <a:buChar char="●"/>
            </a:pPr>
            <a:r>
              <a:rPr lang="en-US"/>
              <a:t>If teaching this workshop to </a:t>
            </a:r>
            <a:r>
              <a:rPr b="1" lang="en-US"/>
              <a:t>Multilingual families</a:t>
            </a:r>
            <a:r>
              <a:rPr lang="en-US"/>
              <a:t>:</a:t>
            </a:r>
            <a:endParaRPr/>
          </a:p>
          <a:p>
            <a:pPr indent="-279400" lvl="1" marL="914400" rtl="0" algn="l">
              <a:lnSpc>
                <a:spcPct val="100000"/>
              </a:lnSpc>
              <a:spcBef>
                <a:spcPts val="0"/>
              </a:spcBef>
              <a:spcAft>
                <a:spcPts val="0"/>
              </a:spcAft>
              <a:buSzPts val="800"/>
              <a:buChar char="●"/>
            </a:pPr>
            <a:r>
              <a:rPr lang="en-US"/>
              <a:t>Encourage families to share the story in whatever language feels the most comfortable. </a:t>
            </a:r>
            <a:endParaRPr/>
          </a:p>
          <a:p>
            <a:pPr indent="-279400" lvl="1" marL="914400" rtl="0" algn="l">
              <a:lnSpc>
                <a:spcPct val="100000"/>
              </a:lnSpc>
              <a:spcBef>
                <a:spcPts val="0"/>
              </a:spcBef>
              <a:spcAft>
                <a:spcPts val="0"/>
              </a:spcAft>
              <a:buSzPts val="800"/>
              <a:buChar char="●"/>
            </a:pPr>
            <a:r>
              <a:rPr lang="en-US"/>
              <a:t>Choose a read-aloud book in the dominant language of the families (instead of English) to share. You want families to practice summarizing and not get stuck on constructing meaning from the text. </a:t>
            </a:r>
            <a:endParaRPr/>
          </a:p>
          <a:p>
            <a:pPr indent="-279400" lvl="1" marL="914400" rtl="0" algn="l">
              <a:lnSpc>
                <a:spcPct val="100000"/>
              </a:lnSpc>
              <a:spcBef>
                <a:spcPts val="0"/>
              </a:spcBef>
              <a:spcAft>
                <a:spcPts val="0"/>
              </a:spcAft>
              <a:buSzPts val="800"/>
              <a:buChar char="●"/>
            </a:pPr>
            <a:r>
              <a:rPr lang="en-US"/>
              <a:t>Consider changing the example in the “Share the story” slide to a more culturally relevant fairy tale or fable. If you don’t know, ask! Invite families to tell you a common fable from their culture and work from their example. </a:t>
            </a:r>
            <a:endParaRPr/>
          </a:p>
          <a:p>
            <a:pPr indent="-279400" lvl="0" marL="457200" rtl="0" algn="l">
              <a:lnSpc>
                <a:spcPct val="100000"/>
              </a:lnSpc>
              <a:spcBef>
                <a:spcPts val="0"/>
              </a:spcBef>
              <a:spcAft>
                <a:spcPts val="0"/>
              </a:spcAft>
              <a:buSzPts val="800"/>
              <a:buChar char="●"/>
            </a:pPr>
            <a:r>
              <a:rPr lang="en-US"/>
              <a:t>If families are </a:t>
            </a:r>
            <a:r>
              <a:rPr b="1" lang="en-US"/>
              <a:t>familiar with this workshop</a:t>
            </a:r>
            <a:r>
              <a:rPr lang="en-US"/>
              <a:t>, consider how you might leverage their experience. Ask families to share how they helped their child internalize the steps. Invite them (ahead of time) to model one or more steps, if appropriate. Encourage families to help their child move toward independence by providing less support as their child summarizes the story.</a:t>
            </a:r>
            <a:endParaRPr/>
          </a:p>
          <a:p>
            <a:pPr indent="0" lvl="0" marL="0" rtl="0" algn="l">
              <a:lnSpc>
                <a:spcPct val="100000"/>
              </a:lnSpc>
              <a:spcBef>
                <a:spcPts val="0"/>
              </a:spcBef>
              <a:spcAft>
                <a:spcPts val="0"/>
              </a:spcAft>
              <a:buSzPts val="1400"/>
              <a:buFont typeface="Arial"/>
              <a:buNone/>
            </a:pPr>
            <a:r>
              <a:t/>
            </a:r>
            <a:endParaRPr/>
          </a:p>
          <a:p>
            <a:pPr indent="0" lvl="0" marL="0" rtl="0" algn="l">
              <a:lnSpc>
                <a:spcPct val="100000"/>
              </a:lnSpc>
              <a:spcBef>
                <a:spcPts val="0"/>
              </a:spcBef>
              <a:spcAft>
                <a:spcPts val="0"/>
              </a:spcAft>
              <a:buSzPts val="1400"/>
              <a:buNone/>
            </a:pPr>
            <a:r>
              <a:rPr lang="en-US" u="sng"/>
              <a:t>Timing considerations for a 60 min workshop</a:t>
            </a:r>
            <a:endParaRPr u="sng"/>
          </a:p>
          <a:p>
            <a:pPr indent="0" lvl="0" marL="0" rtl="0" algn="l">
              <a:lnSpc>
                <a:spcPct val="100000"/>
              </a:lnSpc>
              <a:spcBef>
                <a:spcPts val="0"/>
              </a:spcBef>
              <a:spcAft>
                <a:spcPts val="0"/>
              </a:spcAft>
              <a:buSzPts val="1400"/>
              <a:buNone/>
            </a:pPr>
            <a:r>
              <a:rPr lang="en-US"/>
              <a:t>Welcome: 10 mins</a:t>
            </a:r>
            <a:endParaRPr/>
          </a:p>
          <a:p>
            <a:pPr indent="0" lvl="0" marL="0" rtl="0" algn="l">
              <a:lnSpc>
                <a:spcPct val="100000"/>
              </a:lnSpc>
              <a:spcBef>
                <a:spcPts val="0"/>
              </a:spcBef>
              <a:spcAft>
                <a:spcPts val="0"/>
              </a:spcAft>
              <a:buSzPts val="1400"/>
              <a:buNone/>
            </a:pPr>
            <a:r>
              <a:rPr lang="en-US"/>
              <a:t>Reading tip: 15-20 mins</a:t>
            </a:r>
            <a:endParaRPr/>
          </a:p>
          <a:p>
            <a:pPr indent="0" lvl="0" marL="0" rtl="0" algn="l">
              <a:lnSpc>
                <a:spcPct val="100000"/>
              </a:lnSpc>
              <a:spcBef>
                <a:spcPts val="0"/>
              </a:spcBef>
              <a:spcAft>
                <a:spcPts val="0"/>
              </a:spcAft>
              <a:buSzPts val="1400"/>
              <a:buNone/>
            </a:pPr>
            <a:r>
              <a:rPr lang="en-US"/>
              <a:t>Practice: 15-20 mins</a:t>
            </a:r>
            <a:endParaRPr/>
          </a:p>
          <a:p>
            <a:pPr indent="0" lvl="0" marL="0" rtl="0" algn="l">
              <a:lnSpc>
                <a:spcPct val="100000"/>
              </a:lnSpc>
              <a:spcBef>
                <a:spcPts val="0"/>
              </a:spcBef>
              <a:spcAft>
                <a:spcPts val="0"/>
              </a:spcAft>
              <a:buSzPts val="1400"/>
              <a:buNone/>
            </a:pPr>
            <a:r>
              <a:rPr lang="en-US"/>
              <a:t>Reflection and updates: 10 mins</a:t>
            </a:r>
            <a:endParaRPr u="sng"/>
          </a:p>
          <a:p>
            <a:pPr indent="-228600" lvl="0" marL="457200" marR="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After you use these materials, we want to hear your feedback! Fill out the </a:t>
            </a:r>
            <a:r>
              <a:rPr lang="en-US"/>
              <a:t>Family Workshop</a:t>
            </a:r>
            <a:r>
              <a:rPr b="0" i="0" lang="en-US" sz="1200" u="none" cap="none" strike="noStrike">
                <a:solidFill>
                  <a:schemeClr val="dk1"/>
                </a:solidFill>
                <a:latin typeface="Calibri"/>
                <a:ea typeface="Calibri"/>
                <a:cs typeface="Calibri"/>
                <a:sym typeface="Calibri"/>
              </a:rPr>
              <a:t> </a:t>
            </a:r>
            <a:r>
              <a:rPr lang="en-US"/>
              <a:t>F</a:t>
            </a:r>
            <a:r>
              <a:rPr b="0" i="0" lang="en-US" sz="1200" u="none" cap="none" strike="noStrike">
                <a:solidFill>
                  <a:schemeClr val="dk1"/>
                </a:solidFill>
                <a:latin typeface="Calibri"/>
                <a:ea typeface="Calibri"/>
                <a:cs typeface="Calibri"/>
                <a:sym typeface="Calibri"/>
              </a:rPr>
              <a:t>acilitator </a:t>
            </a:r>
            <a:r>
              <a:rPr lang="en-US"/>
              <a:t>F</a:t>
            </a:r>
            <a:r>
              <a:rPr b="0" i="0" lang="en-US" sz="1200" u="none" cap="none" strike="noStrike">
                <a:solidFill>
                  <a:schemeClr val="dk1"/>
                </a:solidFill>
                <a:latin typeface="Calibri"/>
                <a:ea typeface="Calibri"/>
                <a:cs typeface="Calibri"/>
                <a:sym typeface="Calibri"/>
              </a:rPr>
              <a:t>eedback </a:t>
            </a:r>
            <a:r>
              <a:rPr lang="en-US"/>
              <a:t>F</a:t>
            </a:r>
            <a:r>
              <a:rPr b="0" i="0" lang="en-US" sz="1200" u="none" cap="none" strike="noStrike">
                <a:solidFill>
                  <a:schemeClr val="dk1"/>
                </a:solidFill>
                <a:latin typeface="Calibri"/>
                <a:ea typeface="Calibri"/>
                <a:cs typeface="Calibri"/>
                <a:sym typeface="Calibri"/>
              </a:rPr>
              <a:t>orm at </a:t>
            </a:r>
            <a:r>
              <a:rPr lang="en-US" u="sng">
                <a:solidFill>
                  <a:schemeClr val="hlink"/>
                </a:solidFill>
                <a:hlinkClick r:id="rId2"/>
              </a:rPr>
              <a:t>https://bit.ly/SBCfeedbackform</a:t>
            </a:r>
            <a:r>
              <a:rPr lang="en-US" u="none">
                <a:solidFill>
                  <a:schemeClr val="dk1"/>
                </a:solidFill>
              </a:rPr>
              <a:t>. </a:t>
            </a:r>
            <a:r>
              <a:rPr lang="en-US"/>
              <a:t> </a:t>
            </a:r>
            <a:endParaRPr/>
          </a:p>
        </p:txBody>
      </p:sp>
      <p:sp>
        <p:nvSpPr>
          <p:cNvPr id="1360" name="Google Shape;1360;p1:notes"/>
          <p:cNvSpPr/>
          <p:nvPr>
            <p:ph idx="2" type="sldImg"/>
          </p:nvPr>
        </p:nvSpPr>
        <p:spPr>
          <a:xfrm>
            <a:off x="130175"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8" name="Shape 1458"/>
        <p:cNvGrpSpPr/>
        <p:nvPr/>
      </p:nvGrpSpPr>
      <p:grpSpPr>
        <a:xfrm>
          <a:off x="0" y="0"/>
          <a:ext cx="0" cy="0"/>
          <a:chOff x="0" y="0"/>
          <a:chExt cx="0" cy="0"/>
        </a:xfrm>
      </p:grpSpPr>
      <p:sp>
        <p:nvSpPr>
          <p:cNvPr id="1459" name="Google Shape;1459;p11:notes"/>
          <p:cNvSpPr/>
          <p:nvPr>
            <p:ph idx="2" type="sldImg"/>
          </p:nvPr>
        </p:nvSpPr>
        <p:spPr>
          <a:xfrm>
            <a:off x="3533775" y="104775"/>
            <a:ext cx="2076600" cy="116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60" name="Google Shape;1460;p11: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95250" lvl="0" marL="171450" rtl="0" algn="l">
              <a:lnSpc>
                <a:spcPct val="100000"/>
              </a:lnSpc>
              <a:spcBef>
                <a:spcPts val="0"/>
              </a:spcBef>
              <a:spcAft>
                <a:spcPts val="0"/>
              </a:spcAft>
              <a:buClr>
                <a:schemeClr val="dk1"/>
              </a:buClr>
              <a:buSzPts val="1200"/>
              <a:buFont typeface="Arial"/>
              <a:buNone/>
            </a:pPr>
            <a:r>
              <a:t/>
            </a:r>
            <a:endParaRPr b="0" i="0" sz="1200" u="none">
              <a:solidFill>
                <a:schemeClr val="dk1"/>
              </a:solidFill>
              <a:latin typeface="Calibri"/>
              <a:ea typeface="Calibri"/>
              <a:cs typeface="Calibri"/>
              <a:sym typeface="Calibri"/>
            </a:endParaRPr>
          </a:p>
          <a:p>
            <a:pPr indent="-279400" lvl="0" marL="457200" rtl="0" algn="l">
              <a:lnSpc>
                <a:spcPct val="100000"/>
              </a:lnSpc>
              <a:spcBef>
                <a:spcPts val="0"/>
              </a:spcBef>
              <a:spcAft>
                <a:spcPts val="0"/>
              </a:spcAft>
              <a:buClr>
                <a:schemeClr val="dk1"/>
              </a:buClr>
              <a:buSzPts val="800"/>
              <a:buFont typeface="Calibri"/>
              <a:buChar char="●"/>
            </a:pPr>
            <a:r>
              <a:rPr b="0" i="0" lang="en-US" sz="1200" u="none">
                <a:solidFill>
                  <a:schemeClr val="dk1"/>
                </a:solidFill>
                <a:latin typeface="Calibri"/>
                <a:ea typeface="Calibri"/>
                <a:cs typeface="Calibri"/>
                <a:sym typeface="Calibri"/>
              </a:rPr>
              <a:t>Provide families with a </a:t>
            </a:r>
            <a:r>
              <a:rPr b="1" i="0" lang="en-US" sz="1200" u="none">
                <a:solidFill>
                  <a:schemeClr val="dk1"/>
                </a:solidFill>
                <a:latin typeface="Calibri"/>
                <a:ea typeface="Calibri"/>
                <a:cs typeface="Calibri"/>
                <a:sym typeface="Calibri"/>
              </a:rPr>
              <a:t>quick model </a:t>
            </a:r>
            <a:r>
              <a:rPr b="0" i="0" lang="en-US" sz="1200" u="none">
                <a:solidFill>
                  <a:schemeClr val="dk1"/>
                </a:solidFill>
                <a:latin typeface="Calibri"/>
                <a:ea typeface="Calibri"/>
                <a:cs typeface="Calibri"/>
                <a:sym typeface="Calibri"/>
              </a:rPr>
              <a:t>using a commonly known story. </a:t>
            </a:r>
            <a:endParaRPr/>
          </a:p>
          <a:p>
            <a:pPr indent="-279400" lvl="0" marL="457200" marR="0" rtl="0" algn="l">
              <a:lnSpc>
                <a:spcPct val="100000"/>
              </a:lnSpc>
              <a:spcBef>
                <a:spcPts val="0"/>
              </a:spcBef>
              <a:spcAft>
                <a:spcPts val="0"/>
              </a:spcAft>
              <a:buClr>
                <a:schemeClr val="dk1"/>
              </a:buClr>
              <a:buSzPts val="800"/>
              <a:buFont typeface="Calibri"/>
              <a:buChar char="●"/>
            </a:pPr>
            <a:r>
              <a:rPr b="0" i="0" lang="en-US" sz="1200" u="none">
                <a:solidFill>
                  <a:schemeClr val="dk1"/>
                </a:solidFill>
                <a:latin typeface="Calibri"/>
                <a:ea typeface="Calibri"/>
                <a:cs typeface="Calibri"/>
                <a:sym typeface="Calibri"/>
              </a:rPr>
              <a:t>Note: This slide can be used instead of or in addition to the modeling video (if applicable).</a:t>
            </a:r>
            <a:endParaRPr/>
          </a:p>
          <a:p>
            <a:pPr indent="-279400" lvl="0" marL="457200" rtl="0" algn="l">
              <a:lnSpc>
                <a:spcPct val="100000"/>
              </a:lnSpc>
              <a:spcBef>
                <a:spcPts val="0"/>
              </a:spcBef>
              <a:spcAft>
                <a:spcPts val="0"/>
              </a:spcAft>
              <a:buClr>
                <a:schemeClr val="dk1"/>
              </a:buClr>
              <a:buSzPts val="800"/>
              <a:buFont typeface="Calibri"/>
              <a:buChar char="●"/>
            </a:pPr>
            <a:r>
              <a:rPr i="1" lang="en-US"/>
              <a:t>►Multilingual families more specifically:</a:t>
            </a:r>
            <a:r>
              <a:rPr lang="en-US"/>
              <a:t> Consider changing this slide ahead of time to be more culturally relevant to your families.</a:t>
            </a:r>
            <a:endParaRPr/>
          </a:p>
          <a:p>
            <a:pPr indent="0" lvl="0" marL="457200" rtl="0" algn="l">
              <a:lnSpc>
                <a:spcPct val="100000"/>
              </a:lnSpc>
              <a:spcBef>
                <a:spcPts val="0"/>
              </a:spcBef>
              <a:spcAft>
                <a:spcPts val="0"/>
              </a:spcAft>
              <a:buSzPts val="1400"/>
              <a:buNone/>
            </a:pPr>
            <a:r>
              <a:t/>
            </a:r>
            <a:endParaRPr/>
          </a:p>
          <a:p>
            <a:pPr indent="0" lvl="0" marL="0" marR="0" rtl="0" algn="l">
              <a:lnSpc>
                <a:spcPct val="100000"/>
              </a:lnSpc>
              <a:spcBef>
                <a:spcPts val="0"/>
              </a:spcBef>
              <a:spcAft>
                <a:spcPts val="0"/>
              </a:spcAft>
              <a:buClr>
                <a:schemeClr val="dk1"/>
              </a:buClr>
              <a:buSzPts val="1200"/>
              <a:buFont typeface="Calibri"/>
              <a:buNone/>
            </a:pPr>
            <a:r>
              <a:t/>
            </a:r>
            <a:endParaRPr b="0" i="0" sz="1200" u="sng">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200"/>
              <a:buFont typeface="Calibri"/>
              <a:buNone/>
            </a:pPr>
            <a:r>
              <a:t/>
            </a:r>
            <a:endParaRPr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7" name="Shape 1467"/>
        <p:cNvGrpSpPr/>
        <p:nvPr/>
      </p:nvGrpSpPr>
      <p:grpSpPr>
        <a:xfrm>
          <a:off x="0" y="0"/>
          <a:ext cx="0" cy="0"/>
          <a:chOff x="0" y="0"/>
          <a:chExt cx="0" cy="0"/>
        </a:xfrm>
      </p:grpSpPr>
      <p:sp>
        <p:nvSpPr>
          <p:cNvPr id="1468" name="Google Shape;1468;p12:notes"/>
          <p:cNvSpPr/>
          <p:nvPr>
            <p:ph idx="2" type="sldImg"/>
          </p:nvPr>
        </p:nvSpPr>
        <p:spPr>
          <a:xfrm>
            <a:off x="3533775" y="93663"/>
            <a:ext cx="2076600" cy="116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69" name="Google Shape;1469;p12: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95250" lvl="0" marL="171450" rtl="0" algn="l">
              <a:lnSpc>
                <a:spcPct val="100000"/>
              </a:lnSpc>
              <a:spcBef>
                <a:spcPts val="0"/>
              </a:spcBef>
              <a:spcAft>
                <a:spcPts val="0"/>
              </a:spcAft>
              <a:buClr>
                <a:schemeClr val="dk1"/>
              </a:buClr>
              <a:buSzPts val="1200"/>
              <a:buFont typeface="Arial"/>
              <a:buNone/>
            </a:pPr>
            <a:r>
              <a:t/>
            </a:r>
            <a:endParaRPr b="0" i="0" sz="1200" u="none">
              <a:solidFill>
                <a:schemeClr val="dk1"/>
              </a:solidFill>
              <a:latin typeface="Calibri"/>
              <a:ea typeface="Calibri"/>
              <a:cs typeface="Calibri"/>
              <a:sym typeface="Calibri"/>
            </a:endParaRPr>
          </a:p>
          <a:p>
            <a:pPr indent="-279400" lvl="0" marL="457200" rtl="0" algn="l">
              <a:lnSpc>
                <a:spcPct val="100000"/>
              </a:lnSpc>
              <a:spcBef>
                <a:spcPts val="0"/>
              </a:spcBef>
              <a:spcAft>
                <a:spcPts val="0"/>
              </a:spcAft>
              <a:buClr>
                <a:schemeClr val="dk1"/>
              </a:buClr>
              <a:buSzPts val="800"/>
              <a:buFont typeface="Calibri"/>
              <a:buChar char="●"/>
            </a:pPr>
            <a:r>
              <a:rPr b="0" i="0" lang="en-US" sz="1200" u="none">
                <a:solidFill>
                  <a:schemeClr val="dk1"/>
                </a:solidFill>
                <a:latin typeface="Calibri"/>
                <a:ea typeface="Calibri"/>
                <a:cs typeface="Calibri"/>
                <a:sym typeface="Calibri"/>
              </a:rPr>
              <a:t>Provide families with a </a:t>
            </a:r>
            <a:r>
              <a:rPr b="1" i="0" lang="en-US" sz="1200" u="none">
                <a:solidFill>
                  <a:schemeClr val="dk1"/>
                </a:solidFill>
                <a:latin typeface="Calibri"/>
                <a:ea typeface="Calibri"/>
                <a:cs typeface="Calibri"/>
                <a:sym typeface="Calibri"/>
              </a:rPr>
              <a:t>quick model </a:t>
            </a:r>
            <a:r>
              <a:rPr b="0" i="0" lang="en-US" sz="1200" u="none">
                <a:solidFill>
                  <a:schemeClr val="dk1"/>
                </a:solidFill>
                <a:latin typeface="Calibri"/>
                <a:ea typeface="Calibri"/>
                <a:cs typeface="Calibri"/>
                <a:sym typeface="Calibri"/>
              </a:rPr>
              <a:t>using a commonly known story. </a:t>
            </a:r>
            <a:endParaRPr/>
          </a:p>
          <a:p>
            <a:pPr indent="-279400" lvl="0" marL="457200" marR="0" rtl="0" algn="l">
              <a:lnSpc>
                <a:spcPct val="100000"/>
              </a:lnSpc>
              <a:spcBef>
                <a:spcPts val="0"/>
              </a:spcBef>
              <a:spcAft>
                <a:spcPts val="0"/>
              </a:spcAft>
              <a:buClr>
                <a:schemeClr val="dk1"/>
              </a:buClr>
              <a:buSzPts val="800"/>
              <a:buFont typeface="Calibri"/>
              <a:buChar char="●"/>
            </a:pPr>
            <a:r>
              <a:rPr b="0" i="0" lang="en-US" sz="1200" u="none">
                <a:solidFill>
                  <a:schemeClr val="dk1"/>
                </a:solidFill>
                <a:latin typeface="Calibri"/>
                <a:ea typeface="Calibri"/>
                <a:cs typeface="Calibri"/>
                <a:sym typeface="Calibri"/>
              </a:rPr>
              <a:t>Note: This slide can be used instead of or in addition to the modeling video (if applicable).</a:t>
            </a:r>
            <a:endParaRPr/>
          </a:p>
          <a:p>
            <a:pPr indent="-279400" lvl="0" marL="457200" rtl="0" algn="l">
              <a:lnSpc>
                <a:spcPct val="100000"/>
              </a:lnSpc>
              <a:spcBef>
                <a:spcPts val="0"/>
              </a:spcBef>
              <a:spcAft>
                <a:spcPts val="0"/>
              </a:spcAft>
              <a:buClr>
                <a:schemeClr val="dk1"/>
              </a:buClr>
              <a:buSzPts val="800"/>
              <a:buFont typeface="Calibri"/>
              <a:buChar char="●"/>
            </a:pPr>
            <a:r>
              <a:rPr i="1" lang="en-US"/>
              <a:t>►Multilingual families more specifically:</a:t>
            </a:r>
            <a:r>
              <a:rPr lang="en-US"/>
              <a:t> Consider changing this slide ahead of time to be more culturally relevant to your families.</a:t>
            </a:r>
            <a:endParaRPr/>
          </a:p>
          <a:p>
            <a:pPr indent="0" lvl="0" marL="457200" rtl="0" algn="l">
              <a:lnSpc>
                <a:spcPct val="100000"/>
              </a:lnSpc>
              <a:spcBef>
                <a:spcPts val="0"/>
              </a:spcBef>
              <a:spcAft>
                <a:spcPts val="0"/>
              </a:spcAft>
              <a:buSzPts val="1400"/>
              <a:buNone/>
            </a:pPr>
            <a:r>
              <a:t/>
            </a:r>
            <a:endParaRPr/>
          </a:p>
          <a:p>
            <a:pPr indent="0" lvl="0" marL="0" marR="0" rtl="0" algn="l">
              <a:lnSpc>
                <a:spcPct val="100000"/>
              </a:lnSpc>
              <a:spcBef>
                <a:spcPts val="0"/>
              </a:spcBef>
              <a:spcAft>
                <a:spcPts val="0"/>
              </a:spcAft>
              <a:buClr>
                <a:schemeClr val="dk1"/>
              </a:buClr>
              <a:buSzPts val="1200"/>
              <a:buFont typeface="Calibri"/>
              <a:buNone/>
            </a:pPr>
            <a:r>
              <a:t/>
            </a:r>
            <a:endParaRPr b="0" i="0" sz="1200" u="sng">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200"/>
              <a:buFont typeface="Calibri"/>
              <a:buNone/>
            </a:pPr>
            <a:r>
              <a:t/>
            </a:r>
            <a:endParaRPr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7" name="Shape 1477"/>
        <p:cNvGrpSpPr/>
        <p:nvPr/>
      </p:nvGrpSpPr>
      <p:grpSpPr>
        <a:xfrm>
          <a:off x="0" y="0"/>
          <a:ext cx="0" cy="0"/>
          <a:chOff x="0" y="0"/>
          <a:chExt cx="0" cy="0"/>
        </a:xfrm>
      </p:grpSpPr>
      <p:sp>
        <p:nvSpPr>
          <p:cNvPr id="1478" name="Google Shape;1478;p13: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228600" lvl="0" marL="457200" marR="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a:p>
            <a:pPr indent="-279400" lvl="0" marL="457200" marR="0" rtl="0" algn="l">
              <a:lnSpc>
                <a:spcPct val="100000"/>
              </a:lnSpc>
              <a:spcBef>
                <a:spcPts val="0"/>
              </a:spcBef>
              <a:spcAft>
                <a:spcPts val="0"/>
              </a:spcAft>
              <a:buSzPts val="800"/>
              <a:buChar char="●"/>
            </a:pPr>
            <a:r>
              <a:rPr b="1" lang="en-US"/>
              <a:t>Play the video (4 min) and ask families to highlight some of the things they saw the father doing. </a:t>
            </a:r>
            <a:endParaRPr/>
          </a:p>
          <a:p>
            <a:pPr indent="-279400" lvl="0" marL="457200" marR="0" rtl="0" algn="l">
              <a:lnSpc>
                <a:spcPct val="100000"/>
              </a:lnSpc>
              <a:spcBef>
                <a:spcPts val="0"/>
              </a:spcBef>
              <a:spcAft>
                <a:spcPts val="0"/>
              </a:spcAft>
              <a:buSzPts val="800"/>
              <a:buChar char="●"/>
            </a:pPr>
            <a:r>
              <a:rPr lang="en-US"/>
              <a:t>Note: Video is available in English only.</a:t>
            </a:r>
            <a:endParaRPr/>
          </a:p>
          <a:p>
            <a:pPr indent="0" lvl="0" marL="0" marR="0" rtl="0" algn="l">
              <a:lnSpc>
                <a:spcPct val="100000"/>
              </a:lnSpc>
              <a:spcBef>
                <a:spcPts val="0"/>
              </a:spcBef>
              <a:spcAft>
                <a:spcPts val="0"/>
              </a:spcAft>
              <a:buClr>
                <a:schemeClr val="dk1"/>
              </a:buClr>
              <a:buSzPts val="1200"/>
              <a:buFont typeface="Calibri"/>
              <a:buNone/>
            </a:pPr>
            <a:r>
              <a:t/>
            </a:r>
            <a:endParaRPr b="0"/>
          </a:p>
        </p:txBody>
      </p:sp>
      <p:sp>
        <p:nvSpPr>
          <p:cNvPr id="1479" name="Google Shape;1479;p13:notes"/>
          <p:cNvSpPr/>
          <p:nvPr>
            <p:ph idx="2" type="sldImg"/>
          </p:nvPr>
        </p:nvSpPr>
        <p:spPr>
          <a:xfrm>
            <a:off x="3533775" y="115888"/>
            <a:ext cx="2076600" cy="116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6" name="Shape 1486"/>
        <p:cNvGrpSpPr/>
        <p:nvPr/>
      </p:nvGrpSpPr>
      <p:grpSpPr>
        <a:xfrm>
          <a:off x="0" y="0"/>
          <a:ext cx="0" cy="0"/>
          <a:chOff x="0" y="0"/>
          <a:chExt cx="0" cy="0"/>
        </a:xfrm>
      </p:grpSpPr>
      <p:sp>
        <p:nvSpPr>
          <p:cNvPr id="1487" name="Google Shape;1487;p14:notes"/>
          <p:cNvSpPr/>
          <p:nvPr>
            <p:ph idx="2" type="sldImg"/>
          </p:nvPr>
        </p:nvSpPr>
        <p:spPr>
          <a:xfrm>
            <a:off x="3533775" y="115888"/>
            <a:ext cx="2076600" cy="116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88" name="Google Shape;1488;p14: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95250" lvl="0" marL="171450" rtl="0" algn="l">
              <a:lnSpc>
                <a:spcPct val="100000"/>
              </a:lnSpc>
              <a:spcBef>
                <a:spcPts val="0"/>
              </a:spcBef>
              <a:spcAft>
                <a:spcPts val="0"/>
              </a:spcAft>
              <a:buClr>
                <a:schemeClr val="dk1"/>
              </a:buClr>
              <a:buSzPts val="1200"/>
              <a:buFont typeface="Arial"/>
              <a:buNone/>
            </a:pPr>
            <a:r>
              <a:t/>
            </a:r>
            <a:endParaRPr b="0" i="0" sz="1200" u="none">
              <a:solidFill>
                <a:schemeClr val="dk1"/>
              </a:solidFill>
              <a:latin typeface="Calibri"/>
              <a:ea typeface="Calibri"/>
              <a:cs typeface="Calibri"/>
              <a:sym typeface="Calibri"/>
            </a:endParaRPr>
          </a:p>
          <a:p>
            <a:pPr indent="-279400" lvl="0" marL="457200" rtl="0" algn="l">
              <a:lnSpc>
                <a:spcPct val="100000"/>
              </a:lnSpc>
              <a:spcBef>
                <a:spcPts val="0"/>
              </a:spcBef>
              <a:spcAft>
                <a:spcPts val="0"/>
              </a:spcAft>
              <a:buClr>
                <a:schemeClr val="dk1"/>
              </a:buClr>
              <a:buSzPts val="800"/>
              <a:buFont typeface="Calibri"/>
              <a:buChar char="●"/>
            </a:pPr>
            <a:r>
              <a:rPr b="1" i="0" lang="en-US" sz="1200" u="none">
                <a:solidFill>
                  <a:schemeClr val="dk1"/>
                </a:solidFill>
                <a:latin typeface="Calibri"/>
                <a:ea typeface="Calibri"/>
                <a:cs typeface="Calibri"/>
                <a:sym typeface="Calibri"/>
              </a:rPr>
              <a:t>Lead guided practice. </a:t>
            </a:r>
            <a:endParaRPr b="0" i="0" sz="1200" u="none">
              <a:solidFill>
                <a:schemeClr val="dk1"/>
              </a:solidFill>
              <a:latin typeface="Calibri"/>
              <a:ea typeface="Calibri"/>
              <a:cs typeface="Calibri"/>
              <a:sym typeface="Calibri"/>
            </a:endParaRPr>
          </a:p>
          <a:p>
            <a:pPr indent="-279400" lvl="1" marL="914400" rtl="0" algn="l">
              <a:lnSpc>
                <a:spcPct val="100000"/>
              </a:lnSpc>
              <a:spcBef>
                <a:spcPts val="0"/>
              </a:spcBef>
              <a:spcAft>
                <a:spcPts val="0"/>
              </a:spcAft>
              <a:buClr>
                <a:schemeClr val="dk1"/>
              </a:buClr>
              <a:buSzPts val="800"/>
              <a:buFont typeface="Calibri"/>
              <a:buChar char="●"/>
            </a:pPr>
            <a:r>
              <a:rPr b="1" i="0" lang="en-US" sz="1200" u="none">
                <a:solidFill>
                  <a:schemeClr val="dk1"/>
                </a:solidFill>
                <a:latin typeface="Calibri"/>
                <a:ea typeface="Calibri"/>
                <a:cs typeface="Calibri"/>
                <a:sym typeface="Calibri"/>
              </a:rPr>
              <a:t>Read </a:t>
            </a:r>
            <a:r>
              <a:rPr b="0" i="0" lang="en-US" sz="1200" u="none">
                <a:solidFill>
                  <a:schemeClr val="dk1"/>
                </a:solidFill>
                <a:latin typeface="Calibri"/>
                <a:ea typeface="Calibri"/>
                <a:cs typeface="Calibri"/>
                <a:sym typeface="Calibri"/>
              </a:rPr>
              <a:t>a short book aloud or brainstorm a story or movie the group knows well.</a:t>
            </a:r>
            <a:endParaRPr/>
          </a:p>
          <a:p>
            <a:pPr indent="-279400" lvl="1" marL="914400" rtl="0" algn="l">
              <a:lnSpc>
                <a:spcPct val="100000"/>
              </a:lnSpc>
              <a:spcBef>
                <a:spcPts val="0"/>
              </a:spcBef>
              <a:spcAft>
                <a:spcPts val="0"/>
              </a:spcAft>
              <a:buClr>
                <a:schemeClr val="dk1"/>
              </a:buClr>
              <a:buSzPts val="800"/>
              <a:buFont typeface="Calibri"/>
              <a:buChar char="●"/>
            </a:pPr>
            <a:r>
              <a:rPr b="0" i="0" lang="en-US" sz="1200" u="none">
                <a:solidFill>
                  <a:schemeClr val="dk1"/>
                </a:solidFill>
                <a:latin typeface="Calibri"/>
                <a:ea typeface="Calibri"/>
                <a:cs typeface="Calibri"/>
                <a:sym typeface="Calibri"/>
              </a:rPr>
              <a:t>Invite families to practice with their child (or their table group) using their hand to summarize. Debrief as a group after each finger or after the whole hand.</a:t>
            </a:r>
            <a:endParaRPr/>
          </a:p>
          <a:p>
            <a:pPr indent="-279400" lvl="0" marL="457200" rtl="0" algn="l">
              <a:lnSpc>
                <a:spcPct val="100000"/>
              </a:lnSpc>
              <a:spcBef>
                <a:spcPts val="0"/>
              </a:spcBef>
              <a:spcAft>
                <a:spcPts val="0"/>
              </a:spcAft>
              <a:buClr>
                <a:schemeClr val="dk1"/>
              </a:buClr>
              <a:buSzPts val="800"/>
              <a:buFont typeface="Calibri"/>
              <a:buChar char="●"/>
            </a:pPr>
            <a:r>
              <a:rPr b="0" i="0" lang="en-US" sz="1200" u="none">
                <a:solidFill>
                  <a:schemeClr val="dk1"/>
                </a:solidFill>
                <a:latin typeface="Calibri"/>
                <a:ea typeface="Calibri"/>
                <a:cs typeface="Calibri"/>
                <a:sym typeface="Calibri"/>
              </a:rPr>
              <a:t>If applicable, explain how this tip can work with longer books. (</a:t>
            </a:r>
            <a:r>
              <a:rPr lang="en-US"/>
              <a:t>S</a:t>
            </a:r>
            <a:r>
              <a:rPr b="0" i="0" lang="en-US" sz="1200" u="none">
                <a:solidFill>
                  <a:schemeClr val="dk1"/>
                </a:solidFill>
                <a:latin typeface="Calibri"/>
                <a:ea typeface="Calibri"/>
                <a:cs typeface="Calibri"/>
                <a:sym typeface="Calibri"/>
              </a:rPr>
              <a:t>ee side panel.)</a:t>
            </a:r>
            <a:endParaRPr/>
          </a:p>
          <a:p>
            <a:pPr indent="-228600" lvl="0" marL="45720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8" name="Shape 1498"/>
        <p:cNvGrpSpPr/>
        <p:nvPr/>
      </p:nvGrpSpPr>
      <p:grpSpPr>
        <a:xfrm>
          <a:off x="0" y="0"/>
          <a:ext cx="0" cy="0"/>
          <a:chOff x="0" y="0"/>
          <a:chExt cx="0" cy="0"/>
        </a:xfrm>
      </p:grpSpPr>
      <p:sp>
        <p:nvSpPr>
          <p:cNvPr id="1499" name="Google Shape;1499;p15:notes"/>
          <p:cNvSpPr txBox="1"/>
          <p:nvPr>
            <p:ph idx="1" type="body"/>
          </p:nvPr>
        </p:nvSpPr>
        <p:spPr>
          <a:xfrm>
            <a:off x="130629" y="1395523"/>
            <a:ext cx="8882742" cy="5237506"/>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t/>
            </a:r>
            <a:endParaRPr/>
          </a:p>
          <a:p>
            <a:pPr indent="-304800" lvl="0" marL="457200" rtl="0" algn="l">
              <a:lnSpc>
                <a:spcPct val="100000"/>
              </a:lnSpc>
              <a:spcBef>
                <a:spcPts val="0"/>
              </a:spcBef>
              <a:spcAft>
                <a:spcPts val="0"/>
              </a:spcAft>
              <a:buClr>
                <a:schemeClr val="dk1"/>
              </a:buClr>
              <a:buSzPts val="1200"/>
              <a:buFont typeface="Calibri"/>
              <a:buChar char="•"/>
            </a:pPr>
            <a:r>
              <a:rPr lang="en-US"/>
              <a:t>Remind families that the </a:t>
            </a:r>
            <a:r>
              <a:rPr b="1" lang="en-US"/>
              <a:t>at-home reading coach always asks questions! </a:t>
            </a:r>
            <a:endParaRPr/>
          </a:p>
          <a:p>
            <a:pPr indent="-304800" lvl="1" marL="914400" rtl="0" algn="l">
              <a:lnSpc>
                <a:spcPct val="100000"/>
              </a:lnSpc>
              <a:spcBef>
                <a:spcPts val="0"/>
              </a:spcBef>
              <a:spcAft>
                <a:spcPts val="0"/>
              </a:spcAft>
              <a:buClr>
                <a:schemeClr val="dk1"/>
              </a:buClr>
              <a:buSzPts val="1200"/>
              <a:buFont typeface="Calibri"/>
              <a:buChar char="•"/>
            </a:pPr>
            <a:r>
              <a:rPr lang="en-US"/>
              <a:t>► </a:t>
            </a:r>
            <a:r>
              <a:rPr i="1" lang="en-US"/>
              <a:t>For Multilingual families specifically</a:t>
            </a:r>
            <a:r>
              <a:rPr lang="en-US"/>
              <a:t>: Some families may come from a culture where asking questions and “coaching” their child may be an unfamiliar practice. Instead, they may be more used to being directive and having the answers​</a:t>
            </a:r>
            <a:endParaRPr/>
          </a:p>
          <a:p>
            <a:pPr indent="-304800" lvl="2" marL="1371600" rtl="0" algn="l">
              <a:lnSpc>
                <a:spcPct val="100000"/>
              </a:lnSpc>
              <a:spcBef>
                <a:spcPts val="0"/>
              </a:spcBef>
              <a:spcAft>
                <a:spcPts val="0"/>
              </a:spcAft>
              <a:buClr>
                <a:schemeClr val="dk1"/>
              </a:buClr>
              <a:buSzPts val="1200"/>
              <a:buFont typeface="Calibri"/>
              <a:buChar char="•"/>
            </a:pPr>
            <a:r>
              <a:rPr lang="en-US"/>
              <a:t>Encourage families to keep trying this coaching technique and assure them that the more they do it, the more comfortable it will become. ​</a:t>
            </a:r>
            <a:endParaRPr/>
          </a:p>
          <a:p>
            <a:pPr indent="-304800" lvl="2" marL="1371600" rtl="0" algn="l">
              <a:lnSpc>
                <a:spcPct val="100000"/>
              </a:lnSpc>
              <a:spcBef>
                <a:spcPts val="0"/>
              </a:spcBef>
              <a:spcAft>
                <a:spcPts val="0"/>
              </a:spcAft>
              <a:buClr>
                <a:schemeClr val="dk1"/>
              </a:buClr>
              <a:buSzPts val="1200"/>
              <a:buFont typeface="Calibri"/>
              <a:buChar char="•"/>
            </a:pPr>
            <a:r>
              <a:rPr lang="en-US"/>
              <a:t>Although “parent as expert” and “parent as coach” are equally valid positions, asking questions and encouraging children to find the answer out for themselves instead of telling them an answer can help children internalize the learning in a different way.  </a:t>
            </a:r>
            <a:endParaRPr/>
          </a:p>
          <a:p>
            <a:pPr indent="-304800" lvl="2" marL="1371600" rtl="0" algn="l">
              <a:lnSpc>
                <a:spcPct val="100000"/>
              </a:lnSpc>
              <a:spcBef>
                <a:spcPts val="0"/>
              </a:spcBef>
              <a:spcAft>
                <a:spcPts val="0"/>
              </a:spcAft>
              <a:buClr>
                <a:schemeClr val="dk1"/>
              </a:buClr>
              <a:buSzPts val="1200"/>
              <a:buFont typeface="Calibri"/>
              <a:buChar char="•"/>
            </a:pPr>
            <a:r>
              <a:rPr lang="en-US"/>
              <a:t>This is a good time to remind parents that even though asking questions may not at present be a regular practice for them, this is an opportunity for them to acquire and practice new skills that will help their children. Cultural shifts are usually most effective when they're explicit.​</a:t>
            </a:r>
            <a:endParaRPr/>
          </a:p>
          <a:p>
            <a:pPr indent="-317500" lvl="0" marL="457200" rtl="0" algn="l">
              <a:lnSpc>
                <a:spcPct val="100000"/>
              </a:lnSpc>
              <a:spcBef>
                <a:spcPts val="0"/>
              </a:spcBef>
              <a:spcAft>
                <a:spcPts val="0"/>
              </a:spcAft>
              <a:buClr>
                <a:schemeClr val="dk1"/>
              </a:buClr>
              <a:buSzPts val="1400"/>
              <a:buChar char="•"/>
            </a:pPr>
            <a:r>
              <a:rPr b="1" lang="en-US"/>
              <a:t>Use this slide to ensure that families have some questions they can ask during practice time.</a:t>
            </a:r>
            <a:endParaRPr b="1"/>
          </a:p>
          <a:p>
            <a:pPr indent="-317500" lvl="1" marL="914400" rtl="0" algn="l">
              <a:lnSpc>
                <a:spcPct val="100000"/>
              </a:lnSpc>
              <a:spcBef>
                <a:spcPts val="0"/>
              </a:spcBef>
              <a:spcAft>
                <a:spcPts val="0"/>
              </a:spcAft>
              <a:buClr>
                <a:schemeClr val="dk1"/>
              </a:buClr>
              <a:buSzPts val="1400"/>
              <a:buChar char="•"/>
            </a:pPr>
            <a:r>
              <a:rPr lang="en-US"/>
              <a:t>Ask families to hold up the number of questions they already have written down or are prepared to use. If it looks like the room is prepared, you may skip this slide or ask families to share other questions they have written down throughout the workshop.</a:t>
            </a:r>
            <a:endParaRPr/>
          </a:p>
          <a:p>
            <a:pPr indent="-317500" lvl="1" marL="914400" rtl="0" algn="l">
              <a:lnSpc>
                <a:spcPct val="100000"/>
              </a:lnSpc>
              <a:spcBef>
                <a:spcPts val="0"/>
              </a:spcBef>
              <a:spcAft>
                <a:spcPts val="0"/>
              </a:spcAft>
              <a:buClr>
                <a:schemeClr val="dk1"/>
              </a:buClr>
              <a:buSzPts val="1400"/>
              <a:buChar char="•"/>
            </a:pPr>
            <a:r>
              <a:rPr lang="en-US"/>
              <a:t>Share that there are also sample questions on the Reading Tip Sheet.</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u="sng"/>
              <a:t>Sample script</a:t>
            </a:r>
            <a:endParaRPr/>
          </a:p>
          <a:p>
            <a:pPr indent="0" lvl="0" marL="0" rtl="0" algn="l">
              <a:lnSpc>
                <a:spcPct val="100000"/>
              </a:lnSpc>
              <a:spcBef>
                <a:spcPts val="0"/>
              </a:spcBef>
              <a:spcAft>
                <a:spcPts val="0"/>
              </a:spcAft>
              <a:buSzPts val="1400"/>
              <a:buNone/>
            </a:pPr>
            <a:r>
              <a:rPr i="1" lang="en-US"/>
              <a:t>At Springboard, the most important thing we want you to leave with is to ALWAYS ASK QUESTIONS. You want to ask your child questions to help them figure out words, understand what they’re reading, sound more like a storyteller, and enjoy what they are reading. Today we’ve learned questions to help your child summarize the story by using their hand to understand how parts fit together.</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u="sng"/>
              <a:t>Sample script in Spanish</a:t>
            </a:r>
            <a:endParaRPr/>
          </a:p>
          <a:p>
            <a:pPr indent="0" lvl="0" marL="0" rtl="0" algn="l">
              <a:lnSpc>
                <a:spcPct val="100000"/>
              </a:lnSpc>
              <a:spcBef>
                <a:spcPts val="0"/>
              </a:spcBef>
              <a:spcAft>
                <a:spcPts val="0"/>
              </a:spcAft>
              <a:buSzPts val="1400"/>
              <a:buNone/>
            </a:pPr>
            <a:r>
              <a:rPr i="1" lang="en-US"/>
              <a:t>En Springboard, lo más importante con lo que queremos que se vaya es: QUE SIEMPRE HAGA PREGUNTAS. Quiere hacerle preguntas a su hijo para ayudarlo a descifrar palabras, comprender lo que está leyendo, sonar más como un narrador y disfrutar lo que está leyendo. Hoy hemos aprendido preguntas para ayudar a su hijo hacer un sumario del cuento usando su mano para entender cómo las partes se complementan juntas.</a:t>
            </a:r>
            <a:endParaRPr/>
          </a:p>
          <a:p>
            <a:pPr indent="0" lvl="0" marL="0" marR="0" rtl="0" algn="l">
              <a:lnSpc>
                <a:spcPct val="100000"/>
              </a:lnSpc>
              <a:spcBef>
                <a:spcPts val="0"/>
              </a:spcBef>
              <a:spcAft>
                <a:spcPts val="0"/>
              </a:spcAft>
              <a:buSzPts val="1400"/>
              <a:buNone/>
            </a:pPr>
            <a:r>
              <a:t/>
            </a:r>
            <a:endParaRPr/>
          </a:p>
          <a:p>
            <a:pPr indent="0" lvl="0" marL="0" marR="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a:p>
            <a:pPr indent="-228600" lvl="0" marL="457200" rtl="0" algn="l">
              <a:lnSpc>
                <a:spcPct val="100000"/>
              </a:lnSpc>
              <a:spcBef>
                <a:spcPts val="0"/>
              </a:spcBef>
              <a:spcAft>
                <a:spcPts val="0"/>
              </a:spcAft>
              <a:buSzPts val="1400"/>
              <a:buNone/>
            </a:pPr>
            <a:r>
              <a:t/>
            </a:r>
            <a:endParaRPr/>
          </a:p>
        </p:txBody>
      </p:sp>
      <p:sp>
        <p:nvSpPr>
          <p:cNvPr id="1500" name="Google Shape;1500;p15:notes"/>
          <p:cNvSpPr/>
          <p:nvPr>
            <p:ph idx="2" type="sldImg"/>
          </p:nvPr>
        </p:nvSpPr>
        <p:spPr>
          <a:xfrm>
            <a:off x="130175"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8" name="Shape 1508"/>
        <p:cNvGrpSpPr/>
        <p:nvPr/>
      </p:nvGrpSpPr>
      <p:grpSpPr>
        <a:xfrm>
          <a:off x="0" y="0"/>
          <a:ext cx="0" cy="0"/>
          <a:chOff x="0" y="0"/>
          <a:chExt cx="0" cy="0"/>
        </a:xfrm>
      </p:grpSpPr>
      <p:sp>
        <p:nvSpPr>
          <p:cNvPr id="1509" name="Google Shape;1509;p16:notes"/>
          <p:cNvSpPr txBox="1"/>
          <p:nvPr>
            <p:ph idx="1" type="body"/>
          </p:nvPr>
        </p:nvSpPr>
        <p:spPr>
          <a:xfrm>
            <a:off x="130629" y="1395523"/>
            <a:ext cx="8882742" cy="5237506"/>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1100"/>
              <a:buFont typeface="Arial"/>
              <a:buNone/>
            </a:pPr>
            <a:r>
              <a:t/>
            </a:r>
            <a:endParaRPr/>
          </a:p>
          <a:p>
            <a:pPr indent="-304800" lvl="0" marL="457200" rtl="0" algn="l">
              <a:lnSpc>
                <a:spcPct val="100000"/>
              </a:lnSpc>
              <a:spcBef>
                <a:spcPts val="0"/>
              </a:spcBef>
              <a:spcAft>
                <a:spcPts val="0"/>
              </a:spcAft>
              <a:buClr>
                <a:schemeClr val="dk1"/>
              </a:buClr>
              <a:buSzPts val="1200"/>
              <a:buFont typeface="Calibri"/>
              <a:buChar char="•"/>
            </a:pPr>
            <a:r>
              <a:rPr lang="en-US"/>
              <a:t>Remind families that the </a:t>
            </a:r>
            <a:r>
              <a:rPr b="1" lang="en-US"/>
              <a:t>at-home reading coach always asks questions! </a:t>
            </a:r>
            <a:endParaRPr/>
          </a:p>
          <a:p>
            <a:pPr indent="-304800" lvl="1" marL="914400" rtl="0" algn="l">
              <a:lnSpc>
                <a:spcPct val="100000"/>
              </a:lnSpc>
              <a:spcBef>
                <a:spcPts val="0"/>
              </a:spcBef>
              <a:spcAft>
                <a:spcPts val="0"/>
              </a:spcAft>
              <a:buClr>
                <a:schemeClr val="dk1"/>
              </a:buClr>
              <a:buSzPts val="1200"/>
              <a:buFont typeface="Calibri"/>
              <a:buChar char="•"/>
            </a:pPr>
            <a:r>
              <a:rPr lang="en-US"/>
              <a:t>► </a:t>
            </a:r>
            <a:r>
              <a:rPr i="1" lang="en-US"/>
              <a:t>For Multilingual families specifically</a:t>
            </a:r>
            <a:r>
              <a:rPr lang="en-US"/>
              <a:t>. Some families may come from a culture where asking questions and “coaching” their child may be an unfamiliar practice. Instead, they may be more used to being directive and having the answers​</a:t>
            </a:r>
            <a:endParaRPr/>
          </a:p>
          <a:p>
            <a:pPr indent="-304800" lvl="2" marL="1371600" rtl="0" algn="l">
              <a:lnSpc>
                <a:spcPct val="100000"/>
              </a:lnSpc>
              <a:spcBef>
                <a:spcPts val="0"/>
              </a:spcBef>
              <a:spcAft>
                <a:spcPts val="0"/>
              </a:spcAft>
              <a:buClr>
                <a:schemeClr val="dk1"/>
              </a:buClr>
              <a:buSzPts val="1200"/>
              <a:buFont typeface="Calibri"/>
              <a:buChar char="•"/>
            </a:pPr>
            <a:r>
              <a:rPr lang="en-US"/>
              <a:t>Encourage families to keep trying this coaching technique and assure them that the more they do it, the more comfortable it will become. ​</a:t>
            </a:r>
            <a:endParaRPr/>
          </a:p>
          <a:p>
            <a:pPr indent="-304800" lvl="2" marL="1371600" rtl="0" algn="l">
              <a:lnSpc>
                <a:spcPct val="100000"/>
              </a:lnSpc>
              <a:spcBef>
                <a:spcPts val="0"/>
              </a:spcBef>
              <a:spcAft>
                <a:spcPts val="0"/>
              </a:spcAft>
              <a:buClr>
                <a:schemeClr val="dk1"/>
              </a:buClr>
              <a:buSzPts val="1200"/>
              <a:buFont typeface="Calibri"/>
              <a:buChar char="•"/>
            </a:pPr>
            <a:r>
              <a:rPr lang="en-US"/>
              <a:t>Although “parent as expert” and “parent as coach” are equally valid positions, asking questions and encouraging children to find the answer out for themselves instead of telling them an answer can help children internalize the learning in a different way.  </a:t>
            </a:r>
            <a:endParaRPr/>
          </a:p>
          <a:p>
            <a:pPr indent="-304800" lvl="2" marL="1371600" rtl="0" algn="l">
              <a:lnSpc>
                <a:spcPct val="100000"/>
              </a:lnSpc>
              <a:spcBef>
                <a:spcPts val="0"/>
              </a:spcBef>
              <a:spcAft>
                <a:spcPts val="0"/>
              </a:spcAft>
              <a:buClr>
                <a:schemeClr val="dk1"/>
              </a:buClr>
              <a:buSzPts val="1200"/>
              <a:buFont typeface="Calibri"/>
              <a:buChar char="•"/>
            </a:pPr>
            <a:r>
              <a:rPr lang="en-US"/>
              <a:t>This is a good time to remind parents that even though asking questions may not at present be a regular practice for them, this is an opportunity for them to acquire and practice new skills that will help their children. Cultural shifts are usually most effective when they're explicit.​</a:t>
            </a:r>
            <a:endParaRPr/>
          </a:p>
          <a:p>
            <a:pPr indent="-317500" lvl="0" marL="457200" rtl="0" algn="l">
              <a:lnSpc>
                <a:spcPct val="100000"/>
              </a:lnSpc>
              <a:spcBef>
                <a:spcPts val="0"/>
              </a:spcBef>
              <a:spcAft>
                <a:spcPts val="0"/>
              </a:spcAft>
              <a:buClr>
                <a:schemeClr val="dk1"/>
              </a:buClr>
              <a:buSzPts val="1400"/>
              <a:buChar char="•"/>
            </a:pPr>
            <a:r>
              <a:rPr b="1" lang="en-US"/>
              <a:t>Use this slide to ensure that families have some questions they can ask during practice time.</a:t>
            </a:r>
            <a:endParaRPr b="1"/>
          </a:p>
          <a:p>
            <a:pPr indent="-317500" lvl="1" marL="914400" rtl="0" algn="l">
              <a:lnSpc>
                <a:spcPct val="100000"/>
              </a:lnSpc>
              <a:spcBef>
                <a:spcPts val="0"/>
              </a:spcBef>
              <a:spcAft>
                <a:spcPts val="0"/>
              </a:spcAft>
              <a:buClr>
                <a:schemeClr val="dk1"/>
              </a:buClr>
              <a:buSzPts val="1400"/>
              <a:buChar char="•"/>
            </a:pPr>
            <a:r>
              <a:rPr lang="en-US"/>
              <a:t>Ask families to hold up the number of questions they already have written down or are prepared to use. If it looks like the room is prepared, you may skip this slide or ask families to share other questions they have written down throughout the workshop.</a:t>
            </a:r>
            <a:endParaRPr/>
          </a:p>
          <a:p>
            <a:pPr indent="-317500" lvl="1" marL="914400" rtl="0" algn="l">
              <a:lnSpc>
                <a:spcPct val="100000"/>
              </a:lnSpc>
              <a:spcBef>
                <a:spcPts val="0"/>
              </a:spcBef>
              <a:spcAft>
                <a:spcPts val="0"/>
              </a:spcAft>
              <a:buClr>
                <a:schemeClr val="dk1"/>
              </a:buClr>
              <a:buSzPts val="1400"/>
              <a:buChar char="•"/>
            </a:pPr>
            <a:r>
              <a:rPr lang="en-US"/>
              <a:t>Share that there are also sample questions on the Reading Tip Sheet.</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Clr>
                <a:schemeClr val="dk1"/>
              </a:buClr>
              <a:buSzPts val="1100"/>
              <a:buFont typeface="Arial"/>
              <a:buNone/>
            </a:pPr>
            <a:r>
              <a:rPr lang="en-US" u="sng"/>
              <a:t>Sample script</a:t>
            </a:r>
            <a:endParaRPr/>
          </a:p>
          <a:p>
            <a:pPr indent="0" lvl="0" marL="0" rtl="0" algn="l">
              <a:lnSpc>
                <a:spcPct val="100000"/>
              </a:lnSpc>
              <a:spcBef>
                <a:spcPts val="0"/>
              </a:spcBef>
              <a:spcAft>
                <a:spcPts val="0"/>
              </a:spcAft>
              <a:buClr>
                <a:schemeClr val="dk1"/>
              </a:buClr>
              <a:buSzPts val="1100"/>
              <a:buFont typeface="Arial"/>
              <a:buNone/>
            </a:pPr>
            <a:r>
              <a:rPr i="1" lang="en-US"/>
              <a:t>At Springboard, the most important thing we want you to leave with is to ALWAYS ASK QUESTIONS. You want to ask your child questions to help them figure out words, understand what they’re reading, sound more like a storyteller, and enjoy what they are reading. Today we’ve learned questions to help your child summarize the story by using their hand to understand how parts fit together.</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Clr>
                <a:schemeClr val="dk1"/>
              </a:buClr>
              <a:buSzPts val="1100"/>
              <a:buFont typeface="Arial"/>
              <a:buNone/>
            </a:pPr>
            <a:r>
              <a:rPr lang="en-US" u="sng"/>
              <a:t>Sample script in Spanish</a:t>
            </a:r>
            <a:endParaRPr/>
          </a:p>
          <a:p>
            <a:pPr indent="0" lvl="0" marL="0" rtl="0" algn="l">
              <a:lnSpc>
                <a:spcPct val="100000"/>
              </a:lnSpc>
              <a:spcBef>
                <a:spcPts val="0"/>
              </a:spcBef>
              <a:spcAft>
                <a:spcPts val="0"/>
              </a:spcAft>
              <a:buClr>
                <a:schemeClr val="dk1"/>
              </a:buClr>
              <a:buSzPts val="1100"/>
              <a:buFont typeface="Arial"/>
              <a:buNone/>
            </a:pPr>
            <a:r>
              <a:rPr i="1" lang="en-US"/>
              <a:t>En Springboard, lo más importante con lo que queremos que se vaya es: QUE SIEMPRE HAGA PREGUNTAS. Quiere hacerle preguntas a su hijo para ayudarlo a descifrar palabras, comprender lo que está leyendo, sonar más como un narrador y disfrutar lo que está leyendo. Hoy hemos aprendido preguntas para ayudar a su hijo hacer un sumario del cuento usando su mano para entender cómo las partes se complementan juntas.</a:t>
            </a:r>
            <a:endParaRPr/>
          </a:p>
          <a:p>
            <a:pPr indent="-228600" lvl="0" marL="457200" rtl="0" algn="l">
              <a:lnSpc>
                <a:spcPct val="100000"/>
              </a:lnSpc>
              <a:spcBef>
                <a:spcPts val="0"/>
              </a:spcBef>
              <a:spcAft>
                <a:spcPts val="0"/>
              </a:spcAft>
              <a:buSzPts val="1400"/>
              <a:buNone/>
            </a:pPr>
            <a:r>
              <a:t/>
            </a:r>
            <a:endParaRPr/>
          </a:p>
        </p:txBody>
      </p:sp>
      <p:sp>
        <p:nvSpPr>
          <p:cNvPr id="1510" name="Google Shape;1510;p16:notes"/>
          <p:cNvSpPr/>
          <p:nvPr>
            <p:ph idx="2" type="sldImg"/>
          </p:nvPr>
        </p:nvSpPr>
        <p:spPr>
          <a:xfrm>
            <a:off x="130175"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7" name="Shape 1517"/>
        <p:cNvGrpSpPr/>
        <p:nvPr/>
      </p:nvGrpSpPr>
      <p:grpSpPr>
        <a:xfrm>
          <a:off x="0" y="0"/>
          <a:ext cx="0" cy="0"/>
          <a:chOff x="0" y="0"/>
          <a:chExt cx="0" cy="0"/>
        </a:xfrm>
      </p:grpSpPr>
      <p:sp>
        <p:nvSpPr>
          <p:cNvPr id="1518" name="Google Shape;1518;p17:notes"/>
          <p:cNvSpPr/>
          <p:nvPr>
            <p:ph idx="2" type="sldImg"/>
          </p:nvPr>
        </p:nvSpPr>
        <p:spPr>
          <a:xfrm>
            <a:off x="130629" y="105565"/>
            <a:ext cx="2076300" cy="116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19" name="Google Shape;1519;p17: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1200"/>
              <a:buFont typeface="Calibri"/>
              <a:buNone/>
            </a:pPr>
            <a:r>
              <a:t/>
            </a:r>
            <a:endParaRPr b="1"/>
          </a:p>
          <a:p>
            <a:pPr indent="-171450" lvl="0" marL="171450" rtl="0" algn="l">
              <a:lnSpc>
                <a:spcPct val="100000"/>
              </a:lnSpc>
              <a:spcBef>
                <a:spcPts val="0"/>
              </a:spcBef>
              <a:spcAft>
                <a:spcPts val="0"/>
              </a:spcAft>
              <a:buClr>
                <a:schemeClr val="dk1"/>
              </a:buClr>
              <a:buSzPts val="1200"/>
              <a:buChar char="•"/>
            </a:pPr>
            <a:r>
              <a:rPr b="1" lang="en-US"/>
              <a:t>Use this slide if families’ primary language is not English or they may have specific questions. </a:t>
            </a:r>
            <a:r>
              <a:rPr lang="en-US"/>
              <a:t>Alternatively, if you have talked about accommodations throughout the reading tip explanation you may skip this slide or use it to briefly sum up. </a:t>
            </a:r>
            <a:endParaRPr/>
          </a:p>
          <a:p>
            <a:pPr indent="-171450" lvl="0" marL="171450" rtl="0" algn="l">
              <a:lnSpc>
                <a:spcPct val="100000"/>
              </a:lnSpc>
              <a:spcBef>
                <a:spcPts val="0"/>
              </a:spcBef>
              <a:spcAft>
                <a:spcPts val="0"/>
              </a:spcAft>
              <a:buClr>
                <a:schemeClr val="dk1"/>
              </a:buClr>
              <a:buSzPts val="1200"/>
              <a:buChar char="•"/>
            </a:pPr>
            <a:r>
              <a:rPr b="1" lang="en-US"/>
              <a:t>Explain the tips on the slide</a:t>
            </a:r>
            <a:r>
              <a:rPr lang="en-US"/>
              <a:t>. If you need more detail, see “Ideas to differentiate” in the Workshop Guide.</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6" name="Shape 1526"/>
        <p:cNvGrpSpPr/>
        <p:nvPr/>
      </p:nvGrpSpPr>
      <p:grpSpPr>
        <a:xfrm>
          <a:off x="0" y="0"/>
          <a:ext cx="0" cy="0"/>
          <a:chOff x="0" y="0"/>
          <a:chExt cx="0" cy="0"/>
        </a:xfrm>
      </p:grpSpPr>
      <p:sp>
        <p:nvSpPr>
          <p:cNvPr id="1527" name="Google Shape;1527;p18:notes"/>
          <p:cNvSpPr/>
          <p:nvPr>
            <p:ph idx="2" type="sldImg"/>
          </p:nvPr>
        </p:nvSpPr>
        <p:spPr>
          <a:xfrm>
            <a:off x="130175"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28" name="Google Shape;1528;p18:notes"/>
          <p:cNvSpPr txBox="1"/>
          <p:nvPr>
            <p:ph idx="1" type="body"/>
          </p:nvPr>
        </p:nvSpPr>
        <p:spPr>
          <a:xfrm>
            <a:off x="130629" y="1395523"/>
            <a:ext cx="8882742" cy="5237506"/>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rPr lang="en-US"/>
              <a:t>Part 3: Practice time</a:t>
            </a:r>
            <a:endParaRPr b="1"/>
          </a:p>
          <a:p>
            <a:pPr indent="-228600" lvl="0" marL="457200" marR="0" rtl="0" algn="l">
              <a:lnSpc>
                <a:spcPct val="100000"/>
              </a:lnSpc>
              <a:spcBef>
                <a:spcPts val="0"/>
              </a:spcBef>
              <a:spcAft>
                <a:spcPts val="0"/>
              </a:spcAft>
              <a:buSzPts val="1400"/>
              <a:buNone/>
            </a:pPr>
            <a:r>
              <a:t/>
            </a:r>
            <a:endParaRPr/>
          </a:p>
          <a:p>
            <a:pPr indent="-317500" lvl="0" marL="457200" rtl="0" algn="l">
              <a:lnSpc>
                <a:spcPct val="100000"/>
              </a:lnSpc>
              <a:spcBef>
                <a:spcPts val="0"/>
              </a:spcBef>
              <a:spcAft>
                <a:spcPts val="0"/>
              </a:spcAft>
              <a:buSzPts val="1400"/>
              <a:buChar char="•"/>
            </a:pPr>
            <a:r>
              <a:rPr lang="en-US"/>
              <a:t>Note: Practice time should be most of the remaining time. Leave 10 minutes or so at the end for reflection.</a:t>
            </a:r>
            <a:endParaRPr/>
          </a:p>
          <a:p>
            <a:pPr indent="-317500" lvl="0" marL="457200" rtl="0" algn="l">
              <a:lnSpc>
                <a:spcPct val="100000"/>
              </a:lnSpc>
              <a:spcBef>
                <a:spcPts val="0"/>
              </a:spcBef>
              <a:spcAft>
                <a:spcPts val="0"/>
              </a:spcAft>
              <a:buSzPts val="1400"/>
              <a:buChar char="•"/>
            </a:pPr>
            <a:r>
              <a:rPr b="1" i="0" lang="en-US" sz="1200" u="none" cap="none" strike="noStrike">
                <a:solidFill>
                  <a:schemeClr val="dk1"/>
                </a:solidFill>
                <a:latin typeface="Calibri"/>
                <a:ea typeface="Calibri"/>
                <a:cs typeface="Calibri"/>
                <a:sym typeface="Calibri"/>
              </a:rPr>
              <a:t>Summarize the tip </a:t>
            </a:r>
            <a:r>
              <a:rPr b="0" i="0" lang="en-US" sz="1200" u="none" cap="none" strike="noStrike">
                <a:solidFill>
                  <a:schemeClr val="dk1"/>
                </a:solidFill>
                <a:latin typeface="Calibri"/>
                <a:ea typeface="Calibri"/>
                <a:cs typeface="Calibri"/>
                <a:sym typeface="Calibri"/>
              </a:rPr>
              <a:t>and remind families to repeat these steps during practice time.</a:t>
            </a:r>
            <a:endParaRPr b="0" i="0" sz="1200" u="none" cap="none" strike="noStrike">
              <a:solidFill>
                <a:schemeClr val="dk1"/>
              </a:solidFill>
              <a:latin typeface="Calibri"/>
              <a:ea typeface="Calibri"/>
              <a:cs typeface="Calibri"/>
              <a:sym typeface="Calibri"/>
            </a:endParaRPr>
          </a:p>
          <a:p>
            <a:pPr indent="-317500" lvl="0" marL="457200" rtl="0" algn="l">
              <a:lnSpc>
                <a:spcPct val="100000"/>
              </a:lnSpc>
              <a:spcBef>
                <a:spcPts val="0"/>
              </a:spcBef>
              <a:spcAft>
                <a:spcPts val="0"/>
              </a:spcAft>
              <a:buClr>
                <a:schemeClr val="dk1"/>
              </a:buClr>
              <a:buSzPts val="1400"/>
              <a:buChar char="•"/>
            </a:pPr>
            <a:r>
              <a:rPr b="1" lang="en-US"/>
              <a:t>Take a moment to explain that you’ll be circulating </a:t>
            </a:r>
            <a:r>
              <a:rPr lang="en-US"/>
              <a:t>around while they practice to provide one-on-one support and answer any questions.</a:t>
            </a:r>
            <a:endParaRPr/>
          </a:p>
          <a:p>
            <a:pPr indent="-317500" lvl="1" marL="914400" rtl="0" algn="l">
              <a:lnSpc>
                <a:spcPct val="100000"/>
              </a:lnSpc>
              <a:spcBef>
                <a:spcPts val="0"/>
              </a:spcBef>
              <a:spcAft>
                <a:spcPts val="0"/>
              </a:spcAft>
              <a:buSzPts val="1400"/>
              <a:buChar char="•"/>
            </a:pPr>
            <a:r>
              <a:rPr lang="en-US"/>
              <a:t>►Multilingual parents in particular often come with feelings of self-consciousness that can be overcome when they know why they're being observed.</a:t>
            </a:r>
            <a:r>
              <a:rPr b="0" i="0" lang="en-US" sz="1200" u="none" cap="none" strike="noStrike">
                <a:solidFill>
                  <a:schemeClr val="dk1"/>
                </a:solidFill>
                <a:latin typeface="Calibri"/>
                <a:ea typeface="Calibri"/>
                <a:cs typeface="Calibri"/>
                <a:sym typeface="Calibri"/>
              </a:rPr>
              <a:t> </a:t>
            </a:r>
            <a:endParaRPr/>
          </a:p>
          <a:p>
            <a:pPr indent="-317500" lvl="0" marL="457200" rtl="0" algn="l">
              <a:lnSpc>
                <a:spcPct val="100000"/>
              </a:lnSpc>
              <a:spcBef>
                <a:spcPts val="0"/>
              </a:spcBef>
              <a:spcAft>
                <a:spcPts val="0"/>
              </a:spcAft>
              <a:buSzPts val="1400"/>
              <a:buChar char="•"/>
            </a:pPr>
            <a:r>
              <a:rPr b="0" i="0" lang="en-US" sz="1200" u="none" cap="none" strike="noStrike">
                <a:solidFill>
                  <a:schemeClr val="dk1"/>
                </a:solidFill>
                <a:latin typeface="Calibri"/>
                <a:ea typeface="Calibri"/>
                <a:cs typeface="Calibri"/>
                <a:sym typeface="Calibri"/>
              </a:rPr>
              <a:t>Remind families to ask questions as they use the tip.</a:t>
            </a:r>
            <a:endParaRPr/>
          </a:p>
          <a:p>
            <a:pPr indent="-317500" lvl="1" marL="914400" rtl="0" algn="l">
              <a:lnSpc>
                <a:spcPct val="100000"/>
              </a:lnSpc>
              <a:spcBef>
                <a:spcPts val="0"/>
              </a:spcBef>
              <a:spcAft>
                <a:spcPts val="0"/>
              </a:spcAft>
              <a:buSzPts val="1400"/>
              <a:buChar char="•"/>
            </a:pPr>
            <a:r>
              <a:rPr b="0" i="0" lang="en-US" sz="1200" u="none" cap="none" strike="noStrike">
                <a:solidFill>
                  <a:schemeClr val="dk1"/>
                </a:solidFill>
                <a:latin typeface="Calibri"/>
                <a:ea typeface="Calibri"/>
                <a:cs typeface="Calibri"/>
                <a:sym typeface="Calibri"/>
              </a:rPr>
              <a:t>There are also sample questions on the </a:t>
            </a:r>
            <a:r>
              <a:rPr lang="en-US"/>
              <a:t>Reading Tip Sheet</a:t>
            </a:r>
            <a:r>
              <a:rPr b="0" i="0" lang="en-US" sz="1200" u="none" cap="none" strike="noStrike">
                <a:solidFill>
                  <a:schemeClr val="dk1"/>
                </a:solidFill>
                <a:latin typeface="Calibri"/>
                <a:ea typeface="Calibri"/>
                <a:cs typeface="Calibri"/>
                <a:sym typeface="Calibri"/>
              </a:rPr>
              <a:t>.</a:t>
            </a:r>
            <a:endParaRPr/>
          </a:p>
          <a:p>
            <a:pPr indent="-317500" lvl="1" marL="914400" rtl="0" algn="l">
              <a:lnSpc>
                <a:spcPct val="100000"/>
              </a:lnSpc>
              <a:spcBef>
                <a:spcPts val="0"/>
              </a:spcBef>
              <a:spcAft>
                <a:spcPts val="0"/>
              </a:spcAft>
              <a:buSzPts val="1400"/>
              <a:buChar char="•"/>
            </a:pPr>
            <a:r>
              <a:rPr b="0" i="0" lang="en-US" sz="1200" u="none" cap="none" strike="noStrike">
                <a:solidFill>
                  <a:schemeClr val="dk1"/>
                </a:solidFill>
                <a:latin typeface="Calibri"/>
                <a:ea typeface="Calibri"/>
                <a:cs typeface="Calibri"/>
                <a:sym typeface="Calibri"/>
              </a:rPr>
              <a:t>To support families, consider underlining two high</a:t>
            </a:r>
            <a:r>
              <a:rPr lang="en-US"/>
              <a:t>-</a:t>
            </a:r>
            <a:r>
              <a:rPr b="0" i="0" lang="en-US" sz="1200" u="none" cap="none" strike="noStrike">
                <a:solidFill>
                  <a:schemeClr val="dk1"/>
                </a:solidFill>
                <a:latin typeface="Calibri"/>
                <a:ea typeface="Calibri"/>
                <a:cs typeface="Calibri"/>
                <a:sym typeface="Calibri"/>
              </a:rPr>
              <a:t>leverage questions on the </a:t>
            </a:r>
            <a:r>
              <a:rPr lang="en-US"/>
              <a:t>Reading Tip Sheet</a:t>
            </a:r>
            <a:r>
              <a:rPr b="0" i="0" lang="en-US" sz="1200" u="none" cap="none" strike="noStrike">
                <a:solidFill>
                  <a:schemeClr val="dk1"/>
                </a:solidFill>
                <a:latin typeface="Calibri"/>
                <a:ea typeface="Calibri"/>
                <a:cs typeface="Calibri"/>
                <a:sym typeface="Calibri"/>
              </a:rPr>
              <a:t> a</a:t>
            </a:r>
            <a:r>
              <a:rPr lang="en-US"/>
              <a:t>s you circulate</a:t>
            </a:r>
            <a:r>
              <a:rPr b="0" i="0" lang="en-US" sz="1200" u="none" cap="none" strike="noStrike">
                <a:solidFill>
                  <a:schemeClr val="dk1"/>
                </a:solidFill>
                <a:latin typeface="Calibri"/>
                <a:ea typeface="Calibri"/>
                <a:cs typeface="Calibri"/>
                <a:sym typeface="Calibri"/>
              </a:rPr>
              <a:t>. </a:t>
            </a:r>
            <a:endParaRPr/>
          </a:p>
          <a:p>
            <a:pPr indent="-317500" lvl="0" marL="457200" rtl="0" algn="l">
              <a:lnSpc>
                <a:spcPct val="100000"/>
              </a:lnSpc>
              <a:spcBef>
                <a:spcPts val="0"/>
              </a:spcBef>
              <a:spcAft>
                <a:spcPts val="0"/>
              </a:spcAft>
              <a:buSzPts val="1400"/>
              <a:buChar char="•"/>
            </a:pPr>
            <a:r>
              <a:rPr lang="en-US"/>
              <a:t>Remind families they can always work on their action plan or other strategies during practice time, especially if they have questions or want some help with it.</a:t>
            </a:r>
            <a:endParaRPr/>
          </a:p>
          <a:p>
            <a:pPr indent="-317500" lvl="0" marL="457200" rtl="0" algn="l">
              <a:lnSpc>
                <a:spcPct val="100000"/>
              </a:lnSpc>
              <a:spcBef>
                <a:spcPts val="0"/>
              </a:spcBef>
              <a:spcAft>
                <a:spcPts val="0"/>
              </a:spcAft>
              <a:buSzPts val="1400"/>
              <a:buChar char="•"/>
            </a:pPr>
            <a:r>
              <a:rPr b="1" lang="en-US"/>
              <a:t>Circulate and work with families. </a:t>
            </a:r>
            <a:r>
              <a:rPr lang="en-US"/>
              <a:t>Here are some suggestions:</a:t>
            </a:r>
            <a:endParaRPr/>
          </a:p>
          <a:p>
            <a:pPr indent="-317500" lvl="1" marL="914400" rtl="0" algn="l">
              <a:lnSpc>
                <a:spcPct val="100000"/>
              </a:lnSpc>
              <a:spcBef>
                <a:spcPts val="0"/>
              </a:spcBef>
              <a:spcAft>
                <a:spcPts val="0"/>
              </a:spcAft>
              <a:buSzPts val="1400"/>
              <a:buChar char="•"/>
            </a:pPr>
            <a:r>
              <a:rPr lang="en-US"/>
              <a:t>Walk over to a family. Ask, “Do you have any questions about the reading tip?”</a:t>
            </a:r>
            <a:endParaRPr/>
          </a:p>
          <a:p>
            <a:pPr indent="-317500" lvl="2" marL="1371600" rtl="0" algn="l">
              <a:lnSpc>
                <a:spcPct val="100000"/>
              </a:lnSpc>
              <a:spcBef>
                <a:spcPts val="0"/>
              </a:spcBef>
              <a:spcAft>
                <a:spcPts val="0"/>
              </a:spcAft>
              <a:buSzPts val="1400"/>
              <a:buChar char="•"/>
            </a:pPr>
            <a:r>
              <a:rPr lang="en-US"/>
              <a:t>If yes, answer question.</a:t>
            </a:r>
            <a:endParaRPr/>
          </a:p>
          <a:p>
            <a:pPr indent="-317500" lvl="2" marL="1371600" rtl="0" algn="l">
              <a:lnSpc>
                <a:spcPct val="100000"/>
              </a:lnSpc>
              <a:spcBef>
                <a:spcPts val="0"/>
              </a:spcBef>
              <a:spcAft>
                <a:spcPts val="0"/>
              </a:spcAft>
              <a:buSzPts val="1400"/>
              <a:buChar char="•"/>
            </a:pPr>
            <a:r>
              <a:rPr lang="en-US"/>
              <a:t>If no, say, “May I listen in for a moment?</a:t>
            </a:r>
            <a:endParaRPr/>
          </a:p>
          <a:p>
            <a:pPr indent="-279400" lvl="3" marL="1828800" rtl="0" algn="l">
              <a:lnSpc>
                <a:spcPct val="100000"/>
              </a:lnSpc>
              <a:spcBef>
                <a:spcPts val="0"/>
              </a:spcBef>
              <a:spcAft>
                <a:spcPts val="0"/>
              </a:spcAft>
              <a:buSzPts val="800"/>
              <a:buChar char="●"/>
            </a:pPr>
            <a:r>
              <a:rPr lang="en-US"/>
              <a:t>Listen for a full minute.</a:t>
            </a:r>
            <a:endParaRPr/>
          </a:p>
          <a:p>
            <a:pPr indent="-279400" lvl="3" marL="1828800" rtl="0" algn="l">
              <a:lnSpc>
                <a:spcPct val="100000"/>
              </a:lnSpc>
              <a:spcBef>
                <a:spcPts val="0"/>
              </a:spcBef>
              <a:spcAft>
                <a:spcPts val="0"/>
              </a:spcAft>
              <a:buSzPts val="800"/>
              <a:buChar char="●"/>
            </a:pPr>
            <a:r>
              <a:rPr lang="en-US"/>
              <a:t>Compliment the family on something they did well and then leave them with one suggestion (if needed)</a:t>
            </a:r>
            <a:endParaRPr/>
          </a:p>
          <a:p>
            <a:pPr indent="-317500" lvl="1" marL="914400" rtl="0" algn="l">
              <a:lnSpc>
                <a:spcPct val="100000"/>
              </a:lnSpc>
              <a:spcBef>
                <a:spcPts val="0"/>
              </a:spcBef>
              <a:spcAft>
                <a:spcPts val="0"/>
              </a:spcAft>
              <a:buSzPts val="1400"/>
              <a:buChar char="•"/>
            </a:pPr>
            <a:r>
              <a:rPr lang="en-US"/>
              <a:t>Walk over to a family and ask, “Can I try this reading tip with your child?”</a:t>
            </a:r>
            <a:endParaRPr/>
          </a:p>
          <a:p>
            <a:pPr indent="-317500" lvl="2" marL="1371600" rtl="0" algn="l">
              <a:lnSpc>
                <a:spcPct val="100000"/>
              </a:lnSpc>
              <a:spcBef>
                <a:spcPts val="0"/>
              </a:spcBef>
              <a:spcAft>
                <a:spcPts val="0"/>
              </a:spcAft>
              <a:buSzPts val="1400"/>
              <a:buChar char="•"/>
            </a:pPr>
            <a:r>
              <a:rPr lang="en-US"/>
              <a:t>After you’ve modeled it, ask the adult, “What did you notice me doing?” or say “Did you notice that I…”</a:t>
            </a:r>
            <a:endParaRPr/>
          </a:p>
          <a:p>
            <a:pPr indent="-317500" lvl="1" marL="914400" rtl="0" algn="l">
              <a:lnSpc>
                <a:spcPct val="100000"/>
              </a:lnSpc>
              <a:spcBef>
                <a:spcPts val="0"/>
              </a:spcBef>
              <a:spcAft>
                <a:spcPts val="0"/>
              </a:spcAft>
              <a:buSzPts val="1400"/>
              <a:buChar char="•"/>
            </a:pPr>
            <a:r>
              <a:rPr lang="en-US"/>
              <a:t>Gather “glows” (things that families did that you want to lift up to the group) and “grows” (things families do that you want to stop and correct/clarify for the whole group).</a:t>
            </a:r>
            <a:endParaRPr/>
          </a:p>
          <a:p>
            <a:pPr indent="-317500" lvl="2" marL="1371600" rtl="0" algn="l">
              <a:lnSpc>
                <a:spcPct val="100000"/>
              </a:lnSpc>
              <a:spcBef>
                <a:spcPts val="0"/>
              </a:spcBef>
              <a:spcAft>
                <a:spcPts val="0"/>
              </a:spcAft>
              <a:buSzPts val="1400"/>
              <a:buChar char="•"/>
            </a:pPr>
            <a:r>
              <a:rPr lang="en-US"/>
              <a:t>Share the “glows” and “grows” at 10 mins into practice time or wait until the end.</a:t>
            </a:r>
            <a:endParaRPr/>
          </a:p>
          <a:p>
            <a:pPr indent="-317500" lvl="2" marL="1371600" rtl="0" algn="l">
              <a:lnSpc>
                <a:spcPct val="100000"/>
              </a:lnSpc>
              <a:spcBef>
                <a:spcPts val="0"/>
              </a:spcBef>
              <a:spcAft>
                <a:spcPts val="0"/>
              </a:spcAft>
              <a:buSzPts val="1400"/>
              <a:buChar char="•"/>
            </a:pPr>
            <a:r>
              <a:rPr lang="en-US"/>
              <a:t>Keeps “grows” anonymous, but congratulate specific families on “glows.” </a:t>
            </a:r>
            <a:endParaRPr/>
          </a:p>
          <a:p>
            <a:pPr indent="0" lvl="0" marL="0" rtl="0" algn="l">
              <a:lnSpc>
                <a:spcPct val="100000"/>
              </a:lnSpc>
              <a:spcBef>
                <a:spcPts val="0"/>
              </a:spcBef>
              <a:spcAft>
                <a:spcPts val="0"/>
              </a:spcAft>
              <a:buSzPts val="1400"/>
              <a:buNone/>
            </a:pPr>
            <a:r>
              <a:t/>
            </a:r>
            <a:endParaRPr/>
          </a:p>
          <a:p>
            <a:pPr indent="-228600" lvl="0" marL="457200" marR="0" rtl="0" algn="l">
              <a:lnSpc>
                <a:spcPct val="100000"/>
              </a:lnSpc>
              <a:spcBef>
                <a:spcPts val="0"/>
              </a:spcBef>
              <a:spcAft>
                <a:spcPts val="0"/>
              </a:spcAft>
              <a:buSzPts val="14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0" name="Shape 1540"/>
        <p:cNvGrpSpPr/>
        <p:nvPr/>
      </p:nvGrpSpPr>
      <p:grpSpPr>
        <a:xfrm>
          <a:off x="0" y="0"/>
          <a:ext cx="0" cy="0"/>
          <a:chOff x="0" y="0"/>
          <a:chExt cx="0" cy="0"/>
        </a:xfrm>
      </p:grpSpPr>
      <p:sp>
        <p:nvSpPr>
          <p:cNvPr id="1541" name="Google Shape;1541;p19: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rPr lang="en-US"/>
              <a:t>Part 4: Reflection &amp; updates </a:t>
            </a:r>
            <a:endParaRPr/>
          </a:p>
          <a:p>
            <a:pPr indent="0" lvl="0" marL="0" rtl="0" algn="l">
              <a:lnSpc>
                <a:spcPct val="100000"/>
              </a:lnSpc>
              <a:spcBef>
                <a:spcPts val="0"/>
              </a:spcBef>
              <a:spcAft>
                <a:spcPts val="0"/>
              </a:spcAft>
              <a:buSzPts val="1400"/>
              <a:buNone/>
            </a:pPr>
            <a:r>
              <a:t/>
            </a:r>
            <a:endParaRPr/>
          </a:p>
          <a:p>
            <a:pPr indent="-304800" lvl="0" marL="457200" rtl="0" algn="l">
              <a:lnSpc>
                <a:spcPct val="100000"/>
              </a:lnSpc>
              <a:spcBef>
                <a:spcPts val="0"/>
              </a:spcBef>
              <a:spcAft>
                <a:spcPts val="0"/>
              </a:spcAft>
              <a:buClr>
                <a:schemeClr val="dk1"/>
              </a:buClr>
              <a:buSzPts val="1200"/>
              <a:buFont typeface="Calibri"/>
              <a:buChar char="•"/>
            </a:pPr>
            <a:r>
              <a:rPr b="1" lang="en-US" sz="1200">
                <a:solidFill>
                  <a:schemeClr val="dk1"/>
                </a:solidFill>
                <a:latin typeface="Calibri"/>
                <a:ea typeface="Calibri"/>
                <a:cs typeface="Calibri"/>
                <a:sym typeface="Calibri"/>
              </a:rPr>
              <a:t>Invite participants to ask questions.</a:t>
            </a:r>
            <a:endParaRPr/>
          </a:p>
          <a:p>
            <a:pPr indent="-304800" lvl="1" marL="914400" rtl="0" algn="l">
              <a:lnSpc>
                <a:spcPct val="100000"/>
              </a:lnSpc>
              <a:spcBef>
                <a:spcPts val="0"/>
              </a:spcBef>
              <a:spcAft>
                <a:spcPts val="0"/>
              </a:spcAft>
              <a:buClr>
                <a:schemeClr val="dk1"/>
              </a:buClr>
              <a:buSzPts val="1200"/>
              <a:buFont typeface="Calibri"/>
              <a:buChar char="•"/>
            </a:pPr>
            <a:r>
              <a:rPr lang="en-US" sz="1200">
                <a:solidFill>
                  <a:schemeClr val="dk1"/>
                </a:solidFill>
                <a:latin typeface="Calibri"/>
                <a:ea typeface="Calibri"/>
                <a:cs typeface="Calibri"/>
                <a:sym typeface="Calibri"/>
              </a:rPr>
              <a:t>Give ample wait time for each question. ​</a:t>
            </a:r>
            <a:endParaRPr/>
          </a:p>
          <a:p>
            <a:pPr indent="-304800" lvl="1" marL="914400" rtl="0" algn="l">
              <a:lnSpc>
                <a:spcPct val="100000"/>
              </a:lnSpc>
              <a:spcBef>
                <a:spcPts val="0"/>
              </a:spcBef>
              <a:spcAft>
                <a:spcPts val="0"/>
              </a:spcAft>
              <a:buClr>
                <a:schemeClr val="dk1"/>
              </a:buClr>
              <a:buSzPts val="1200"/>
              <a:buFont typeface="Calibri"/>
              <a:buChar char="•"/>
            </a:pPr>
            <a:r>
              <a:rPr lang="en-US" sz="1200">
                <a:solidFill>
                  <a:schemeClr val="dk1"/>
                </a:solidFill>
                <a:latin typeface="Calibri"/>
                <a:ea typeface="Calibri"/>
                <a:cs typeface="Calibri"/>
                <a:sym typeface="Calibri"/>
              </a:rPr>
              <a:t>Remind families that when parents talk they make it safe for more hesitant parents to share. It builds community in the classroom. ​</a:t>
            </a:r>
            <a:endParaRPr/>
          </a:p>
          <a:p>
            <a:pPr indent="-304800" lvl="1" marL="914400" rtl="0" algn="l">
              <a:lnSpc>
                <a:spcPct val="100000"/>
              </a:lnSpc>
              <a:spcBef>
                <a:spcPts val="0"/>
              </a:spcBef>
              <a:spcAft>
                <a:spcPts val="0"/>
              </a:spcAft>
              <a:buClr>
                <a:schemeClr val="dk1"/>
              </a:buClr>
              <a:buSzPts val="1200"/>
              <a:buFont typeface="Calibri"/>
              <a:buChar char="•"/>
            </a:pPr>
            <a:r>
              <a:rPr lang="en-US" sz="1200">
                <a:solidFill>
                  <a:schemeClr val="dk1"/>
                </a:solidFill>
                <a:latin typeface="Calibri"/>
                <a:ea typeface="Calibri"/>
                <a:cs typeface="Calibri"/>
                <a:sym typeface="Calibri"/>
              </a:rPr>
              <a:t>Encourage other voices to share.</a:t>
            </a:r>
            <a:endParaRPr/>
          </a:p>
          <a:p>
            <a:pPr indent="-304800" lvl="1" marL="914400" rtl="0" algn="l">
              <a:lnSpc>
                <a:spcPct val="100000"/>
              </a:lnSpc>
              <a:spcBef>
                <a:spcPts val="0"/>
              </a:spcBef>
              <a:spcAft>
                <a:spcPts val="0"/>
              </a:spcAft>
              <a:buClr>
                <a:schemeClr val="dk1"/>
              </a:buClr>
              <a:buSzPts val="1200"/>
              <a:buFont typeface="Calibri"/>
              <a:buChar char="•"/>
            </a:pPr>
            <a:r>
              <a:rPr lang="en-US" sz="1200">
                <a:solidFill>
                  <a:schemeClr val="dk1"/>
                </a:solidFill>
                <a:latin typeface="Calibri"/>
                <a:ea typeface="Calibri"/>
                <a:cs typeface="Calibri"/>
                <a:sym typeface="Calibri"/>
              </a:rPr>
              <a:t>In addition, you could share some “glows” and “grows” you noticed while walking around and supporting families during practice time.</a:t>
            </a:r>
            <a:endParaRPr/>
          </a:p>
          <a:p>
            <a:pPr indent="-304800" lvl="0" marL="457200" rtl="0" algn="l">
              <a:lnSpc>
                <a:spcPct val="100000"/>
              </a:lnSpc>
              <a:spcBef>
                <a:spcPts val="0"/>
              </a:spcBef>
              <a:spcAft>
                <a:spcPts val="0"/>
              </a:spcAft>
              <a:buClr>
                <a:schemeClr val="dk1"/>
              </a:buClr>
              <a:buSzPts val="1200"/>
              <a:buFont typeface="Calibri"/>
              <a:buChar char="•"/>
            </a:pPr>
            <a:r>
              <a:rPr b="1" lang="en-US" sz="1200">
                <a:solidFill>
                  <a:schemeClr val="dk1"/>
                </a:solidFill>
                <a:latin typeface="Calibri"/>
                <a:ea typeface="Calibri"/>
                <a:cs typeface="Calibri"/>
                <a:sym typeface="Calibri"/>
              </a:rPr>
              <a:t>Check in on the goal of </a:t>
            </a:r>
            <a:r>
              <a:rPr b="1" lang="en-US"/>
              <a:t>F</a:t>
            </a:r>
            <a:r>
              <a:rPr b="1" lang="en-US" sz="1200">
                <a:solidFill>
                  <a:schemeClr val="dk1"/>
                </a:solidFill>
                <a:latin typeface="Calibri"/>
                <a:ea typeface="Calibri"/>
                <a:cs typeface="Calibri"/>
                <a:sym typeface="Calibri"/>
              </a:rPr>
              <a:t>amily </a:t>
            </a:r>
            <a:r>
              <a:rPr b="1" lang="en-US"/>
              <a:t>W</a:t>
            </a:r>
            <a:r>
              <a:rPr b="1" lang="en-US" sz="1200">
                <a:solidFill>
                  <a:schemeClr val="dk1"/>
                </a:solidFill>
                <a:latin typeface="Calibri"/>
                <a:ea typeface="Calibri"/>
                <a:cs typeface="Calibri"/>
                <a:sym typeface="Calibri"/>
              </a:rPr>
              <a:t>orkshops.</a:t>
            </a:r>
            <a:r>
              <a:rPr lang="en-US" sz="1200">
                <a:solidFill>
                  <a:schemeClr val="dk1"/>
                </a:solidFill>
                <a:latin typeface="Calibri"/>
                <a:ea typeface="Calibri"/>
                <a:cs typeface="Calibri"/>
                <a:sym typeface="Calibri"/>
              </a:rPr>
              <a:t>​</a:t>
            </a:r>
            <a:endParaRPr/>
          </a:p>
          <a:p>
            <a:pPr indent="-304800" lvl="1" marL="914400" rtl="0" algn="l">
              <a:lnSpc>
                <a:spcPct val="100000"/>
              </a:lnSpc>
              <a:spcBef>
                <a:spcPts val="0"/>
              </a:spcBef>
              <a:spcAft>
                <a:spcPts val="0"/>
              </a:spcAft>
              <a:buClr>
                <a:schemeClr val="dk1"/>
              </a:buClr>
              <a:buSzPts val="1200"/>
              <a:buFont typeface="Calibri"/>
              <a:buChar char="•"/>
            </a:pPr>
            <a:r>
              <a:rPr lang="en-US" sz="1200">
                <a:solidFill>
                  <a:schemeClr val="dk1"/>
                </a:solidFill>
                <a:latin typeface="Calibri"/>
                <a:ea typeface="Calibri"/>
                <a:cs typeface="Calibri"/>
                <a:sym typeface="Calibri"/>
              </a:rPr>
              <a:t>Read “</a:t>
            </a:r>
            <a:r>
              <a:rPr lang="en-US"/>
              <a:t>Any questions…</a:t>
            </a:r>
            <a:r>
              <a:rPr lang="en-US" sz="1200">
                <a:solidFill>
                  <a:schemeClr val="dk1"/>
                </a:solidFill>
                <a:latin typeface="Calibri"/>
                <a:ea typeface="Calibri"/>
                <a:cs typeface="Calibri"/>
                <a:sym typeface="Calibri"/>
              </a:rPr>
              <a:t>”? and wait. Let this question hang and give ample wait time.​</a:t>
            </a:r>
            <a:endParaRPr/>
          </a:p>
          <a:p>
            <a:pPr indent="-304800" lvl="1" marL="914400" rtl="0" algn="l">
              <a:lnSpc>
                <a:spcPct val="100000"/>
              </a:lnSpc>
              <a:spcBef>
                <a:spcPts val="0"/>
              </a:spcBef>
              <a:spcAft>
                <a:spcPts val="0"/>
              </a:spcAft>
              <a:buClr>
                <a:schemeClr val="dk1"/>
              </a:buClr>
              <a:buSzPts val="1200"/>
              <a:buFont typeface="Calibri"/>
              <a:buChar char="•"/>
            </a:pPr>
            <a:r>
              <a:rPr lang="en-US"/>
              <a:t>Invite families who don’t yet feel equipped to do the reading tip on their own to raise their hand (or indicate in a more private way) so you can check in with them personally before they leave the workshop.</a:t>
            </a:r>
            <a:endParaRPr/>
          </a:p>
          <a:p>
            <a:pPr indent="-304800" lvl="1" marL="914400" rtl="0" algn="l">
              <a:lnSpc>
                <a:spcPct val="115000"/>
              </a:lnSpc>
              <a:spcBef>
                <a:spcPts val="0"/>
              </a:spcBef>
              <a:spcAft>
                <a:spcPts val="0"/>
              </a:spcAft>
              <a:buClr>
                <a:schemeClr val="dk1"/>
              </a:buClr>
              <a:buSzPts val="1200"/>
              <a:buFont typeface="Calibri"/>
              <a:buChar char="•"/>
            </a:pPr>
            <a:r>
              <a:rPr lang="en-US"/>
              <a:t>Invite a family volunteer to share how they will use the reading tip at home.</a:t>
            </a:r>
            <a:endParaRPr/>
          </a:p>
          <a:p>
            <a:pPr indent="-304800" lvl="0" marL="457200" rtl="0" algn="l">
              <a:lnSpc>
                <a:spcPct val="100000"/>
              </a:lnSpc>
              <a:spcBef>
                <a:spcPts val="0"/>
              </a:spcBef>
              <a:spcAft>
                <a:spcPts val="0"/>
              </a:spcAft>
              <a:buClr>
                <a:schemeClr val="dk1"/>
              </a:buClr>
              <a:buSzPts val="1200"/>
              <a:buFont typeface="Calibri"/>
              <a:buChar char="•"/>
            </a:pPr>
            <a:r>
              <a:rPr lang="en-US"/>
              <a:t>If time permits, you may do a </a:t>
            </a:r>
            <a:r>
              <a:rPr b="1" i="1" lang="en-US"/>
              <a:t>whip-around share</a:t>
            </a:r>
            <a:r>
              <a:rPr b="1" lang="en-US"/>
              <a:t>. </a:t>
            </a:r>
            <a:endParaRPr/>
          </a:p>
          <a:p>
            <a:pPr indent="-304800" lvl="1" marL="914400" rtl="0" algn="l">
              <a:lnSpc>
                <a:spcPct val="100000"/>
              </a:lnSpc>
              <a:spcBef>
                <a:spcPts val="0"/>
              </a:spcBef>
              <a:spcAft>
                <a:spcPts val="0"/>
              </a:spcAft>
              <a:buClr>
                <a:schemeClr val="dk1"/>
              </a:buClr>
              <a:buSzPts val="1200"/>
              <a:buFont typeface="Calibri"/>
              <a:buChar char="•"/>
            </a:pPr>
            <a:r>
              <a:rPr lang="en-US"/>
              <a:t>Invite families to each share one thing (in 30 seconds or less). This could be: </a:t>
            </a:r>
            <a:endParaRPr/>
          </a:p>
          <a:p>
            <a:pPr indent="-304800" lvl="2" marL="1371600" rtl="0" algn="l">
              <a:lnSpc>
                <a:spcPct val="100000"/>
              </a:lnSpc>
              <a:spcBef>
                <a:spcPts val="0"/>
              </a:spcBef>
              <a:spcAft>
                <a:spcPts val="0"/>
              </a:spcAft>
              <a:buClr>
                <a:schemeClr val="dk1"/>
              </a:buClr>
              <a:buSzPts val="1200"/>
              <a:buFont typeface="Calibri"/>
              <a:buChar char="•"/>
            </a:pPr>
            <a:r>
              <a:rPr lang="en-US"/>
              <a:t>Something they learned</a:t>
            </a:r>
            <a:endParaRPr/>
          </a:p>
          <a:p>
            <a:pPr indent="-304800" lvl="2" marL="1371600" rtl="0" algn="l">
              <a:lnSpc>
                <a:spcPct val="100000"/>
              </a:lnSpc>
              <a:spcBef>
                <a:spcPts val="0"/>
              </a:spcBef>
              <a:spcAft>
                <a:spcPts val="0"/>
              </a:spcAft>
              <a:buClr>
                <a:schemeClr val="dk1"/>
              </a:buClr>
              <a:buSzPts val="1200"/>
              <a:buFont typeface="Calibri"/>
              <a:buChar char="•"/>
            </a:pPr>
            <a:r>
              <a:rPr lang="en-US"/>
              <a:t>One thing they’re excited to try at home</a:t>
            </a:r>
            <a:endParaRPr/>
          </a:p>
          <a:p>
            <a:pPr indent="-304800" lvl="2" marL="1371600" rtl="0" algn="l">
              <a:lnSpc>
                <a:spcPct val="100000"/>
              </a:lnSpc>
              <a:spcBef>
                <a:spcPts val="0"/>
              </a:spcBef>
              <a:spcAft>
                <a:spcPts val="0"/>
              </a:spcAft>
              <a:buClr>
                <a:schemeClr val="dk1"/>
              </a:buClr>
              <a:buSzPts val="1200"/>
              <a:buFont typeface="Calibri"/>
              <a:buChar char="•"/>
            </a:pPr>
            <a:r>
              <a:rPr lang="en-US"/>
              <a:t>One thing they found challenging about this tip</a:t>
            </a:r>
            <a:endParaRPr/>
          </a:p>
          <a:p>
            <a:pPr indent="-304800" lvl="2" marL="1371600" rtl="0" algn="l">
              <a:lnSpc>
                <a:spcPct val="100000"/>
              </a:lnSpc>
              <a:spcBef>
                <a:spcPts val="0"/>
              </a:spcBef>
              <a:spcAft>
                <a:spcPts val="0"/>
              </a:spcAft>
              <a:buClr>
                <a:schemeClr val="dk1"/>
              </a:buClr>
              <a:buSzPts val="1200"/>
              <a:buFont typeface="Calibri"/>
              <a:buChar char="•"/>
            </a:pPr>
            <a:r>
              <a:rPr lang="en-US"/>
              <a:t>One step they will focus on this week</a:t>
            </a:r>
            <a:endParaRPr/>
          </a:p>
        </p:txBody>
      </p:sp>
      <p:sp>
        <p:nvSpPr>
          <p:cNvPr id="1542" name="Google Shape;1542;p19:notes"/>
          <p:cNvSpPr/>
          <p:nvPr>
            <p:ph idx="2" type="sldImg"/>
          </p:nvPr>
        </p:nvSpPr>
        <p:spPr>
          <a:xfrm>
            <a:off x="130175" y="104775"/>
            <a:ext cx="2076300" cy="116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8" name="Shape 1548"/>
        <p:cNvGrpSpPr/>
        <p:nvPr/>
      </p:nvGrpSpPr>
      <p:grpSpPr>
        <a:xfrm>
          <a:off x="0" y="0"/>
          <a:ext cx="0" cy="0"/>
          <a:chOff x="0" y="0"/>
          <a:chExt cx="0" cy="0"/>
        </a:xfrm>
      </p:grpSpPr>
      <p:sp>
        <p:nvSpPr>
          <p:cNvPr id="1549" name="Google Shape;1549;p20: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1400"/>
              <a:buFont typeface="Arial"/>
              <a:buNone/>
            </a:pPr>
            <a:r>
              <a:t/>
            </a:r>
            <a:endParaRPr/>
          </a:p>
          <a:p>
            <a:pPr indent="-304800" lvl="0" marL="457200" rtl="0" algn="l">
              <a:lnSpc>
                <a:spcPct val="100000"/>
              </a:lnSpc>
              <a:spcBef>
                <a:spcPts val="0"/>
              </a:spcBef>
              <a:spcAft>
                <a:spcPts val="0"/>
              </a:spcAft>
              <a:buClr>
                <a:schemeClr val="dk1"/>
              </a:buClr>
              <a:buSzPts val="1200"/>
              <a:buFont typeface="Calibri"/>
              <a:buChar char="•"/>
            </a:pPr>
            <a:r>
              <a:rPr b="0" i="0" lang="en-US" sz="1200" u="none" cap="none" strike="noStrike">
                <a:solidFill>
                  <a:schemeClr val="dk1"/>
                </a:solidFill>
                <a:latin typeface="Calibri"/>
                <a:ea typeface="Calibri"/>
                <a:cs typeface="Calibri"/>
                <a:sym typeface="Calibri"/>
              </a:rPr>
              <a:t>Invite families to </a:t>
            </a:r>
            <a:r>
              <a:rPr b="1" i="0" lang="en-US" sz="1200" u="none" cap="none" strike="noStrike">
                <a:solidFill>
                  <a:schemeClr val="dk1"/>
                </a:solidFill>
                <a:latin typeface="Calibri"/>
                <a:ea typeface="Calibri"/>
                <a:cs typeface="Calibri"/>
                <a:sym typeface="Calibri"/>
              </a:rPr>
              <a:t>make a reading plan for the upcoming week.</a:t>
            </a:r>
            <a:endParaRPr/>
          </a:p>
          <a:p>
            <a:pPr indent="-304800" lvl="1" marL="914400" rtl="0" algn="l">
              <a:lnSpc>
                <a:spcPct val="100000"/>
              </a:lnSpc>
              <a:spcBef>
                <a:spcPts val="0"/>
              </a:spcBef>
              <a:spcAft>
                <a:spcPts val="0"/>
              </a:spcAft>
              <a:buClr>
                <a:schemeClr val="dk1"/>
              </a:buClr>
              <a:buSzPts val="1200"/>
              <a:buFont typeface="Calibri"/>
              <a:buChar char="•"/>
            </a:pPr>
            <a:r>
              <a:rPr b="0" i="0" lang="en-US" sz="1200" u="none" cap="none" strike="noStrike">
                <a:solidFill>
                  <a:schemeClr val="dk1"/>
                </a:solidFill>
                <a:latin typeface="Calibri"/>
                <a:ea typeface="Calibri"/>
                <a:cs typeface="Calibri"/>
                <a:sym typeface="Calibri"/>
              </a:rPr>
              <a:t>Remind families that readers need “reading together” time and “reading alone” time.</a:t>
            </a:r>
            <a:endParaRPr/>
          </a:p>
          <a:p>
            <a:pPr indent="-304800" lvl="1" marL="914400" rtl="0" algn="l">
              <a:lnSpc>
                <a:spcPct val="100000"/>
              </a:lnSpc>
              <a:spcBef>
                <a:spcPts val="0"/>
              </a:spcBef>
              <a:spcAft>
                <a:spcPts val="0"/>
              </a:spcAft>
              <a:buClr>
                <a:schemeClr val="dk1"/>
              </a:buClr>
              <a:buSzPts val="1200"/>
              <a:buFont typeface="Calibri"/>
              <a:buChar char="•"/>
            </a:pPr>
            <a:r>
              <a:rPr b="0" i="0" lang="en-US" sz="1200" u="none" cap="none" strike="noStrike">
                <a:solidFill>
                  <a:schemeClr val="dk1"/>
                </a:solidFill>
                <a:latin typeface="Calibri"/>
                <a:ea typeface="Calibri"/>
                <a:cs typeface="Calibri"/>
                <a:sym typeface="Calibri"/>
              </a:rPr>
              <a:t>Remind families that reading in workshops counts as “reading together time” and they should log it (if </a:t>
            </a:r>
            <a:r>
              <a:rPr lang="en-US"/>
              <a:t>applicable)</a:t>
            </a:r>
            <a:r>
              <a:rPr b="0" i="0" lang="en-US" sz="1200" u="none" cap="none" strike="noStrike">
                <a:solidFill>
                  <a:schemeClr val="dk1"/>
                </a:solidFill>
                <a:latin typeface="Calibri"/>
                <a:ea typeface="Calibri"/>
                <a:cs typeface="Calibri"/>
                <a:sym typeface="Calibri"/>
              </a:rPr>
              <a:t>.</a:t>
            </a:r>
            <a:endParaRPr/>
          </a:p>
          <a:p>
            <a:pPr indent="-317500" lvl="0" marL="457200" rtl="0" algn="l">
              <a:lnSpc>
                <a:spcPct val="100000"/>
              </a:lnSpc>
              <a:spcBef>
                <a:spcPts val="0"/>
              </a:spcBef>
              <a:spcAft>
                <a:spcPts val="0"/>
              </a:spcAft>
              <a:buSzPts val="1400"/>
              <a:buChar char="•"/>
            </a:pPr>
            <a:r>
              <a:rPr b="1" lang="en-US"/>
              <a:t>Invite families to give you feedback </a:t>
            </a:r>
            <a:r>
              <a:rPr lang="en-US"/>
              <a:t>so that you can facilitate a workshop that works for them!</a:t>
            </a:r>
            <a:endParaRPr/>
          </a:p>
          <a:p>
            <a:pPr indent="-317500" lvl="1" marL="914400" rtl="0" algn="l">
              <a:lnSpc>
                <a:spcPct val="100000"/>
              </a:lnSpc>
              <a:spcBef>
                <a:spcPts val="0"/>
              </a:spcBef>
              <a:spcAft>
                <a:spcPts val="0"/>
              </a:spcAft>
              <a:buSzPts val="1400"/>
              <a:buChar char="•"/>
            </a:pPr>
            <a:r>
              <a:rPr b="0" i="0" lang="en-US" sz="1200" u="none" cap="none" strike="noStrike">
                <a:solidFill>
                  <a:schemeClr val="dk1"/>
                </a:solidFill>
                <a:latin typeface="Calibri"/>
                <a:ea typeface="Calibri"/>
                <a:cs typeface="Calibri"/>
                <a:sym typeface="Calibri"/>
              </a:rPr>
              <a:t>Families can use the printed feedback form (if available) or a digital feedb</a:t>
            </a:r>
            <a:r>
              <a:rPr lang="en-US"/>
              <a:t>ack form.</a:t>
            </a:r>
            <a:endParaRPr/>
          </a:p>
          <a:p>
            <a:pPr indent="-317500" lvl="1" marL="914400" rtl="0" algn="l">
              <a:lnSpc>
                <a:spcPct val="100000"/>
              </a:lnSpc>
              <a:spcBef>
                <a:spcPts val="0"/>
              </a:spcBef>
              <a:spcAft>
                <a:spcPts val="0"/>
              </a:spcAft>
              <a:buSzPts val="1400"/>
              <a:buChar char="•"/>
            </a:pPr>
            <a:r>
              <a:rPr lang="en-US"/>
              <a:t>Invite families to give you more informal feedback. This could look like a thumbs up if they liked the reading tip or writing one thing they hope for the next workshop.</a:t>
            </a:r>
            <a:endParaRPr/>
          </a:p>
          <a:p>
            <a:pPr indent="-317500" lvl="0" marL="457200" rtl="0" algn="l">
              <a:lnSpc>
                <a:spcPct val="100000"/>
              </a:lnSpc>
              <a:spcBef>
                <a:spcPts val="0"/>
              </a:spcBef>
              <a:spcAft>
                <a:spcPts val="0"/>
              </a:spcAft>
              <a:buSzPts val="1400"/>
              <a:buFont typeface="Arial"/>
              <a:buChar char="•"/>
            </a:pPr>
            <a:r>
              <a:rPr lang="en-US"/>
              <a:t>Use this time to meet individually with families as needed.</a:t>
            </a:r>
            <a:endParaRPr/>
          </a:p>
          <a:p>
            <a:pPr indent="-228600" lvl="0" marL="457200" rtl="0" algn="l">
              <a:lnSpc>
                <a:spcPct val="100000"/>
              </a:lnSpc>
              <a:spcBef>
                <a:spcPts val="0"/>
              </a:spcBef>
              <a:spcAft>
                <a:spcPts val="0"/>
              </a:spcAft>
              <a:buSzPts val="1400"/>
              <a:buNone/>
            </a:pPr>
            <a:r>
              <a:rPr lang="en-US"/>
              <a:t> </a:t>
            </a:r>
            <a:endParaRPr/>
          </a:p>
          <a:p>
            <a:pPr indent="0" lvl="0" marL="0" rtl="0" algn="l">
              <a:lnSpc>
                <a:spcPct val="100000"/>
              </a:lnSpc>
              <a:spcBef>
                <a:spcPts val="0"/>
              </a:spcBef>
              <a:spcAft>
                <a:spcPts val="0"/>
              </a:spcAft>
              <a:buSzPts val="1400"/>
              <a:buNone/>
            </a:pPr>
            <a:r>
              <a:rPr lang="en-US" u="sng"/>
              <a:t>Sample script</a:t>
            </a:r>
            <a:endParaRPr/>
          </a:p>
          <a:p>
            <a:pPr indent="0" lvl="0" marL="0" rtl="0" algn="l">
              <a:lnSpc>
                <a:spcPct val="100000"/>
              </a:lnSpc>
              <a:spcBef>
                <a:spcPts val="0"/>
              </a:spcBef>
              <a:spcAft>
                <a:spcPts val="0"/>
              </a:spcAft>
              <a:buSzPts val="1400"/>
              <a:buNone/>
            </a:pPr>
            <a:r>
              <a:rPr i="1" lang="en-US"/>
              <a:t>And finally, I want to make sure I’m hosting a Family Workshop that works for you. Every workshop, you’ll have a chance to give me feedback, and I promise you that I will read it and do my best to incorporate it. Will you fill out the survey before you leave? If you’d rather talk about your suggestions instead of writing them down let me know. Thanks, and see you at the next workshop!</a:t>
            </a:r>
            <a:endParaRPr i="1"/>
          </a:p>
          <a:p>
            <a:pPr indent="-228600" lvl="0" marL="457200" rtl="0" algn="l">
              <a:lnSpc>
                <a:spcPct val="100000"/>
              </a:lnSpc>
              <a:spcBef>
                <a:spcPts val="0"/>
              </a:spcBef>
              <a:spcAft>
                <a:spcPts val="0"/>
              </a:spcAft>
              <a:buSzPts val="1400"/>
              <a:buNone/>
            </a:pPr>
            <a:r>
              <a:t/>
            </a:r>
            <a:endParaRPr i="1"/>
          </a:p>
          <a:p>
            <a:pPr indent="0" lvl="0" marL="0" rtl="0" algn="l">
              <a:lnSpc>
                <a:spcPct val="100000"/>
              </a:lnSpc>
              <a:spcBef>
                <a:spcPts val="0"/>
              </a:spcBef>
              <a:spcAft>
                <a:spcPts val="0"/>
              </a:spcAft>
              <a:buSzPts val="1400"/>
              <a:buNone/>
            </a:pPr>
            <a:r>
              <a:rPr lang="en-US" u="sng"/>
              <a:t>Sample script in Spanish</a:t>
            </a:r>
            <a:endParaRPr i="1"/>
          </a:p>
          <a:p>
            <a:pPr indent="0" lvl="0" marL="0" rtl="0" algn="l">
              <a:lnSpc>
                <a:spcPct val="100000"/>
              </a:lnSpc>
              <a:spcBef>
                <a:spcPts val="0"/>
              </a:spcBef>
              <a:spcAft>
                <a:spcPts val="0"/>
              </a:spcAft>
              <a:buSzPts val="1400"/>
              <a:buNone/>
            </a:pPr>
            <a:r>
              <a:rPr i="1" lang="en-US"/>
              <a:t>Para cerrar, quiero asegurar que estoy dando un taller de familia que les sirve a ustedes. En cada taller, tendrán la oportunidad de proveer comentarios. Yo les prometo que los voy a leer y voy a hacer mi mejor esfuerzo para incorporar los consejos en el próximo taller. ¿Pueden contestar el sondeo antes de irse? Si prefieren platicar sobre sus ideas, en vez de escribirlas, avísenme. ¡Gracias y nos veremos en el próximo taller!</a:t>
            </a:r>
            <a:endParaRPr i="1"/>
          </a:p>
          <a:p>
            <a:pPr indent="-228600" lvl="0" marL="457200" rtl="0" algn="l">
              <a:lnSpc>
                <a:spcPct val="100000"/>
              </a:lnSpc>
              <a:spcBef>
                <a:spcPts val="0"/>
              </a:spcBef>
              <a:spcAft>
                <a:spcPts val="0"/>
              </a:spcAft>
              <a:buSzPts val="1400"/>
              <a:buNone/>
            </a:pPr>
            <a:r>
              <a:t/>
            </a:r>
            <a:endParaRPr i="1"/>
          </a:p>
          <a:p>
            <a:pPr indent="-228600" lvl="0" marL="457200" rtl="0" algn="l">
              <a:lnSpc>
                <a:spcPct val="100000"/>
              </a:lnSpc>
              <a:spcBef>
                <a:spcPts val="0"/>
              </a:spcBef>
              <a:spcAft>
                <a:spcPts val="0"/>
              </a:spcAft>
              <a:buSzPts val="1400"/>
              <a:buNone/>
            </a:pPr>
            <a:r>
              <a:t/>
            </a:r>
            <a:endParaRPr/>
          </a:p>
        </p:txBody>
      </p:sp>
      <p:sp>
        <p:nvSpPr>
          <p:cNvPr id="1550" name="Google Shape;1550;p20:notes"/>
          <p:cNvSpPr/>
          <p:nvPr>
            <p:ph idx="2" type="sldImg"/>
          </p:nvPr>
        </p:nvSpPr>
        <p:spPr>
          <a:xfrm>
            <a:off x="130175" y="104775"/>
            <a:ext cx="2076300" cy="116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5" name="Shape 1365"/>
        <p:cNvGrpSpPr/>
        <p:nvPr/>
      </p:nvGrpSpPr>
      <p:grpSpPr>
        <a:xfrm>
          <a:off x="0" y="0"/>
          <a:ext cx="0" cy="0"/>
          <a:chOff x="0" y="0"/>
          <a:chExt cx="0" cy="0"/>
        </a:xfrm>
      </p:grpSpPr>
      <p:sp>
        <p:nvSpPr>
          <p:cNvPr id="1366" name="Google Shape;1366;p2:notes"/>
          <p:cNvSpPr txBox="1"/>
          <p:nvPr>
            <p:ph idx="1" type="body"/>
          </p:nvPr>
        </p:nvSpPr>
        <p:spPr>
          <a:xfrm>
            <a:off x="130629" y="1395523"/>
            <a:ext cx="8882742" cy="5237506"/>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rPr lang="en-US"/>
              <a:t>Part 1: Welcome </a:t>
            </a:r>
            <a:endParaRPr/>
          </a:p>
          <a:p>
            <a:pPr indent="0" lvl="0" marL="0" marR="0" rtl="0" algn="l">
              <a:lnSpc>
                <a:spcPct val="100000"/>
              </a:lnSpc>
              <a:spcBef>
                <a:spcPts val="0"/>
              </a:spcBef>
              <a:spcAft>
                <a:spcPts val="0"/>
              </a:spcAft>
              <a:buClr>
                <a:schemeClr val="dk1"/>
              </a:buClr>
              <a:buSzPts val="1200"/>
              <a:buFont typeface="Calibri"/>
              <a:buNone/>
            </a:pPr>
            <a:r>
              <a:t/>
            </a:r>
            <a:endParaRPr/>
          </a:p>
          <a:p>
            <a:pPr indent="-171450" lvl="0" marL="171450" rtl="0" algn="l">
              <a:lnSpc>
                <a:spcPct val="100000"/>
              </a:lnSpc>
              <a:spcBef>
                <a:spcPts val="0"/>
              </a:spcBef>
              <a:spcAft>
                <a:spcPts val="0"/>
              </a:spcAft>
              <a:buSzPts val="1400"/>
              <a:buFont typeface="Arial"/>
              <a:buChar char="•"/>
            </a:pPr>
            <a:r>
              <a:rPr b="1" lang="en-US"/>
              <a:t>Formally welcome families </a:t>
            </a:r>
            <a:r>
              <a:rPr lang="en-US"/>
              <a:t>and tell them the title of today’s workshop. Do not go into specific steps of the reading tip at this point. </a:t>
            </a:r>
            <a:endParaRPr/>
          </a:p>
          <a:p>
            <a:pPr indent="-171450" lvl="0" marL="171450" rtl="0" algn="l">
              <a:lnSpc>
                <a:spcPct val="100000"/>
              </a:lnSpc>
              <a:spcBef>
                <a:spcPts val="0"/>
              </a:spcBef>
              <a:spcAft>
                <a:spcPts val="0"/>
              </a:spcAft>
              <a:buSzPts val="1400"/>
              <a:buFont typeface="Arial"/>
              <a:buChar char="•"/>
            </a:pPr>
            <a:r>
              <a:rPr lang="en-US"/>
              <a:t>Ensure families have the materials they need and are sitting with their children.</a:t>
            </a:r>
            <a:endParaRPr/>
          </a:p>
          <a:p>
            <a:pPr indent="-228600" lvl="0" marL="457200" marR="0" rtl="0" algn="l">
              <a:lnSpc>
                <a:spcPct val="100000"/>
              </a:lnSpc>
              <a:spcBef>
                <a:spcPts val="0"/>
              </a:spcBef>
              <a:spcAft>
                <a:spcPts val="0"/>
              </a:spcAft>
              <a:buSzPts val="1400"/>
              <a:buNone/>
            </a:pPr>
            <a:r>
              <a:t/>
            </a:r>
            <a:endParaRPr/>
          </a:p>
        </p:txBody>
      </p:sp>
      <p:sp>
        <p:nvSpPr>
          <p:cNvPr id="1367" name="Google Shape;1367;p2:notes"/>
          <p:cNvSpPr/>
          <p:nvPr>
            <p:ph idx="2" type="sldImg"/>
          </p:nvPr>
        </p:nvSpPr>
        <p:spPr>
          <a:xfrm>
            <a:off x="130175"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0" name="Shape 1370"/>
        <p:cNvGrpSpPr/>
        <p:nvPr/>
      </p:nvGrpSpPr>
      <p:grpSpPr>
        <a:xfrm>
          <a:off x="0" y="0"/>
          <a:ext cx="0" cy="0"/>
          <a:chOff x="0" y="0"/>
          <a:chExt cx="0" cy="0"/>
        </a:xfrm>
      </p:grpSpPr>
      <p:sp>
        <p:nvSpPr>
          <p:cNvPr id="1371" name="Google Shape;1371;p3: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0" lvl="0" marL="228600" rtl="0" algn="l">
              <a:lnSpc>
                <a:spcPct val="100000"/>
              </a:lnSpc>
              <a:spcBef>
                <a:spcPts val="0"/>
              </a:spcBef>
              <a:spcAft>
                <a:spcPts val="0"/>
              </a:spcAft>
              <a:buSzPts val="1400"/>
              <a:buNone/>
            </a:pPr>
            <a:r>
              <a:t/>
            </a:r>
            <a:endParaRPr/>
          </a:p>
          <a:p>
            <a:pPr indent="-171450" lvl="0" marL="171450" rtl="0" algn="l">
              <a:lnSpc>
                <a:spcPct val="100000"/>
              </a:lnSpc>
              <a:spcBef>
                <a:spcPts val="0"/>
              </a:spcBef>
              <a:spcAft>
                <a:spcPts val="0"/>
              </a:spcAft>
              <a:buSzPts val="1400"/>
              <a:buFont typeface="Arial"/>
              <a:buChar char="•"/>
            </a:pPr>
            <a:r>
              <a:rPr b="1" lang="en-US"/>
              <a:t>Provide an overview of what families </a:t>
            </a:r>
            <a:r>
              <a:rPr lang="en-US"/>
              <a:t>will be doing today (and at every Family Workshop).</a:t>
            </a:r>
            <a:endParaRPr/>
          </a:p>
          <a:p>
            <a:pPr indent="-171450" lvl="1" marL="628650" rtl="0" algn="l">
              <a:lnSpc>
                <a:spcPct val="100000"/>
              </a:lnSpc>
              <a:spcBef>
                <a:spcPts val="0"/>
              </a:spcBef>
              <a:spcAft>
                <a:spcPts val="0"/>
              </a:spcAft>
              <a:buSzPts val="1400"/>
              <a:buFont typeface="Arial"/>
              <a:buChar char="•"/>
            </a:pPr>
            <a:r>
              <a:rPr lang="en-US"/>
              <a:t>If this is the first Family Workshop in a series, explain that the icons for each of the four parts of the Family Workshop also run along the bottom of slides. ​ </a:t>
            </a:r>
            <a:endParaRPr/>
          </a:p>
          <a:p>
            <a:pPr indent="-171450" lvl="1" marL="628650" rtl="0" algn="l">
              <a:lnSpc>
                <a:spcPct val="100000"/>
              </a:lnSpc>
              <a:spcBef>
                <a:spcPts val="0"/>
              </a:spcBef>
              <a:spcAft>
                <a:spcPts val="0"/>
              </a:spcAft>
              <a:buSzPts val="1400"/>
              <a:buChar char="•"/>
            </a:pPr>
            <a:r>
              <a:rPr lang="en-US"/>
              <a:t>If this is not the first workshop, move quickly through this slide.</a:t>
            </a:r>
            <a:endParaRPr/>
          </a:p>
          <a:p>
            <a:pPr indent="0" lvl="0" marL="0" rtl="0" algn="l">
              <a:lnSpc>
                <a:spcPct val="100000"/>
              </a:lnSpc>
              <a:spcBef>
                <a:spcPts val="0"/>
              </a:spcBef>
              <a:spcAft>
                <a:spcPts val="0"/>
              </a:spcAft>
              <a:buSzPts val="1400"/>
              <a:buFont typeface="Calibri"/>
              <a:buNone/>
            </a:pPr>
            <a:r>
              <a:t/>
            </a:r>
            <a:endParaRPr u="sng"/>
          </a:p>
          <a:p>
            <a:pPr indent="0" lvl="0" marL="0" rtl="0" algn="l">
              <a:lnSpc>
                <a:spcPct val="100000"/>
              </a:lnSpc>
              <a:spcBef>
                <a:spcPts val="0"/>
              </a:spcBef>
              <a:spcAft>
                <a:spcPts val="0"/>
              </a:spcAft>
              <a:buClr>
                <a:schemeClr val="dk1"/>
              </a:buClr>
              <a:buSzPts val="1400"/>
              <a:buFont typeface="Calibri"/>
              <a:buNone/>
            </a:pPr>
            <a:r>
              <a:rPr lang="en-US" u="sng"/>
              <a:t>Sample script</a:t>
            </a:r>
            <a:endParaRPr/>
          </a:p>
          <a:p>
            <a:pPr indent="0" lvl="0" marL="0" rtl="0" algn="l">
              <a:lnSpc>
                <a:spcPct val="100000"/>
              </a:lnSpc>
              <a:spcBef>
                <a:spcPts val="0"/>
              </a:spcBef>
              <a:spcAft>
                <a:spcPts val="0"/>
              </a:spcAft>
              <a:buClr>
                <a:schemeClr val="dk1"/>
              </a:buClr>
              <a:buSzPts val="1400"/>
              <a:buFont typeface="Calibri"/>
              <a:buNone/>
            </a:pPr>
            <a:r>
              <a:rPr i="1" lang="en-US"/>
              <a:t>Here is our plan for today. You can see each part of our agenda has an icon </a:t>
            </a:r>
            <a:r>
              <a:rPr lang="en-US"/>
              <a:t>[point to the icons]</a:t>
            </a:r>
            <a:r>
              <a:rPr i="1" lang="en-US"/>
              <a:t>. You can also find each icon along the bottom of each slide  </a:t>
            </a:r>
            <a:r>
              <a:rPr lang="en-US"/>
              <a:t>[point to bottom] </a:t>
            </a:r>
            <a:r>
              <a:rPr i="1" lang="en-US"/>
              <a:t>so you can see where we are in the agenda. First, we’ll review a couple of things, then we’ll get right to the reading tip. Most of our time will be spent on practice time so we can all try out the reading tip. Then we’ll reflect and talk about some updates.</a:t>
            </a:r>
            <a:endParaRPr/>
          </a:p>
          <a:p>
            <a:pPr indent="0" lvl="0" marL="0" rtl="0" algn="l">
              <a:lnSpc>
                <a:spcPct val="100000"/>
              </a:lnSpc>
              <a:spcBef>
                <a:spcPts val="0"/>
              </a:spcBef>
              <a:spcAft>
                <a:spcPts val="0"/>
              </a:spcAft>
              <a:buClr>
                <a:schemeClr val="dk1"/>
              </a:buClr>
              <a:buSzPts val="1400"/>
              <a:buFont typeface="Calibri"/>
              <a:buNone/>
            </a:pPr>
            <a:r>
              <a:rPr i="1" lang="en-US"/>
              <a:t> </a:t>
            </a:r>
            <a:endParaRPr i="1"/>
          </a:p>
          <a:p>
            <a:pPr indent="0" lvl="0" marL="0" rtl="0" algn="l">
              <a:lnSpc>
                <a:spcPct val="100000"/>
              </a:lnSpc>
              <a:spcBef>
                <a:spcPts val="0"/>
              </a:spcBef>
              <a:spcAft>
                <a:spcPts val="0"/>
              </a:spcAft>
              <a:buClr>
                <a:schemeClr val="dk1"/>
              </a:buClr>
              <a:buSzPts val="1400"/>
              <a:buFont typeface="Calibri"/>
              <a:buNone/>
            </a:pPr>
            <a:r>
              <a:rPr i="1" lang="en-US"/>
              <a:t>Please speak up with questions, concerns, or anything you’d like to share. We’re here together for one hour and need to maximize the time. Every child learns to read in a different way, but putting our heads together helps our shared cause: to give kids a reading boost and cultivate a the joy of reading.</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Clr>
                <a:schemeClr val="dk1"/>
              </a:buClr>
              <a:buSzPts val="1100"/>
              <a:buFont typeface="Arial"/>
              <a:buNone/>
            </a:pPr>
            <a:r>
              <a:rPr lang="en-US" u="sng"/>
              <a:t>Sample script in Spanish</a:t>
            </a:r>
            <a:endParaRPr u="sng"/>
          </a:p>
          <a:p>
            <a:pPr indent="0" lvl="0" marL="0" rtl="0" algn="l">
              <a:lnSpc>
                <a:spcPct val="100000"/>
              </a:lnSpc>
              <a:spcBef>
                <a:spcPts val="0"/>
              </a:spcBef>
              <a:spcAft>
                <a:spcPts val="0"/>
              </a:spcAft>
              <a:buClr>
                <a:schemeClr val="dk1"/>
              </a:buClr>
              <a:buSzPts val="1100"/>
              <a:buFont typeface="Arial"/>
              <a:buNone/>
            </a:pPr>
            <a:r>
              <a:rPr i="1" lang="en-US"/>
              <a:t>Aquí tenemos el plan para hoy. Se puede ver que cada parte de la agenda tiene un ícono </a:t>
            </a:r>
            <a:r>
              <a:rPr lang="en-US"/>
              <a:t>[point to the icons]. </a:t>
            </a:r>
            <a:r>
              <a:rPr i="1" lang="en-US"/>
              <a:t>También se encuentran en el final de cada diapositiva </a:t>
            </a:r>
            <a:r>
              <a:rPr lang="en-US"/>
              <a:t>[point to bottom] </a:t>
            </a:r>
            <a:r>
              <a:rPr i="1" lang="en-US"/>
              <a:t>para que puedan saber en qué parte estamos. Primero, vamos a repasar algunas cosas. Luego vamos a empezar con el consejo de la lectura. La mayoría del tiempo vamos a pasar aquí, en la práctica, para probar el consejo de la lectura juntos. Luego, vamos a reflexionar y hablar sobre algunas novedades.</a:t>
            </a:r>
            <a:endParaRPr i="1"/>
          </a:p>
          <a:p>
            <a:pPr indent="0" lvl="0" marL="0" rtl="0" algn="l">
              <a:lnSpc>
                <a:spcPct val="100000"/>
              </a:lnSpc>
              <a:spcBef>
                <a:spcPts val="0"/>
              </a:spcBef>
              <a:spcAft>
                <a:spcPts val="0"/>
              </a:spcAft>
              <a:buClr>
                <a:schemeClr val="dk1"/>
              </a:buClr>
              <a:buSzPts val="1100"/>
              <a:buFont typeface="Arial"/>
              <a:buNone/>
            </a:pPr>
            <a:r>
              <a:rPr lang="en-US"/>
              <a:t> </a:t>
            </a:r>
            <a:endParaRPr/>
          </a:p>
          <a:p>
            <a:pPr indent="0" lvl="0" marL="0" rtl="0" algn="l">
              <a:lnSpc>
                <a:spcPct val="100000"/>
              </a:lnSpc>
              <a:spcBef>
                <a:spcPts val="0"/>
              </a:spcBef>
              <a:spcAft>
                <a:spcPts val="0"/>
              </a:spcAft>
              <a:buClr>
                <a:schemeClr val="dk1"/>
              </a:buClr>
              <a:buSzPts val="1100"/>
              <a:buFont typeface="Arial"/>
              <a:buNone/>
            </a:pPr>
            <a:r>
              <a:rPr i="1" lang="en-US"/>
              <a:t>En cualquier momento, pueden hacer preguntas, compartir preocupaciones, o cualquier otra cosa que quieren compartir. Vamos a estar juntos por una hora y queremos aprovechar del tiempo que tenemos. Cada niño aprende a leer de una manera diferente. Estamos aquí para trabajar en la misma causa: ayudarles a los niños a mejorar en la lectura y llegar a disfrutarla.</a:t>
            </a:r>
            <a:endParaRPr i="1"/>
          </a:p>
          <a:p>
            <a:pPr indent="-228600" lvl="0" marL="457200" rtl="0" algn="l">
              <a:lnSpc>
                <a:spcPct val="100000"/>
              </a:lnSpc>
              <a:spcBef>
                <a:spcPts val="0"/>
              </a:spcBef>
              <a:spcAft>
                <a:spcPts val="0"/>
              </a:spcAft>
              <a:buSzPts val="1400"/>
              <a:buNone/>
            </a:pPr>
            <a:r>
              <a:t/>
            </a:r>
            <a:endParaRPr/>
          </a:p>
        </p:txBody>
      </p:sp>
      <p:sp>
        <p:nvSpPr>
          <p:cNvPr id="1372" name="Google Shape;1372;p3:notes"/>
          <p:cNvSpPr/>
          <p:nvPr>
            <p:ph idx="2" type="sldImg"/>
          </p:nvPr>
        </p:nvSpPr>
        <p:spPr>
          <a:xfrm>
            <a:off x="130175" y="104775"/>
            <a:ext cx="2076300" cy="116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4" name="Shape 1384"/>
        <p:cNvGrpSpPr/>
        <p:nvPr/>
      </p:nvGrpSpPr>
      <p:grpSpPr>
        <a:xfrm>
          <a:off x="0" y="0"/>
          <a:ext cx="0" cy="0"/>
          <a:chOff x="0" y="0"/>
          <a:chExt cx="0" cy="0"/>
        </a:xfrm>
      </p:grpSpPr>
      <p:sp>
        <p:nvSpPr>
          <p:cNvPr id="1385" name="Google Shape;1385;p5: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0" lvl="0" marL="457200" rtl="0" algn="l">
              <a:lnSpc>
                <a:spcPct val="100000"/>
              </a:lnSpc>
              <a:spcBef>
                <a:spcPts val="0"/>
              </a:spcBef>
              <a:spcAft>
                <a:spcPts val="0"/>
              </a:spcAft>
              <a:buSzPts val="1400"/>
              <a:buNone/>
            </a:pPr>
            <a:r>
              <a:t/>
            </a:r>
            <a:endParaRPr b="1"/>
          </a:p>
          <a:p>
            <a:pPr indent="-304800" lvl="0" marL="457200" rtl="0" algn="l">
              <a:lnSpc>
                <a:spcPct val="100000"/>
              </a:lnSpc>
              <a:spcBef>
                <a:spcPts val="0"/>
              </a:spcBef>
              <a:spcAft>
                <a:spcPts val="0"/>
              </a:spcAft>
              <a:buClr>
                <a:schemeClr val="dk1"/>
              </a:buClr>
              <a:buSzPts val="1200"/>
              <a:buFont typeface="Calibri"/>
              <a:buChar char="•"/>
            </a:pPr>
            <a:r>
              <a:rPr b="1" i="0" lang="en-US" sz="1200" u="none" cap="none" strike="noStrike">
                <a:solidFill>
                  <a:schemeClr val="dk1"/>
                </a:solidFill>
                <a:latin typeface="Calibri"/>
                <a:ea typeface="Calibri"/>
                <a:cs typeface="Calibri"/>
                <a:sym typeface="Calibri"/>
              </a:rPr>
              <a:t>Briefly explain the guidelines</a:t>
            </a:r>
            <a:r>
              <a:rPr b="0" i="0" lang="en-US" sz="1200" u="none" cap="none" strike="noStrike">
                <a:solidFill>
                  <a:schemeClr val="dk1"/>
                </a:solidFill>
                <a:latin typeface="Calibri"/>
                <a:ea typeface="Calibri"/>
                <a:cs typeface="Calibri"/>
                <a:sym typeface="Calibri"/>
              </a:rPr>
              <a:t> or “the rules we all agree to follow so that we can all have an enjoyable and an effective workshop.”</a:t>
            </a:r>
            <a:endParaRPr/>
          </a:p>
          <a:p>
            <a:pPr indent="-304800" lvl="1" marL="914400" rtl="0" algn="l">
              <a:lnSpc>
                <a:spcPct val="100000"/>
              </a:lnSpc>
              <a:spcBef>
                <a:spcPts val="0"/>
              </a:spcBef>
              <a:spcAft>
                <a:spcPts val="0"/>
              </a:spcAft>
              <a:buClr>
                <a:schemeClr val="dk1"/>
              </a:buClr>
              <a:buSzPts val="1200"/>
              <a:buFont typeface="Calibri"/>
              <a:buChar char="•"/>
            </a:pPr>
            <a:r>
              <a:rPr b="0" i="0" lang="en-US" sz="1200" u="none" cap="none" strike="noStrike">
                <a:solidFill>
                  <a:schemeClr val="dk1"/>
                </a:solidFill>
                <a:latin typeface="Calibri"/>
                <a:ea typeface="Calibri"/>
                <a:cs typeface="Calibri"/>
                <a:sym typeface="Calibri"/>
              </a:rPr>
              <a:t>If this is the first workshop, briefly explain each of the guidelines.</a:t>
            </a:r>
            <a:endParaRPr b="0" i="0" sz="1200" u="none" cap="none" strike="noStrike">
              <a:solidFill>
                <a:schemeClr val="dk1"/>
              </a:solidFill>
              <a:latin typeface="Calibri"/>
              <a:ea typeface="Calibri"/>
              <a:cs typeface="Calibri"/>
              <a:sym typeface="Calibri"/>
            </a:endParaRPr>
          </a:p>
          <a:p>
            <a:pPr indent="-317500" lvl="1" marL="914400" rtl="0" algn="l">
              <a:lnSpc>
                <a:spcPct val="100000"/>
              </a:lnSpc>
              <a:spcBef>
                <a:spcPts val="0"/>
              </a:spcBef>
              <a:spcAft>
                <a:spcPts val="0"/>
              </a:spcAft>
              <a:buSzPts val="1400"/>
              <a:buChar char="•"/>
            </a:pPr>
            <a:r>
              <a:rPr lang="en-US"/>
              <a:t>Alternatively, a family volunteer may read or summarize this slide if they’ve attended the previous workshop. ​</a:t>
            </a:r>
            <a:endParaRPr/>
          </a:p>
          <a:p>
            <a:pPr indent="-304800" lvl="1" marL="914400" rtl="0" algn="l">
              <a:lnSpc>
                <a:spcPct val="100000"/>
              </a:lnSpc>
              <a:spcBef>
                <a:spcPts val="0"/>
              </a:spcBef>
              <a:spcAft>
                <a:spcPts val="0"/>
              </a:spcAft>
              <a:buClr>
                <a:schemeClr val="dk1"/>
              </a:buClr>
              <a:buSzPts val="1200"/>
              <a:buFont typeface="Calibri"/>
              <a:buChar char="•"/>
            </a:pPr>
            <a:r>
              <a:rPr b="0" i="0" lang="en-US" sz="1200" u="none" cap="none" strike="noStrike">
                <a:solidFill>
                  <a:schemeClr val="dk1"/>
                </a:solidFill>
                <a:latin typeface="Calibri"/>
                <a:ea typeface="Calibri"/>
                <a:cs typeface="Calibri"/>
                <a:sym typeface="Calibri"/>
              </a:rPr>
              <a:t>Consider putting these on chart paper and inviting the group to add to the list. If you do this, be sure to change this slide in subsequent workshops.​</a:t>
            </a:r>
            <a:endParaRPr/>
          </a:p>
          <a:p>
            <a:pPr indent="-304800" lvl="0" marL="457200" rtl="0" algn="l">
              <a:lnSpc>
                <a:spcPct val="100000"/>
              </a:lnSpc>
              <a:spcBef>
                <a:spcPts val="0"/>
              </a:spcBef>
              <a:spcAft>
                <a:spcPts val="0"/>
              </a:spcAft>
              <a:buClr>
                <a:schemeClr val="dk1"/>
              </a:buClr>
              <a:buSzPts val="1200"/>
              <a:buFont typeface="Calibri"/>
              <a:buChar char="•"/>
            </a:pPr>
            <a:r>
              <a:rPr b="1" i="0" lang="en-US" sz="1200" u="none" cap="none" strike="noStrike">
                <a:solidFill>
                  <a:schemeClr val="dk1"/>
                </a:solidFill>
                <a:latin typeface="Calibri"/>
                <a:ea typeface="Calibri"/>
                <a:cs typeface="Calibri"/>
                <a:sym typeface="Calibri"/>
              </a:rPr>
              <a:t>Emphasize these guidelines are for everyone</a:t>
            </a:r>
            <a:r>
              <a:rPr b="1" lang="en-US"/>
              <a:t> (</a:t>
            </a:r>
            <a:r>
              <a:rPr b="1" i="0" lang="en-US" sz="1200" u="none" cap="none" strike="noStrike">
                <a:solidFill>
                  <a:schemeClr val="dk1"/>
                </a:solidFill>
                <a:latin typeface="Calibri"/>
                <a:ea typeface="Calibri"/>
                <a:cs typeface="Calibri"/>
                <a:sym typeface="Calibri"/>
              </a:rPr>
              <a:t>including you, the facilitator) and pledge</a:t>
            </a:r>
            <a:r>
              <a:rPr b="0" i="0" lang="en-US" sz="1200" u="none" cap="none" strike="noStrike">
                <a:solidFill>
                  <a:schemeClr val="dk1"/>
                </a:solidFill>
                <a:latin typeface="Calibri"/>
                <a:ea typeface="Calibri"/>
                <a:cs typeface="Calibri"/>
                <a:sym typeface="Calibri"/>
              </a:rPr>
              <a:t> to be prepared,</a:t>
            </a:r>
            <a:r>
              <a:rPr lang="en-US"/>
              <a:t> </a:t>
            </a:r>
            <a:r>
              <a:rPr b="0" i="0" lang="en-US" sz="1200" u="none" cap="none" strike="noStrike">
                <a:solidFill>
                  <a:schemeClr val="dk1"/>
                </a:solidFill>
                <a:latin typeface="Calibri"/>
                <a:ea typeface="Calibri"/>
                <a:cs typeface="Calibri"/>
                <a:sym typeface="Calibri"/>
              </a:rPr>
              <a:t>pre</a:t>
            </a:r>
            <a:r>
              <a:rPr lang="en-US"/>
              <a:t>sent, </a:t>
            </a:r>
            <a:r>
              <a:rPr b="0" i="0" lang="en-US" sz="1200" u="none" cap="none" strike="noStrike">
                <a:solidFill>
                  <a:schemeClr val="dk1"/>
                </a:solidFill>
                <a:latin typeface="Calibri"/>
                <a:ea typeface="Calibri"/>
                <a:cs typeface="Calibri"/>
                <a:sym typeface="Calibri"/>
              </a:rPr>
              <a:t>courteous, and ask questions.</a:t>
            </a:r>
            <a:endParaRPr/>
          </a:p>
          <a:p>
            <a:pPr indent="-304800" lvl="0" marL="457200" rtl="0" algn="l">
              <a:lnSpc>
                <a:spcPct val="100000"/>
              </a:lnSpc>
              <a:spcBef>
                <a:spcPts val="0"/>
              </a:spcBef>
              <a:spcAft>
                <a:spcPts val="0"/>
              </a:spcAft>
              <a:buClr>
                <a:schemeClr val="dk1"/>
              </a:buClr>
              <a:buSzPts val="1200"/>
              <a:buFont typeface="Calibri"/>
              <a:buChar char="•"/>
            </a:pPr>
            <a:r>
              <a:rPr b="0" i="0" lang="en-US" sz="1200" u="none" cap="none" strike="noStrike">
                <a:solidFill>
                  <a:schemeClr val="dk1"/>
                </a:solidFill>
                <a:latin typeface="Calibri"/>
                <a:ea typeface="Calibri"/>
                <a:cs typeface="Calibri"/>
                <a:sym typeface="Calibri"/>
              </a:rPr>
              <a:t>Emphasize the last point and </a:t>
            </a:r>
            <a:r>
              <a:rPr b="1" i="0" lang="en-US" sz="1200" u="none" cap="none" strike="noStrike">
                <a:solidFill>
                  <a:schemeClr val="dk1"/>
                </a:solidFill>
                <a:latin typeface="Calibri"/>
                <a:ea typeface="Calibri"/>
                <a:cs typeface="Calibri"/>
                <a:sym typeface="Calibri"/>
              </a:rPr>
              <a:t>specifically invite families to ask lots of questions.</a:t>
            </a:r>
            <a:endParaRPr b="0" i="0" sz="1200" u="none" cap="none" strike="noStrike">
              <a:solidFill>
                <a:schemeClr val="dk1"/>
              </a:solidFill>
              <a:latin typeface="Calibri"/>
              <a:ea typeface="Calibri"/>
              <a:cs typeface="Calibri"/>
              <a:sym typeface="Calibri"/>
            </a:endParaRPr>
          </a:p>
          <a:p>
            <a:pPr indent="-228600" lvl="0" marL="457200" rtl="0" algn="l">
              <a:lnSpc>
                <a:spcPct val="100000"/>
              </a:lnSpc>
              <a:spcBef>
                <a:spcPts val="0"/>
              </a:spcBef>
              <a:spcAft>
                <a:spcPts val="0"/>
              </a:spcAft>
              <a:buSzPts val="1400"/>
              <a:buNone/>
            </a:pPr>
            <a:r>
              <a:t/>
            </a:r>
            <a:endParaRPr/>
          </a:p>
          <a:p>
            <a:pPr indent="-228600" lvl="0" marL="457200" rtl="0" algn="l">
              <a:lnSpc>
                <a:spcPct val="100000"/>
              </a:lnSpc>
              <a:spcBef>
                <a:spcPts val="0"/>
              </a:spcBef>
              <a:spcAft>
                <a:spcPts val="0"/>
              </a:spcAft>
              <a:buSzPts val="1400"/>
              <a:buNone/>
            </a:pPr>
            <a:r>
              <a:t/>
            </a:r>
            <a:endParaRPr/>
          </a:p>
        </p:txBody>
      </p:sp>
      <p:sp>
        <p:nvSpPr>
          <p:cNvPr id="1386" name="Google Shape;1386;p5:notes"/>
          <p:cNvSpPr/>
          <p:nvPr>
            <p:ph idx="2" type="sldImg"/>
          </p:nvPr>
        </p:nvSpPr>
        <p:spPr>
          <a:xfrm>
            <a:off x="130175" y="104775"/>
            <a:ext cx="2076300" cy="116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1" name="Shape 1401"/>
        <p:cNvGrpSpPr/>
        <p:nvPr/>
      </p:nvGrpSpPr>
      <p:grpSpPr>
        <a:xfrm>
          <a:off x="0" y="0"/>
          <a:ext cx="0" cy="0"/>
          <a:chOff x="0" y="0"/>
          <a:chExt cx="0" cy="0"/>
        </a:xfrm>
      </p:grpSpPr>
      <p:sp>
        <p:nvSpPr>
          <p:cNvPr id="1402" name="Google Shape;1402;p6:notes"/>
          <p:cNvSpPr txBox="1"/>
          <p:nvPr>
            <p:ph idx="1" type="body"/>
          </p:nvPr>
        </p:nvSpPr>
        <p:spPr>
          <a:xfrm>
            <a:off x="130629" y="1395523"/>
            <a:ext cx="8882742" cy="5237506"/>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rPr lang="en-US"/>
              <a:t>Part 2: Reading tip</a:t>
            </a:r>
            <a:endParaRPr/>
          </a:p>
          <a:p>
            <a:pPr indent="0" lvl="0" marL="0" rtl="0" algn="l">
              <a:lnSpc>
                <a:spcPct val="100000"/>
              </a:lnSpc>
              <a:spcBef>
                <a:spcPts val="0"/>
              </a:spcBef>
              <a:spcAft>
                <a:spcPts val="0"/>
              </a:spcAft>
              <a:buClr>
                <a:schemeClr val="dk1"/>
              </a:buClr>
              <a:buSzPts val="1100"/>
              <a:buFont typeface="Arial"/>
              <a:buNone/>
            </a:pPr>
            <a:r>
              <a:t/>
            </a:r>
            <a:endParaRPr/>
          </a:p>
          <a:p>
            <a:pPr indent="-279400" lvl="0" marL="457200" rtl="0" algn="l">
              <a:lnSpc>
                <a:spcPct val="100000"/>
              </a:lnSpc>
              <a:spcBef>
                <a:spcPts val="0"/>
              </a:spcBef>
              <a:spcAft>
                <a:spcPts val="0"/>
              </a:spcAft>
              <a:buSzPts val="800"/>
              <a:buChar char="●"/>
            </a:pPr>
            <a:r>
              <a:rPr b="1" lang="en-US"/>
              <a:t>Introduce the 3 parts of the reading tip</a:t>
            </a:r>
            <a:r>
              <a:rPr lang="en-US"/>
              <a:t> but do not go into details.</a:t>
            </a:r>
            <a:endParaRPr/>
          </a:p>
          <a:p>
            <a:pPr indent="-279400" lvl="0" marL="457200" rtl="0" algn="l">
              <a:lnSpc>
                <a:spcPct val="100000"/>
              </a:lnSpc>
              <a:spcBef>
                <a:spcPts val="0"/>
              </a:spcBef>
              <a:spcAft>
                <a:spcPts val="0"/>
              </a:spcAft>
              <a:buSzPts val="800"/>
              <a:buChar char="●"/>
            </a:pPr>
            <a:r>
              <a:rPr b="1" lang="en-US"/>
              <a:t>Tell families that they can use this strategy</a:t>
            </a:r>
            <a:r>
              <a:rPr lang="en-US"/>
              <a:t> with books that their child reads </a:t>
            </a:r>
            <a:r>
              <a:rPr b="1" lang="en-US"/>
              <a:t>with them</a:t>
            </a:r>
            <a:r>
              <a:rPr lang="en-US"/>
              <a:t> and with books their child reads </a:t>
            </a:r>
            <a:r>
              <a:rPr b="1" lang="en-US"/>
              <a:t>on their own. </a:t>
            </a:r>
            <a:endParaRPr b="1"/>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Clr>
                <a:schemeClr val="dk1"/>
              </a:buClr>
              <a:buSzPts val="1100"/>
              <a:buFont typeface="Arial"/>
              <a:buNone/>
            </a:pPr>
            <a:r>
              <a:rPr lang="en-US" u="sng"/>
              <a:t>Sample script</a:t>
            </a:r>
            <a:endParaRPr u="sng"/>
          </a:p>
          <a:p>
            <a:pPr indent="0" lvl="0" marL="0" rtl="0" algn="l">
              <a:lnSpc>
                <a:spcPct val="100000"/>
              </a:lnSpc>
              <a:spcBef>
                <a:spcPts val="0"/>
              </a:spcBef>
              <a:spcAft>
                <a:spcPts val="0"/>
              </a:spcAft>
              <a:buClr>
                <a:schemeClr val="dk1"/>
              </a:buClr>
              <a:buSzPts val="1100"/>
              <a:buFont typeface="Arial"/>
              <a:buNone/>
            </a:pPr>
            <a:r>
              <a:rPr i="1" lang="en-US"/>
              <a:t>Sharing stories is a common reading strategy that we all do—without even realizing. Why? Because when we enjoyed a story, we like to talk about it!  The strategy we’ll learn today gives children an easy way to talk about what the book is about. When we try to sum up a story, or tell someone else what happened, it helps us understand it better ourselves.</a:t>
            </a:r>
            <a:endParaRPr i="1"/>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Clr>
                <a:schemeClr val="dk1"/>
              </a:buClr>
              <a:buSzPts val="1100"/>
              <a:buFont typeface="Arial"/>
              <a:buNone/>
            </a:pPr>
            <a:r>
              <a:rPr lang="en-US" u="sng"/>
              <a:t>Sample script in Spanish</a:t>
            </a:r>
            <a:endParaRPr u="sng"/>
          </a:p>
          <a:p>
            <a:pPr indent="0" lvl="0" marL="0" rtl="0" algn="l">
              <a:lnSpc>
                <a:spcPct val="100000"/>
              </a:lnSpc>
              <a:spcBef>
                <a:spcPts val="0"/>
              </a:spcBef>
              <a:spcAft>
                <a:spcPts val="0"/>
              </a:spcAft>
              <a:buSzPts val="1100"/>
              <a:buNone/>
            </a:pPr>
            <a:r>
              <a:rPr i="1" lang="en-US"/>
              <a:t>Compartir un cuento es una estrategia de lector común que todos hacemos - sin darnos cuenta. ¿Por qué? Porque cuando nos gusta un cuento, ¡nos gusta hablar sobre el cuento! La estrategia que aprenderemos hoy provee una manera fácil para que los niños aprendan cómo hablar sobre el contenido del libro. Cuando intentamos resumir o contarle a alguien más lo que está pasando en un cuento, nos ayuda para mejor entenderlo para nosotros mismos. </a:t>
            </a:r>
            <a:endParaRPr i="1"/>
          </a:p>
        </p:txBody>
      </p:sp>
      <p:sp>
        <p:nvSpPr>
          <p:cNvPr id="1403" name="Google Shape;1403;p6:notes"/>
          <p:cNvSpPr/>
          <p:nvPr>
            <p:ph idx="2" type="sldImg"/>
          </p:nvPr>
        </p:nvSpPr>
        <p:spPr>
          <a:xfrm>
            <a:off x="3533775" y="127000"/>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4" name="Shape 1414"/>
        <p:cNvGrpSpPr/>
        <p:nvPr/>
      </p:nvGrpSpPr>
      <p:grpSpPr>
        <a:xfrm>
          <a:off x="0" y="0"/>
          <a:ext cx="0" cy="0"/>
          <a:chOff x="0" y="0"/>
          <a:chExt cx="0" cy="0"/>
        </a:xfrm>
      </p:grpSpPr>
      <p:sp>
        <p:nvSpPr>
          <p:cNvPr id="1415" name="Google Shape;1415;p7:notes"/>
          <p:cNvSpPr/>
          <p:nvPr>
            <p:ph idx="2" type="sldImg"/>
          </p:nvPr>
        </p:nvSpPr>
        <p:spPr>
          <a:xfrm>
            <a:off x="130629" y="105565"/>
            <a:ext cx="2076300" cy="116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16" name="Google Shape;1416;p7: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1400"/>
              <a:buFont typeface="Arial"/>
              <a:buNone/>
            </a:pPr>
            <a:r>
              <a:t/>
            </a:r>
            <a:endParaRPr/>
          </a:p>
          <a:p>
            <a:pPr indent="-279400" lvl="0" marL="457200" rtl="0" algn="l">
              <a:lnSpc>
                <a:spcPct val="100000"/>
              </a:lnSpc>
              <a:spcBef>
                <a:spcPts val="0"/>
              </a:spcBef>
              <a:spcAft>
                <a:spcPts val="0"/>
              </a:spcAft>
              <a:buClr>
                <a:schemeClr val="dk1"/>
              </a:buClr>
              <a:buSzPts val="800"/>
              <a:buFont typeface="Calibri"/>
              <a:buChar char="●"/>
            </a:pPr>
            <a:r>
              <a:rPr lang="en-US"/>
              <a:t>To make sure everyone has a common understanding, </a:t>
            </a:r>
            <a:r>
              <a:rPr b="1" lang="en-US"/>
              <a:t>define some literacy terms</a:t>
            </a:r>
            <a:r>
              <a:rPr lang="en-US"/>
              <a:t> as needed. </a:t>
            </a:r>
            <a:endParaRPr/>
          </a:p>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7" name="Shape 1427"/>
        <p:cNvGrpSpPr/>
        <p:nvPr/>
      </p:nvGrpSpPr>
      <p:grpSpPr>
        <a:xfrm>
          <a:off x="0" y="0"/>
          <a:ext cx="0" cy="0"/>
          <a:chOff x="0" y="0"/>
          <a:chExt cx="0" cy="0"/>
        </a:xfrm>
      </p:grpSpPr>
      <p:sp>
        <p:nvSpPr>
          <p:cNvPr id="1428" name="Google Shape;1428;p8:notes"/>
          <p:cNvSpPr/>
          <p:nvPr>
            <p:ph idx="2" type="sldImg"/>
          </p:nvPr>
        </p:nvSpPr>
        <p:spPr>
          <a:xfrm>
            <a:off x="3533775" y="82550"/>
            <a:ext cx="2076600" cy="116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29" name="Google Shape;1429;p8: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95250" lvl="0" marL="171450" marR="0" rtl="0" algn="l">
              <a:lnSpc>
                <a:spcPct val="100000"/>
              </a:lnSpc>
              <a:spcBef>
                <a:spcPts val="0"/>
              </a:spcBef>
              <a:spcAft>
                <a:spcPts val="0"/>
              </a:spcAft>
              <a:buClr>
                <a:schemeClr val="dk1"/>
              </a:buClr>
              <a:buSzPts val="1200"/>
              <a:buFont typeface="Arial"/>
              <a:buNone/>
            </a:pPr>
            <a:r>
              <a:t/>
            </a:r>
            <a:endParaRPr b="1"/>
          </a:p>
          <a:p>
            <a:pPr indent="-279400" lvl="0" marL="457200" marR="0" rtl="0" algn="l">
              <a:lnSpc>
                <a:spcPct val="100000"/>
              </a:lnSpc>
              <a:spcBef>
                <a:spcPts val="0"/>
              </a:spcBef>
              <a:spcAft>
                <a:spcPts val="0"/>
              </a:spcAft>
              <a:buSzPts val="800"/>
              <a:buChar char="●"/>
            </a:pPr>
            <a:r>
              <a:rPr b="1" lang="en-US"/>
              <a:t>Explain the difference between giving a long summary </a:t>
            </a:r>
            <a:r>
              <a:rPr lang="en-US"/>
              <a:t>(something that their child is often asked to do in school) and </a:t>
            </a:r>
            <a:r>
              <a:rPr b="1" lang="en-US"/>
              <a:t>giving a short summary</a:t>
            </a:r>
            <a:r>
              <a:rPr lang="en-US"/>
              <a:t>—the way we talk about books when we share them with each other. </a:t>
            </a:r>
            <a:endParaRPr/>
          </a:p>
          <a:p>
            <a:pPr indent="-279400" lvl="1" marL="914400" marR="0" rtl="0" algn="l">
              <a:lnSpc>
                <a:spcPct val="100000"/>
              </a:lnSpc>
              <a:spcBef>
                <a:spcPts val="0"/>
              </a:spcBef>
              <a:spcAft>
                <a:spcPts val="0"/>
              </a:spcAft>
              <a:buSzPts val="800"/>
              <a:buChar char="●"/>
            </a:pPr>
            <a:r>
              <a:rPr lang="en-US"/>
              <a:t>Invite a volunteer to read each list.</a:t>
            </a:r>
            <a:endParaRPr/>
          </a:p>
          <a:p>
            <a:pPr indent="-279400" lvl="1" marL="914400" marR="0" rtl="0" algn="l">
              <a:lnSpc>
                <a:spcPct val="100000"/>
              </a:lnSpc>
              <a:spcBef>
                <a:spcPts val="0"/>
              </a:spcBef>
              <a:spcAft>
                <a:spcPts val="0"/>
              </a:spcAft>
              <a:buSzPts val="800"/>
              <a:buChar char="●"/>
            </a:pPr>
            <a:r>
              <a:rPr lang="en-US"/>
              <a:t>These informal, short summaries are what we’ll work on today.</a:t>
            </a:r>
            <a:endParaRPr/>
          </a:p>
          <a:p>
            <a:pPr indent="-279400" lvl="1" marL="914400" marR="0" rtl="0" algn="l">
              <a:lnSpc>
                <a:spcPct val="100000"/>
              </a:lnSpc>
              <a:spcBef>
                <a:spcPts val="0"/>
              </a:spcBef>
              <a:spcAft>
                <a:spcPts val="0"/>
              </a:spcAft>
              <a:buSzPts val="800"/>
              <a:buChar char="●"/>
            </a:pPr>
            <a:r>
              <a:rPr lang="en-US"/>
              <a:t>A good way to think about it is that these are the things you might tell someone if you watch a good movie and can’t wait to tell someone else about it.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6" name="Shape 1436"/>
        <p:cNvGrpSpPr/>
        <p:nvPr/>
      </p:nvGrpSpPr>
      <p:grpSpPr>
        <a:xfrm>
          <a:off x="0" y="0"/>
          <a:ext cx="0" cy="0"/>
          <a:chOff x="0" y="0"/>
          <a:chExt cx="0" cy="0"/>
        </a:xfrm>
      </p:grpSpPr>
      <p:sp>
        <p:nvSpPr>
          <p:cNvPr id="1437" name="Google Shape;1437;p9:notes"/>
          <p:cNvSpPr/>
          <p:nvPr>
            <p:ph idx="2" type="sldImg"/>
          </p:nvPr>
        </p:nvSpPr>
        <p:spPr>
          <a:xfrm>
            <a:off x="3533775" y="93663"/>
            <a:ext cx="2076600" cy="116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38" name="Google Shape;1438;p9: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95250" lvl="0" marL="171450" marR="0" rtl="0" algn="l">
              <a:lnSpc>
                <a:spcPct val="100000"/>
              </a:lnSpc>
              <a:spcBef>
                <a:spcPts val="0"/>
              </a:spcBef>
              <a:spcAft>
                <a:spcPts val="0"/>
              </a:spcAft>
              <a:buClr>
                <a:schemeClr val="dk1"/>
              </a:buClr>
              <a:buSzPts val="1200"/>
              <a:buFont typeface="Arial"/>
              <a:buNone/>
            </a:pPr>
            <a:r>
              <a:t/>
            </a:r>
            <a:endParaRPr/>
          </a:p>
          <a:p>
            <a:pPr indent="-279400" lvl="0" marL="457200" marR="0" rtl="0" algn="l">
              <a:lnSpc>
                <a:spcPct val="100000"/>
              </a:lnSpc>
              <a:spcBef>
                <a:spcPts val="0"/>
              </a:spcBef>
              <a:spcAft>
                <a:spcPts val="0"/>
              </a:spcAft>
              <a:buSzPts val="800"/>
              <a:buChar char="●"/>
            </a:pPr>
            <a:r>
              <a:rPr lang="en-US"/>
              <a:t>Explain to families that </a:t>
            </a:r>
            <a:r>
              <a:rPr b="1" lang="en-US"/>
              <a:t>using our hands is a good way to remember the important elements of a short summary.</a:t>
            </a:r>
            <a:endParaRPr/>
          </a:p>
          <a:p>
            <a:pPr indent="0" lvl="0" marL="0" marR="0" rtl="0" algn="l">
              <a:lnSpc>
                <a:spcPct val="100000"/>
              </a:lnSpc>
              <a:spcBef>
                <a:spcPts val="0"/>
              </a:spcBef>
              <a:spcAft>
                <a:spcPts val="0"/>
              </a:spcAft>
              <a:buClr>
                <a:schemeClr val="dk1"/>
              </a:buClr>
              <a:buSzPts val="1200"/>
              <a:buFont typeface="Calibri"/>
              <a:buNone/>
            </a:pPr>
            <a:r>
              <a:t/>
            </a:r>
            <a:endParaRPr b="1" i="0" sz="1200" u="sng">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rPr b="0" i="0" lang="en-US" sz="1200" u="sng">
                <a:solidFill>
                  <a:schemeClr val="dk1"/>
                </a:solidFill>
                <a:latin typeface="Calibri"/>
                <a:ea typeface="Calibri"/>
                <a:cs typeface="Calibri"/>
                <a:sym typeface="Calibri"/>
              </a:rPr>
              <a:t>Sample script</a:t>
            </a:r>
            <a:endParaRPr b="1" i="0" sz="1200" u="sng">
              <a:solidFill>
                <a:schemeClr val="dk1"/>
              </a:solidFill>
              <a:latin typeface="Calibri"/>
              <a:ea typeface="Calibri"/>
              <a:cs typeface="Calibri"/>
              <a:sym typeface="Calibri"/>
            </a:endParaRPr>
          </a:p>
          <a:p>
            <a:pPr indent="0" lvl="1" marL="0" marR="0" rtl="0" algn="l">
              <a:lnSpc>
                <a:spcPct val="100000"/>
              </a:lnSpc>
              <a:spcBef>
                <a:spcPts val="0"/>
              </a:spcBef>
              <a:spcAft>
                <a:spcPts val="0"/>
              </a:spcAft>
              <a:buClr>
                <a:schemeClr val="dk1"/>
              </a:buClr>
              <a:buSzPts val="1200"/>
              <a:buFont typeface="Calibri"/>
              <a:buNone/>
            </a:pPr>
            <a:r>
              <a:rPr i="1" lang="en-US" sz="1200"/>
              <a:t>Often the hardest part of summarizing a story is knowing what parts of a story to include. You can see the basic parts of a short summary here—character, problem, and solution. Using your hand and </a:t>
            </a:r>
            <a:r>
              <a:rPr i="1" lang="en-US"/>
              <a:t>the </a:t>
            </a:r>
            <a:r>
              <a:rPr i="1" lang="en-US" sz="1200"/>
              <a:t>sentence prompt</a:t>
            </a:r>
            <a:r>
              <a:rPr i="1" lang="en-US"/>
              <a:t> “</a:t>
            </a:r>
            <a:r>
              <a:rPr i="1" lang="en-US" sz="1200"/>
              <a:t>someone-wanted-but-so-then” helps us organize and focus on the important parts of a summary. </a:t>
            </a:r>
            <a:endParaRPr/>
          </a:p>
          <a:p>
            <a:pPr indent="-228600" lvl="0" marL="457200" marR="0" rtl="0" algn="l">
              <a:lnSpc>
                <a:spcPct val="100000"/>
              </a:lnSpc>
              <a:spcBef>
                <a:spcPts val="0"/>
              </a:spcBef>
              <a:spcAft>
                <a:spcPts val="0"/>
              </a:spcAft>
              <a:buClr>
                <a:srgbClr val="000000"/>
              </a:buClr>
              <a:buSzPts val="1400"/>
              <a:buFont typeface="Arial"/>
              <a:buNone/>
            </a:pPr>
            <a:r>
              <a:t/>
            </a:r>
            <a:endParaRPr/>
          </a:p>
          <a:p>
            <a:pPr indent="0" lvl="0" marL="0" rtl="0" algn="l">
              <a:lnSpc>
                <a:spcPct val="100000"/>
              </a:lnSpc>
              <a:spcBef>
                <a:spcPts val="0"/>
              </a:spcBef>
              <a:spcAft>
                <a:spcPts val="0"/>
              </a:spcAft>
              <a:buClr>
                <a:schemeClr val="dk1"/>
              </a:buClr>
              <a:buSzPts val="1200"/>
              <a:buFont typeface="Calibri"/>
              <a:buNone/>
            </a:pPr>
            <a:r>
              <a:rPr lang="en-US" u="sng"/>
              <a:t>Sample script in Spanish</a:t>
            </a:r>
            <a:endParaRPr b="1" u="sng"/>
          </a:p>
          <a:p>
            <a:pPr indent="0" lvl="1" marL="0" rtl="0" algn="l">
              <a:lnSpc>
                <a:spcPct val="100000"/>
              </a:lnSpc>
              <a:spcBef>
                <a:spcPts val="0"/>
              </a:spcBef>
              <a:spcAft>
                <a:spcPts val="0"/>
              </a:spcAft>
              <a:buClr>
                <a:schemeClr val="dk1"/>
              </a:buClr>
              <a:buSzPts val="1200"/>
              <a:buFont typeface="Calibri"/>
              <a:buNone/>
            </a:pPr>
            <a:r>
              <a:rPr i="1" lang="en-US"/>
              <a:t>Con frecuencia, la parte más difícil de resumir un cuento es saber cuáles eventos se debe incluir. Se puede ver las partes básicas de un resumen corto aquí - personaje, problema, y solución. Usando la mano y esta guia - alguien-quería-pero-así que-luego - nos ayuda para organizarnos y enfocarnos en las partes importantes del resumen. </a:t>
            </a:r>
            <a:endParaRPr i="1"/>
          </a:p>
          <a:p>
            <a:pPr indent="0" lvl="1" marL="457200" rtl="0" algn="l">
              <a:lnSpc>
                <a:spcPct val="100000"/>
              </a:lnSpc>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8" name="Shape 1448"/>
        <p:cNvGrpSpPr/>
        <p:nvPr/>
      </p:nvGrpSpPr>
      <p:grpSpPr>
        <a:xfrm>
          <a:off x="0" y="0"/>
          <a:ext cx="0" cy="0"/>
          <a:chOff x="0" y="0"/>
          <a:chExt cx="0" cy="0"/>
        </a:xfrm>
      </p:grpSpPr>
      <p:sp>
        <p:nvSpPr>
          <p:cNvPr id="1449" name="Google Shape;1449;p10:notes"/>
          <p:cNvSpPr/>
          <p:nvPr>
            <p:ph idx="2" type="sldImg"/>
          </p:nvPr>
        </p:nvSpPr>
        <p:spPr>
          <a:xfrm>
            <a:off x="3533775" y="93663"/>
            <a:ext cx="2076600" cy="116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50" name="Google Shape;1450;p10: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95250" lvl="0" marL="171450" rtl="0" algn="l">
              <a:lnSpc>
                <a:spcPct val="100000"/>
              </a:lnSpc>
              <a:spcBef>
                <a:spcPts val="0"/>
              </a:spcBef>
              <a:spcAft>
                <a:spcPts val="0"/>
              </a:spcAft>
              <a:buClr>
                <a:schemeClr val="dk1"/>
              </a:buClr>
              <a:buSzPts val="1200"/>
              <a:buFont typeface="Arial"/>
              <a:buNone/>
            </a:pPr>
            <a:r>
              <a:t/>
            </a:r>
            <a:endParaRPr b="0" i="0" sz="1200" u="none">
              <a:solidFill>
                <a:schemeClr val="dk1"/>
              </a:solidFill>
              <a:latin typeface="Calibri"/>
              <a:ea typeface="Calibri"/>
              <a:cs typeface="Calibri"/>
              <a:sym typeface="Calibri"/>
            </a:endParaRPr>
          </a:p>
          <a:p>
            <a:pPr indent="-279400" lvl="0" marL="457200" rtl="0" algn="l">
              <a:lnSpc>
                <a:spcPct val="100000"/>
              </a:lnSpc>
              <a:spcBef>
                <a:spcPts val="0"/>
              </a:spcBef>
              <a:spcAft>
                <a:spcPts val="0"/>
              </a:spcAft>
              <a:buClr>
                <a:schemeClr val="dk1"/>
              </a:buClr>
              <a:buSzPts val="800"/>
              <a:buFont typeface="Calibri"/>
              <a:buChar char="●"/>
            </a:pPr>
            <a:r>
              <a:rPr b="0" i="0" lang="en-US" sz="1200" u="none">
                <a:solidFill>
                  <a:schemeClr val="dk1"/>
                </a:solidFill>
                <a:latin typeface="Calibri"/>
                <a:ea typeface="Calibri"/>
                <a:cs typeface="Calibri"/>
                <a:sym typeface="Calibri"/>
              </a:rPr>
              <a:t>Provide families with a </a:t>
            </a:r>
            <a:r>
              <a:rPr b="1" i="0" lang="en-US" sz="1200" u="none">
                <a:solidFill>
                  <a:schemeClr val="dk1"/>
                </a:solidFill>
                <a:latin typeface="Calibri"/>
                <a:ea typeface="Calibri"/>
                <a:cs typeface="Calibri"/>
                <a:sym typeface="Calibri"/>
              </a:rPr>
              <a:t>quick model </a:t>
            </a:r>
            <a:r>
              <a:rPr b="0" i="0" lang="en-US" sz="1200" u="none">
                <a:solidFill>
                  <a:schemeClr val="dk1"/>
                </a:solidFill>
                <a:latin typeface="Calibri"/>
                <a:ea typeface="Calibri"/>
                <a:cs typeface="Calibri"/>
                <a:sym typeface="Calibri"/>
              </a:rPr>
              <a:t>using a commonly known story. </a:t>
            </a:r>
            <a:endParaRPr/>
          </a:p>
          <a:p>
            <a:pPr indent="-279400" lvl="0" marL="457200" marR="0" rtl="0" algn="l">
              <a:lnSpc>
                <a:spcPct val="100000"/>
              </a:lnSpc>
              <a:spcBef>
                <a:spcPts val="0"/>
              </a:spcBef>
              <a:spcAft>
                <a:spcPts val="0"/>
              </a:spcAft>
              <a:buClr>
                <a:schemeClr val="dk1"/>
              </a:buClr>
              <a:buSzPts val="800"/>
              <a:buFont typeface="Calibri"/>
              <a:buChar char="●"/>
            </a:pPr>
            <a:r>
              <a:rPr b="0" i="0" lang="en-US" sz="1200" u="none">
                <a:solidFill>
                  <a:schemeClr val="dk1"/>
                </a:solidFill>
                <a:latin typeface="Calibri"/>
                <a:ea typeface="Calibri"/>
                <a:cs typeface="Calibri"/>
                <a:sym typeface="Calibri"/>
              </a:rPr>
              <a:t>Note: This slide can be used instead of or in addition to the modeling video (if applicable).</a:t>
            </a:r>
            <a:endParaRPr/>
          </a:p>
          <a:p>
            <a:pPr indent="-279400" lvl="0" marL="457200" rtl="0" algn="l">
              <a:lnSpc>
                <a:spcPct val="100000"/>
              </a:lnSpc>
              <a:spcBef>
                <a:spcPts val="0"/>
              </a:spcBef>
              <a:spcAft>
                <a:spcPts val="0"/>
              </a:spcAft>
              <a:buClr>
                <a:schemeClr val="dk1"/>
              </a:buClr>
              <a:buSzPts val="800"/>
              <a:buFont typeface="Calibri"/>
              <a:buChar char="●"/>
            </a:pPr>
            <a:r>
              <a:rPr b="0" i="1" lang="en-US" sz="1200" u="none">
                <a:solidFill>
                  <a:schemeClr val="dk1"/>
                </a:solidFill>
                <a:latin typeface="Calibri"/>
                <a:ea typeface="Calibri"/>
                <a:cs typeface="Calibri"/>
                <a:sym typeface="Calibri"/>
              </a:rPr>
              <a:t>►</a:t>
            </a:r>
            <a:r>
              <a:rPr i="1" lang="en-US"/>
              <a:t>Multilingual</a:t>
            </a:r>
            <a:r>
              <a:rPr b="0" i="1" lang="en-US" sz="1200" u="none">
                <a:solidFill>
                  <a:schemeClr val="dk1"/>
                </a:solidFill>
                <a:latin typeface="Calibri"/>
                <a:ea typeface="Calibri"/>
                <a:cs typeface="Calibri"/>
                <a:sym typeface="Calibri"/>
              </a:rPr>
              <a:t> </a:t>
            </a:r>
            <a:r>
              <a:rPr i="1" lang="en-US"/>
              <a:t>families</a:t>
            </a:r>
            <a:r>
              <a:rPr b="0" i="1" lang="en-US" sz="1200" u="none">
                <a:solidFill>
                  <a:schemeClr val="dk1"/>
                </a:solidFill>
                <a:latin typeface="Calibri"/>
                <a:ea typeface="Calibri"/>
                <a:cs typeface="Calibri"/>
                <a:sym typeface="Calibri"/>
              </a:rPr>
              <a:t> more specifically:</a:t>
            </a:r>
            <a:r>
              <a:rPr b="0" i="0" lang="en-US" sz="1200" u="none">
                <a:solidFill>
                  <a:schemeClr val="dk1"/>
                </a:solidFill>
                <a:latin typeface="Calibri"/>
                <a:ea typeface="Calibri"/>
                <a:cs typeface="Calibri"/>
                <a:sym typeface="Calibri"/>
              </a:rPr>
              <a:t> Consider changing this slide ahead of time to be more culturally relevant to your families.</a:t>
            </a:r>
            <a:endParaRPr/>
          </a:p>
          <a:p>
            <a:pPr indent="0" lvl="0" marL="0" marR="0" rtl="0" algn="l">
              <a:lnSpc>
                <a:spcPct val="100000"/>
              </a:lnSpc>
              <a:spcBef>
                <a:spcPts val="0"/>
              </a:spcBef>
              <a:spcAft>
                <a:spcPts val="0"/>
              </a:spcAft>
              <a:buClr>
                <a:schemeClr val="dk1"/>
              </a:buClr>
              <a:buSzPts val="1200"/>
              <a:buFont typeface="Calibri"/>
              <a:buNone/>
            </a:pPr>
            <a:r>
              <a:t/>
            </a:r>
            <a:endParaRPr b="0" i="0" sz="1200" u="sng">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200"/>
              <a:buFont typeface="Calibri"/>
              <a:buNone/>
            </a:pPr>
            <a:r>
              <a:t/>
            </a:r>
            <a:endParaRPr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8.png"/><Relationship Id="rId3" Type="http://schemas.openxmlformats.org/officeDocument/2006/relationships/image" Target="../media/image7.png"/><Relationship Id="rId4" Type="http://schemas.openxmlformats.org/officeDocument/2006/relationships/image" Target="../media/image13.png"/><Relationship Id="rId5" Type="http://schemas.openxmlformats.org/officeDocument/2006/relationships/image" Target="../media/image14.png"/><Relationship Id="rId6" Type="http://schemas.openxmlformats.org/officeDocument/2006/relationships/image" Target="../media/image26.jp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8.png"/><Relationship Id="rId3" Type="http://schemas.openxmlformats.org/officeDocument/2006/relationships/image" Target="../media/image7.png"/><Relationship Id="rId4" Type="http://schemas.openxmlformats.org/officeDocument/2006/relationships/image" Target="../media/image17.png"/><Relationship Id="rId5" Type="http://schemas.openxmlformats.org/officeDocument/2006/relationships/image" Target="../media/image14.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8.png"/><Relationship Id="rId3" Type="http://schemas.openxmlformats.org/officeDocument/2006/relationships/image" Target="../media/image7.png"/><Relationship Id="rId4" Type="http://schemas.openxmlformats.org/officeDocument/2006/relationships/image" Target="../media/image20.png"/><Relationship Id="rId5" Type="http://schemas.openxmlformats.org/officeDocument/2006/relationships/image" Target="../media/image1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8.png"/><Relationship Id="rId3" Type="http://schemas.openxmlformats.org/officeDocument/2006/relationships/image" Target="../media/image21.png"/><Relationship Id="rId4" Type="http://schemas.openxmlformats.org/officeDocument/2006/relationships/image" Target="../media/image13.png"/><Relationship Id="rId5" Type="http://schemas.openxmlformats.org/officeDocument/2006/relationships/image" Target="../media/image14.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8.png"/><Relationship Id="rId3" Type="http://schemas.openxmlformats.org/officeDocument/2006/relationships/image" Target="../media/image7.png"/><Relationship Id="rId4" Type="http://schemas.openxmlformats.org/officeDocument/2006/relationships/image" Target="../media/image13.png"/><Relationship Id="rId5" Type="http://schemas.openxmlformats.org/officeDocument/2006/relationships/image" Target="../media/image14.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8.png"/><Relationship Id="rId3" Type="http://schemas.openxmlformats.org/officeDocument/2006/relationships/image" Target="../media/image7.png"/><Relationship Id="rId4" Type="http://schemas.openxmlformats.org/officeDocument/2006/relationships/image" Target="../media/image13.png"/><Relationship Id="rId5" Type="http://schemas.openxmlformats.org/officeDocument/2006/relationships/image" Target="../media/image14.png"/><Relationship Id="rId6" Type="http://schemas.openxmlformats.org/officeDocument/2006/relationships/image" Target="../media/image25.png"/><Relationship Id="rId7" Type="http://schemas.openxmlformats.org/officeDocument/2006/relationships/image" Target="../media/image23.png"/><Relationship Id="rId8" Type="http://schemas.openxmlformats.org/officeDocument/2006/relationships/image" Target="../media/image22.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8.png"/><Relationship Id="rId3" Type="http://schemas.openxmlformats.org/officeDocument/2006/relationships/image" Target="../media/image7.png"/><Relationship Id="rId4" Type="http://schemas.openxmlformats.org/officeDocument/2006/relationships/image" Target="../media/image13.png"/><Relationship Id="rId5" Type="http://schemas.openxmlformats.org/officeDocument/2006/relationships/image" Target="../media/image14.png"/><Relationship Id="rId6" Type="http://schemas.openxmlformats.org/officeDocument/2006/relationships/image" Target="../media/image24.png"/><Relationship Id="rId7" Type="http://schemas.openxmlformats.org/officeDocument/2006/relationships/image" Target="../media/image23.png"/><Relationship Id="rId8" Type="http://schemas.openxmlformats.org/officeDocument/2006/relationships/image" Target="../media/image27.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8.png"/><Relationship Id="rId3" Type="http://schemas.openxmlformats.org/officeDocument/2006/relationships/image" Target="../media/image7.png"/><Relationship Id="rId4" Type="http://schemas.openxmlformats.org/officeDocument/2006/relationships/image" Target="../media/image13.png"/><Relationship Id="rId5" Type="http://schemas.openxmlformats.org/officeDocument/2006/relationships/image" Target="../media/image14.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8.png"/><Relationship Id="rId3" Type="http://schemas.openxmlformats.org/officeDocument/2006/relationships/image" Target="../media/image7.png"/><Relationship Id="rId4" Type="http://schemas.openxmlformats.org/officeDocument/2006/relationships/image" Target="../media/image20.png"/><Relationship Id="rId5" Type="http://schemas.openxmlformats.org/officeDocument/2006/relationships/image" Target="../media/image13.png"/><Relationship Id="rId6" Type="http://schemas.openxmlformats.org/officeDocument/2006/relationships/image" Target="../media/image30.jp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8.png"/><Relationship Id="rId3" Type="http://schemas.openxmlformats.org/officeDocument/2006/relationships/image" Target="../media/image7.png"/><Relationship Id="rId4" Type="http://schemas.openxmlformats.org/officeDocument/2006/relationships/image" Target="../media/image20.png"/><Relationship Id="rId5" Type="http://schemas.openxmlformats.org/officeDocument/2006/relationships/image" Target="../media/image13.png"/><Relationship Id="rId6" Type="http://schemas.openxmlformats.org/officeDocument/2006/relationships/image" Target="../media/image30.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8.png"/><Relationship Id="rId3" Type="http://schemas.openxmlformats.org/officeDocument/2006/relationships/image" Target="../media/image7.png"/><Relationship Id="rId4" Type="http://schemas.openxmlformats.org/officeDocument/2006/relationships/image" Target="../media/image17.png"/><Relationship Id="rId5" Type="http://schemas.openxmlformats.org/officeDocument/2006/relationships/image" Target="../media/image14.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8.png"/><Relationship Id="rId3" Type="http://schemas.openxmlformats.org/officeDocument/2006/relationships/image" Target="../media/image7.png"/><Relationship Id="rId4" Type="http://schemas.openxmlformats.org/officeDocument/2006/relationships/image" Target="../media/image20.png"/><Relationship Id="rId5" Type="http://schemas.openxmlformats.org/officeDocument/2006/relationships/image" Target="../media/image13.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8.png"/><Relationship Id="rId3" Type="http://schemas.openxmlformats.org/officeDocument/2006/relationships/image" Target="../media/image7.png"/><Relationship Id="rId4" Type="http://schemas.openxmlformats.org/officeDocument/2006/relationships/image" Target="../media/image20.png"/><Relationship Id="rId5" Type="http://schemas.openxmlformats.org/officeDocument/2006/relationships/image" Target="../media/image13.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8.png"/><Relationship Id="rId3" Type="http://schemas.openxmlformats.org/officeDocument/2006/relationships/image" Target="../media/image21.png"/><Relationship Id="rId4" Type="http://schemas.openxmlformats.org/officeDocument/2006/relationships/image" Target="../media/image13.png"/><Relationship Id="rId5" Type="http://schemas.openxmlformats.org/officeDocument/2006/relationships/image" Target="../media/image14.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8.png"/><Relationship Id="rId3" Type="http://schemas.openxmlformats.org/officeDocument/2006/relationships/image" Target="../media/image21.png"/><Relationship Id="rId4" Type="http://schemas.openxmlformats.org/officeDocument/2006/relationships/image" Target="../media/image13.png"/><Relationship Id="rId5" Type="http://schemas.openxmlformats.org/officeDocument/2006/relationships/image" Target="../media/image14.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8.png"/><Relationship Id="rId3" Type="http://schemas.openxmlformats.org/officeDocument/2006/relationships/image" Target="../media/image7.png"/><Relationship Id="rId4" Type="http://schemas.openxmlformats.org/officeDocument/2006/relationships/image" Target="../media/image13.png"/><Relationship Id="rId5" Type="http://schemas.openxmlformats.org/officeDocument/2006/relationships/image" Target="../media/image14.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8.png"/><Relationship Id="rId3" Type="http://schemas.openxmlformats.org/officeDocument/2006/relationships/image" Target="../media/image7.png"/><Relationship Id="rId4" Type="http://schemas.openxmlformats.org/officeDocument/2006/relationships/image" Target="../media/image17.png"/><Relationship Id="rId5" Type="http://schemas.openxmlformats.org/officeDocument/2006/relationships/image" Target="../media/image14.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8.png"/><Relationship Id="rId3" Type="http://schemas.openxmlformats.org/officeDocument/2006/relationships/image" Target="../media/image29.jpg"/><Relationship Id="rId4" Type="http://schemas.openxmlformats.org/officeDocument/2006/relationships/image" Target="../media/image7.png"/><Relationship Id="rId5" Type="http://schemas.openxmlformats.org/officeDocument/2006/relationships/image" Target="../media/image17.png"/><Relationship Id="rId6" Type="http://schemas.openxmlformats.org/officeDocument/2006/relationships/image" Target="../media/image14.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8.jpg"/><Relationship Id="rId3" Type="http://schemas.openxmlformats.org/officeDocument/2006/relationships/image" Target="../media/image18.png"/><Relationship Id="rId4" Type="http://schemas.openxmlformats.org/officeDocument/2006/relationships/image" Target="../media/image7.png"/><Relationship Id="rId5" Type="http://schemas.openxmlformats.org/officeDocument/2006/relationships/image" Target="../media/image17.png"/><Relationship Id="rId6" Type="http://schemas.openxmlformats.org/officeDocument/2006/relationships/image" Target="../media/image1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5.png"/><Relationship Id="rId3" Type="http://schemas.openxmlformats.org/officeDocument/2006/relationships/image" Target="../media/image2.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8.png"/><Relationship Id="rId3" Type="http://schemas.openxmlformats.org/officeDocument/2006/relationships/image" Target="../media/image7.png"/><Relationship Id="rId4" Type="http://schemas.openxmlformats.org/officeDocument/2006/relationships/image" Target="../media/image13.png"/><Relationship Id="rId5" Type="http://schemas.openxmlformats.org/officeDocument/2006/relationships/image" Target="../media/image14.png"/><Relationship Id="rId6" Type="http://schemas.openxmlformats.org/officeDocument/2006/relationships/image" Target="../media/image25.png"/><Relationship Id="rId7" Type="http://schemas.openxmlformats.org/officeDocument/2006/relationships/image" Target="../media/image23.png"/><Relationship Id="rId8" Type="http://schemas.openxmlformats.org/officeDocument/2006/relationships/image" Target="../media/image22.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8.png"/><Relationship Id="rId3" Type="http://schemas.openxmlformats.org/officeDocument/2006/relationships/image" Target="../media/image7.png"/><Relationship Id="rId4" Type="http://schemas.openxmlformats.org/officeDocument/2006/relationships/image" Target="../media/image13.png"/><Relationship Id="rId9" Type="http://schemas.openxmlformats.org/officeDocument/2006/relationships/image" Target="../media/image33.jpg"/><Relationship Id="rId5" Type="http://schemas.openxmlformats.org/officeDocument/2006/relationships/image" Target="../media/image14.png"/><Relationship Id="rId6" Type="http://schemas.openxmlformats.org/officeDocument/2006/relationships/image" Target="../media/image24.png"/><Relationship Id="rId7" Type="http://schemas.openxmlformats.org/officeDocument/2006/relationships/image" Target="../media/image23.png"/><Relationship Id="rId8" Type="http://schemas.openxmlformats.org/officeDocument/2006/relationships/image" Target="../media/image27.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7.png"/><Relationship Id="rId3" Type="http://schemas.openxmlformats.org/officeDocument/2006/relationships/image" Target="../media/image14.png"/><Relationship Id="rId4" Type="http://schemas.openxmlformats.org/officeDocument/2006/relationships/image" Target="../media/image17.png"/><Relationship Id="rId5" Type="http://schemas.openxmlformats.org/officeDocument/2006/relationships/image" Target="../media/image18.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7.png"/><Relationship Id="rId3" Type="http://schemas.openxmlformats.org/officeDocument/2006/relationships/image" Target="../media/image14.png"/><Relationship Id="rId4" Type="http://schemas.openxmlformats.org/officeDocument/2006/relationships/image" Target="../media/image17.png"/><Relationship Id="rId5" Type="http://schemas.openxmlformats.org/officeDocument/2006/relationships/image" Target="../media/image18.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8.png"/><Relationship Id="rId3" Type="http://schemas.openxmlformats.org/officeDocument/2006/relationships/image" Target="../media/image7.png"/><Relationship Id="rId4" Type="http://schemas.openxmlformats.org/officeDocument/2006/relationships/image" Target="../media/image13.png"/><Relationship Id="rId5" Type="http://schemas.openxmlformats.org/officeDocument/2006/relationships/image" Target="../media/image14.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7.png"/><Relationship Id="rId3" Type="http://schemas.openxmlformats.org/officeDocument/2006/relationships/image" Target="../media/image14.png"/><Relationship Id="rId4" Type="http://schemas.openxmlformats.org/officeDocument/2006/relationships/image" Target="../media/image17.png"/><Relationship Id="rId5" Type="http://schemas.openxmlformats.org/officeDocument/2006/relationships/image" Target="../media/image18.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3.png"/><Relationship Id="rId3" Type="http://schemas.openxmlformats.org/officeDocument/2006/relationships/image" Target="../media/image14.png"/><Relationship Id="rId4" Type="http://schemas.openxmlformats.org/officeDocument/2006/relationships/image" Target="../media/image18.png"/><Relationship Id="rId5" Type="http://schemas.openxmlformats.org/officeDocument/2006/relationships/image" Target="../media/image21.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3.png"/><Relationship Id="rId3" Type="http://schemas.openxmlformats.org/officeDocument/2006/relationships/image" Target="../media/image14.png"/><Relationship Id="rId4" Type="http://schemas.openxmlformats.org/officeDocument/2006/relationships/image" Target="../media/image18.png"/><Relationship Id="rId5" Type="http://schemas.openxmlformats.org/officeDocument/2006/relationships/image" Target="../media/image21.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3.png"/><Relationship Id="rId3" Type="http://schemas.openxmlformats.org/officeDocument/2006/relationships/image" Target="../media/image14.png"/><Relationship Id="rId4" Type="http://schemas.openxmlformats.org/officeDocument/2006/relationships/image" Target="../media/image18.png"/><Relationship Id="rId5" Type="http://schemas.openxmlformats.org/officeDocument/2006/relationships/image" Target="../media/image2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jpg"/><Relationship Id="rId3" Type="http://schemas.openxmlformats.org/officeDocument/2006/relationships/image" Target="../media/image2.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7.png"/><Relationship Id="rId3" Type="http://schemas.openxmlformats.org/officeDocument/2006/relationships/image" Target="../media/image14.png"/><Relationship Id="rId4" Type="http://schemas.openxmlformats.org/officeDocument/2006/relationships/image" Target="../media/image17.png"/><Relationship Id="rId5" Type="http://schemas.openxmlformats.org/officeDocument/2006/relationships/image" Target="../media/image18.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7.png"/><Relationship Id="rId3" Type="http://schemas.openxmlformats.org/officeDocument/2006/relationships/image" Target="../media/image14.png"/><Relationship Id="rId4" Type="http://schemas.openxmlformats.org/officeDocument/2006/relationships/image" Target="../media/image17.png"/><Relationship Id="rId5" Type="http://schemas.openxmlformats.org/officeDocument/2006/relationships/image" Target="../media/image18.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3.png"/><Relationship Id="rId3" Type="http://schemas.openxmlformats.org/officeDocument/2006/relationships/image" Target="../media/image14.png"/><Relationship Id="rId4" Type="http://schemas.openxmlformats.org/officeDocument/2006/relationships/image" Target="../media/image18.png"/><Relationship Id="rId5" Type="http://schemas.openxmlformats.org/officeDocument/2006/relationships/image" Target="../media/image21.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3.png"/><Relationship Id="rId3" Type="http://schemas.openxmlformats.org/officeDocument/2006/relationships/image" Target="../media/image14.png"/><Relationship Id="rId4" Type="http://schemas.openxmlformats.org/officeDocument/2006/relationships/image" Target="../media/image18.png"/><Relationship Id="rId5" Type="http://schemas.openxmlformats.org/officeDocument/2006/relationships/image" Target="../media/image21.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7.png"/><Relationship Id="rId3" Type="http://schemas.openxmlformats.org/officeDocument/2006/relationships/image" Target="../media/image14.png"/><Relationship Id="rId4" Type="http://schemas.openxmlformats.org/officeDocument/2006/relationships/image" Target="../media/image17.png"/><Relationship Id="rId5" Type="http://schemas.openxmlformats.org/officeDocument/2006/relationships/image" Target="../media/image18.png"/><Relationship Id="rId6" Type="http://schemas.openxmlformats.org/officeDocument/2006/relationships/image" Target="../media/image37.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7.png"/><Relationship Id="rId3" Type="http://schemas.openxmlformats.org/officeDocument/2006/relationships/image" Target="../media/image14.png"/><Relationship Id="rId4" Type="http://schemas.openxmlformats.org/officeDocument/2006/relationships/image" Target="../media/image17.png"/><Relationship Id="rId5" Type="http://schemas.openxmlformats.org/officeDocument/2006/relationships/image" Target="../media/image18.png"/><Relationship Id="rId6" Type="http://schemas.openxmlformats.org/officeDocument/2006/relationships/image" Target="../media/image34.jp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7.png"/><Relationship Id="rId3" Type="http://schemas.openxmlformats.org/officeDocument/2006/relationships/image" Target="../media/image14.png"/><Relationship Id="rId4" Type="http://schemas.openxmlformats.org/officeDocument/2006/relationships/image" Target="../media/image17.png"/><Relationship Id="rId5" Type="http://schemas.openxmlformats.org/officeDocument/2006/relationships/image" Target="../media/image18.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3.png"/><Relationship Id="rId3" Type="http://schemas.openxmlformats.org/officeDocument/2006/relationships/image" Target="../media/image14.png"/><Relationship Id="rId4" Type="http://schemas.openxmlformats.org/officeDocument/2006/relationships/image" Target="../media/image18.png"/><Relationship Id="rId5" Type="http://schemas.openxmlformats.org/officeDocument/2006/relationships/image" Target="../media/image2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jpg"/><Relationship Id="rId3" Type="http://schemas.openxmlformats.org/officeDocument/2006/relationships/image" Target="../media/image2.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7.png"/><Relationship Id="rId3" Type="http://schemas.openxmlformats.org/officeDocument/2006/relationships/image" Target="../media/image14.png"/><Relationship Id="rId4" Type="http://schemas.openxmlformats.org/officeDocument/2006/relationships/image" Target="../media/image17.png"/><Relationship Id="rId5" Type="http://schemas.openxmlformats.org/officeDocument/2006/relationships/image" Target="../media/image18.pn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8.png"/><Relationship Id="rId3" Type="http://schemas.openxmlformats.org/officeDocument/2006/relationships/image" Target="../media/image7.png"/><Relationship Id="rId4" Type="http://schemas.openxmlformats.org/officeDocument/2006/relationships/image" Target="../media/image13.png"/><Relationship Id="rId5" Type="http://schemas.openxmlformats.org/officeDocument/2006/relationships/image" Target="../media/image14.pn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7.png"/><Relationship Id="rId3" Type="http://schemas.openxmlformats.org/officeDocument/2006/relationships/image" Target="../media/image14.png"/><Relationship Id="rId4" Type="http://schemas.openxmlformats.org/officeDocument/2006/relationships/image" Target="../media/image17.png"/><Relationship Id="rId5" Type="http://schemas.openxmlformats.org/officeDocument/2006/relationships/image" Target="../media/image18.pn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7.png"/><Relationship Id="rId3" Type="http://schemas.openxmlformats.org/officeDocument/2006/relationships/image" Target="../media/image13.png"/><Relationship Id="rId4" Type="http://schemas.openxmlformats.org/officeDocument/2006/relationships/image" Target="../media/image18.png"/><Relationship Id="rId5" Type="http://schemas.openxmlformats.org/officeDocument/2006/relationships/image" Target="../media/image20.pn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3.png"/><Relationship Id="rId3" Type="http://schemas.openxmlformats.org/officeDocument/2006/relationships/image" Target="../media/image14.png"/><Relationship Id="rId4" Type="http://schemas.openxmlformats.org/officeDocument/2006/relationships/image" Target="../media/image18.png"/><Relationship Id="rId5" Type="http://schemas.openxmlformats.org/officeDocument/2006/relationships/image" Target="../media/image21.pn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8.png"/><Relationship Id="rId3" Type="http://schemas.openxmlformats.org/officeDocument/2006/relationships/image" Target="../media/image7.png"/><Relationship Id="rId4" Type="http://schemas.openxmlformats.org/officeDocument/2006/relationships/image" Target="../media/image17.png"/><Relationship Id="rId5" Type="http://schemas.openxmlformats.org/officeDocument/2006/relationships/image" Target="../media/image14.png"/></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8.png"/><Relationship Id="rId3" Type="http://schemas.openxmlformats.org/officeDocument/2006/relationships/image" Target="../media/image7.png"/><Relationship Id="rId4" Type="http://schemas.openxmlformats.org/officeDocument/2006/relationships/image" Target="../media/image17.png"/><Relationship Id="rId5" Type="http://schemas.openxmlformats.org/officeDocument/2006/relationships/image" Target="../media/image14.png"/></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8.png"/><Relationship Id="rId3" Type="http://schemas.openxmlformats.org/officeDocument/2006/relationships/image" Target="../media/image7.png"/><Relationship Id="rId4" Type="http://schemas.openxmlformats.org/officeDocument/2006/relationships/image" Target="../media/image20.png"/><Relationship Id="rId5" Type="http://schemas.openxmlformats.org/officeDocument/2006/relationships/image" Target="../media/image13.pn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8.png"/><Relationship Id="rId3" Type="http://schemas.openxmlformats.org/officeDocument/2006/relationships/image" Target="../media/image7.png"/><Relationship Id="rId4" Type="http://schemas.openxmlformats.org/officeDocument/2006/relationships/image" Target="../media/image13.png"/><Relationship Id="rId5" Type="http://schemas.openxmlformats.org/officeDocument/2006/relationships/image" Target="../media/image14.png"/></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8.png"/><Relationship Id="rId3" Type="http://schemas.openxmlformats.org/officeDocument/2006/relationships/image" Target="../media/image7.png"/><Relationship Id="rId4" Type="http://schemas.openxmlformats.org/officeDocument/2006/relationships/image" Target="../media/image13.png"/><Relationship Id="rId5" Type="http://schemas.openxmlformats.org/officeDocument/2006/relationships/image" Target="../media/image14.png"/><Relationship Id="rId6" Type="http://schemas.openxmlformats.org/officeDocument/2006/relationships/image" Target="../media/image19.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jpg"/><Relationship Id="rId3" Type="http://schemas.openxmlformats.org/officeDocument/2006/relationships/image" Target="../media/image2.pn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8.png"/><Relationship Id="rId3" Type="http://schemas.openxmlformats.org/officeDocument/2006/relationships/image" Target="../media/image7.png"/><Relationship Id="rId4" Type="http://schemas.openxmlformats.org/officeDocument/2006/relationships/image" Target="../media/image13.png"/><Relationship Id="rId5" Type="http://schemas.openxmlformats.org/officeDocument/2006/relationships/image" Target="../media/image14.png"/><Relationship Id="rId6" Type="http://schemas.openxmlformats.org/officeDocument/2006/relationships/image" Target="../media/image26.jpg"/></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8.png"/><Relationship Id="rId3" Type="http://schemas.openxmlformats.org/officeDocument/2006/relationships/image" Target="../media/image21.png"/><Relationship Id="rId4" Type="http://schemas.openxmlformats.org/officeDocument/2006/relationships/image" Target="../media/image13.png"/><Relationship Id="rId5" Type="http://schemas.openxmlformats.org/officeDocument/2006/relationships/image" Target="../media/image14.png"/></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8.png"/><Relationship Id="rId3" Type="http://schemas.openxmlformats.org/officeDocument/2006/relationships/image" Target="../media/image7.png"/><Relationship Id="rId4" Type="http://schemas.openxmlformats.org/officeDocument/2006/relationships/image" Target="../media/image13.png"/><Relationship Id="rId5" Type="http://schemas.openxmlformats.org/officeDocument/2006/relationships/image" Target="../media/image14.png"/></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8.png"/><Relationship Id="rId3" Type="http://schemas.openxmlformats.org/officeDocument/2006/relationships/image" Target="../media/image7.png"/><Relationship Id="rId4" Type="http://schemas.openxmlformats.org/officeDocument/2006/relationships/image" Target="../media/image13.png"/><Relationship Id="rId5" Type="http://schemas.openxmlformats.org/officeDocument/2006/relationships/image" Target="../media/image14.png"/><Relationship Id="rId6" Type="http://schemas.openxmlformats.org/officeDocument/2006/relationships/image" Target="../media/image25.png"/><Relationship Id="rId7" Type="http://schemas.openxmlformats.org/officeDocument/2006/relationships/image" Target="../media/image23.png"/><Relationship Id="rId8" Type="http://schemas.openxmlformats.org/officeDocument/2006/relationships/image" Target="../media/image22.png"/></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8.png"/><Relationship Id="rId3" Type="http://schemas.openxmlformats.org/officeDocument/2006/relationships/image" Target="../media/image7.png"/><Relationship Id="rId4" Type="http://schemas.openxmlformats.org/officeDocument/2006/relationships/image" Target="../media/image13.png"/><Relationship Id="rId5" Type="http://schemas.openxmlformats.org/officeDocument/2006/relationships/image" Target="../media/image14.png"/><Relationship Id="rId6" Type="http://schemas.openxmlformats.org/officeDocument/2006/relationships/image" Target="../media/image24.png"/><Relationship Id="rId7" Type="http://schemas.openxmlformats.org/officeDocument/2006/relationships/image" Target="../media/image23.png"/><Relationship Id="rId8" Type="http://schemas.openxmlformats.org/officeDocument/2006/relationships/image" Target="../media/image27.png"/></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8.png"/><Relationship Id="rId3" Type="http://schemas.openxmlformats.org/officeDocument/2006/relationships/image" Target="../media/image7.png"/><Relationship Id="rId4" Type="http://schemas.openxmlformats.org/officeDocument/2006/relationships/image" Target="../media/image13.png"/><Relationship Id="rId5" Type="http://schemas.openxmlformats.org/officeDocument/2006/relationships/image" Target="../media/image14.png"/></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8.png"/><Relationship Id="rId3" Type="http://schemas.openxmlformats.org/officeDocument/2006/relationships/image" Target="../media/image7.png"/><Relationship Id="rId4" Type="http://schemas.openxmlformats.org/officeDocument/2006/relationships/image" Target="../media/image20.png"/><Relationship Id="rId5" Type="http://schemas.openxmlformats.org/officeDocument/2006/relationships/image" Target="../media/image13.png"/><Relationship Id="rId6" Type="http://schemas.openxmlformats.org/officeDocument/2006/relationships/image" Target="../media/image30.jpg"/></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8.png"/><Relationship Id="rId3" Type="http://schemas.openxmlformats.org/officeDocument/2006/relationships/image" Target="../media/image7.png"/><Relationship Id="rId4" Type="http://schemas.openxmlformats.org/officeDocument/2006/relationships/image" Target="../media/image20.png"/><Relationship Id="rId5" Type="http://schemas.openxmlformats.org/officeDocument/2006/relationships/image" Target="../media/image13.png"/><Relationship Id="rId6" Type="http://schemas.openxmlformats.org/officeDocument/2006/relationships/image" Target="../media/image30.jpg"/></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8.png"/><Relationship Id="rId3" Type="http://schemas.openxmlformats.org/officeDocument/2006/relationships/image" Target="../media/image7.png"/><Relationship Id="rId4" Type="http://schemas.openxmlformats.org/officeDocument/2006/relationships/image" Target="../media/image17.png"/><Relationship Id="rId5" Type="http://schemas.openxmlformats.org/officeDocument/2006/relationships/image" Target="../media/image14.png"/></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8.png"/><Relationship Id="rId3" Type="http://schemas.openxmlformats.org/officeDocument/2006/relationships/image" Target="../media/image7.png"/><Relationship Id="rId4" Type="http://schemas.openxmlformats.org/officeDocument/2006/relationships/image" Target="../media/image20.png"/><Relationship Id="rId5" Type="http://schemas.openxmlformats.org/officeDocument/2006/relationships/image" Target="../media/image1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8.png"/><Relationship Id="rId3" Type="http://schemas.openxmlformats.org/officeDocument/2006/relationships/image" Target="../media/image7.png"/><Relationship Id="rId4" Type="http://schemas.openxmlformats.org/officeDocument/2006/relationships/image" Target="../media/image20.png"/><Relationship Id="rId5" Type="http://schemas.openxmlformats.org/officeDocument/2006/relationships/image" Target="../media/image13.png"/></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8.png"/><Relationship Id="rId3" Type="http://schemas.openxmlformats.org/officeDocument/2006/relationships/image" Target="../media/image21.png"/><Relationship Id="rId4" Type="http://schemas.openxmlformats.org/officeDocument/2006/relationships/image" Target="../media/image13.png"/><Relationship Id="rId5" Type="http://schemas.openxmlformats.org/officeDocument/2006/relationships/image" Target="../media/image14.png"/></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8.png"/><Relationship Id="rId3" Type="http://schemas.openxmlformats.org/officeDocument/2006/relationships/image" Target="../media/image21.png"/><Relationship Id="rId4" Type="http://schemas.openxmlformats.org/officeDocument/2006/relationships/image" Target="../media/image13.png"/><Relationship Id="rId5" Type="http://schemas.openxmlformats.org/officeDocument/2006/relationships/image" Target="../media/image14.png"/></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13.png"/><Relationship Id="rId3" Type="http://schemas.openxmlformats.org/officeDocument/2006/relationships/image" Target="../media/image14.png"/><Relationship Id="rId4" Type="http://schemas.openxmlformats.org/officeDocument/2006/relationships/image" Target="../media/image18.png"/><Relationship Id="rId5" Type="http://schemas.openxmlformats.org/officeDocument/2006/relationships/image" Target="../media/image21.png"/></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7.png"/><Relationship Id="rId3" Type="http://schemas.openxmlformats.org/officeDocument/2006/relationships/image" Target="../media/image14.png"/><Relationship Id="rId4" Type="http://schemas.openxmlformats.org/officeDocument/2006/relationships/image" Target="../media/image17.png"/><Relationship Id="rId5" Type="http://schemas.openxmlformats.org/officeDocument/2006/relationships/image" Target="../media/image18.png"/><Relationship Id="rId6" Type="http://schemas.openxmlformats.org/officeDocument/2006/relationships/image" Target="../media/image34.jpg"/></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7.png"/><Relationship Id="rId3" Type="http://schemas.openxmlformats.org/officeDocument/2006/relationships/image" Target="../media/image14.png"/><Relationship Id="rId4" Type="http://schemas.openxmlformats.org/officeDocument/2006/relationships/image" Target="../media/image17.png"/><Relationship Id="rId5" Type="http://schemas.openxmlformats.org/officeDocument/2006/relationships/image" Target="../media/image18.png"/></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7.png"/><Relationship Id="rId3" Type="http://schemas.openxmlformats.org/officeDocument/2006/relationships/image" Target="../media/image14.png"/><Relationship Id="rId4" Type="http://schemas.openxmlformats.org/officeDocument/2006/relationships/image" Target="../media/image17.png"/><Relationship Id="rId5" Type="http://schemas.openxmlformats.org/officeDocument/2006/relationships/image" Target="../media/image18.png"/></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8.png"/><Relationship Id="rId3" Type="http://schemas.openxmlformats.org/officeDocument/2006/relationships/image" Target="../media/image7.png"/><Relationship Id="rId4" Type="http://schemas.openxmlformats.org/officeDocument/2006/relationships/image" Target="../media/image13.png"/><Relationship Id="rId5" Type="http://schemas.openxmlformats.org/officeDocument/2006/relationships/image" Target="../media/image14.png"/></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7.png"/><Relationship Id="rId3" Type="http://schemas.openxmlformats.org/officeDocument/2006/relationships/image" Target="../media/image14.png"/><Relationship Id="rId4" Type="http://schemas.openxmlformats.org/officeDocument/2006/relationships/image" Target="../media/image17.png"/><Relationship Id="rId5" Type="http://schemas.openxmlformats.org/officeDocument/2006/relationships/image" Target="../media/image18.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8.png"/><Relationship Id="rId3" Type="http://schemas.openxmlformats.org/officeDocument/2006/relationships/image" Target="../media/image7.png"/><Relationship Id="rId4" Type="http://schemas.openxmlformats.org/officeDocument/2006/relationships/image" Target="../media/image13.png"/><Relationship Id="rId5" Type="http://schemas.openxmlformats.org/officeDocument/2006/relationships/image" Target="../media/image14.png"/></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7.png"/><Relationship Id="rId3" Type="http://schemas.openxmlformats.org/officeDocument/2006/relationships/image" Target="../media/image13.png"/><Relationship Id="rId4" Type="http://schemas.openxmlformats.org/officeDocument/2006/relationships/image" Target="../media/image18.png"/><Relationship Id="rId5" Type="http://schemas.openxmlformats.org/officeDocument/2006/relationships/image" Target="../media/image20.png"/></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13.png"/><Relationship Id="rId3" Type="http://schemas.openxmlformats.org/officeDocument/2006/relationships/image" Target="../media/image14.png"/><Relationship Id="rId4" Type="http://schemas.openxmlformats.org/officeDocument/2006/relationships/image" Target="../media/image18.png"/><Relationship Id="rId5" Type="http://schemas.openxmlformats.org/officeDocument/2006/relationships/image" Target="../media/image21.png"/></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13.png"/><Relationship Id="rId3" Type="http://schemas.openxmlformats.org/officeDocument/2006/relationships/image" Target="../media/image14.png"/><Relationship Id="rId4" Type="http://schemas.openxmlformats.org/officeDocument/2006/relationships/image" Target="../media/image18.png"/><Relationship Id="rId5" Type="http://schemas.openxmlformats.org/officeDocument/2006/relationships/image" Target="../media/image21.png"/></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8.png"/><Relationship Id="rId3" Type="http://schemas.openxmlformats.org/officeDocument/2006/relationships/image" Target="../media/image7.png"/><Relationship Id="rId4" Type="http://schemas.openxmlformats.org/officeDocument/2006/relationships/image" Target="../media/image13.png"/><Relationship Id="rId5" Type="http://schemas.openxmlformats.org/officeDocument/2006/relationships/image" Target="../media/image14.png"/></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7.png"/><Relationship Id="rId3" Type="http://schemas.openxmlformats.org/officeDocument/2006/relationships/image" Target="../media/image14.png"/><Relationship Id="rId4" Type="http://schemas.openxmlformats.org/officeDocument/2006/relationships/image" Target="../media/image17.png"/><Relationship Id="rId5" Type="http://schemas.openxmlformats.org/officeDocument/2006/relationships/image" Target="../media/image18.png"/></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7.png"/><Relationship Id="rId3" Type="http://schemas.openxmlformats.org/officeDocument/2006/relationships/image" Target="../media/image14.png"/><Relationship Id="rId4" Type="http://schemas.openxmlformats.org/officeDocument/2006/relationships/image" Target="../media/image17.png"/><Relationship Id="rId5" Type="http://schemas.openxmlformats.org/officeDocument/2006/relationships/image" Target="../media/image18.png"/></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13.png"/><Relationship Id="rId3" Type="http://schemas.openxmlformats.org/officeDocument/2006/relationships/image" Target="../media/image14.png"/><Relationship Id="rId4" Type="http://schemas.openxmlformats.org/officeDocument/2006/relationships/image" Target="../media/image18.png"/><Relationship Id="rId5" Type="http://schemas.openxmlformats.org/officeDocument/2006/relationships/image" Target="../media/image21.png"/></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13.png"/><Relationship Id="rId3" Type="http://schemas.openxmlformats.org/officeDocument/2006/relationships/image" Target="../media/image14.png"/><Relationship Id="rId4" Type="http://schemas.openxmlformats.org/officeDocument/2006/relationships/image" Target="../media/image18.png"/><Relationship Id="rId5" Type="http://schemas.openxmlformats.org/officeDocument/2006/relationships/image" Target="../media/image21.png"/></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7.png"/><Relationship Id="rId3" Type="http://schemas.openxmlformats.org/officeDocument/2006/relationships/image" Target="../media/image14.png"/><Relationship Id="rId4" Type="http://schemas.openxmlformats.org/officeDocument/2006/relationships/image" Target="../media/image17.png"/><Relationship Id="rId5" Type="http://schemas.openxmlformats.org/officeDocument/2006/relationships/image" Target="../media/image18.png"/></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8.png"/><Relationship Id="rId3" Type="http://schemas.openxmlformats.org/officeDocument/2006/relationships/image" Target="../media/image7.png"/><Relationship Id="rId4" Type="http://schemas.openxmlformats.org/officeDocument/2006/relationships/image" Target="../media/image13.png"/><Relationship Id="rId5" Type="http://schemas.openxmlformats.org/officeDocument/2006/relationships/image" Target="../media/image14.png"/><Relationship Id="rId6" Type="http://schemas.openxmlformats.org/officeDocument/2006/relationships/image" Target="../media/image19.png"/></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7.png"/><Relationship Id="rId3" Type="http://schemas.openxmlformats.org/officeDocument/2006/relationships/image" Target="../media/image14.png"/><Relationship Id="rId4" Type="http://schemas.openxmlformats.org/officeDocument/2006/relationships/image" Target="../media/image17.png"/><Relationship Id="rId5" Type="http://schemas.openxmlformats.org/officeDocument/2006/relationships/image" Target="../media/image18.png"/></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13.png"/><Relationship Id="rId3" Type="http://schemas.openxmlformats.org/officeDocument/2006/relationships/image" Target="../media/image14.png"/><Relationship Id="rId4" Type="http://schemas.openxmlformats.org/officeDocument/2006/relationships/image" Target="../media/image18.png"/><Relationship Id="rId5" Type="http://schemas.openxmlformats.org/officeDocument/2006/relationships/image" Target="../media/image21.png"/></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13.png"/><Relationship Id="rId3" Type="http://schemas.openxmlformats.org/officeDocument/2006/relationships/image" Target="../media/image14.png"/><Relationship Id="rId4" Type="http://schemas.openxmlformats.org/officeDocument/2006/relationships/image" Target="../media/image18.png"/><Relationship Id="rId5" Type="http://schemas.openxmlformats.org/officeDocument/2006/relationships/image" Target="../media/image2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7" name="Shape 7"/>
        <p:cNvGrpSpPr/>
        <p:nvPr/>
      </p:nvGrpSpPr>
      <p:grpSpPr>
        <a:xfrm>
          <a:off x="0" y="0"/>
          <a:ext cx="0" cy="0"/>
          <a:chOff x="0" y="0"/>
          <a:chExt cx="0" cy="0"/>
        </a:xfrm>
      </p:grpSpPr>
      <p:sp>
        <p:nvSpPr>
          <p:cNvPr id="8" name="Google Shape;8;p2"/>
          <p:cNvSpPr txBox="1"/>
          <p:nvPr>
            <p:ph type="title"/>
          </p:nvPr>
        </p:nvSpPr>
        <p:spPr>
          <a:xfrm>
            <a:off x="0" y="-1"/>
            <a:ext cx="9160042" cy="1251284"/>
          </a:xfrm>
          <a:prstGeom prst="rect">
            <a:avLst/>
          </a:prstGeom>
          <a:noFill/>
          <a:ln>
            <a:noFill/>
          </a:ln>
        </p:spPr>
        <p:txBody>
          <a:bodyPr anchorCtr="0" anchor="ctr" bIns="45700" lIns="274300" spcFirstLastPara="1" rIns="91425" wrap="square" tIns="45700">
            <a:normAutofit/>
          </a:bodyPr>
          <a:lstStyle>
            <a:lvl1pPr lvl="0" marR="0" rtl="0" algn="l">
              <a:lnSpc>
                <a:spcPct val="90000"/>
              </a:lnSpc>
              <a:spcBef>
                <a:spcPts val="0"/>
              </a:spcBef>
              <a:spcAft>
                <a:spcPts val="0"/>
              </a:spcAft>
              <a:buClr>
                <a:srgbClr val="0771BA"/>
              </a:buClr>
              <a:buSzPts val="5000"/>
              <a:buFont typeface="Calibri"/>
              <a:buNone/>
              <a:defRPr b="1" i="0" sz="50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9" name="Google Shape;9;p2"/>
          <p:cNvSpPr txBox="1"/>
          <p:nvPr>
            <p:ph idx="1" type="body"/>
          </p:nvPr>
        </p:nvSpPr>
        <p:spPr>
          <a:xfrm>
            <a:off x="0" y="5764437"/>
            <a:ext cx="12192000" cy="1093563"/>
          </a:xfrm>
          <a:prstGeom prst="rect">
            <a:avLst/>
          </a:prstGeom>
          <a:noFill/>
          <a:ln>
            <a:noFill/>
          </a:ln>
        </p:spPr>
        <p:txBody>
          <a:bodyPr anchorCtr="1" anchor="ctr" bIns="45700" lIns="91425" spcFirstLastPara="1" rIns="91425" wrap="square" tIns="45700">
            <a:noAutofit/>
          </a:bodyPr>
          <a:lstStyle>
            <a:lvl1pPr indent="-228600" lvl="0" marL="457200" marR="0" rtl="0" algn="ctr">
              <a:lnSpc>
                <a:spcPct val="90000"/>
              </a:lnSpc>
              <a:spcBef>
                <a:spcPts val="1000"/>
              </a:spcBef>
              <a:spcAft>
                <a:spcPts val="0"/>
              </a:spcAft>
              <a:buClr>
                <a:srgbClr val="0771BA"/>
              </a:buClr>
              <a:buSzPts val="4400"/>
              <a:buFont typeface="Arial"/>
              <a:buNone/>
              <a:defRPr b="1" i="0" sz="44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 name="Google Shape;10;p2"/>
          <p:cNvSpPr txBox="1"/>
          <p:nvPr>
            <p:ph idx="2" type="body"/>
          </p:nvPr>
        </p:nvSpPr>
        <p:spPr>
          <a:xfrm>
            <a:off x="0" y="1657350"/>
            <a:ext cx="12192000" cy="3524250"/>
          </a:xfrm>
          <a:prstGeom prst="rect">
            <a:avLst/>
          </a:prstGeom>
          <a:noFill/>
          <a:ln>
            <a:noFill/>
          </a:ln>
        </p:spPr>
        <p:txBody>
          <a:bodyPr anchorCtr="0" anchor="t" bIns="45700" lIns="457200" spcFirstLastPara="1" rIns="91425" wrap="square" tIns="45700">
            <a:noAutofit/>
          </a:bodyPr>
          <a:lstStyle>
            <a:lvl1pPr indent="-457200" lvl="0" marL="457200" marR="0" rtl="0" algn="l">
              <a:lnSpc>
                <a:spcPct val="100000"/>
              </a:lnSpc>
              <a:spcBef>
                <a:spcPts val="1000"/>
              </a:spcBef>
              <a:spcAft>
                <a:spcPts val="0"/>
              </a:spcAft>
              <a:buClr>
                <a:srgbClr val="0771BA"/>
              </a:buClr>
              <a:buSzPts val="3600"/>
              <a:buFont typeface="Arial"/>
              <a:buChar char="•"/>
              <a:defRPr b="0" i="0" sz="3600" u="none" cap="none" strike="noStrike">
                <a:solidFill>
                  <a:srgbClr val="0771BA"/>
                </a:solidFill>
                <a:latin typeface="Calibri"/>
                <a:ea typeface="Calibri"/>
                <a:cs typeface="Calibri"/>
                <a:sym typeface="Calibri"/>
              </a:defRPr>
            </a:lvl1pPr>
            <a:lvl2pPr indent="-431800" lvl="1" marL="914400" marR="0" rtl="0" algn="l">
              <a:lnSpc>
                <a:spcPct val="100000"/>
              </a:lnSpc>
              <a:spcBef>
                <a:spcPts val="500"/>
              </a:spcBef>
              <a:spcAft>
                <a:spcPts val="0"/>
              </a:spcAft>
              <a:buClr>
                <a:srgbClr val="0771BA"/>
              </a:buClr>
              <a:buSzPts val="3200"/>
              <a:buFont typeface="Arial"/>
              <a:buChar char="•"/>
              <a:defRPr b="0" i="0" sz="3200" u="none" cap="none" strike="noStrike">
                <a:solidFill>
                  <a:srgbClr val="0771BA"/>
                </a:solidFill>
                <a:latin typeface="Calibri"/>
                <a:ea typeface="Calibri"/>
                <a:cs typeface="Calibri"/>
                <a:sym typeface="Calibri"/>
              </a:defRPr>
            </a:lvl2pPr>
            <a:lvl3pPr indent="-406400" lvl="2" marL="1371600" marR="0" rtl="0" algn="l">
              <a:lnSpc>
                <a:spcPct val="100000"/>
              </a:lnSpc>
              <a:spcBef>
                <a:spcPts val="5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3pPr>
            <a:lvl4pPr indent="-381000" lvl="3" marL="1828800" marR="0" rtl="0" algn="l">
              <a:lnSpc>
                <a:spcPct val="10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4pPr>
            <a:lvl5pPr indent="-381000" lvl="4" marL="2286000" marR="0" rtl="0" algn="l">
              <a:lnSpc>
                <a:spcPct val="10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grpSp>
        <p:nvGrpSpPr>
          <p:cNvPr id="11" name="Google Shape;11;p2"/>
          <p:cNvGrpSpPr/>
          <p:nvPr/>
        </p:nvGrpSpPr>
        <p:grpSpPr>
          <a:xfrm>
            <a:off x="-12180" y="5607273"/>
            <a:ext cx="12219900" cy="83414"/>
            <a:chOff x="-12180" y="5607273"/>
            <a:chExt cx="12219900" cy="83414"/>
          </a:xfrm>
        </p:grpSpPr>
        <p:cxnSp>
          <p:nvCxnSpPr>
            <p:cNvPr id="12" name="Google Shape;12;p2"/>
            <p:cNvCxnSpPr/>
            <p:nvPr/>
          </p:nvCxnSpPr>
          <p:spPr>
            <a:xfrm>
              <a:off x="-12180" y="5607273"/>
              <a:ext cx="12219900" cy="0"/>
            </a:xfrm>
            <a:prstGeom prst="straightConnector1">
              <a:avLst/>
            </a:prstGeom>
            <a:noFill/>
            <a:ln cap="flat" cmpd="sng" w="88900">
              <a:solidFill>
                <a:srgbClr val="006FB6"/>
              </a:solidFill>
              <a:prstDash val="solid"/>
              <a:miter lim="800000"/>
              <a:headEnd len="sm" w="sm" type="none"/>
              <a:tailEnd len="sm" w="sm" type="none"/>
            </a:ln>
          </p:spPr>
        </p:cxnSp>
        <p:cxnSp>
          <p:nvCxnSpPr>
            <p:cNvPr id="13" name="Google Shape;13;p2"/>
            <p:cNvCxnSpPr/>
            <p:nvPr/>
          </p:nvCxnSpPr>
          <p:spPr>
            <a:xfrm>
              <a:off x="-12180" y="5690687"/>
              <a:ext cx="12207600" cy="0"/>
            </a:xfrm>
            <a:prstGeom prst="straightConnector1">
              <a:avLst/>
            </a:prstGeom>
            <a:noFill/>
            <a:ln cap="flat" cmpd="sng" w="38100">
              <a:solidFill>
                <a:srgbClr val="96C93E"/>
              </a:solidFill>
              <a:prstDash val="solid"/>
              <a:miter lim="800000"/>
              <a:headEnd len="sm" w="sm" type="none"/>
              <a:tailEnd len="sm" w="sm" type="none"/>
            </a:ln>
          </p:spPr>
        </p:cxn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Pic">
  <p:cSld name="1_Title, Pic">
    <p:spTree>
      <p:nvGrpSpPr>
        <p:cNvPr id="115" name="Shape 115"/>
        <p:cNvGrpSpPr/>
        <p:nvPr/>
      </p:nvGrpSpPr>
      <p:grpSpPr>
        <a:xfrm>
          <a:off x="0" y="0"/>
          <a:ext cx="0" cy="0"/>
          <a:chOff x="0" y="0"/>
          <a:chExt cx="0" cy="0"/>
        </a:xfrm>
      </p:grpSpPr>
      <p:sp>
        <p:nvSpPr>
          <p:cNvPr id="116" name="Google Shape;116;p13"/>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117" name="Google Shape;117;p13"/>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118" name="Google Shape;118;p13"/>
          <p:cNvCxnSpPr/>
          <p:nvPr/>
        </p:nvCxnSpPr>
        <p:spPr>
          <a:xfrm>
            <a:off x="-46438"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19" name="Google Shape;119;p13"/>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20" name="Google Shape;120;p13"/>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21" name="Google Shape;121;p13"/>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22" name="Google Shape;122;p13"/>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23" name="Google Shape;123;p13"/>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124" name="Google Shape;124;p13"/>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125" name="Google Shape;125;p13"/>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126" name="Google Shape;126;p13"/>
          <p:cNvSpPr txBox="1"/>
          <p:nvPr>
            <p:ph idx="1" type="body"/>
          </p:nvPr>
        </p:nvSpPr>
        <p:spPr>
          <a:xfrm>
            <a:off x="6303981" y="1659612"/>
            <a:ext cx="5353500" cy="1193700"/>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1"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7" name="Google Shape;127;p13"/>
          <p:cNvSpPr txBox="1"/>
          <p:nvPr>
            <p:ph idx="2" type="body"/>
          </p:nvPr>
        </p:nvSpPr>
        <p:spPr>
          <a:xfrm>
            <a:off x="6303981" y="4001457"/>
            <a:ext cx="5353500" cy="1554300"/>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descr="A picture containing person, indoor&#10;&#10;Description automatically generated" id="128" name="Google Shape;128;p13"/>
          <p:cNvPicPr preferRelativeResize="0"/>
          <p:nvPr/>
        </p:nvPicPr>
        <p:blipFill rotWithShape="1">
          <a:blip r:embed="rId6">
            <a:alphaModFix/>
          </a:blip>
          <a:srcRect b="0" l="0" r="0" t="0"/>
          <a:stretch/>
        </p:blipFill>
        <p:spPr>
          <a:xfrm>
            <a:off x="671712" y="1659612"/>
            <a:ext cx="4253838" cy="4198987"/>
          </a:xfrm>
          <a:prstGeom prst="rect">
            <a:avLst/>
          </a:prstGeom>
          <a:noFill/>
          <a:ln cap="flat" cmpd="sng" w="9525">
            <a:solidFill>
              <a:srgbClr val="666666"/>
            </a:solidFill>
            <a:prstDash val="solid"/>
            <a:round/>
            <a:headEnd len="sm" w="sm" type="none"/>
            <a:tailEnd len="sm" w="sm" type="none"/>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Reading tip_2 Content boxes">
  <p:cSld name="2 Reading tip_2 Content boxes">
    <p:spTree>
      <p:nvGrpSpPr>
        <p:cNvPr id="129" name="Shape 129"/>
        <p:cNvGrpSpPr/>
        <p:nvPr/>
      </p:nvGrpSpPr>
      <p:grpSpPr>
        <a:xfrm>
          <a:off x="0" y="0"/>
          <a:ext cx="0" cy="0"/>
          <a:chOff x="0" y="0"/>
          <a:chExt cx="0" cy="0"/>
        </a:xfrm>
      </p:grpSpPr>
      <p:sp>
        <p:nvSpPr>
          <p:cNvPr id="130" name="Google Shape;130;p14"/>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31" name="Google Shape;131;p14"/>
          <p:cNvSpPr txBox="1"/>
          <p:nvPr>
            <p:ph idx="1" type="body"/>
          </p:nvPr>
        </p:nvSpPr>
        <p:spPr>
          <a:xfrm>
            <a:off x="1185028" y="1692275"/>
            <a:ext cx="4830900" cy="406710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2" name="Google Shape;132;p14"/>
          <p:cNvSpPr txBox="1"/>
          <p:nvPr>
            <p:ph idx="2" type="body"/>
          </p:nvPr>
        </p:nvSpPr>
        <p:spPr>
          <a:xfrm>
            <a:off x="6250420" y="1692275"/>
            <a:ext cx="4756500" cy="4100700"/>
          </a:xfrm>
          <a:prstGeom prst="rect">
            <a:avLst/>
          </a:prstGeom>
          <a:noFill/>
          <a:ln>
            <a:noFill/>
          </a:ln>
        </p:spPr>
        <p:txBody>
          <a:bodyPr anchorCtr="0" anchor="ctr"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133" name="Google Shape;133;p14"/>
          <p:cNvPicPr preferRelativeResize="0"/>
          <p:nvPr/>
        </p:nvPicPr>
        <p:blipFill rotWithShape="1">
          <a:blip r:embed="rId2">
            <a:alphaModFix/>
          </a:blip>
          <a:srcRect b="0" l="0" r="0" t="0"/>
          <a:stretch/>
        </p:blipFill>
        <p:spPr>
          <a:xfrm>
            <a:off x="2097147" y="6246434"/>
            <a:ext cx="309929" cy="493980"/>
          </a:xfrm>
          <a:prstGeom prst="rect">
            <a:avLst/>
          </a:prstGeom>
          <a:noFill/>
          <a:ln>
            <a:noFill/>
          </a:ln>
        </p:spPr>
      </p:pic>
      <p:cxnSp>
        <p:nvCxnSpPr>
          <p:cNvPr id="134" name="Google Shape;134;p14"/>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35" name="Google Shape;135;p14"/>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36" name="Google Shape;136;p14"/>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37" name="Google Shape;137;p14"/>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38" name="Google Shape;138;p14"/>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39" name="Google Shape;139;p14"/>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140" name="Google Shape;140;p14"/>
          <p:cNvPicPr preferRelativeResize="0"/>
          <p:nvPr/>
        </p:nvPicPr>
        <p:blipFill rotWithShape="1">
          <a:blip r:embed="rId4">
            <a:alphaModFix/>
          </a:blip>
          <a:srcRect b="0" l="0" r="0" t="0"/>
          <a:stretch/>
        </p:blipFill>
        <p:spPr>
          <a:xfrm>
            <a:off x="4458273" y="6324412"/>
            <a:ext cx="529889" cy="497950"/>
          </a:xfrm>
          <a:prstGeom prst="rect">
            <a:avLst/>
          </a:prstGeom>
          <a:noFill/>
          <a:ln>
            <a:noFill/>
          </a:ln>
        </p:spPr>
      </p:pic>
      <p:pic>
        <p:nvPicPr>
          <p:cNvPr descr="A picture containing vector graphics&#10;&#10;Description automatically generated" id="141" name="Google Shape;141;p14"/>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3 points,content box">
  <p:cSld name="4_Title, 3 points,content box">
    <p:spTree>
      <p:nvGrpSpPr>
        <p:cNvPr id="142" name="Shape 142"/>
        <p:cNvGrpSpPr/>
        <p:nvPr/>
      </p:nvGrpSpPr>
      <p:grpSpPr>
        <a:xfrm>
          <a:off x="0" y="0"/>
          <a:ext cx="0" cy="0"/>
          <a:chOff x="0" y="0"/>
          <a:chExt cx="0" cy="0"/>
        </a:xfrm>
      </p:grpSpPr>
      <p:pic>
        <p:nvPicPr>
          <p:cNvPr id="143" name="Google Shape;143;p15"/>
          <p:cNvPicPr preferRelativeResize="0"/>
          <p:nvPr/>
        </p:nvPicPr>
        <p:blipFill rotWithShape="1">
          <a:blip r:embed="rId2">
            <a:alphaModFix/>
          </a:blip>
          <a:srcRect b="0" l="0" r="0" t="0"/>
          <a:stretch/>
        </p:blipFill>
        <p:spPr>
          <a:xfrm>
            <a:off x="2097147" y="6246434"/>
            <a:ext cx="309929" cy="493980"/>
          </a:xfrm>
          <a:prstGeom prst="rect">
            <a:avLst/>
          </a:prstGeom>
          <a:noFill/>
          <a:ln>
            <a:noFill/>
          </a:ln>
        </p:spPr>
      </p:pic>
      <p:cxnSp>
        <p:nvCxnSpPr>
          <p:cNvPr id="144" name="Google Shape;144;p15"/>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45" name="Google Shape;145;p15"/>
          <p:cNvCxnSpPr/>
          <p:nvPr/>
        </p:nvCxnSpPr>
        <p:spPr>
          <a:xfrm>
            <a:off x="762099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46" name="Google Shape;146;p15"/>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47" name="Google Shape;147;p15"/>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148" name="Google Shape;148;p15"/>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149" name="Google Shape;149;p15"/>
          <p:cNvCxnSpPr/>
          <p:nvPr/>
        </p:nvCxnSpPr>
        <p:spPr>
          <a:xfrm>
            <a:off x="22895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50" name="Google Shape;150;p15"/>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pic>
        <p:nvPicPr>
          <p:cNvPr id="151" name="Google Shape;151;p15"/>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152" name="Google Shape;152;p15"/>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53" name="Google Shape;153;p15"/>
          <p:cNvSpPr txBox="1"/>
          <p:nvPr>
            <p:ph idx="1" type="body"/>
          </p:nvPr>
        </p:nvSpPr>
        <p:spPr>
          <a:xfrm>
            <a:off x="1639564" y="1374414"/>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4" name="Google Shape;154;p15"/>
          <p:cNvSpPr txBox="1"/>
          <p:nvPr>
            <p:ph idx="2" type="body"/>
          </p:nvPr>
        </p:nvSpPr>
        <p:spPr>
          <a:xfrm>
            <a:off x="1627989" y="2592249"/>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5" name="Google Shape;155;p15"/>
          <p:cNvSpPr txBox="1"/>
          <p:nvPr>
            <p:ph idx="3" type="body"/>
          </p:nvPr>
        </p:nvSpPr>
        <p:spPr>
          <a:xfrm>
            <a:off x="1655384" y="3809178"/>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6" name="Google Shape;156;p15"/>
          <p:cNvSpPr txBox="1"/>
          <p:nvPr>
            <p:ph idx="4" type="body"/>
          </p:nvPr>
        </p:nvSpPr>
        <p:spPr>
          <a:xfrm>
            <a:off x="698497" y="1377337"/>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7" name="Google Shape;157;p15"/>
          <p:cNvSpPr txBox="1"/>
          <p:nvPr>
            <p:ph idx="5" type="body"/>
          </p:nvPr>
        </p:nvSpPr>
        <p:spPr>
          <a:xfrm>
            <a:off x="698497" y="3809178"/>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8" name="Google Shape;158;p15"/>
          <p:cNvSpPr txBox="1"/>
          <p:nvPr>
            <p:ph idx="6" type="body"/>
          </p:nvPr>
        </p:nvSpPr>
        <p:spPr>
          <a:xfrm>
            <a:off x="1627989" y="5024978"/>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9" name="Google Shape;159;p15"/>
          <p:cNvSpPr txBox="1"/>
          <p:nvPr>
            <p:ph idx="7" type="body"/>
          </p:nvPr>
        </p:nvSpPr>
        <p:spPr>
          <a:xfrm>
            <a:off x="698497" y="2592249"/>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60" name="Google Shape;160;p15"/>
          <p:cNvSpPr txBox="1"/>
          <p:nvPr>
            <p:ph idx="8" type="body"/>
          </p:nvPr>
        </p:nvSpPr>
        <p:spPr>
          <a:xfrm>
            <a:off x="698497" y="5027421"/>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61" name="Google Shape;161;p15"/>
          <p:cNvSpPr/>
          <p:nvPr>
            <p:ph idx="9" type="pic"/>
          </p:nvPr>
        </p:nvSpPr>
        <p:spPr>
          <a:xfrm>
            <a:off x="7967502" y="1420398"/>
            <a:ext cx="3962100" cy="3122700"/>
          </a:xfrm>
          <a:prstGeom prst="rect">
            <a:avLst/>
          </a:prstGeom>
          <a:noFill/>
          <a:ln>
            <a:noFill/>
          </a:ln>
        </p:spPr>
      </p:sp>
      <p:sp>
        <p:nvSpPr>
          <p:cNvPr id="162" name="Google Shape;162;p15"/>
          <p:cNvSpPr txBox="1"/>
          <p:nvPr>
            <p:ph idx="13" type="body"/>
          </p:nvPr>
        </p:nvSpPr>
        <p:spPr>
          <a:xfrm>
            <a:off x="6381858" y="5027422"/>
            <a:ext cx="5547900" cy="10533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6FB6"/>
              </a:buClr>
              <a:buSzPts val="3400"/>
              <a:buFont typeface="Arial"/>
              <a:buNone/>
              <a:defRPr b="0" i="0" sz="3400" u="none" cap="none" strike="noStrike">
                <a:solidFill>
                  <a:srgbClr val="006FB6"/>
                </a:solidFill>
                <a:latin typeface="Calibri"/>
                <a:ea typeface="Calibri"/>
                <a:cs typeface="Calibri"/>
                <a:sym typeface="Calibri"/>
              </a:defRPr>
            </a:lvl1pPr>
            <a:lvl2pPr indent="-444500" lvl="1" marL="9144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2pPr>
            <a:lvl3pPr indent="-444500" lvl="2" marL="13716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3pPr>
            <a:lvl4pPr indent="-444500" lvl="3" marL="18288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4pPr>
            <a:lvl5pPr indent="-444500" lvl="4" marL="22860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12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63" name="Google Shape;163;p15"/>
          <p:cNvSpPr txBox="1"/>
          <p:nvPr>
            <p:ph idx="14" type="body"/>
          </p:nvPr>
        </p:nvSpPr>
        <p:spPr>
          <a:xfrm>
            <a:off x="5534775" y="1420400"/>
            <a:ext cx="2335500" cy="1947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6FB6"/>
              </a:buClr>
              <a:buSzPts val="3400"/>
              <a:buFont typeface="Arial"/>
              <a:buNone/>
              <a:defRPr b="0" i="0" sz="3400" u="none" cap="none" strike="noStrike">
                <a:solidFill>
                  <a:srgbClr val="006FB6"/>
                </a:solidFill>
                <a:latin typeface="Calibri"/>
                <a:ea typeface="Calibri"/>
                <a:cs typeface="Calibri"/>
                <a:sym typeface="Calibri"/>
              </a:defRPr>
            </a:lvl1pPr>
            <a:lvl2pPr indent="-444500" lvl="1" marL="9144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2pPr>
            <a:lvl3pPr indent="-444500" lvl="2" marL="13716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3pPr>
            <a:lvl4pPr indent="-444500" lvl="3" marL="18288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4pPr>
            <a:lvl5pPr indent="-444500" lvl="4" marL="22860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12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2 Content boxes">
  <p:cSld name="4_2 Content boxes">
    <p:spTree>
      <p:nvGrpSpPr>
        <p:cNvPr id="164" name="Shape 164"/>
        <p:cNvGrpSpPr/>
        <p:nvPr/>
      </p:nvGrpSpPr>
      <p:grpSpPr>
        <a:xfrm>
          <a:off x="0" y="0"/>
          <a:ext cx="0" cy="0"/>
          <a:chOff x="0" y="0"/>
          <a:chExt cx="0" cy="0"/>
        </a:xfrm>
      </p:grpSpPr>
      <p:pic>
        <p:nvPicPr>
          <p:cNvPr id="165" name="Google Shape;165;p16"/>
          <p:cNvPicPr preferRelativeResize="0"/>
          <p:nvPr/>
        </p:nvPicPr>
        <p:blipFill rotWithShape="1">
          <a:blip r:embed="rId2">
            <a:alphaModFix/>
          </a:blip>
          <a:srcRect b="0" l="0" r="0" t="0"/>
          <a:stretch/>
        </p:blipFill>
        <p:spPr>
          <a:xfrm>
            <a:off x="2097147" y="6246434"/>
            <a:ext cx="309929" cy="493980"/>
          </a:xfrm>
          <a:prstGeom prst="rect">
            <a:avLst/>
          </a:prstGeom>
          <a:noFill/>
          <a:ln>
            <a:noFill/>
          </a:ln>
        </p:spPr>
      </p:pic>
      <p:cxnSp>
        <p:nvCxnSpPr>
          <p:cNvPr id="166" name="Google Shape;166;p16"/>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67" name="Google Shape;167;p16"/>
          <p:cNvCxnSpPr/>
          <p:nvPr/>
        </p:nvCxnSpPr>
        <p:spPr>
          <a:xfrm>
            <a:off x="762099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68" name="Google Shape;168;p16"/>
          <p:cNvCxnSpPr/>
          <p:nvPr/>
        </p:nvCxnSpPr>
        <p:spPr>
          <a:xfrm>
            <a:off x="10120153" y="6584021"/>
            <a:ext cx="2082600" cy="0"/>
          </a:xfrm>
          <a:prstGeom prst="straightConnector1">
            <a:avLst/>
          </a:prstGeom>
          <a:noFill/>
          <a:ln cap="flat" cmpd="sng" w="25400">
            <a:solidFill>
              <a:srgbClr val="96C934"/>
            </a:solidFill>
            <a:prstDash val="solid"/>
            <a:miter lim="800000"/>
            <a:headEnd len="sm" w="sm" type="none"/>
            <a:tailEnd len="sm" w="sm" type="none"/>
          </a:ln>
        </p:spPr>
      </p:cxnSp>
      <p:pic>
        <p:nvPicPr>
          <p:cNvPr id="169" name="Google Shape;169;p16"/>
          <p:cNvPicPr preferRelativeResize="0"/>
          <p:nvPr/>
        </p:nvPicPr>
        <p:blipFill rotWithShape="1">
          <a:blip r:embed="rId3">
            <a:alphaModFix/>
          </a:blip>
          <a:srcRect b="0" l="0" r="0" t="0"/>
          <a:stretch/>
        </p:blipFill>
        <p:spPr>
          <a:xfrm>
            <a:off x="9702615" y="6196177"/>
            <a:ext cx="491968" cy="536174"/>
          </a:xfrm>
          <a:prstGeom prst="rect">
            <a:avLst/>
          </a:prstGeom>
          <a:noFill/>
          <a:ln>
            <a:noFill/>
          </a:ln>
        </p:spPr>
      </p:pic>
      <p:cxnSp>
        <p:nvCxnSpPr>
          <p:cNvPr id="170" name="Google Shape;170;p16"/>
          <p:cNvCxnSpPr/>
          <p:nvPr/>
        </p:nvCxnSpPr>
        <p:spPr>
          <a:xfrm>
            <a:off x="22895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71" name="Google Shape;171;p16"/>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72" name="Google Shape;172;p16"/>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173" name="Google Shape;173;p16"/>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174" name="Google Shape;174;p16"/>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75" name="Google Shape;175;p16"/>
          <p:cNvSpPr txBox="1"/>
          <p:nvPr>
            <p:ph idx="1" type="body"/>
          </p:nvPr>
        </p:nvSpPr>
        <p:spPr>
          <a:xfrm>
            <a:off x="1185028" y="1692275"/>
            <a:ext cx="4830900" cy="406710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76" name="Google Shape;176;p16"/>
          <p:cNvSpPr txBox="1"/>
          <p:nvPr>
            <p:ph idx="2" type="body"/>
          </p:nvPr>
        </p:nvSpPr>
        <p:spPr>
          <a:xfrm>
            <a:off x="6250420" y="1692275"/>
            <a:ext cx="4756500" cy="410070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1_Title and Content">
    <p:spTree>
      <p:nvGrpSpPr>
        <p:cNvPr id="177" name="Shape 177"/>
        <p:cNvGrpSpPr/>
        <p:nvPr/>
      </p:nvGrpSpPr>
      <p:grpSpPr>
        <a:xfrm>
          <a:off x="0" y="0"/>
          <a:ext cx="0" cy="0"/>
          <a:chOff x="0" y="0"/>
          <a:chExt cx="0" cy="0"/>
        </a:xfrm>
      </p:grpSpPr>
      <p:sp>
        <p:nvSpPr>
          <p:cNvPr id="178" name="Google Shape;178;p17"/>
          <p:cNvSpPr txBox="1"/>
          <p:nvPr>
            <p:ph idx="1" type="body"/>
          </p:nvPr>
        </p:nvSpPr>
        <p:spPr>
          <a:xfrm>
            <a:off x="459596" y="3948916"/>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79" name="Google Shape;179;p17"/>
          <p:cNvSpPr txBox="1"/>
          <p:nvPr>
            <p:ph idx="2" type="body"/>
          </p:nvPr>
        </p:nvSpPr>
        <p:spPr>
          <a:xfrm>
            <a:off x="6201972" y="3943617"/>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80" name="Google Shape;180;p17"/>
          <p:cNvSpPr txBox="1"/>
          <p:nvPr>
            <p:ph idx="3" type="body"/>
          </p:nvPr>
        </p:nvSpPr>
        <p:spPr>
          <a:xfrm>
            <a:off x="9073160" y="3943617"/>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81" name="Google Shape;181;p17"/>
          <p:cNvSpPr txBox="1"/>
          <p:nvPr>
            <p:ph idx="4" type="body"/>
          </p:nvPr>
        </p:nvSpPr>
        <p:spPr>
          <a:xfrm>
            <a:off x="3330784" y="3950205"/>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82" name="Google Shape;182;p17"/>
          <p:cNvSpPr txBox="1"/>
          <p:nvPr>
            <p:ph idx="5" type="body"/>
          </p:nvPr>
        </p:nvSpPr>
        <p:spPr>
          <a:xfrm>
            <a:off x="651620" y="1700202"/>
            <a:ext cx="2130600" cy="21306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83" name="Google Shape;183;p17"/>
          <p:cNvSpPr txBox="1"/>
          <p:nvPr>
            <p:ph idx="6" type="body"/>
          </p:nvPr>
        </p:nvSpPr>
        <p:spPr>
          <a:xfrm>
            <a:off x="3479964" y="1854357"/>
            <a:ext cx="2487300" cy="19752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84" name="Google Shape;184;p17"/>
          <p:cNvSpPr txBox="1"/>
          <p:nvPr>
            <p:ph idx="7" type="body"/>
          </p:nvPr>
        </p:nvSpPr>
        <p:spPr>
          <a:xfrm>
            <a:off x="6416856" y="1861619"/>
            <a:ext cx="2084700" cy="19752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85" name="Google Shape;185;p17"/>
          <p:cNvSpPr txBox="1"/>
          <p:nvPr>
            <p:ph idx="8" type="body"/>
          </p:nvPr>
        </p:nvSpPr>
        <p:spPr>
          <a:xfrm>
            <a:off x="9355776" y="1852559"/>
            <a:ext cx="2084700" cy="19752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86" name="Google Shape;186;p17"/>
          <p:cNvSpPr txBox="1"/>
          <p:nvPr>
            <p:ph type="ctrTitle"/>
          </p:nvPr>
        </p:nvSpPr>
        <p:spPr>
          <a:xfrm>
            <a:off x="0" y="32084"/>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187" name="Google Shape;187;p17"/>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188" name="Google Shape;188;p17"/>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89" name="Google Shape;189;p17"/>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90" name="Google Shape;190;p17"/>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91" name="Google Shape;191;p17"/>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92" name="Google Shape;192;p17"/>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93" name="Google Shape;193;p17"/>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194" name="Google Shape;194;p17"/>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195" name="Google Shape;195;p17"/>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elcome 4 Points, Pic">
  <p:cSld name="1_Welcome 4 Points, Pic 2">
    <p:spTree>
      <p:nvGrpSpPr>
        <p:cNvPr id="196" name="Shape 196"/>
        <p:cNvGrpSpPr/>
        <p:nvPr/>
      </p:nvGrpSpPr>
      <p:grpSpPr>
        <a:xfrm>
          <a:off x="0" y="0"/>
          <a:ext cx="0" cy="0"/>
          <a:chOff x="0" y="0"/>
          <a:chExt cx="0" cy="0"/>
        </a:xfrm>
      </p:grpSpPr>
      <p:sp>
        <p:nvSpPr>
          <p:cNvPr id="197" name="Google Shape;197;p18"/>
          <p:cNvSpPr/>
          <p:nvPr>
            <p:ph idx="2" type="pic"/>
          </p:nvPr>
        </p:nvSpPr>
        <p:spPr>
          <a:xfrm>
            <a:off x="5292892" y="1502510"/>
            <a:ext cx="6578700" cy="4545300"/>
          </a:xfrm>
          <a:prstGeom prst="rect">
            <a:avLst/>
          </a:prstGeom>
          <a:noFill/>
          <a:ln cap="flat" cmpd="sng" w="19050">
            <a:solidFill>
              <a:srgbClr val="666666"/>
            </a:solidFill>
            <a:prstDash val="solid"/>
            <a:round/>
            <a:headEnd len="sm" w="sm" type="none"/>
            <a:tailEnd len="sm" w="sm" type="none"/>
          </a:ln>
        </p:spPr>
      </p:sp>
      <p:sp>
        <p:nvSpPr>
          <p:cNvPr id="198" name="Google Shape;198;p18"/>
          <p:cNvSpPr txBox="1"/>
          <p:nvPr>
            <p:ph idx="1" type="body"/>
          </p:nvPr>
        </p:nvSpPr>
        <p:spPr>
          <a:xfrm>
            <a:off x="1660584" y="1489802"/>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99" name="Google Shape;199;p18"/>
          <p:cNvSpPr txBox="1"/>
          <p:nvPr>
            <p:ph idx="3" type="body"/>
          </p:nvPr>
        </p:nvSpPr>
        <p:spPr>
          <a:xfrm>
            <a:off x="1660584" y="3817079"/>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00" name="Google Shape;200;p18"/>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01" name="Google Shape;201;p18"/>
          <p:cNvSpPr txBox="1"/>
          <p:nvPr>
            <p:ph idx="4" type="body"/>
          </p:nvPr>
        </p:nvSpPr>
        <p:spPr>
          <a:xfrm>
            <a:off x="1660584" y="4992079"/>
            <a:ext cx="3632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202" name="Google Shape;202;p18"/>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203" name="Google Shape;203;p18"/>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204" name="Google Shape;204;p18"/>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205" name="Google Shape;205;p18"/>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206" name="Google Shape;206;p18"/>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207" name="Google Shape;207;p18"/>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208" name="Google Shape;208;p18"/>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209" name="Google Shape;209;p18"/>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210" name="Google Shape;210;p18"/>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pic>
        <p:nvPicPr>
          <p:cNvPr id="211" name="Google Shape;211;p18"/>
          <p:cNvPicPr preferRelativeResize="0"/>
          <p:nvPr/>
        </p:nvPicPr>
        <p:blipFill rotWithShape="1">
          <a:blip r:embed="rId6">
            <a:alphaModFix/>
          </a:blip>
          <a:srcRect b="0" l="0" r="0" t="0"/>
          <a:stretch/>
        </p:blipFill>
        <p:spPr>
          <a:xfrm>
            <a:off x="544196" y="1666754"/>
            <a:ext cx="768146" cy="762970"/>
          </a:xfrm>
          <a:prstGeom prst="rect">
            <a:avLst/>
          </a:prstGeom>
          <a:noFill/>
          <a:ln>
            <a:noFill/>
          </a:ln>
        </p:spPr>
      </p:pic>
      <p:pic>
        <p:nvPicPr>
          <p:cNvPr id="212" name="Google Shape;212;p18"/>
          <p:cNvPicPr preferRelativeResize="0"/>
          <p:nvPr/>
        </p:nvPicPr>
        <p:blipFill rotWithShape="1">
          <a:blip r:embed="rId7">
            <a:alphaModFix/>
          </a:blip>
          <a:srcRect b="0" l="0" r="0" t="0"/>
          <a:stretch/>
        </p:blipFill>
        <p:spPr>
          <a:xfrm>
            <a:off x="511220" y="3130840"/>
            <a:ext cx="834098" cy="884000"/>
          </a:xfrm>
          <a:prstGeom prst="rect">
            <a:avLst/>
          </a:prstGeom>
          <a:noFill/>
          <a:ln>
            <a:noFill/>
          </a:ln>
        </p:spPr>
      </p:pic>
      <p:pic>
        <p:nvPicPr>
          <p:cNvPr id="213" name="Google Shape;213;p18"/>
          <p:cNvPicPr preferRelativeResize="0"/>
          <p:nvPr/>
        </p:nvPicPr>
        <p:blipFill rotWithShape="1">
          <a:blip r:embed="rId8">
            <a:alphaModFix/>
          </a:blip>
          <a:srcRect b="0" l="0" r="0" t="0"/>
          <a:stretch/>
        </p:blipFill>
        <p:spPr>
          <a:xfrm>
            <a:off x="511220" y="4872764"/>
            <a:ext cx="834098" cy="914400"/>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elcome 4 Points, Pic">
  <p:cSld name="Welcome (Virtual) 4 Points, Pic">
    <p:spTree>
      <p:nvGrpSpPr>
        <p:cNvPr id="214" name="Shape 214"/>
        <p:cNvGrpSpPr/>
        <p:nvPr/>
      </p:nvGrpSpPr>
      <p:grpSpPr>
        <a:xfrm>
          <a:off x="0" y="0"/>
          <a:ext cx="0" cy="0"/>
          <a:chOff x="0" y="0"/>
          <a:chExt cx="0" cy="0"/>
        </a:xfrm>
      </p:grpSpPr>
      <p:sp>
        <p:nvSpPr>
          <p:cNvPr id="215" name="Google Shape;215;p19"/>
          <p:cNvSpPr/>
          <p:nvPr>
            <p:ph idx="2" type="pic"/>
          </p:nvPr>
        </p:nvSpPr>
        <p:spPr>
          <a:xfrm>
            <a:off x="5292892" y="1502510"/>
            <a:ext cx="6578700" cy="4545300"/>
          </a:xfrm>
          <a:prstGeom prst="rect">
            <a:avLst/>
          </a:prstGeom>
          <a:noFill/>
          <a:ln cap="flat" cmpd="sng" w="19050">
            <a:solidFill>
              <a:srgbClr val="666666"/>
            </a:solidFill>
            <a:prstDash val="solid"/>
            <a:round/>
            <a:headEnd len="sm" w="sm" type="none"/>
            <a:tailEnd len="sm" w="sm" type="none"/>
          </a:ln>
        </p:spPr>
      </p:sp>
      <p:sp>
        <p:nvSpPr>
          <p:cNvPr id="216" name="Google Shape;216;p19"/>
          <p:cNvSpPr txBox="1"/>
          <p:nvPr>
            <p:ph idx="1" type="body"/>
          </p:nvPr>
        </p:nvSpPr>
        <p:spPr>
          <a:xfrm>
            <a:off x="1660584" y="1489802"/>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17" name="Google Shape;217;p19"/>
          <p:cNvSpPr txBox="1"/>
          <p:nvPr>
            <p:ph idx="3" type="body"/>
          </p:nvPr>
        </p:nvSpPr>
        <p:spPr>
          <a:xfrm>
            <a:off x="1660584" y="3817079"/>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18" name="Google Shape;218;p19"/>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19" name="Google Shape;219;p19"/>
          <p:cNvSpPr txBox="1"/>
          <p:nvPr>
            <p:ph idx="4" type="body"/>
          </p:nvPr>
        </p:nvSpPr>
        <p:spPr>
          <a:xfrm>
            <a:off x="1660584" y="4992079"/>
            <a:ext cx="3632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220" name="Google Shape;220;p19"/>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221" name="Google Shape;221;p19"/>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222" name="Google Shape;222;p19"/>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223" name="Google Shape;223;p19"/>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224" name="Google Shape;224;p19"/>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225" name="Google Shape;225;p19"/>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226" name="Google Shape;226;p19"/>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227" name="Google Shape;227;p19"/>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228" name="Google Shape;228;p19"/>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pic>
        <p:nvPicPr>
          <p:cNvPr id="229" name="Google Shape;229;p19"/>
          <p:cNvPicPr preferRelativeResize="0"/>
          <p:nvPr/>
        </p:nvPicPr>
        <p:blipFill rotWithShape="1">
          <a:blip r:embed="rId6">
            <a:alphaModFix/>
          </a:blip>
          <a:srcRect b="0" l="0" r="0" t="0"/>
          <a:stretch/>
        </p:blipFill>
        <p:spPr>
          <a:xfrm>
            <a:off x="531600" y="1630111"/>
            <a:ext cx="735594" cy="836256"/>
          </a:xfrm>
          <a:prstGeom prst="rect">
            <a:avLst/>
          </a:prstGeom>
          <a:noFill/>
          <a:ln>
            <a:noFill/>
          </a:ln>
        </p:spPr>
      </p:pic>
      <p:pic>
        <p:nvPicPr>
          <p:cNvPr id="230" name="Google Shape;230;p19"/>
          <p:cNvPicPr preferRelativeResize="0"/>
          <p:nvPr/>
        </p:nvPicPr>
        <p:blipFill rotWithShape="1">
          <a:blip r:embed="rId7">
            <a:alphaModFix/>
          </a:blip>
          <a:srcRect b="0" l="0" r="0" t="0"/>
          <a:stretch/>
        </p:blipFill>
        <p:spPr>
          <a:xfrm>
            <a:off x="531600" y="3183039"/>
            <a:ext cx="735594" cy="779602"/>
          </a:xfrm>
          <a:prstGeom prst="rect">
            <a:avLst/>
          </a:prstGeom>
          <a:noFill/>
          <a:ln>
            <a:noFill/>
          </a:ln>
        </p:spPr>
      </p:pic>
      <p:pic>
        <p:nvPicPr>
          <p:cNvPr id="231" name="Google Shape;231;p19"/>
          <p:cNvPicPr preferRelativeResize="0"/>
          <p:nvPr/>
        </p:nvPicPr>
        <p:blipFill rotWithShape="1">
          <a:blip r:embed="rId8">
            <a:alphaModFix/>
          </a:blip>
          <a:srcRect b="0" l="0" r="0" t="0"/>
          <a:stretch/>
        </p:blipFill>
        <p:spPr>
          <a:xfrm>
            <a:off x="482348" y="4977591"/>
            <a:ext cx="834098" cy="704745"/>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1_Blank">
    <p:spTree>
      <p:nvGrpSpPr>
        <p:cNvPr id="232" name="Shape 232"/>
        <p:cNvGrpSpPr/>
        <p:nvPr/>
      </p:nvGrpSpPr>
      <p:grpSpPr>
        <a:xfrm>
          <a:off x="0" y="0"/>
          <a:ext cx="0" cy="0"/>
          <a:chOff x="0" y="0"/>
          <a:chExt cx="0" cy="0"/>
        </a:xfrm>
      </p:grpSpPr>
      <p:sp>
        <p:nvSpPr>
          <p:cNvPr id="233" name="Google Shape;233;p20"/>
          <p:cNvSpPr txBox="1"/>
          <p:nvPr>
            <p:ph idx="1" type="body"/>
          </p:nvPr>
        </p:nvSpPr>
        <p:spPr>
          <a:xfrm>
            <a:off x="4588042" y="1489802"/>
            <a:ext cx="7205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34" name="Google Shape;234;p20"/>
          <p:cNvSpPr txBox="1"/>
          <p:nvPr>
            <p:ph idx="2" type="body"/>
          </p:nvPr>
        </p:nvSpPr>
        <p:spPr>
          <a:xfrm>
            <a:off x="4588042" y="2653440"/>
            <a:ext cx="7205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35" name="Google Shape;235;p20"/>
          <p:cNvSpPr txBox="1"/>
          <p:nvPr>
            <p:ph idx="3" type="body"/>
          </p:nvPr>
        </p:nvSpPr>
        <p:spPr>
          <a:xfrm>
            <a:off x="4588042" y="3817079"/>
            <a:ext cx="7205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36" name="Google Shape;236;p20"/>
          <p:cNvSpPr txBox="1"/>
          <p:nvPr>
            <p:ph idx="4" type="body"/>
          </p:nvPr>
        </p:nvSpPr>
        <p:spPr>
          <a:xfrm>
            <a:off x="4588042" y="4992079"/>
            <a:ext cx="7205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37" name="Google Shape;237;p20"/>
          <p:cNvSpPr txBox="1"/>
          <p:nvPr>
            <p:ph idx="5" type="body"/>
          </p:nvPr>
        </p:nvSpPr>
        <p:spPr>
          <a:xfrm>
            <a:off x="691245" y="1502511"/>
            <a:ext cx="3435300" cy="10431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38" name="Google Shape;238;p20"/>
          <p:cNvSpPr txBox="1"/>
          <p:nvPr>
            <p:ph idx="6" type="body"/>
          </p:nvPr>
        </p:nvSpPr>
        <p:spPr>
          <a:xfrm>
            <a:off x="693292" y="2653440"/>
            <a:ext cx="3433200" cy="10431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39" name="Google Shape;239;p20"/>
          <p:cNvSpPr txBox="1"/>
          <p:nvPr>
            <p:ph idx="7" type="body"/>
          </p:nvPr>
        </p:nvSpPr>
        <p:spPr>
          <a:xfrm>
            <a:off x="691246" y="3804369"/>
            <a:ext cx="3433200" cy="10431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40" name="Google Shape;240;p20"/>
          <p:cNvSpPr txBox="1"/>
          <p:nvPr>
            <p:ph idx="8" type="body"/>
          </p:nvPr>
        </p:nvSpPr>
        <p:spPr>
          <a:xfrm>
            <a:off x="691245" y="4959551"/>
            <a:ext cx="3433200" cy="10431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41" name="Google Shape;241;p20"/>
          <p:cNvSpPr txBox="1"/>
          <p:nvPr>
            <p:ph type="ctrTitle"/>
          </p:nvPr>
        </p:nvSpPr>
        <p:spPr>
          <a:xfrm>
            <a:off x="0" y="32084"/>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242" name="Google Shape;242;p20"/>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243" name="Google Shape;243;p20"/>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244" name="Google Shape;244;p20"/>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245" name="Google Shape;245;p20"/>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246" name="Google Shape;246;p20"/>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247" name="Google Shape;247;p20"/>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248" name="Google Shape;248;p20"/>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249" name="Google Shape;249;p20"/>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250" name="Google Shape;250;p20"/>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3 points,content box">
  <p:cSld name="4_Title, 3 points,content box 2">
    <p:spTree>
      <p:nvGrpSpPr>
        <p:cNvPr id="251" name="Shape 251"/>
        <p:cNvGrpSpPr/>
        <p:nvPr/>
      </p:nvGrpSpPr>
      <p:grpSpPr>
        <a:xfrm>
          <a:off x="0" y="0"/>
          <a:ext cx="0" cy="0"/>
          <a:chOff x="0" y="0"/>
          <a:chExt cx="0" cy="0"/>
        </a:xfrm>
      </p:grpSpPr>
      <p:pic>
        <p:nvPicPr>
          <p:cNvPr id="252" name="Google Shape;252;p21"/>
          <p:cNvPicPr preferRelativeResize="0"/>
          <p:nvPr/>
        </p:nvPicPr>
        <p:blipFill rotWithShape="1">
          <a:blip r:embed="rId2">
            <a:alphaModFix/>
          </a:blip>
          <a:srcRect b="0" l="0" r="0" t="0"/>
          <a:stretch/>
        </p:blipFill>
        <p:spPr>
          <a:xfrm>
            <a:off x="2097147" y="6246434"/>
            <a:ext cx="309929" cy="493980"/>
          </a:xfrm>
          <a:prstGeom prst="rect">
            <a:avLst/>
          </a:prstGeom>
          <a:noFill/>
          <a:ln>
            <a:noFill/>
          </a:ln>
        </p:spPr>
      </p:pic>
      <p:cxnSp>
        <p:nvCxnSpPr>
          <p:cNvPr id="253" name="Google Shape;253;p21"/>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254" name="Google Shape;254;p21"/>
          <p:cNvCxnSpPr/>
          <p:nvPr/>
        </p:nvCxnSpPr>
        <p:spPr>
          <a:xfrm>
            <a:off x="762099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255" name="Google Shape;255;p21"/>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256" name="Google Shape;256;p21"/>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257" name="Google Shape;257;p21"/>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258" name="Google Shape;258;p21"/>
          <p:cNvCxnSpPr/>
          <p:nvPr/>
        </p:nvCxnSpPr>
        <p:spPr>
          <a:xfrm>
            <a:off x="22895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259" name="Google Shape;259;p21"/>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pic>
        <p:nvPicPr>
          <p:cNvPr id="260" name="Google Shape;260;p21"/>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261" name="Google Shape;261;p21"/>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62" name="Google Shape;262;p21"/>
          <p:cNvSpPr txBox="1"/>
          <p:nvPr>
            <p:ph idx="1" type="body"/>
          </p:nvPr>
        </p:nvSpPr>
        <p:spPr>
          <a:xfrm>
            <a:off x="1639564" y="1374414"/>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63" name="Google Shape;263;p21"/>
          <p:cNvSpPr txBox="1"/>
          <p:nvPr>
            <p:ph idx="2" type="body"/>
          </p:nvPr>
        </p:nvSpPr>
        <p:spPr>
          <a:xfrm>
            <a:off x="1627989" y="2592249"/>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64" name="Google Shape;264;p21"/>
          <p:cNvSpPr txBox="1"/>
          <p:nvPr>
            <p:ph idx="3" type="body"/>
          </p:nvPr>
        </p:nvSpPr>
        <p:spPr>
          <a:xfrm>
            <a:off x="1655384" y="3809178"/>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65" name="Google Shape;265;p21"/>
          <p:cNvSpPr txBox="1"/>
          <p:nvPr>
            <p:ph idx="4" type="body"/>
          </p:nvPr>
        </p:nvSpPr>
        <p:spPr>
          <a:xfrm>
            <a:off x="698497" y="1377337"/>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66" name="Google Shape;266;p21"/>
          <p:cNvSpPr txBox="1"/>
          <p:nvPr>
            <p:ph idx="5" type="body"/>
          </p:nvPr>
        </p:nvSpPr>
        <p:spPr>
          <a:xfrm>
            <a:off x="698497" y="3809178"/>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67" name="Google Shape;267;p21"/>
          <p:cNvSpPr txBox="1"/>
          <p:nvPr>
            <p:ph idx="6" type="body"/>
          </p:nvPr>
        </p:nvSpPr>
        <p:spPr>
          <a:xfrm>
            <a:off x="1627989" y="5024978"/>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68" name="Google Shape;268;p21"/>
          <p:cNvSpPr txBox="1"/>
          <p:nvPr>
            <p:ph idx="7" type="body"/>
          </p:nvPr>
        </p:nvSpPr>
        <p:spPr>
          <a:xfrm>
            <a:off x="698497" y="2592249"/>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69" name="Google Shape;269;p21"/>
          <p:cNvSpPr txBox="1"/>
          <p:nvPr>
            <p:ph idx="8" type="body"/>
          </p:nvPr>
        </p:nvSpPr>
        <p:spPr>
          <a:xfrm>
            <a:off x="698497" y="5027421"/>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descr="Una imagen con un muchacho, niño, joven  Descripción generada con muchísima confianza" id="270" name="Google Shape;270;p21"/>
          <p:cNvPicPr preferRelativeResize="0"/>
          <p:nvPr/>
        </p:nvPicPr>
        <p:blipFill rotWithShape="1">
          <a:blip r:embed="rId6">
            <a:alphaModFix/>
          </a:blip>
          <a:srcRect b="0" l="0" r="0" t="0"/>
          <a:stretch/>
        </p:blipFill>
        <p:spPr>
          <a:xfrm>
            <a:off x="6552007" y="2127658"/>
            <a:ext cx="5112981" cy="3839191"/>
          </a:xfrm>
          <a:prstGeom prst="rect">
            <a:avLst/>
          </a:prstGeom>
          <a:noFill/>
          <a:ln cap="sq" cmpd="sng" w="19050">
            <a:solidFill>
              <a:srgbClr val="666666"/>
            </a:solidFill>
            <a:prstDash val="solid"/>
            <a:miter lim="800000"/>
            <a:headEnd len="sm" w="sm" type="none"/>
            <a:tailEnd len="sm" w="sm" type="none"/>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3 points,content box">
  <p:cSld name="4_Title, 3 points,content box 3">
    <p:spTree>
      <p:nvGrpSpPr>
        <p:cNvPr id="271" name="Shape 271"/>
        <p:cNvGrpSpPr/>
        <p:nvPr/>
      </p:nvGrpSpPr>
      <p:grpSpPr>
        <a:xfrm>
          <a:off x="0" y="0"/>
          <a:ext cx="0" cy="0"/>
          <a:chOff x="0" y="0"/>
          <a:chExt cx="0" cy="0"/>
        </a:xfrm>
      </p:grpSpPr>
      <p:pic>
        <p:nvPicPr>
          <p:cNvPr id="272" name="Google Shape;272;p22"/>
          <p:cNvPicPr preferRelativeResize="0"/>
          <p:nvPr/>
        </p:nvPicPr>
        <p:blipFill rotWithShape="1">
          <a:blip r:embed="rId2">
            <a:alphaModFix/>
          </a:blip>
          <a:srcRect b="0" l="0" r="0" t="0"/>
          <a:stretch/>
        </p:blipFill>
        <p:spPr>
          <a:xfrm>
            <a:off x="2097147" y="6246434"/>
            <a:ext cx="309929" cy="493980"/>
          </a:xfrm>
          <a:prstGeom prst="rect">
            <a:avLst/>
          </a:prstGeom>
          <a:noFill/>
          <a:ln>
            <a:noFill/>
          </a:ln>
        </p:spPr>
      </p:pic>
      <p:cxnSp>
        <p:nvCxnSpPr>
          <p:cNvPr id="273" name="Google Shape;273;p22"/>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274" name="Google Shape;274;p22"/>
          <p:cNvCxnSpPr/>
          <p:nvPr/>
        </p:nvCxnSpPr>
        <p:spPr>
          <a:xfrm>
            <a:off x="762099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275" name="Google Shape;275;p22"/>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276" name="Google Shape;276;p22"/>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277" name="Google Shape;277;p22"/>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278" name="Google Shape;278;p22"/>
          <p:cNvCxnSpPr/>
          <p:nvPr/>
        </p:nvCxnSpPr>
        <p:spPr>
          <a:xfrm>
            <a:off x="22895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279" name="Google Shape;279;p22"/>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pic>
        <p:nvPicPr>
          <p:cNvPr id="280" name="Google Shape;280;p22"/>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281" name="Google Shape;281;p22"/>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82" name="Google Shape;282;p22"/>
          <p:cNvSpPr txBox="1"/>
          <p:nvPr>
            <p:ph idx="1" type="body"/>
          </p:nvPr>
        </p:nvSpPr>
        <p:spPr>
          <a:xfrm>
            <a:off x="1639564" y="1374414"/>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83" name="Google Shape;283;p22"/>
          <p:cNvSpPr txBox="1"/>
          <p:nvPr>
            <p:ph idx="2" type="body"/>
          </p:nvPr>
        </p:nvSpPr>
        <p:spPr>
          <a:xfrm>
            <a:off x="1627989" y="2592249"/>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84" name="Google Shape;284;p22"/>
          <p:cNvSpPr txBox="1"/>
          <p:nvPr>
            <p:ph idx="3" type="body"/>
          </p:nvPr>
        </p:nvSpPr>
        <p:spPr>
          <a:xfrm>
            <a:off x="1655384" y="3809178"/>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85" name="Google Shape;285;p22"/>
          <p:cNvSpPr txBox="1"/>
          <p:nvPr>
            <p:ph idx="4" type="body"/>
          </p:nvPr>
        </p:nvSpPr>
        <p:spPr>
          <a:xfrm>
            <a:off x="698497" y="1377337"/>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86" name="Google Shape;286;p22"/>
          <p:cNvSpPr txBox="1"/>
          <p:nvPr>
            <p:ph idx="5" type="body"/>
          </p:nvPr>
        </p:nvSpPr>
        <p:spPr>
          <a:xfrm>
            <a:off x="698497" y="3809178"/>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87" name="Google Shape;287;p22"/>
          <p:cNvSpPr txBox="1"/>
          <p:nvPr>
            <p:ph idx="6" type="body"/>
          </p:nvPr>
        </p:nvSpPr>
        <p:spPr>
          <a:xfrm>
            <a:off x="1627989" y="5024978"/>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88" name="Google Shape;288;p22"/>
          <p:cNvSpPr txBox="1"/>
          <p:nvPr>
            <p:ph idx="7" type="body"/>
          </p:nvPr>
        </p:nvSpPr>
        <p:spPr>
          <a:xfrm>
            <a:off x="698497" y="2592249"/>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89" name="Google Shape;289;p22"/>
          <p:cNvSpPr txBox="1"/>
          <p:nvPr>
            <p:ph idx="8" type="body"/>
          </p:nvPr>
        </p:nvSpPr>
        <p:spPr>
          <a:xfrm>
            <a:off x="698497" y="5027421"/>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90" name="Google Shape;290;p22"/>
          <p:cNvSpPr txBox="1"/>
          <p:nvPr>
            <p:ph idx="9" type="body"/>
          </p:nvPr>
        </p:nvSpPr>
        <p:spPr>
          <a:xfrm>
            <a:off x="8389001" y="1520875"/>
            <a:ext cx="3488100" cy="12366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descr="Una imagen con un muchacho, niño, joven  Descripción generada con muchísima confianza" id="291" name="Google Shape;291;p22"/>
          <p:cNvPicPr preferRelativeResize="0"/>
          <p:nvPr/>
        </p:nvPicPr>
        <p:blipFill rotWithShape="1">
          <a:blip r:embed="rId6">
            <a:alphaModFix/>
          </a:blip>
          <a:srcRect b="0" l="0" r="0" t="0"/>
          <a:stretch/>
        </p:blipFill>
        <p:spPr>
          <a:xfrm>
            <a:off x="5348708" y="3084976"/>
            <a:ext cx="3642575" cy="2854738"/>
          </a:xfrm>
          <a:prstGeom prst="rect">
            <a:avLst/>
          </a:prstGeom>
          <a:noFill/>
          <a:ln cap="sq" cmpd="sng" w="19050">
            <a:solidFill>
              <a:srgbClr val="666666"/>
            </a:solidFill>
            <a:prstDash val="solid"/>
            <a:miter lim="800000"/>
            <a:headEnd len="sm" w="sm" type="none"/>
            <a:tailEnd len="sm" w="sm" type="none"/>
          </a:ln>
        </p:spPr>
      </p:pic>
      <p:sp>
        <p:nvSpPr>
          <p:cNvPr id="292" name="Google Shape;292;p22"/>
          <p:cNvSpPr/>
          <p:nvPr/>
        </p:nvSpPr>
        <p:spPr>
          <a:xfrm>
            <a:off x="8182573" y="1374414"/>
            <a:ext cx="3801300" cy="1571100"/>
          </a:xfrm>
          <a:prstGeom prst="wedgeRoundRectCallout">
            <a:avLst>
              <a:gd fmla="val -43672" name="adj1"/>
              <a:gd fmla="val 91341" name="adj2"/>
              <a:gd fmla="val 16667" name="adj3"/>
            </a:avLst>
          </a:prstGeom>
          <a:no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93" name="Google Shape;293;p22"/>
          <p:cNvSpPr/>
          <p:nvPr/>
        </p:nvSpPr>
        <p:spPr>
          <a:xfrm>
            <a:off x="8852546" y="4379200"/>
            <a:ext cx="3206700" cy="1571100"/>
          </a:xfrm>
          <a:prstGeom prst="wedgeRoundRectCallout">
            <a:avLst>
              <a:gd fmla="val -55946" name="adj1"/>
              <a:gd fmla="val -85718" name="adj2"/>
              <a:gd fmla="val 16667" name="adj3"/>
            </a:avLst>
          </a:prstGeom>
          <a:no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94" name="Google Shape;294;p22"/>
          <p:cNvSpPr txBox="1"/>
          <p:nvPr>
            <p:ph idx="13" type="body"/>
          </p:nvPr>
        </p:nvSpPr>
        <p:spPr>
          <a:xfrm>
            <a:off x="8991285" y="4468187"/>
            <a:ext cx="2885700" cy="13932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acilitator">
  <p:cSld name="Facilitator">
    <p:spTree>
      <p:nvGrpSpPr>
        <p:cNvPr id="14" name="Shape 14"/>
        <p:cNvGrpSpPr/>
        <p:nvPr/>
      </p:nvGrpSpPr>
      <p:grpSpPr>
        <a:xfrm>
          <a:off x="0" y="0"/>
          <a:ext cx="0" cy="0"/>
          <a:chOff x="0" y="0"/>
          <a:chExt cx="0" cy="0"/>
        </a:xfrm>
      </p:grpSpPr>
      <p:sp>
        <p:nvSpPr>
          <p:cNvPr id="15" name="Google Shape;15;p3"/>
          <p:cNvSpPr/>
          <p:nvPr/>
        </p:nvSpPr>
        <p:spPr>
          <a:xfrm>
            <a:off x="0" y="0"/>
            <a:ext cx="12192000" cy="1291200"/>
          </a:xfrm>
          <a:prstGeom prst="rect">
            <a:avLst/>
          </a:prstGeom>
          <a:solidFill>
            <a:srgbClr val="D7E8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867" u="none" cap="none" strike="noStrike">
              <a:solidFill>
                <a:srgbClr val="FFFFFF"/>
              </a:solidFill>
              <a:latin typeface="Calibri"/>
              <a:ea typeface="Calibri"/>
              <a:cs typeface="Calibri"/>
              <a:sym typeface="Calibri"/>
            </a:endParaRPr>
          </a:p>
        </p:txBody>
      </p:sp>
      <p:cxnSp>
        <p:nvCxnSpPr>
          <p:cNvPr id="16" name="Google Shape;16;p3"/>
          <p:cNvCxnSpPr/>
          <p:nvPr/>
        </p:nvCxnSpPr>
        <p:spPr>
          <a:xfrm>
            <a:off x="0" y="1291245"/>
            <a:ext cx="12192000" cy="0"/>
          </a:xfrm>
          <a:prstGeom prst="straightConnector1">
            <a:avLst/>
          </a:prstGeom>
          <a:noFill/>
          <a:ln cap="flat" cmpd="sng" w="76200">
            <a:solidFill>
              <a:srgbClr val="96C93F"/>
            </a:solidFill>
            <a:prstDash val="solid"/>
            <a:miter lim="800000"/>
            <a:headEnd len="sm" w="sm" type="none"/>
            <a:tailEnd len="sm" w="sm" type="none"/>
          </a:ln>
        </p:spPr>
      </p:cxnSp>
      <p:pic>
        <p:nvPicPr>
          <p:cNvPr id="17" name="Google Shape;17;p3"/>
          <p:cNvPicPr preferRelativeResize="0"/>
          <p:nvPr/>
        </p:nvPicPr>
        <p:blipFill rotWithShape="1">
          <a:blip r:embed="rId2">
            <a:alphaModFix/>
          </a:blip>
          <a:srcRect b="0" l="0" r="0" t="0"/>
          <a:stretch/>
        </p:blipFill>
        <p:spPr>
          <a:xfrm>
            <a:off x="9220261" y="169846"/>
            <a:ext cx="2816352" cy="856741"/>
          </a:xfrm>
          <a:prstGeom prst="rect">
            <a:avLst/>
          </a:prstGeom>
          <a:noFill/>
          <a:ln>
            <a:noFill/>
          </a:ln>
        </p:spPr>
      </p:pic>
      <p:cxnSp>
        <p:nvCxnSpPr>
          <p:cNvPr id="18" name="Google Shape;18;p3"/>
          <p:cNvCxnSpPr>
            <a:endCxn id="15" idx="2"/>
          </p:cNvCxnSpPr>
          <p:nvPr/>
        </p:nvCxnSpPr>
        <p:spPr>
          <a:xfrm>
            <a:off x="0" y="1291200"/>
            <a:ext cx="6096000" cy="0"/>
          </a:xfrm>
          <a:prstGeom prst="straightConnector1">
            <a:avLst/>
          </a:prstGeom>
          <a:noFill/>
          <a:ln cap="flat" cmpd="sng" w="76200">
            <a:solidFill>
              <a:srgbClr val="96C93F"/>
            </a:solidFill>
            <a:prstDash val="solid"/>
            <a:miter lim="800000"/>
            <a:headEnd len="sm" w="sm" type="none"/>
            <a:tailEnd len="sm" w="sm" type="none"/>
          </a:ln>
        </p:spPr>
      </p:cxnSp>
      <p:pic>
        <p:nvPicPr>
          <p:cNvPr id="19" name="Google Shape;19;p3"/>
          <p:cNvPicPr preferRelativeResize="0"/>
          <p:nvPr/>
        </p:nvPicPr>
        <p:blipFill rotWithShape="1">
          <a:blip r:embed="rId2">
            <a:alphaModFix/>
          </a:blip>
          <a:srcRect b="0" l="0" r="0" t="0"/>
          <a:stretch/>
        </p:blipFill>
        <p:spPr>
          <a:xfrm>
            <a:off x="9220261" y="169846"/>
            <a:ext cx="2816352" cy="856741"/>
          </a:xfrm>
          <a:prstGeom prst="rect">
            <a:avLst/>
          </a:prstGeom>
          <a:noFill/>
          <a:ln>
            <a:noFill/>
          </a:ln>
        </p:spPr>
      </p:pic>
      <p:sp>
        <p:nvSpPr>
          <p:cNvPr id="20" name="Google Shape;20;p3"/>
          <p:cNvSpPr txBox="1"/>
          <p:nvPr>
            <p:ph type="title"/>
          </p:nvPr>
        </p:nvSpPr>
        <p:spPr>
          <a:xfrm>
            <a:off x="0" y="-1"/>
            <a:ext cx="9160000" cy="1251200"/>
          </a:xfrm>
          <a:prstGeom prst="rect">
            <a:avLst/>
          </a:prstGeom>
          <a:noFill/>
          <a:ln>
            <a:noFill/>
          </a:ln>
        </p:spPr>
        <p:txBody>
          <a:bodyPr anchorCtr="0" anchor="ctr" bIns="34275" lIns="205725" spcFirstLastPara="1" rIns="68575" wrap="square" tIns="34275">
            <a:normAutofit/>
          </a:bodyPr>
          <a:lstStyle>
            <a:lvl1pPr lvl="0" marR="0" rtl="0" algn="l">
              <a:lnSpc>
                <a:spcPct val="90000"/>
              </a:lnSpc>
              <a:spcBef>
                <a:spcPts val="0"/>
              </a:spcBef>
              <a:spcAft>
                <a:spcPts val="0"/>
              </a:spcAft>
              <a:buClr>
                <a:srgbClr val="0771BA"/>
              </a:buClr>
              <a:buSzPts val="3800"/>
              <a:buFont typeface="Calibri"/>
              <a:buNone/>
              <a:defRPr b="1" i="0" sz="5067" u="none" cap="none" strike="noStrike">
                <a:solidFill>
                  <a:srgbClr val="0771BA"/>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867"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867"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867"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867"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867"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867"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867"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867" u="none" cap="none" strike="noStrike">
                <a:solidFill>
                  <a:srgbClr val="000000"/>
                </a:solidFill>
                <a:latin typeface="Arial"/>
                <a:ea typeface="Arial"/>
                <a:cs typeface="Arial"/>
                <a:sym typeface="Arial"/>
              </a:defRPr>
            </a:lvl9pPr>
          </a:lstStyle>
          <a:p/>
        </p:txBody>
      </p:sp>
      <p:sp>
        <p:nvSpPr>
          <p:cNvPr id="21" name="Google Shape;21;p3"/>
          <p:cNvSpPr txBox="1"/>
          <p:nvPr>
            <p:ph idx="1" type="body"/>
          </p:nvPr>
        </p:nvSpPr>
        <p:spPr>
          <a:xfrm>
            <a:off x="0" y="5764437"/>
            <a:ext cx="12192000" cy="1093600"/>
          </a:xfrm>
          <a:prstGeom prst="rect">
            <a:avLst/>
          </a:prstGeom>
          <a:noFill/>
          <a:ln>
            <a:noFill/>
          </a:ln>
        </p:spPr>
        <p:txBody>
          <a:bodyPr anchorCtr="1" anchor="ctr" bIns="34275" lIns="68575" spcFirstLastPara="1" rIns="68575" wrap="square" tIns="34275">
            <a:noAutofit/>
          </a:bodyPr>
          <a:lstStyle>
            <a:lvl1pPr indent="-228600" lvl="0" marL="457200" marR="0" rtl="0" algn="ctr">
              <a:lnSpc>
                <a:spcPct val="90000"/>
              </a:lnSpc>
              <a:spcBef>
                <a:spcPts val="1067"/>
              </a:spcBef>
              <a:spcAft>
                <a:spcPts val="0"/>
              </a:spcAft>
              <a:buClr>
                <a:srgbClr val="0771BA"/>
              </a:buClr>
              <a:buSzPts val="3300"/>
              <a:buFont typeface="Arial"/>
              <a:buNone/>
              <a:defRPr b="1" i="0" sz="4400" u="none" cap="none" strike="noStrike">
                <a:solidFill>
                  <a:srgbClr val="0771BA"/>
                </a:solidFill>
                <a:latin typeface="Calibri"/>
                <a:ea typeface="Calibri"/>
                <a:cs typeface="Calibri"/>
                <a:sym typeface="Calibri"/>
              </a:defRPr>
            </a:lvl1pPr>
            <a:lvl2pPr indent="-342900" lvl="1" marL="914400" marR="0" rtl="0" algn="l">
              <a:lnSpc>
                <a:spcPct val="90000"/>
              </a:lnSpc>
              <a:spcBef>
                <a:spcPts val="533"/>
              </a:spcBef>
              <a:spcAft>
                <a:spcPts val="0"/>
              </a:spcAft>
              <a:buClr>
                <a:schemeClr val="dk1"/>
              </a:buClr>
              <a:buSzPts val="1800"/>
              <a:buFont typeface="Arial"/>
              <a:buChar char="•"/>
              <a:defRPr b="0" i="0" sz="2400" u="none" cap="none" strike="noStrike">
                <a:solidFill>
                  <a:schemeClr val="dk1"/>
                </a:solidFill>
                <a:latin typeface="Calibri"/>
                <a:ea typeface="Calibri"/>
                <a:cs typeface="Calibri"/>
                <a:sym typeface="Calibri"/>
              </a:defRPr>
            </a:lvl2pPr>
            <a:lvl3pPr indent="-323850" lvl="2" marL="1371600" marR="0" rtl="0" algn="l">
              <a:lnSpc>
                <a:spcPct val="90000"/>
              </a:lnSpc>
              <a:spcBef>
                <a:spcPts val="533"/>
              </a:spcBef>
              <a:spcAft>
                <a:spcPts val="0"/>
              </a:spcAft>
              <a:buClr>
                <a:schemeClr val="dk1"/>
              </a:buClr>
              <a:buSzPts val="1500"/>
              <a:buFont typeface="Arial"/>
              <a:buChar char="•"/>
              <a:defRPr b="0" i="0" sz="2000" u="none" cap="none" strike="noStrike">
                <a:solidFill>
                  <a:schemeClr val="dk1"/>
                </a:solidFill>
                <a:latin typeface="Calibri"/>
                <a:ea typeface="Calibri"/>
                <a:cs typeface="Calibri"/>
                <a:sym typeface="Calibri"/>
              </a:defRPr>
            </a:lvl3pPr>
            <a:lvl4pPr indent="-317500" lvl="3" marL="1828800" marR="0" rtl="0" algn="l">
              <a:lnSpc>
                <a:spcPct val="90000"/>
              </a:lnSpc>
              <a:spcBef>
                <a:spcPts val="533"/>
              </a:spcBef>
              <a:spcAft>
                <a:spcPts val="0"/>
              </a:spcAft>
              <a:buClr>
                <a:schemeClr val="dk1"/>
              </a:buClr>
              <a:buSzPts val="1400"/>
              <a:buFont typeface="Arial"/>
              <a:buChar char="•"/>
              <a:defRPr b="0" i="0" sz="1867" u="none" cap="none" strike="noStrike">
                <a:solidFill>
                  <a:schemeClr val="dk1"/>
                </a:solidFill>
                <a:latin typeface="Calibri"/>
                <a:ea typeface="Calibri"/>
                <a:cs typeface="Calibri"/>
                <a:sym typeface="Calibri"/>
              </a:defRPr>
            </a:lvl4pPr>
            <a:lvl5pPr indent="-317500" lvl="4" marL="2286000" marR="0" rtl="0" algn="l">
              <a:lnSpc>
                <a:spcPct val="90000"/>
              </a:lnSpc>
              <a:spcBef>
                <a:spcPts val="533"/>
              </a:spcBef>
              <a:spcAft>
                <a:spcPts val="0"/>
              </a:spcAft>
              <a:buClr>
                <a:schemeClr val="dk1"/>
              </a:buClr>
              <a:buSzPts val="1400"/>
              <a:buFont typeface="Arial"/>
              <a:buChar char="•"/>
              <a:defRPr b="0" i="0" sz="1867" u="none" cap="none" strike="noStrike">
                <a:solidFill>
                  <a:schemeClr val="dk1"/>
                </a:solidFill>
                <a:latin typeface="Calibri"/>
                <a:ea typeface="Calibri"/>
                <a:cs typeface="Calibri"/>
                <a:sym typeface="Calibri"/>
              </a:defRPr>
            </a:lvl5pPr>
            <a:lvl6pPr indent="-317500" lvl="5" marL="2743200" marR="0" rtl="0" algn="l">
              <a:lnSpc>
                <a:spcPct val="90000"/>
              </a:lnSpc>
              <a:spcBef>
                <a:spcPts val="533"/>
              </a:spcBef>
              <a:spcAft>
                <a:spcPts val="0"/>
              </a:spcAft>
              <a:buClr>
                <a:schemeClr val="dk1"/>
              </a:buClr>
              <a:buSzPts val="1400"/>
              <a:buFont typeface="Arial"/>
              <a:buChar char="•"/>
              <a:defRPr b="0" i="0" sz="1867" u="none" cap="none" strike="noStrike">
                <a:solidFill>
                  <a:schemeClr val="dk1"/>
                </a:solidFill>
                <a:latin typeface="Calibri"/>
                <a:ea typeface="Calibri"/>
                <a:cs typeface="Calibri"/>
                <a:sym typeface="Calibri"/>
              </a:defRPr>
            </a:lvl6pPr>
            <a:lvl7pPr indent="-317500" lvl="6" marL="3200400" marR="0" rtl="0" algn="l">
              <a:lnSpc>
                <a:spcPct val="90000"/>
              </a:lnSpc>
              <a:spcBef>
                <a:spcPts val="533"/>
              </a:spcBef>
              <a:spcAft>
                <a:spcPts val="0"/>
              </a:spcAft>
              <a:buClr>
                <a:schemeClr val="dk1"/>
              </a:buClr>
              <a:buSzPts val="1400"/>
              <a:buFont typeface="Arial"/>
              <a:buChar char="•"/>
              <a:defRPr b="0" i="0" sz="1867" u="none" cap="none" strike="noStrike">
                <a:solidFill>
                  <a:schemeClr val="dk1"/>
                </a:solidFill>
                <a:latin typeface="Calibri"/>
                <a:ea typeface="Calibri"/>
                <a:cs typeface="Calibri"/>
                <a:sym typeface="Calibri"/>
              </a:defRPr>
            </a:lvl7pPr>
            <a:lvl8pPr indent="-317500" lvl="7" marL="3657600" marR="0" rtl="0" algn="l">
              <a:lnSpc>
                <a:spcPct val="90000"/>
              </a:lnSpc>
              <a:spcBef>
                <a:spcPts val="533"/>
              </a:spcBef>
              <a:spcAft>
                <a:spcPts val="0"/>
              </a:spcAft>
              <a:buClr>
                <a:schemeClr val="dk1"/>
              </a:buClr>
              <a:buSzPts val="1400"/>
              <a:buFont typeface="Arial"/>
              <a:buChar char="•"/>
              <a:defRPr b="0" i="0" sz="1867" u="none" cap="none" strike="noStrike">
                <a:solidFill>
                  <a:schemeClr val="dk1"/>
                </a:solidFill>
                <a:latin typeface="Calibri"/>
                <a:ea typeface="Calibri"/>
                <a:cs typeface="Calibri"/>
                <a:sym typeface="Calibri"/>
              </a:defRPr>
            </a:lvl8pPr>
            <a:lvl9pPr indent="-317500" lvl="8" marL="4114800" marR="0" rtl="0" algn="l">
              <a:lnSpc>
                <a:spcPct val="90000"/>
              </a:lnSpc>
              <a:spcBef>
                <a:spcPts val="533"/>
              </a:spcBef>
              <a:spcAft>
                <a:spcPts val="0"/>
              </a:spcAft>
              <a:buClr>
                <a:schemeClr val="dk1"/>
              </a:buClr>
              <a:buSzPts val="1400"/>
              <a:buFont typeface="Arial"/>
              <a:buChar char="•"/>
              <a:defRPr b="0" i="0" sz="1867" u="none" cap="none" strike="noStrike">
                <a:solidFill>
                  <a:schemeClr val="dk1"/>
                </a:solidFill>
                <a:latin typeface="Calibri"/>
                <a:ea typeface="Calibri"/>
                <a:cs typeface="Calibri"/>
                <a:sym typeface="Calibri"/>
              </a:defRPr>
            </a:lvl9pPr>
          </a:lstStyle>
          <a:p/>
        </p:txBody>
      </p:sp>
      <p:sp>
        <p:nvSpPr>
          <p:cNvPr id="22" name="Google Shape;22;p3"/>
          <p:cNvSpPr txBox="1"/>
          <p:nvPr>
            <p:ph idx="2" type="body"/>
          </p:nvPr>
        </p:nvSpPr>
        <p:spPr>
          <a:xfrm>
            <a:off x="0" y="1657351"/>
            <a:ext cx="12192000" cy="3524000"/>
          </a:xfrm>
          <a:prstGeom prst="rect">
            <a:avLst/>
          </a:prstGeom>
          <a:noFill/>
          <a:ln>
            <a:noFill/>
          </a:ln>
        </p:spPr>
        <p:txBody>
          <a:bodyPr anchorCtr="0" anchor="t" bIns="34275" lIns="342900" spcFirstLastPara="1" rIns="68575" wrap="square" tIns="34275">
            <a:noAutofit/>
          </a:bodyPr>
          <a:lstStyle>
            <a:lvl1pPr indent="-400050" lvl="0" marL="457200" marR="0" rtl="0" algn="l">
              <a:lnSpc>
                <a:spcPct val="100000"/>
              </a:lnSpc>
              <a:spcBef>
                <a:spcPts val="1067"/>
              </a:spcBef>
              <a:spcAft>
                <a:spcPts val="0"/>
              </a:spcAft>
              <a:buClr>
                <a:srgbClr val="0771BA"/>
              </a:buClr>
              <a:buSzPts val="2700"/>
              <a:buFont typeface="Arial"/>
              <a:buChar char="•"/>
              <a:defRPr b="0" i="0" sz="3600" u="none" cap="none" strike="noStrike">
                <a:solidFill>
                  <a:srgbClr val="0771BA"/>
                </a:solidFill>
                <a:latin typeface="Calibri"/>
                <a:ea typeface="Calibri"/>
                <a:cs typeface="Calibri"/>
                <a:sym typeface="Calibri"/>
              </a:defRPr>
            </a:lvl1pPr>
            <a:lvl2pPr indent="-381000" lvl="1" marL="914400" marR="0" rtl="0" algn="l">
              <a:lnSpc>
                <a:spcPct val="100000"/>
              </a:lnSpc>
              <a:spcBef>
                <a:spcPts val="533"/>
              </a:spcBef>
              <a:spcAft>
                <a:spcPts val="0"/>
              </a:spcAft>
              <a:buClr>
                <a:srgbClr val="0771BA"/>
              </a:buClr>
              <a:buSzPts val="2400"/>
              <a:buFont typeface="Arial"/>
              <a:buChar char="•"/>
              <a:defRPr b="0" i="0" sz="3200" u="none" cap="none" strike="noStrike">
                <a:solidFill>
                  <a:srgbClr val="0771BA"/>
                </a:solidFill>
                <a:latin typeface="Calibri"/>
                <a:ea typeface="Calibri"/>
                <a:cs typeface="Calibri"/>
                <a:sym typeface="Calibri"/>
              </a:defRPr>
            </a:lvl2pPr>
            <a:lvl3pPr indent="-361950" lvl="2" marL="1371600" marR="0" rtl="0" algn="l">
              <a:lnSpc>
                <a:spcPct val="100000"/>
              </a:lnSpc>
              <a:spcBef>
                <a:spcPts val="533"/>
              </a:spcBef>
              <a:spcAft>
                <a:spcPts val="0"/>
              </a:spcAft>
              <a:buClr>
                <a:srgbClr val="0771BA"/>
              </a:buClr>
              <a:buSzPts val="2100"/>
              <a:buFont typeface="Arial"/>
              <a:buChar char="•"/>
              <a:defRPr b="0" i="0" sz="2800" u="none" cap="none" strike="noStrike">
                <a:solidFill>
                  <a:srgbClr val="0771BA"/>
                </a:solidFill>
                <a:latin typeface="Calibri"/>
                <a:ea typeface="Calibri"/>
                <a:cs typeface="Calibri"/>
                <a:sym typeface="Calibri"/>
              </a:defRPr>
            </a:lvl3pPr>
            <a:lvl4pPr indent="-342900" lvl="3" marL="1828800" marR="0" rtl="0" algn="l">
              <a:lnSpc>
                <a:spcPct val="100000"/>
              </a:lnSpc>
              <a:spcBef>
                <a:spcPts val="533"/>
              </a:spcBef>
              <a:spcAft>
                <a:spcPts val="0"/>
              </a:spcAft>
              <a:buClr>
                <a:srgbClr val="0771BA"/>
              </a:buClr>
              <a:buSzPts val="1800"/>
              <a:buFont typeface="Arial"/>
              <a:buChar char="•"/>
              <a:defRPr b="0" i="0" sz="2400" u="none" cap="none" strike="noStrike">
                <a:solidFill>
                  <a:srgbClr val="0771BA"/>
                </a:solidFill>
                <a:latin typeface="Calibri"/>
                <a:ea typeface="Calibri"/>
                <a:cs typeface="Calibri"/>
                <a:sym typeface="Calibri"/>
              </a:defRPr>
            </a:lvl4pPr>
            <a:lvl5pPr indent="-342900" lvl="4" marL="2286000" marR="0" rtl="0" algn="l">
              <a:lnSpc>
                <a:spcPct val="100000"/>
              </a:lnSpc>
              <a:spcBef>
                <a:spcPts val="533"/>
              </a:spcBef>
              <a:spcAft>
                <a:spcPts val="0"/>
              </a:spcAft>
              <a:buClr>
                <a:srgbClr val="0771BA"/>
              </a:buClr>
              <a:buSzPts val="1800"/>
              <a:buFont typeface="Arial"/>
              <a:buChar char="•"/>
              <a:defRPr b="0" i="0" sz="2400" u="none" cap="none" strike="noStrike">
                <a:solidFill>
                  <a:srgbClr val="0771BA"/>
                </a:solidFill>
                <a:latin typeface="Calibri"/>
                <a:ea typeface="Calibri"/>
                <a:cs typeface="Calibri"/>
                <a:sym typeface="Calibri"/>
              </a:defRPr>
            </a:lvl5pPr>
            <a:lvl6pPr indent="-317500" lvl="5" marL="2743200" marR="0" rtl="0" algn="l">
              <a:lnSpc>
                <a:spcPct val="90000"/>
              </a:lnSpc>
              <a:spcBef>
                <a:spcPts val="533"/>
              </a:spcBef>
              <a:spcAft>
                <a:spcPts val="0"/>
              </a:spcAft>
              <a:buClr>
                <a:schemeClr val="dk1"/>
              </a:buClr>
              <a:buSzPts val="1400"/>
              <a:buFont typeface="Arial"/>
              <a:buChar char="•"/>
              <a:defRPr b="0" i="0" sz="1867" u="none" cap="none" strike="noStrike">
                <a:solidFill>
                  <a:schemeClr val="dk1"/>
                </a:solidFill>
                <a:latin typeface="Calibri"/>
                <a:ea typeface="Calibri"/>
                <a:cs typeface="Calibri"/>
                <a:sym typeface="Calibri"/>
              </a:defRPr>
            </a:lvl6pPr>
            <a:lvl7pPr indent="-317500" lvl="6" marL="3200400" marR="0" rtl="0" algn="l">
              <a:lnSpc>
                <a:spcPct val="90000"/>
              </a:lnSpc>
              <a:spcBef>
                <a:spcPts val="533"/>
              </a:spcBef>
              <a:spcAft>
                <a:spcPts val="0"/>
              </a:spcAft>
              <a:buClr>
                <a:schemeClr val="dk1"/>
              </a:buClr>
              <a:buSzPts val="1400"/>
              <a:buFont typeface="Arial"/>
              <a:buChar char="•"/>
              <a:defRPr b="0" i="0" sz="1867" u="none" cap="none" strike="noStrike">
                <a:solidFill>
                  <a:schemeClr val="dk1"/>
                </a:solidFill>
                <a:latin typeface="Calibri"/>
                <a:ea typeface="Calibri"/>
                <a:cs typeface="Calibri"/>
                <a:sym typeface="Calibri"/>
              </a:defRPr>
            </a:lvl7pPr>
            <a:lvl8pPr indent="-317500" lvl="7" marL="3657600" marR="0" rtl="0" algn="l">
              <a:lnSpc>
                <a:spcPct val="90000"/>
              </a:lnSpc>
              <a:spcBef>
                <a:spcPts val="533"/>
              </a:spcBef>
              <a:spcAft>
                <a:spcPts val="0"/>
              </a:spcAft>
              <a:buClr>
                <a:schemeClr val="dk1"/>
              </a:buClr>
              <a:buSzPts val="1400"/>
              <a:buFont typeface="Arial"/>
              <a:buChar char="•"/>
              <a:defRPr b="0" i="0" sz="1867" u="none" cap="none" strike="noStrike">
                <a:solidFill>
                  <a:schemeClr val="dk1"/>
                </a:solidFill>
                <a:latin typeface="Calibri"/>
                <a:ea typeface="Calibri"/>
                <a:cs typeface="Calibri"/>
                <a:sym typeface="Calibri"/>
              </a:defRPr>
            </a:lvl8pPr>
            <a:lvl9pPr indent="-317500" lvl="8" marL="4114800" marR="0" rtl="0" algn="l">
              <a:lnSpc>
                <a:spcPct val="90000"/>
              </a:lnSpc>
              <a:spcBef>
                <a:spcPts val="533"/>
              </a:spcBef>
              <a:spcAft>
                <a:spcPts val="0"/>
              </a:spcAft>
              <a:buClr>
                <a:schemeClr val="dk1"/>
              </a:buClr>
              <a:buSzPts val="1400"/>
              <a:buFont typeface="Arial"/>
              <a:buChar char="•"/>
              <a:defRPr b="0" i="0" sz="1867"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spTree>
      <p:nvGrpSpPr>
        <p:cNvPr id="295" name="Shape 295"/>
        <p:cNvGrpSpPr/>
        <p:nvPr/>
      </p:nvGrpSpPr>
      <p:grpSpPr>
        <a:xfrm>
          <a:off x="0" y="0"/>
          <a:ext cx="0" cy="0"/>
          <a:chOff x="0" y="0"/>
          <a:chExt cx="0" cy="0"/>
        </a:xfrm>
      </p:grpSpPr>
      <p:pic>
        <p:nvPicPr>
          <p:cNvPr id="296" name="Google Shape;296;p23"/>
          <p:cNvPicPr preferRelativeResize="0"/>
          <p:nvPr/>
        </p:nvPicPr>
        <p:blipFill rotWithShape="1">
          <a:blip r:embed="rId2">
            <a:alphaModFix/>
          </a:blip>
          <a:srcRect b="0" l="0" r="0" t="0"/>
          <a:stretch/>
        </p:blipFill>
        <p:spPr>
          <a:xfrm>
            <a:off x="2097147" y="6246434"/>
            <a:ext cx="309929" cy="493980"/>
          </a:xfrm>
          <a:prstGeom prst="rect">
            <a:avLst/>
          </a:prstGeom>
          <a:noFill/>
          <a:ln>
            <a:noFill/>
          </a:ln>
        </p:spPr>
      </p:pic>
      <p:cxnSp>
        <p:nvCxnSpPr>
          <p:cNvPr id="297" name="Google Shape;297;p23"/>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298" name="Google Shape;298;p23"/>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299" name="Google Shape;299;p23"/>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300" name="Google Shape;300;p23"/>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01" name="Google Shape;301;p23"/>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302" name="Google Shape;302;p23"/>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303" name="Google Shape;303;p23"/>
          <p:cNvPicPr preferRelativeResize="0"/>
          <p:nvPr/>
        </p:nvPicPr>
        <p:blipFill rotWithShape="1">
          <a:blip r:embed="rId4">
            <a:alphaModFix/>
          </a:blip>
          <a:srcRect b="0" l="0" r="0" t="0"/>
          <a:stretch/>
        </p:blipFill>
        <p:spPr>
          <a:xfrm>
            <a:off x="4458273" y="6324412"/>
            <a:ext cx="529889" cy="497950"/>
          </a:xfrm>
          <a:prstGeom prst="rect">
            <a:avLst/>
          </a:prstGeom>
          <a:noFill/>
          <a:ln>
            <a:noFill/>
          </a:ln>
        </p:spPr>
      </p:pic>
      <p:pic>
        <p:nvPicPr>
          <p:cNvPr descr="A picture containing vector graphics&#10;&#10;Description automatically generated" id="304" name="Google Shape;304;p23"/>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305" name="Google Shape;305;p23"/>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06" name="Google Shape;306;p23"/>
          <p:cNvSpPr txBox="1"/>
          <p:nvPr>
            <p:ph idx="1" type="body"/>
          </p:nvPr>
        </p:nvSpPr>
        <p:spPr>
          <a:xfrm>
            <a:off x="421059" y="1739549"/>
            <a:ext cx="6408600" cy="364020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2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81000" lvl="4" marL="22860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07" name="Google Shape;307;p23"/>
          <p:cNvSpPr txBox="1"/>
          <p:nvPr>
            <p:ph idx="2" type="body"/>
          </p:nvPr>
        </p:nvSpPr>
        <p:spPr>
          <a:xfrm>
            <a:off x="7182346" y="1811338"/>
            <a:ext cx="4443600" cy="36402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boxes">
  <p:cSld name="Title, 2 content boxes">
    <p:spTree>
      <p:nvGrpSpPr>
        <p:cNvPr id="308" name="Shape 308"/>
        <p:cNvGrpSpPr/>
        <p:nvPr/>
      </p:nvGrpSpPr>
      <p:grpSpPr>
        <a:xfrm>
          <a:off x="0" y="0"/>
          <a:ext cx="0" cy="0"/>
          <a:chOff x="0" y="0"/>
          <a:chExt cx="0" cy="0"/>
        </a:xfrm>
      </p:grpSpPr>
      <p:pic>
        <p:nvPicPr>
          <p:cNvPr id="309" name="Google Shape;309;p24"/>
          <p:cNvPicPr preferRelativeResize="0"/>
          <p:nvPr/>
        </p:nvPicPr>
        <p:blipFill rotWithShape="1">
          <a:blip r:embed="rId2">
            <a:alphaModFix/>
          </a:blip>
          <a:srcRect b="0" l="0" r="0" t="0"/>
          <a:stretch/>
        </p:blipFill>
        <p:spPr>
          <a:xfrm>
            <a:off x="2097147" y="6246434"/>
            <a:ext cx="309929" cy="493980"/>
          </a:xfrm>
          <a:prstGeom prst="rect">
            <a:avLst/>
          </a:prstGeom>
          <a:noFill/>
          <a:ln>
            <a:noFill/>
          </a:ln>
        </p:spPr>
      </p:pic>
      <p:cxnSp>
        <p:nvCxnSpPr>
          <p:cNvPr id="310" name="Google Shape;310;p24"/>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11" name="Google Shape;311;p24"/>
          <p:cNvCxnSpPr/>
          <p:nvPr/>
        </p:nvCxnSpPr>
        <p:spPr>
          <a:xfrm>
            <a:off x="762099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312" name="Google Shape;312;p24"/>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313" name="Google Shape;313;p24"/>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314" name="Google Shape;314;p24"/>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315" name="Google Shape;315;p24"/>
          <p:cNvCxnSpPr/>
          <p:nvPr/>
        </p:nvCxnSpPr>
        <p:spPr>
          <a:xfrm>
            <a:off x="22895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16" name="Google Shape;316;p24"/>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pic>
        <p:nvPicPr>
          <p:cNvPr id="317" name="Google Shape;317;p24"/>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318" name="Google Shape;318;p24"/>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19" name="Google Shape;319;p24"/>
          <p:cNvSpPr txBox="1"/>
          <p:nvPr>
            <p:ph idx="1" type="body"/>
          </p:nvPr>
        </p:nvSpPr>
        <p:spPr>
          <a:xfrm>
            <a:off x="1114424" y="1558925"/>
            <a:ext cx="4583400" cy="444180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20" name="Google Shape;320;p24"/>
          <p:cNvSpPr txBox="1"/>
          <p:nvPr>
            <p:ph idx="2" type="body"/>
          </p:nvPr>
        </p:nvSpPr>
        <p:spPr>
          <a:xfrm>
            <a:off x="6494085" y="1558924"/>
            <a:ext cx="4583400" cy="444180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2 content boxes">
  <p:cSld name="1_Title, 2 content boxes">
    <p:spTree>
      <p:nvGrpSpPr>
        <p:cNvPr id="321" name="Shape 321"/>
        <p:cNvGrpSpPr/>
        <p:nvPr/>
      </p:nvGrpSpPr>
      <p:grpSpPr>
        <a:xfrm>
          <a:off x="0" y="0"/>
          <a:ext cx="0" cy="0"/>
          <a:chOff x="0" y="0"/>
          <a:chExt cx="0" cy="0"/>
        </a:xfrm>
      </p:grpSpPr>
      <p:pic>
        <p:nvPicPr>
          <p:cNvPr id="322" name="Google Shape;322;p25"/>
          <p:cNvPicPr preferRelativeResize="0"/>
          <p:nvPr/>
        </p:nvPicPr>
        <p:blipFill rotWithShape="1">
          <a:blip r:embed="rId2">
            <a:alphaModFix/>
          </a:blip>
          <a:srcRect b="0" l="0" r="0" t="0"/>
          <a:stretch/>
        </p:blipFill>
        <p:spPr>
          <a:xfrm>
            <a:off x="2097147" y="6246434"/>
            <a:ext cx="309929" cy="493980"/>
          </a:xfrm>
          <a:prstGeom prst="rect">
            <a:avLst/>
          </a:prstGeom>
          <a:noFill/>
          <a:ln>
            <a:noFill/>
          </a:ln>
        </p:spPr>
      </p:pic>
      <p:cxnSp>
        <p:nvCxnSpPr>
          <p:cNvPr id="323" name="Google Shape;323;p25"/>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24" name="Google Shape;324;p25"/>
          <p:cNvCxnSpPr/>
          <p:nvPr/>
        </p:nvCxnSpPr>
        <p:spPr>
          <a:xfrm>
            <a:off x="762099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325" name="Google Shape;325;p25"/>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326" name="Google Shape;326;p25"/>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327" name="Google Shape;327;p25"/>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328" name="Google Shape;328;p25"/>
          <p:cNvCxnSpPr/>
          <p:nvPr/>
        </p:nvCxnSpPr>
        <p:spPr>
          <a:xfrm>
            <a:off x="22895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29" name="Google Shape;329;p25"/>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pic>
        <p:nvPicPr>
          <p:cNvPr id="330" name="Google Shape;330;p25"/>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331" name="Google Shape;331;p25"/>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32" name="Google Shape;332;p25"/>
          <p:cNvSpPr txBox="1"/>
          <p:nvPr>
            <p:ph idx="1" type="body"/>
          </p:nvPr>
        </p:nvSpPr>
        <p:spPr>
          <a:xfrm>
            <a:off x="5528247" y="1563523"/>
            <a:ext cx="6168300" cy="411240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33" name="Google Shape;333;p25"/>
          <p:cNvSpPr txBox="1"/>
          <p:nvPr>
            <p:ph idx="2" type="body"/>
          </p:nvPr>
        </p:nvSpPr>
        <p:spPr>
          <a:xfrm>
            <a:off x="1660584" y="1604102"/>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34" name="Google Shape;334;p25"/>
          <p:cNvSpPr txBox="1"/>
          <p:nvPr>
            <p:ph idx="3" type="body"/>
          </p:nvPr>
        </p:nvSpPr>
        <p:spPr>
          <a:xfrm>
            <a:off x="1660585" y="3034440"/>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35" name="Google Shape;335;p25"/>
          <p:cNvSpPr txBox="1"/>
          <p:nvPr>
            <p:ph idx="4" type="body"/>
          </p:nvPr>
        </p:nvSpPr>
        <p:spPr>
          <a:xfrm>
            <a:off x="1660585" y="4505841"/>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36" name="Google Shape;336;p25"/>
          <p:cNvSpPr txBox="1"/>
          <p:nvPr>
            <p:ph idx="5" type="body"/>
          </p:nvPr>
        </p:nvSpPr>
        <p:spPr>
          <a:xfrm>
            <a:off x="698500" y="1615215"/>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37" name="Google Shape;337;p25"/>
          <p:cNvSpPr txBox="1"/>
          <p:nvPr>
            <p:ph idx="6" type="body"/>
          </p:nvPr>
        </p:nvSpPr>
        <p:spPr>
          <a:xfrm>
            <a:off x="698498" y="3040794"/>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38" name="Google Shape;338;p25"/>
          <p:cNvSpPr txBox="1"/>
          <p:nvPr>
            <p:ph idx="7" type="body"/>
          </p:nvPr>
        </p:nvSpPr>
        <p:spPr>
          <a:xfrm>
            <a:off x="698498" y="4505840"/>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ustom Layout">
  <p:cSld name="3_Custom Layout">
    <p:spTree>
      <p:nvGrpSpPr>
        <p:cNvPr id="339" name="Shape 339"/>
        <p:cNvGrpSpPr/>
        <p:nvPr/>
      </p:nvGrpSpPr>
      <p:grpSpPr>
        <a:xfrm>
          <a:off x="0" y="0"/>
          <a:ext cx="0" cy="0"/>
          <a:chOff x="0" y="0"/>
          <a:chExt cx="0" cy="0"/>
        </a:xfrm>
      </p:grpSpPr>
      <p:pic>
        <p:nvPicPr>
          <p:cNvPr id="340" name="Google Shape;340;p26"/>
          <p:cNvPicPr preferRelativeResize="0"/>
          <p:nvPr/>
        </p:nvPicPr>
        <p:blipFill rotWithShape="1">
          <a:blip r:embed="rId2">
            <a:alphaModFix/>
          </a:blip>
          <a:srcRect b="0" l="0" r="0" t="0"/>
          <a:stretch/>
        </p:blipFill>
        <p:spPr>
          <a:xfrm>
            <a:off x="2097147" y="6246434"/>
            <a:ext cx="309929" cy="493980"/>
          </a:xfrm>
          <a:prstGeom prst="rect">
            <a:avLst/>
          </a:prstGeom>
          <a:noFill/>
          <a:ln>
            <a:noFill/>
          </a:ln>
        </p:spPr>
      </p:pic>
      <p:cxnSp>
        <p:nvCxnSpPr>
          <p:cNvPr id="341" name="Google Shape;341;p26"/>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42" name="Google Shape;342;p26"/>
          <p:cNvCxnSpPr/>
          <p:nvPr/>
        </p:nvCxnSpPr>
        <p:spPr>
          <a:xfrm>
            <a:off x="762099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343" name="Google Shape;343;p26"/>
          <p:cNvCxnSpPr/>
          <p:nvPr/>
        </p:nvCxnSpPr>
        <p:spPr>
          <a:xfrm>
            <a:off x="10120153" y="6584021"/>
            <a:ext cx="2082600" cy="0"/>
          </a:xfrm>
          <a:prstGeom prst="straightConnector1">
            <a:avLst/>
          </a:prstGeom>
          <a:noFill/>
          <a:ln cap="flat" cmpd="sng" w="25400">
            <a:solidFill>
              <a:srgbClr val="96C934"/>
            </a:solidFill>
            <a:prstDash val="solid"/>
            <a:miter lim="800000"/>
            <a:headEnd len="sm" w="sm" type="none"/>
            <a:tailEnd len="sm" w="sm" type="none"/>
          </a:ln>
        </p:spPr>
      </p:cxnSp>
      <p:pic>
        <p:nvPicPr>
          <p:cNvPr id="344" name="Google Shape;344;p26"/>
          <p:cNvPicPr preferRelativeResize="0"/>
          <p:nvPr/>
        </p:nvPicPr>
        <p:blipFill rotWithShape="1">
          <a:blip r:embed="rId3">
            <a:alphaModFix/>
          </a:blip>
          <a:srcRect b="0" l="0" r="0" t="0"/>
          <a:stretch/>
        </p:blipFill>
        <p:spPr>
          <a:xfrm>
            <a:off x="9702615" y="6196177"/>
            <a:ext cx="491968" cy="536174"/>
          </a:xfrm>
          <a:prstGeom prst="rect">
            <a:avLst/>
          </a:prstGeom>
          <a:noFill/>
          <a:ln>
            <a:noFill/>
          </a:ln>
        </p:spPr>
      </p:pic>
      <p:cxnSp>
        <p:nvCxnSpPr>
          <p:cNvPr id="345" name="Google Shape;345;p26"/>
          <p:cNvCxnSpPr/>
          <p:nvPr/>
        </p:nvCxnSpPr>
        <p:spPr>
          <a:xfrm>
            <a:off x="22895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46" name="Google Shape;346;p26"/>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347" name="Google Shape;347;p26"/>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348" name="Google Shape;348;p26"/>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349" name="Google Shape;349;p26"/>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50" name="Google Shape;350;p26"/>
          <p:cNvSpPr txBox="1"/>
          <p:nvPr>
            <p:ph idx="1" type="body"/>
          </p:nvPr>
        </p:nvSpPr>
        <p:spPr>
          <a:xfrm>
            <a:off x="1265238" y="1692275"/>
            <a:ext cx="9766200" cy="406710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Custom Layout">
  <p:cSld name="4_Custom Layout">
    <p:spTree>
      <p:nvGrpSpPr>
        <p:cNvPr id="351" name="Shape 351"/>
        <p:cNvGrpSpPr/>
        <p:nvPr/>
      </p:nvGrpSpPr>
      <p:grpSpPr>
        <a:xfrm>
          <a:off x="0" y="0"/>
          <a:ext cx="0" cy="0"/>
          <a:chOff x="0" y="0"/>
          <a:chExt cx="0" cy="0"/>
        </a:xfrm>
      </p:grpSpPr>
      <p:pic>
        <p:nvPicPr>
          <p:cNvPr id="352" name="Google Shape;352;p27"/>
          <p:cNvPicPr preferRelativeResize="0"/>
          <p:nvPr/>
        </p:nvPicPr>
        <p:blipFill rotWithShape="1">
          <a:blip r:embed="rId2">
            <a:alphaModFix/>
          </a:blip>
          <a:srcRect b="0" l="0" r="0" t="0"/>
          <a:stretch/>
        </p:blipFill>
        <p:spPr>
          <a:xfrm>
            <a:off x="2097147" y="6246434"/>
            <a:ext cx="309929" cy="493980"/>
          </a:xfrm>
          <a:prstGeom prst="rect">
            <a:avLst/>
          </a:prstGeom>
          <a:noFill/>
          <a:ln>
            <a:noFill/>
          </a:ln>
        </p:spPr>
      </p:pic>
      <p:cxnSp>
        <p:nvCxnSpPr>
          <p:cNvPr id="353" name="Google Shape;353;p27"/>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54" name="Google Shape;354;p27"/>
          <p:cNvCxnSpPr/>
          <p:nvPr/>
        </p:nvCxnSpPr>
        <p:spPr>
          <a:xfrm>
            <a:off x="762099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355" name="Google Shape;355;p27"/>
          <p:cNvCxnSpPr/>
          <p:nvPr/>
        </p:nvCxnSpPr>
        <p:spPr>
          <a:xfrm>
            <a:off x="10120153" y="6584021"/>
            <a:ext cx="2082600" cy="0"/>
          </a:xfrm>
          <a:prstGeom prst="straightConnector1">
            <a:avLst/>
          </a:prstGeom>
          <a:noFill/>
          <a:ln cap="flat" cmpd="sng" w="25400">
            <a:solidFill>
              <a:srgbClr val="96C934"/>
            </a:solidFill>
            <a:prstDash val="solid"/>
            <a:miter lim="800000"/>
            <a:headEnd len="sm" w="sm" type="none"/>
            <a:tailEnd len="sm" w="sm" type="none"/>
          </a:ln>
        </p:spPr>
      </p:cxnSp>
      <p:pic>
        <p:nvPicPr>
          <p:cNvPr id="356" name="Google Shape;356;p27"/>
          <p:cNvPicPr preferRelativeResize="0"/>
          <p:nvPr/>
        </p:nvPicPr>
        <p:blipFill rotWithShape="1">
          <a:blip r:embed="rId3">
            <a:alphaModFix/>
          </a:blip>
          <a:srcRect b="0" l="0" r="0" t="0"/>
          <a:stretch/>
        </p:blipFill>
        <p:spPr>
          <a:xfrm>
            <a:off x="9702615" y="6196177"/>
            <a:ext cx="491968" cy="536174"/>
          </a:xfrm>
          <a:prstGeom prst="rect">
            <a:avLst/>
          </a:prstGeom>
          <a:noFill/>
          <a:ln>
            <a:noFill/>
          </a:ln>
        </p:spPr>
      </p:pic>
      <p:cxnSp>
        <p:nvCxnSpPr>
          <p:cNvPr id="357" name="Google Shape;357;p27"/>
          <p:cNvCxnSpPr/>
          <p:nvPr/>
        </p:nvCxnSpPr>
        <p:spPr>
          <a:xfrm>
            <a:off x="22895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58" name="Google Shape;358;p27"/>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359" name="Google Shape;359;p27"/>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360" name="Google Shape;360;p27"/>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361" name="Google Shape;361;p27"/>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62" name="Google Shape;362;p27"/>
          <p:cNvSpPr txBox="1"/>
          <p:nvPr>
            <p:ph idx="1" type="body"/>
          </p:nvPr>
        </p:nvSpPr>
        <p:spPr>
          <a:xfrm>
            <a:off x="1185028" y="1692275"/>
            <a:ext cx="4830900" cy="406710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63" name="Google Shape;363;p27"/>
          <p:cNvSpPr txBox="1"/>
          <p:nvPr>
            <p:ph idx="2" type="body"/>
          </p:nvPr>
        </p:nvSpPr>
        <p:spPr>
          <a:xfrm>
            <a:off x="6250420" y="1692275"/>
            <a:ext cx="4756500" cy="4100700"/>
          </a:xfrm>
          <a:prstGeom prst="rect">
            <a:avLst/>
          </a:prstGeom>
          <a:noFill/>
          <a:ln>
            <a:noFill/>
          </a:ln>
        </p:spPr>
        <p:txBody>
          <a:bodyPr anchorCtr="0" anchor="ctr"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Leveled Text, Pic">
  <p:cSld name="Title. Leveled Text, Pic">
    <p:spTree>
      <p:nvGrpSpPr>
        <p:cNvPr id="364" name="Shape 364"/>
        <p:cNvGrpSpPr/>
        <p:nvPr/>
      </p:nvGrpSpPr>
      <p:grpSpPr>
        <a:xfrm>
          <a:off x="0" y="0"/>
          <a:ext cx="0" cy="0"/>
          <a:chOff x="0" y="0"/>
          <a:chExt cx="0" cy="0"/>
        </a:xfrm>
      </p:grpSpPr>
      <p:sp>
        <p:nvSpPr>
          <p:cNvPr id="365" name="Google Shape;365;p28"/>
          <p:cNvSpPr/>
          <p:nvPr>
            <p:ph idx="2" type="pic"/>
          </p:nvPr>
        </p:nvSpPr>
        <p:spPr>
          <a:xfrm>
            <a:off x="8142818" y="1687513"/>
            <a:ext cx="3587700" cy="3764100"/>
          </a:xfrm>
          <a:prstGeom prst="rect">
            <a:avLst/>
          </a:prstGeom>
          <a:noFill/>
          <a:ln cap="flat" cmpd="sng" w="19050">
            <a:solidFill>
              <a:srgbClr val="666666"/>
            </a:solidFill>
            <a:prstDash val="solid"/>
            <a:round/>
            <a:headEnd len="sm" w="sm" type="none"/>
            <a:tailEnd len="sm" w="sm" type="none"/>
          </a:ln>
        </p:spPr>
      </p:sp>
      <p:sp>
        <p:nvSpPr>
          <p:cNvPr id="366" name="Google Shape;366;p28"/>
          <p:cNvSpPr txBox="1"/>
          <p:nvPr>
            <p:ph idx="1" type="body"/>
          </p:nvPr>
        </p:nvSpPr>
        <p:spPr>
          <a:xfrm>
            <a:off x="258234" y="1687513"/>
            <a:ext cx="7884600" cy="3764100"/>
          </a:xfrm>
          <a:prstGeom prst="rect">
            <a:avLst/>
          </a:prstGeom>
          <a:noFill/>
          <a:ln>
            <a:noFill/>
          </a:ln>
        </p:spPr>
        <p:txBody>
          <a:bodyPr anchorCtr="0" anchor="t" bIns="45700" lIns="91425" spcFirstLastPara="1" rIns="91425" wrap="square" tIns="45700">
            <a:norm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67" name="Google Shape;367;p28"/>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372" name="Shape 372"/>
        <p:cNvGrpSpPr/>
        <p:nvPr/>
      </p:nvGrpSpPr>
      <p:grpSpPr>
        <a:xfrm>
          <a:off x="0" y="0"/>
          <a:ext cx="0" cy="0"/>
          <a:chOff x="0" y="0"/>
          <a:chExt cx="0" cy="0"/>
        </a:xfrm>
      </p:grpSpPr>
      <p:sp>
        <p:nvSpPr>
          <p:cNvPr id="373" name="Google Shape;373;p30"/>
          <p:cNvSpPr txBox="1"/>
          <p:nvPr>
            <p:ph idx="1" type="body"/>
          </p:nvPr>
        </p:nvSpPr>
        <p:spPr>
          <a:xfrm>
            <a:off x="4588042" y="1489802"/>
            <a:ext cx="7205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74" name="Google Shape;374;p30"/>
          <p:cNvSpPr txBox="1"/>
          <p:nvPr>
            <p:ph idx="2" type="body"/>
          </p:nvPr>
        </p:nvSpPr>
        <p:spPr>
          <a:xfrm>
            <a:off x="4588042" y="2653440"/>
            <a:ext cx="7205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75" name="Google Shape;375;p30"/>
          <p:cNvSpPr txBox="1"/>
          <p:nvPr>
            <p:ph idx="3" type="body"/>
          </p:nvPr>
        </p:nvSpPr>
        <p:spPr>
          <a:xfrm>
            <a:off x="4588042" y="3817079"/>
            <a:ext cx="7205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76" name="Google Shape;376;p30"/>
          <p:cNvSpPr txBox="1"/>
          <p:nvPr>
            <p:ph idx="4" type="body"/>
          </p:nvPr>
        </p:nvSpPr>
        <p:spPr>
          <a:xfrm>
            <a:off x="4588042" y="4992079"/>
            <a:ext cx="7205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77" name="Google Shape;377;p30"/>
          <p:cNvSpPr txBox="1"/>
          <p:nvPr>
            <p:ph idx="5" type="body"/>
          </p:nvPr>
        </p:nvSpPr>
        <p:spPr>
          <a:xfrm>
            <a:off x="691245" y="1502511"/>
            <a:ext cx="3435300" cy="10431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78" name="Google Shape;378;p30"/>
          <p:cNvSpPr txBox="1"/>
          <p:nvPr>
            <p:ph idx="6" type="body"/>
          </p:nvPr>
        </p:nvSpPr>
        <p:spPr>
          <a:xfrm>
            <a:off x="693292" y="2653440"/>
            <a:ext cx="3433200" cy="10431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79" name="Google Shape;379;p30"/>
          <p:cNvSpPr txBox="1"/>
          <p:nvPr>
            <p:ph idx="7" type="body"/>
          </p:nvPr>
        </p:nvSpPr>
        <p:spPr>
          <a:xfrm>
            <a:off x="691246" y="3804369"/>
            <a:ext cx="3433200" cy="10431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80" name="Google Shape;380;p30"/>
          <p:cNvSpPr txBox="1"/>
          <p:nvPr>
            <p:ph idx="8" type="body"/>
          </p:nvPr>
        </p:nvSpPr>
        <p:spPr>
          <a:xfrm>
            <a:off x="691245" y="4959551"/>
            <a:ext cx="3433200" cy="10431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81" name="Google Shape;381;p30"/>
          <p:cNvSpPr txBox="1"/>
          <p:nvPr>
            <p:ph type="ctrTitle"/>
          </p:nvPr>
        </p:nvSpPr>
        <p:spPr>
          <a:xfrm>
            <a:off x="0" y="32084"/>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382" name="Google Shape;382;p30"/>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383" name="Google Shape;383;p30"/>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384" name="Google Shape;384;p30"/>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385" name="Google Shape;385;p30"/>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86" name="Google Shape;386;p30"/>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87" name="Google Shape;387;p30"/>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388" name="Google Shape;388;p30"/>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389" name="Google Shape;389;p30"/>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390" name="Google Shape;390;p30"/>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teracy terms">
  <p:cSld name="Custom Layout_1">
    <p:spTree>
      <p:nvGrpSpPr>
        <p:cNvPr id="391" name="Shape 391"/>
        <p:cNvGrpSpPr/>
        <p:nvPr/>
      </p:nvGrpSpPr>
      <p:grpSpPr>
        <a:xfrm>
          <a:off x="0" y="0"/>
          <a:ext cx="0" cy="0"/>
          <a:chOff x="0" y="0"/>
          <a:chExt cx="0" cy="0"/>
        </a:xfrm>
      </p:grpSpPr>
      <p:sp>
        <p:nvSpPr>
          <p:cNvPr id="392" name="Google Shape;392;p31"/>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393" name="Google Shape;393;p31"/>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394" name="Google Shape;394;p31"/>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95" name="Google Shape;395;p31"/>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396" name="Google Shape;396;p31"/>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397" name="Google Shape;397;p31"/>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98" name="Google Shape;398;p31"/>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399" name="Google Shape;399;p31"/>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400" name="Google Shape;400;p31"/>
          <p:cNvPicPr preferRelativeResize="0"/>
          <p:nvPr/>
        </p:nvPicPr>
        <p:blipFill rotWithShape="1">
          <a:blip r:embed="rId4">
            <a:alphaModFix/>
          </a:blip>
          <a:srcRect b="0" l="0" r="0" t="0"/>
          <a:stretch/>
        </p:blipFill>
        <p:spPr>
          <a:xfrm>
            <a:off x="4458273" y="6324412"/>
            <a:ext cx="529889" cy="497950"/>
          </a:xfrm>
          <a:prstGeom prst="rect">
            <a:avLst/>
          </a:prstGeom>
          <a:noFill/>
          <a:ln>
            <a:noFill/>
          </a:ln>
        </p:spPr>
      </p:pic>
      <p:pic>
        <p:nvPicPr>
          <p:cNvPr descr="A picture containing vector graphics&#10;&#10;Description automatically generated" id="401" name="Google Shape;401;p31"/>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402" name="Google Shape;402;p31"/>
          <p:cNvSpPr txBox="1"/>
          <p:nvPr>
            <p:ph idx="1" type="body"/>
          </p:nvPr>
        </p:nvSpPr>
        <p:spPr>
          <a:xfrm>
            <a:off x="4588042" y="1489802"/>
            <a:ext cx="7205400" cy="1055700"/>
          </a:xfrm>
          <a:prstGeom prst="rect">
            <a:avLst/>
          </a:prstGeom>
          <a:noFill/>
          <a:ln>
            <a:noFill/>
          </a:ln>
        </p:spPr>
        <p:txBody>
          <a:bodyPr anchorCtr="0" anchor="ctr" bIns="45700" lIns="91425" spcFirstLastPara="1" rIns="91425" wrap="square" tIns="45700">
            <a:norm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403" name="Google Shape;403;p31"/>
          <p:cNvSpPr txBox="1"/>
          <p:nvPr>
            <p:ph idx="2" type="body"/>
          </p:nvPr>
        </p:nvSpPr>
        <p:spPr>
          <a:xfrm>
            <a:off x="4588042" y="2653440"/>
            <a:ext cx="7205400" cy="1055700"/>
          </a:xfrm>
          <a:prstGeom prst="rect">
            <a:avLst/>
          </a:prstGeom>
          <a:noFill/>
          <a:ln>
            <a:noFill/>
          </a:ln>
        </p:spPr>
        <p:txBody>
          <a:bodyPr anchorCtr="0" anchor="ctr" bIns="45700" lIns="91425" spcFirstLastPara="1" rIns="91425" wrap="square" tIns="45700">
            <a:norm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404" name="Google Shape;404;p31"/>
          <p:cNvSpPr txBox="1"/>
          <p:nvPr>
            <p:ph idx="3" type="body"/>
          </p:nvPr>
        </p:nvSpPr>
        <p:spPr>
          <a:xfrm>
            <a:off x="4588042" y="3817079"/>
            <a:ext cx="7205400" cy="1055700"/>
          </a:xfrm>
          <a:prstGeom prst="rect">
            <a:avLst/>
          </a:prstGeom>
          <a:noFill/>
          <a:ln>
            <a:noFill/>
          </a:ln>
        </p:spPr>
        <p:txBody>
          <a:bodyPr anchorCtr="0" anchor="ctr" bIns="45700" lIns="91425" spcFirstLastPara="1" rIns="91425" wrap="square" tIns="45700">
            <a:norm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405" name="Google Shape;405;p31"/>
          <p:cNvSpPr txBox="1"/>
          <p:nvPr>
            <p:ph idx="4" type="body"/>
          </p:nvPr>
        </p:nvSpPr>
        <p:spPr>
          <a:xfrm>
            <a:off x="4588042" y="4992079"/>
            <a:ext cx="7205400" cy="1055700"/>
          </a:xfrm>
          <a:prstGeom prst="rect">
            <a:avLst/>
          </a:prstGeom>
          <a:noFill/>
          <a:ln>
            <a:noFill/>
          </a:ln>
        </p:spPr>
        <p:txBody>
          <a:bodyPr anchorCtr="0" anchor="ctr" bIns="45700" lIns="91425" spcFirstLastPara="1" rIns="91425" wrap="square" tIns="45700">
            <a:norm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406" name="Google Shape;406;p31"/>
          <p:cNvSpPr txBox="1"/>
          <p:nvPr>
            <p:ph idx="5" type="body"/>
          </p:nvPr>
        </p:nvSpPr>
        <p:spPr>
          <a:xfrm>
            <a:off x="691245" y="1502511"/>
            <a:ext cx="3435300" cy="1043100"/>
          </a:xfrm>
          <a:prstGeom prst="rect">
            <a:avLst/>
          </a:prstGeom>
          <a:noFill/>
          <a:ln>
            <a:noFill/>
          </a:ln>
        </p:spPr>
        <p:txBody>
          <a:bodyPr anchorCtr="0" anchor="ctr"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407" name="Google Shape;407;p31"/>
          <p:cNvSpPr txBox="1"/>
          <p:nvPr>
            <p:ph idx="6" type="body"/>
          </p:nvPr>
        </p:nvSpPr>
        <p:spPr>
          <a:xfrm>
            <a:off x="693292" y="2653440"/>
            <a:ext cx="3433200" cy="1043100"/>
          </a:xfrm>
          <a:prstGeom prst="rect">
            <a:avLst/>
          </a:prstGeom>
          <a:noFill/>
          <a:ln>
            <a:noFill/>
          </a:ln>
        </p:spPr>
        <p:txBody>
          <a:bodyPr anchorCtr="0" anchor="ctr"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408" name="Google Shape;408;p31"/>
          <p:cNvSpPr txBox="1"/>
          <p:nvPr>
            <p:ph idx="7" type="body"/>
          </p:nvPr>
        </p:nvSpPr>
        <p:spPr>
          <a:xfrm>
            <a:off x="691246" y="3804369"/>
            <a:ext cx="3433200" cy="1043100"/>
          </a:xfrm>
          <a:prstGeom prst="rect">
            <a:avLst/>
          </a:prstGeom>
          <a:noFill/>
          <a:ln>
            <a:noFill/>
          </a:ln>
        </p:spPr>
        <p:txBody>
          <a:bodyPr anchorCtr="0" anchor="ctr"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409" name="Google Shape;409;p31"/>
          <p:cNvSpPr txBox="1"/>
          <p:nvPr>
            <p:ph idx="8" type="body"/>
          </p:nvPr>
        </p:nvSpPr>
        <p:spPr>
          <a:xfrm>
            <a:off x="691245" y="4959551"/>
            <a:ext cx="3433200" cy="1043100"/>
          </a:xfrm>
          <a:prstGeom prst="rect">
            <a:avLst/>
          </a:prstGeom>
          <a:noFill/>
          <a:ln>
            <a:noFill/>
          </a:ln>
        </p:spPr>
        <p:txBody>
          <a:bodyPr anchorCtr="0" anchor="ctr"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410" name="Shape 410"/>
        <p:cNvGrpSpPr/>
        <p:nvPr/>
      </p:nvGrpSpPr>
      <p:grpSpPr>
        <a:xfrm>
          <a:off x="0" y="0"/>
          <a:ext cx="0" cy="0"/>
          <a:chOff x="0" y="0"/>
          <a:chExt cx="0" cy="0"/>
        </a:xfrm>
      </p:grpSpPr>
      <p:sp>
        <p:nvSpPr>
          <p:cNvPr id="411" name="Google Shape;411;p32"/>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412" name="Google Shape;412;p32"/>
          <p:cNvPicPr preferRelativeResize="0"/>
          <p:nvPr/>
        </p:nvPicPr>
        <p:blipFill rotWithShape="1">
          <a:blip r:embed="rId2">
            <a:alphaModFix/>
          </a:blip>
          <a:srcRect b="0" l="0" r="0" t="0"/>
          <a:stretch/>
        </p:blipFill>
        <p:spPr>
          <a:xfrm>
            <a:off x="2097147" y="6246434"/>
            <a:ext cx="309929" cy="493980"/>
          </a:xfrm>
          <a:prstGeom prst="rect">
            <a:avLst/>
          </a:prstGeom>
          <a:noFill/>
          <a:ln>
            <a:noFill/>
          </a:ln>
        </p:spPr>
      </p:pic>
      <p:pic>
        <p:nvPicPr>
          <p:cNvPr descr="A picture containing text, person, indoor, table&#10;&#10;Description automatically generated" id="413" name="Google Shape;413;p32"/>
          <p:cNvPicPr preferRelativeResize="0"/>
          <p:nvPr/>
        </p:nvPicPr>
        <p:blipFill rotWithShape="1">
          <a:blip r:embed="rId3">
            <a:alphaModFix/>
          </a:blip>
          <a:srcRect b="0" l="0" r="0" t="0"/>
          <a:stretch/>
        </p:blipFill>
        <p:spPr>
          <a:xfrm>
            <a:off x="5464911" y="1581644"/>
            <a:ext cx="6486175" cy="4320879"/>
          </a:xfrm>
          <a:prstGeom prst="rect">
            <a:avLst/>
          </a:prstGeom>
          <a:noFill/>
          <a:ln>
            <a:noFill/>
          </a:ln>
        </p:spPr>
      </p:pic>
      <p:cxnSp>
        <p:nvCxnSpPr>
          <p:cNvPr id="414" name="Google Shape;414;p32"/>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415" name="Google Shape;415;p32"/>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416" name="Google Shape;416;p32"/>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417" name="Google Shape;417;p32"/>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418" name="Google Shape;418;p32"/>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sp>
        <p:nvSpPr>
          <p:cNvPr id="419" name="Google Shape;419;p32"/>
          <p:cNvSpPr/>
          <p:nvPr/>
        </p:nvSpPr>
        <p:spPr>
          <a:xfrm>
            <a:off x="3812820" y="4636967"/>
            <a:ext cx="3808200" cy="1571100"/>
          </a:xfrm>
          <a:prstGeom prst="wedgeRoundRectCallout">
            <a:avLst>
              <a:gd fmla="val 42010" name="adj1"/>
              <a:gd fmla="val -88457"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420" name="Google Shape;420;p32"/>
          <p:cNvPicPr preferRelativeResize="0"/>
          <p:nvPr/>
        </p:nvPicPr>
        <p:blipFill rotWithShape="1">
          <a:blip r:embed="rId4">
            <a:alphaModFix/>
          </a:blip>
          <a:srcRect b="0" l="0" r="0" t="0"/>
          <a:stretch/>
        </p:blipFill>
        <p:spPr>
          <a:xfrm>
            <a:off x="9702615" y="6196177"/>
            <a:ext cx="491969" cy="536174"/>
          </a:xfrm>
          <a:prstGeom prst="rect">
            <a:avLst/>
          </a:prstGeom>
          <a:noFill/>
          <a:ln>
            <a:noFill/>
          </a:ln>
        </p:spPr>
      </p:pic>
      <p:pic>
        <p:nvPicPr>
          <p:cNvPr id="421" name="Google Shape;421;p32"/>
          <p:cNvPicPr preferRelativeResize="0"/>
          <p:nvPr/>
        </p:nvPicPr>
        <p:blipFill rotWithShape="1">
          <a:blip r:embed="rId5">
            <a:alphaModFix/>
          </a:blip>
          <a:srcRect b="0" l="0" r="0" t="0"/>
          <a:stretch/>
        </p:blipFill>
        <p:spPr>
          <a:xfrm>
            <a:off x="4458273" y="6324412"/>
            <a:ext cx="529889" cy="497950"/>
          </a:xfrm>
          <a:prstGeom prst="rect">
            <a:avLst/>
          </a:prstGeom>
          <a:noFill/>
          <a:ln>
            <a:noFill/>
          </a:ln>
        </p:spPr>
      </p:pic>
      <p:sp>
        <p:nvSpPr>
          <p:cNvPr id="422" name="Google Shape;422;p32"/>
          <p:cNvSpPr/>
          <p:nvPr/>
        </p:nvSpPr>
        <p:spPr>
          <a:xfrm>
            <a:off x="1586774" y="2772170"/>
            <a:ext cx="3801300" cy="1571100"/>
          </a:xfrm>
          <a:prstGeom prst="wedgeRoundRectCallout">
            <a:avLst>
              <a:gd fmla="val 77165" name="adj1"/>
              <a:gd fmla="val -35329"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descr="A picture containing vector graphics&#10;&#10;Description automatically generated" id="423" name="Google Shape;423;p32"/>
          <p:cNvPicPr preferRelativeResize="0"/>
          <p:nvPr/>
        </p:nvPicPr>
        <p:blipFill rotWithShape="1">
          <a:blip r:embed="rId6">
            <a:alphaModFix/>
          </a:blip>
          <a:srcRect b="0" l="0" r="0" t="0"/>
          <a:stretch/>
        </p:blipFill>
        <p:spPr>
          <a:xfrm>
            <a:off x="6981274" y="6196177"/>
            <a:ext cx="687747" cy="615553"/>
          </a:xfrm>
          <a:prstGeom prst="rect">
            <a:avLst/>
          </a:prstGeom>
          <a:noFill/>
          <a:ln>
            <a:noFill/>
          </a:ln>
        </p:spPr>
      </p:pic>
      <p:sp>
        <p:nvSpPr>
          <p:cNvPr id="424" name="Google Shape;424;p32"/>
          <p:cNvSpPr/>
          <p:nvPr/>
        </p:nvSpPr>
        <p:spPr>
          <a:xfrm>
            <a:off x="144716" y="1293950"/>
            <a:ext cx="3801300" cy="1571100"/>
          </a:xfrm>
          <a:prstGeom prst="wedgeRoundRectCallout">
            <a:avLst>
              <a:gd fmla="val 112822" name="adj1"/>
              <a:gd fmla="val -3832"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25" name="Google Shape;425;p32"/>
          <p:cNvSpPr/>
          <p:nvPr/>
        </p:nvSpPr>
        <p:spPr>
          <a:xfrm>
            <a:off x="158984" y="4417887"/>
            <a:ext cx="3206700" cy="1571100"/>
          </a:xfrm>
          <a:prstGeom prst="wedgeRoundRectCallout">
            <a:avLst>
              <a:gd fmla="val 117826" name="adj1"/>
              <a:gd fmla="val -60384"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26" name="Google Shape;426;p32"/>
          <p:cNvSpPr txBox="1"/>
          <p:nvPr>
            <p:ph idx="1" type="body"/>
          </p:nvPr>
        </p:nvSpPr>
        <p:spPr>
          <a:xfrm>
            <a:off x="1743463" y="2939667"/>
            <a:ext cx="3488100" cy="12366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27" name="Google Shape;427;p32"/>
          <p:cNvSpPr txBox="1"/>
          <p:nvPr>
            <p:ph idx="2" type="body"/>
          </p:nvPr>
        </p:nvSpPr>
        <p:spPr>
          <a:xfrm>
            <a:off x="4072874" y="4724938"/>
            <a:ext cx="3306900" cy="13932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28" name="Google Shape;428;p32"/>
          <p:cNvSpPr txBox="1"/>
          <p:nvPr>
            <p:ph idx="3" type="body"/>
          </p:nvPr>
        </p:nvSpPr>
        <p:spPr>
          <a:xfrm>
            <a:off x="240914" y="1445813"/>
            <a:ext cx="3488100" cy="12366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0"/>
              </a:spcBef>
              <a:spcAft>
                <a:spcPts val="0"/>
              </a:spcAft>
              <a:buClr>
                <a:srgbClr val="006FB6"/>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29" name="Google Shape;429;p32"/>
          <p:cNvSpPr txBox="1"/>
          <p:nvPr>
            <p:ph idx="4" type="body"/>
          </p:nvPr>
        </p:nvSpPr>
        <p:spPr>
          <a:xfrm>
            <a:off x="319505" y="4495585"/>
            <a:ext cx="2885700" cy="13932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ustom Layout">
  <p:cSld name="2_Custom Layout">
    <p:spTree>
      <p:nvGrpSpPr>
        <p:cNvPr id="430" name="Shape 430"/>
        <p:cNvGrpSpPr/>
        <p:nvPr/>
      </p:nvGrpSpPr>
      <p:grpSpPr>
        <a:xfrm>
          <a:off x="0" y="0"/>
          <a:ext cx="0" cy="0"/>
          <a:chOff x="0" y="0"/>
          <a:chExt cx="0" cy="0"/>
        </a:xfrm>
      </p:grpSpPr>
      <p:pic>
        <p:nvPicPr>
          <p:cNvPr id="431" name="Google Shape;431;p33"/>
          <p:cNvPicPr preferRelativeResize="0"/>
          <p:nvPr/>
        </p:nvPicPr>
        <p:blipFill rotWithShape="1">
          <a:blip r:embed="rId2">
            <a:alphaModFix/>
          </a:blip>
          <a:srcRect b="0" l="0" r="0" t="0"/>
          <a:stretch/>
        </p:blipFill>
        <p:spPr>
          <a:xfrm>
            <a:off x="129614" y="1685897"/>
            <a:ext cx="5505627" cy="4256743"/>
          </a:xfrm>
          <a:prstGeom prst="rect">
            <a:avLst/>
          </a:prstGeom>
          <a:noFill/>
          <a:ln>
            <a:noFill/>
          </a:ln>
        </p:spPr>
      </p:pic>
      <p:sp>
        <p:nvSpPr>
          <p:cNvPr id="432" name="Google Shape;432;p33"/>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433" name="Google Shape;433;p33"/>
          <p:cNvPicPr preferRelativeResize="0"/>
          <p:nvPr/>
        </p:nvPicPr>
        <p:blipFill rotWithShape="1">
          <a:blip r:embed="rId3">
            <a:alphaModFix/>
          </a:blip>
          <a:srcRect b="0" l="0" r="0" t="0"/>
          <a:stretch/>
        </p:blipFill>
        <p:spPr>
          <a:xfrm>
            <a:off x="2097147" y="6246434"/>
            <a:ext cx="309929" cy="493980"/>
          </a:xfrm>
          <a:prstGeom prst="rect">
            <a:avLst/>
          </a:prstGeom>
          <a:noFill/>
          <a:ln>
            <a:noFill/>
          </a:ln>
        </p:spPr>
      </p:pic>
      <p:cxnSp>
        <p:nvCxnSpPr>
          <p:cNvPr id="434" name="Google Shape;434;p33"/>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435" name="Google Shape;435;p33"/>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436" name="Google Shape;436;p33"/>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437" name="Google Shape;437;p33"/>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438" name="Google Shape;438;p33"/>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439" name="Google Shape;439;p33"/>
          <p:cNvPicPr preferRelativeResize="0"/>
          <p:nvPr/>
        </p:nvPicPr>
        <p:blipFill rotWithShape="1">
          <a:blip r:embed="rId4">
            <a:alphaModFix/>
          </a:blip>
          <a:srcRect b="0" l="0" r="0" t="0"/>
          <a:stretch/>
        </p:blipFill>
        <p:spPr>
          <a:xfrm>
            <a:off x="9702615" y="6196177"/>
            <a:ext cx="491969" cy="536174"/>
          </a:xfrm>
          <a:prstGeom prst="rect">
            <a:avLst/>
          </a:prstGeom>
          <a:noFill/>
          <a:ln>
            <a:noFill/>
          </a:ln>
        </p:spPr>
      </p:pic>
      <p:pic>
        <p:nvPicPr>
          <p:cNvPr id="440" name="Google Shape;440;p33"/>
          <p:cNvPicPr preferRelativeResize="0"/>
          <p:nvPr/>
        </p:nvPicPr>
        <p:blipFill rotWithShape="1">
          <a:blip r:embed="rId5">
            <a:alphaModFix/>
          </a:blip>
          <a:srcRect b="0" l="0" r="0" t="0"/>
          <a:stretch/>
        </p:blipFill>
        <p:spPr>
          <a:xfrm>
            <a:off x="4458273" y="6324412"/>
            <a:ext cx="529889" cy="497950"/>
          </a:xfrm>
          <a:prstGeom prst="rect">
            <a:avLst/>
          </a:prstGeom>
          <a:noFill/>
          <a:ln>
            <a:noFill/>
          </a:ln>
        </p:spPr>
      </p:pic>
      <p:sp>
        <p:nvSpPr>
          <p:cNvPr id="441" name="Google Shape;441;p33"/>
          <p:cNvSpPr/>
          <p:nvPr/>
        </p:nvSpPr>
        <p:spPr>
          <a:xfrm>
            <a:off x="8260989" y="2998070"/>
            <a:ext cx="3801300" cy="1571100"/>
          </a:xfrm>
          <a:prstGeom prst="wedgeRoundRectCallout">
            <a:avLst>
              <a:gd fmla="val -135679" name="adj1"/>
              <a:gd fmla="val -7111"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descr="A picture containing vector graphics&#10;&#10;Description automatically generated" id="442" name="Google Shape;442;p33"/>
          <p:cNvPicPr preferRelativeResize="0"/>
          <p:nvPr/>
        </p:nvPicPr>
        <p:blipFill rotWithShape="1">
          <a:blip r:embed="rId6">
            <a:alphaModFix/>
          </a:blip>
          <a:srcRect b="0" l="0" r="0" t="0"/>
          <a:stretch/>
        </p:blipFill>
        <p:spPr>
          <a:xfrm>
            <a:off x="6981274" y="6196177"/>
            <a:ext cx="687747" cy="615553"/>
          </a:xfrm>
          <a:prstGeom prst="rect">
            <a:avLst/>
          </a:prstGeom>
          <a:noFill/>
          <a:ln>
            <a:noFill/>
          </a:ln>
        </p:spPr>
      </p:pic>
      <p:sp>
        <p:nvSpPr>
          <p:cNvPr id="443" name="Google Shape;443;p33"/>
          <p:cNvSpPr/>
          <p:nvPr/>
        </p:nvSpPr>
        <p:spPr>
          <a:xfrm>
            <a:off x="5720300" y="1436681"/>
            <a:ext cx="3801300" cy="1571100"/>
          </a:xfrm>
          <a:prstGeom prst="wedgeRoundRectCallout">
            <a:avLst>
              <a:gd fmla="val -69408" name="adj1"/>
              <a:gd fmla="val 37613"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44" name="Google Shape;444;p33"/>
          <p:cNvSpPr/>
          <p:nvPr/>
        </p:nvSpPr>
        <p:spPr>
          <a:xfrm>
            <a:off x="5839976" y="4511014"/>
            <a:ext cx="5789100" cy="1571100"/>
          </a:xfrm>
          <a:prstGeom prst="wedgeRoundRectCallout">
            <a:avLst>
              <a:gd fmla="val -71407" name="adj1"/>
              <a:gd fmla="val -94775"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45" name="Google Shape;445;p33"/>
          <p:cNvSpPr txBox="1"/>
          <p:nvPr>
            <p:ph idx="1" type="body"/>
          </p:nvPr>
        </p:nvSpPr>
        <p:spPr>
          <a:xfrm>
            <a:off x="8450575" y="3165416"/>
            <a:ext cx="3488100" cy="12366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46" name="Google Shape;446;p33"/>
          <p:cNvSpPr txBox="1"/>
          <p:nvPr>
            <p:ph idx="2" type="body"/>
          </p:nvPr>
        </p:nvSpPr>
        <p:spPr>
          <a:xfrm>
            <a:off x="5816498" y="1588544"/>
            <a:ext cx="3488100" cy="12366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0"/>
              </a:spcBef>
              <a:spcAft>
                <a:spcPts val="0"/>
              </a:spcAft>
              <a:buClr>
                <a:srgbClr val="006FB6"/>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47" name="Google Shape;447;p33"/>
          <p:cNvSpPr txBox="1"/>
          <p:nvPr>
            <p:ph idx="3" type="body"/>
          </p:nvPr>
        </p:nvSpPr>
        <p:spPr>
          <a:xfrm>
            <a:off x="6003646" y="4619956"/>
            <a:ext cx="5388600" cy="13932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Understand the story">
  <p:cSld name="Title, Subtitle_1">
    <p:spTree>
      <p:nvGrpSpPr>
        <p:cNvPr id="28" name="Shape 28"/>
        <p:cNvGrpSpPr/>
        <p:nvPr/>
      </p:nvGrpSpPr>
      <p:grpSpPr>
        <a:xfrm>
          <a:off x="0" y="0"/>
          <a:ext cx="0" cy="0"/>
          <a:chOff x="0" y="0"/>
          <a:chExt cx="0" cy="0"/>
        </a:xfrm>
      </p:grpSpPr>
      <p:pic>
        <p:nvPicPr>
          <p:cNvPr id="29" name="Google Shape;29;p5"/>
          <p:cNvPicPr preferRelativeResize="0"/>
          <p:nvPr/>
        </p:nvPicPr>
        <p:blipFill rotWithShape="1">
          <a:blip r:embed="rId2">
            <a:alphaModFix/>
          </a:blip>
          <a:srcRect b="0" l="0" r="0" t="0"/>
          <a:stretch/>
        </p:blipFill>
        <p:spPr>
          <a:xfrm>
            <a:off x="19610" y="0"/>
            <a:ext cx="12152782" cy="6858001"/>
          </a:xfrm>
          <a:prstGeom prst="rect">
            <a:avLst/>
          </a:prstGeom>
          <a:noFill/>
          <a:ln>
            <a:noFill/>
          </a:ln>
        </p:spPr>
      </p:pic>
      <p:grpSp>
        <p:nvGrpSpPr>
          <p:cNvPr id="30" name="Google Shape;30;p5"/>
          <p:cNvGrpSpPr/>
          <p:nvPr/>
        </p:nvGrpSpPr>
        <p:grpSpPr>
          <a:xfrm>
            <a:off x="1" y="5607273"/>
            <a:ext cx="12213728" cy="1252537"/>
            <a:chOff x="-33239" y="5603791"/>
            <a:chExt cx="9160525" cy="1252537"/>
          </a:xfrm>
        </p:grpSpPr>
        <p:sp>
          <p:nvSpPr>
            <p:cNvPr id="31" name="Google Shape;31;p5"/>
            <p:cNvSpPr/>
            <p:nvPr/>
          </p:nvSpPr>
          <p:spPr>
            <a:xfrm>
              <a:off x="-29914" y="5611028"/>
              <a:ext cx="9157200" cy="1245300"/>
            </a:xfrm>
            <a:prstGeom prst="rect">
              <a:avLst/>
            </a:pr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cxnSp>
          <p:nvCxnSpPr>
            <p:cNvPr id="32" name="Google Shape;32;p5"/>
            <p:cNvCxnSpPr/>
            <p:nvPr/>
          </p:nvCxnSpPr>
          <p:spPr>
            <a:xfrm>
              <a:off x="-29914" y="5603791"/>
              <a:ext cx="9144000" cy="0"/>
            </a:xfrm>
            <a:prstGeom prst="straightConnector1">
              <a:avLst/>
            </a:prstGeom>
            <a:noFill/>
            <a:ln cap="flat" cmpd="sng" w="88900">
              <a:solidFill>
                <a:srgbClr val="006FB6"/>
              </a:solidFill>
              <a:prstDash val="solid"/>
              <a:miter lim="800000"/>
              <a:headEnd len="sm" w="sm" type="none"/>
              <a:tailEnd len="sm" w="sm" type="none"/>
            </a:ln>
          </p:spPr>
        </p:cxnSp>
        <p:cxnSp>
          <p:nvCxnSpPr>
            <p:cNvPr id="33" name="Google Shape;33;p5"/>
            <p:cNvCxnSpPr/>
            <p:nvPr/>
          </p:nvCxnSpPr>
          <p:spPr>
            <a:xfrm>
              <a:off x="-33239" y="5687205"/>
              <a:ext cx="9144000" cy="0"/>
            </a:xfrm>
            <a:prstGeom prst="straightConnector1">
              <a:avLst/>
            </a:prstGeom>
            <a:noFill/>
            <a:ln cap="flat" cmpd="sng" w="38100">
              <a:solidFill>
                <a:srgbClr val="96C93E"/>
              </a:solidFill>
              <a:prstDash val="solid"/>
              <a:miter lim="800000"/>
              <a:headEnd len="sm" w="sm" type="none"/>
              <a:tailEnd len="sm" w="sm" type="none"/>
            </a:ln>
          </p:spPr>
        </p:cxnSp>
      </p:grpSp>
      <p:sp>
        <p:nvSpPr>
          <p:cNvPr id="34" name="Google Shape;34;p5"/>
          <p:cNvSpPr txBox="1"/>
          <p:nvPr>
            <p:ph type="title"/>
          </p:nvPr>
        </p:nvSpPr>
        <p:spPr>
          <a:xfrm>
            <a:off x="22142" y="5994739"/>
            <a:ext cx="9156300" cy="559200"/>
          </a:xfrm>
          <a:prstGeom prst="rect">
            <a:avLst/>
          </a:prstGeom>
          <a:noFill/>
          <a:ln>
            <a:noFill/>
          </a:ln>
        </p:spPr>
        <p:txBody>
          <a:bodyPr anchorCtr="0" anchor="ctr" bIns="45700" lIns="91425" spcFirstLastPara="1" rIns="91425" wrap="square" tIns="45700">
            <a:noAutofit/>
          </a:bodyPr>
          <a:lstStyle>
            <a:lvl1pPr lvl="0" marR="0" rtl="0" algn="ctr">
              <a:lnSpc>
                <a:spcPct val="90000"/>
              </a:lnSpc>
              <a:spcBef>
                <a:spcPts val="0"/>
              </a:spcBef>
              <a:spcAft>
                <a:spcPts val="0"/>
              </a:spcAft>
              <a:buClr>
                <a:srgbClr val="006FB6"/>
              </a:buClr>
              <a:buSzPts val="3750"/>
              <a:buFont typeface="Calibri"/>
              <a:buNone/>
              <a:defRPr b="1" i="0" sz="375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35" name="Google Shape;35;p5"/>
          <p:cNvPicPr preferRelativeResize="0"/>
          <p:nvPr/>
        </p:nvPicPr>
        <p:blipFill rotWithShape="1">
          <a:blip r:embed="rId3">
            <a:alphaModFix/>
          </a:blip>
          <a:srcRect b="0" l="0" r="0" t="0"/>
          <a:stretch/>
        </p:blipFill>
        <p:spPr>
          <a:xfrm>
            <a:off x="9526862" y="5918379"/>
            <a:ext cx="2339650" cy="711925"/>
          </a:xfrm>
          <a:prstGeom prst="rect">
            <a:avLst/>
          </a:prstGeom>
          <a:noFill/>
          <a:ln>
            <a:noFill/>
          </a:ln>
        </p:spPr>
      </p:pic>
      <p:sp>
        <p:nvSpPr>
          <p:cNvPr id="36" name="Google Shape;36;p5"/>
          <p:cNvSpPr/>
          <p:nvPr/>
        </p:nvSpPr>
        <p:spPr>
          <a:xfrm>
            <a:off x="-15450" y="0"/>
            <a:ext cx="12222900" cy="5610900"/>
          </a:xfrm>
          <a:prstGeom prst="rect">
            <a:avLst/>
          </a:prstGeom>
          <a:solidFill>
            <a:srgbClr val="006FB6">
              <a:alpha val="3098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ustom Layout">
  <p:cSld name="3_Custom Layout">
    <p:spTree>
      <p:nvGrpSpPr>
        <p:cNvPr id="448" name="Shape 448"/>
        <p:cNvGrpSpPr/>
        <p:nvPr/>
      </p:nvGrpSpPr>
      <p:grpSpPr>
        <a:xfrm>
          <a:off x="0" y="0"/>
          <a:ext cx="0" cy="0"/>
          <a:chOff x="0" y="0"/>
          <a:chExt cx="0" cy="0"/>
        </a:xfrm>
      </p:grpSpPr>
      <p:sp>
        <p:nvSpPr>
          <p:cNvPr id="449" name="Google Shape;449;p34"/>
          <p:cNvSpPr/>
          <p:nvPr>
            <p:ph idx="2" type="pic"/>
          </p:nvPr>
        </p:nvSpPr>
        <p:spPr>
          <a:xfrm>
            <a:off x="5292892" y="1502510"/>
            <a:ext cx="6578700" cy="4545300"/>
          </a:xfrm>
          <a:prstGeom prst="rect">
            <a:avLst/>
          </a:prstGeom>
          <a:noFill/>
          <a:ln cap="flat" cmpd="sng" w="19050">
            <a:solidFill>
              <a:srgbClr val="666666"/>
            </a:solidFill>
            <a:prstDash val="solid"/>
            <a:round/>
            <a:headEnd len="sm" w="sm" type="none"/>
            <a:tailEnd len="sm" w="sm" type="none"/>
          </a:ln>
        </p:spPr>
      </p:sp>
      <p:sp>
        <p:nvSpPr>
          <p:cNvPr id="450" name="Google Shape;450;p34"/>
          <p:cNvSpPr txBox="1"/>
          <p:nvPr>
            <p:ph idx="1" type="body"/>
          </p:nvPr>
        </p:nvSpPr>
        <p:spPr>
          <a:xfrm>
            <a:off x="1660584" y="1489802"/>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51" name="Google Shape;451;p34"/>
          <p:cNvSpPr txBox="1"/>
          <p:nvPr>
            <p:ph idx="3" type="body"/>
          </p:nvPr>
        </p:nvSpPr>
        <p:spPr>
          <a:xfrm>
            <a:off x="1660584" y="3817079"/>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52" name="Google Shape;452;p34"/>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453" name="Google Shape;453;p34"/>
          <p:cNvSpPr txBox="1"/>
          <p:nvPr>
            <p:ph idx="4" type="body"/>
          </p:nvPr>
        </p:nvSpPr>
        <p:spPr>
          <a:xfrm>
            <a:off x="1660584" y="4992079"/>
            <a:ext cx="3632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454" name="Google Shape;454;p34"/>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455" name="Google Shape;455;p34"/>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456" name="Google Shape;456;p34"/>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457" name="Google Shape;457;p34"/>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458" name="Google Shape;458;p34"/>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459" name="Google Shape;459;p34"/>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460" name="Google Shape;460;p34"/>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461" name="Google Shape;461;p34"/>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462" name="Google Shape;462;p34"/>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pic>
        <p:nvPicPr>
          <p:cNvPr id="463" name="Google Shape;463;p34"/>
          <p:cNvPicPr preferRelativeResize="0"/>
          <p:nvPr/>
        </p:nvPicPr>
        <p:blipFill rotWithShape="1">
          <a:blip r:embed="rId6">
            <a:alphaModFix/>
          </a:blip>
          <a:srcRect b="0" l="0" r="0" t="0"/>
          <a:stretch/>
        </p:blipFill>
        <p:spPr>
          <a:xfrm>
            <a:off x="544196" y="1666754"/>
            <a:ext cx="768146" cy="762970"/>
          </a:xfrm>
          <a:prstGeom prst="rect">
            <a:avLst/>
          </a:prstGeom>
          <a:noFill/>
          <a:ln>
            <a:noFill/>
          </a:ln>
        </p:spPr>
      </p:pic>
      <p:pic>
        <p:nvPicPr>
          <p:cNvPr id="464" name="Google Shape;464;p34"/>
          <p:cNvPicPr preferRelativeResize="0"/>
          <p:nvPr/>
        </p:nvPicPr>
        <p:blipFill rotWithShape="1">
          <a:blip r:embed="rId7">
            <a:alphaModFix/>
          </a:blip>
          <a:srcRect b="0" l="0" r="0" t="0"/>
          <a:stretch/>
        </p:blipFill>
        <p:spPr>
          <a:xfrm>
            <a:off x="511220" y="3130840"/>
            <a:ext cx="834098" cy="884000"/>
          </a:xfrm>
          <a:prstGeom prst="rect">
            <a:avLst/>
          </a:prstGeom>
          <a:noFill/>
          <a:ln>
            <a:noFill/>
          </a:ln>
        </p:spPr>
      </p:pic>
      <p:pic>
        <p:nvPicPr>
          <p:cNvPr id="465" name="Google Shape;465;p34"/>
          <p:cNvPicPr preferRelativeResize="0"/>
          <p:nvPr/>
        </p:nvPicPr>
        <p:blipFill rotWithShape="1">
          <a:blip r:embed="rId8">
            <a:alphaModFix/>
          </a:blip>
          <a:srcRect b="0" l="0" r="0" t="0"/>
          <a:stretch/>
        </p:blipFill>
        <p:spPr>
          <a:xfrm>
            <a:off x="511220" y="4872764"/>
            <a:ext cx="834098" cy="914400"/>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Custom Layout">
  <p:cSld name="4_Custom Layout">
    <p:spTree>
      <p:nvGrpSpPr>
        <p:cNvPr id="466" name="Shape 466"/>
        <p:cNvGrpSpPr/>
        <p:nvPr/>
      </p:nvGrpSpPr>
      <p:grpSpPr>
        <a:xfrm>
          <a:off x="0" y="0"/>
          <a:ext cx="0" cy="0"/>
          <a:chOff x="0" y="0"/>
          <a:chExt cx="0" cy="0"/>
        </a:xfrm>
      </p:grpSpPr>
      <p:sp>
        <p:nvSpPr>
          <p:cNvPr id="467" name="Google Shape;467;p35"/>
          <p:cNvSpPr txBox="1"/>
          <p:nvPr>
            <p:ph idx="1" type="body"/>
          </p:nvPr>
        </p:nvSpPr>
        <p:spPr>
          <a:xfrm>
            <a:off x="1660584" y="1489802"/>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68" name="Google Shape;468;p35"/>
          <p:cNvSpPr txBox="1"/>
          <p:nvPr>
            <p:ph idx="2" type="body"/>
          </p:nvPr>
        </p:nvSpPr>
        <p:spPr>
          <a:xfrm>
            <a:off x="1660584" y="3817079"/>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69" name="Google Shape;469;p35"/>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470" name="Google Shape;470;p35"/>
          <p:cNvSpPr txBox="1"/>
          <p:nvPr>
            <p:ph idx="3" type="body"/>
          </p:nvPr>
        </p:nvSpPr>
        <p:spPr>
          <a:xfrm>
            <a:off x="1660584" y="4992079"/>
            <a:ext cx="3632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471" name="Google Shape;471;p35"/>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472" name="Google Shape;472;p35"/>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473" name="Google Shape;473;p35"/>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474" name="Google Shape;474;p35"/>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475" name="Google Shape;475;p35"/>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476" name="Google Shape;476;p35"/>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477" name="Google Shape;477;p35"/>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478" name="Google Shape;478;p35"/>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479" name="Google Shape;479;p35"/>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pic>
        <p:nvPicPr>
          <p:cNvPr id="480" name="Google Shape;480;p35"/>
          <p:cNvPicPr preferRelativeResize="0"/>
          <p:nvPr/>
        </p:nvPicPr>
        <p:blipFill rotWithShape="1">
          <a:blip r:embed="rId6">
            <a:alphaModFix/>
          </a:blip>
          <a:srcRect b="0" l="0" r="0" t="0"/>
          <a:stretch/>
        </p:blipFill>
        <p:spPr>
          <a:xfrm>
            <a:off x="531600" y="1630111"/>
            <a:ext cx="735594" cy="836256"/>
          </a:xfrm>
          <a:prstGeom prst="rect">
            <a:avLst/>
          </a:prstGeom>
          <a:noFill/>
          <a:ln>
            <a:noFill/>
          </a:ln>
        </p:spPr>
      </p:pic>
      <p:pic>
        <p:nvPicPr>
          <p:cNvPr id="481" name="Google Shape;481;p35"/>
          <p:cNvPicPr preferRelativeResize="0"/>
          <p:nvPr/>
        </p:nvPicPr>
        <p:blipFill rotWithShape="1">
          <a:blip r:embed="rId7">
            <a:alphaModFix/>
          </a:blip>
          <a:srcRect b="0" l="0" r="0" t="0"/>
          <a:stretch/>
        </p:blipFill>
        <p:spPr>
          <a:xfrm>
            <a:off x="531600" y="3183039"/>
            <a:ext cx="735594" cy="779602"/>
          </a:xfrm>
          <a:prstGeom prst="rect">
            <a:avLst/>
          </a:prstGeom>
          <a:noFill/>
          <a:ln>
            <a:noFill/>
          </a:ln>
        </p:spPr>
      </p:pic>
      <p:pic>
        <p:nvPicPr>
          <p:cNvPr id="482" name="Google Shape;482;p35"/>
          <p:cNvPicPr preferRelativeResize="0"/>
          <p:nvPr/>
        </p:nvPicPr>
        <p:blipFill rotWithShape="1">
          <a:blip r:embed="rId8">
            <a:alphaModFix/>
          </a:blip>
          <a:srcRect b="0" l="0" r="0" t="0"/>
          <a:stretch/>
        </p:blipFill>
        <p:spPr>
          <a:xfrm>
            <a:off x="482348" y="4977591"/>
            <a:ext cx="834098" cy="704745"/>
          </a:xfrm>
          <a:prstGeom prst="rect">
            <a:avLst/>
          </a:prstGeom>
          <a:noFill/>
          <a:ln>
            <a:noFill/>
          </a:ln>
        </p:spPr>
      </p:pic>
      <p:pic>
        <p:nvPicPr>
          <p:cNvPr descr="A group of people in a room&#10;&#10;Description automatically generated with low confidence" id="483" name="Google Shape;483;p35"/>
          <p:cNvPicPr preferRelativeResize="0"/>
          <p:nvPr/>
        </p:nvPicPr>
        <p:blipFill rotWithShape="1">
          <a:blip r:embed="rId9">
            <a:alphaModFix/>
          </a:blip>
          <a:srcRect b="0" l="0" r="0" t="0"/>
          <a:stretch/>
        </p:blipFill>
        <p:spPr>
          <a:xfrm>
            <a:off x="7196750" y="1648824"/>
            <a:ext cx="4792050" cy="2665575"/>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spTree>
      <p:nvGrpSpPr>
        <p:cNvPr id="484" name="Shape 484"/>
        <p:cNvGrpSpPr/>
        <p:nvPr/>
      </p:nvGrpSpPr>
      <p:grpSpPr>
        <a:xfrm>
          <a:off x="0" y="0"/>
          <a:ext cx="0" cy="0"/>
          <a:chOff x="0" y="0"/>
          <a:chExt cx="0" cy="0"/>
        </a:xfrm>
      </p:grpSpPr>
      <p:sp>
        <p:nvSpPr>
          <p:cNvPr id="485" name="Google Shape;485;p36"/>
          <p:cNvSpPr txBox="1"/>
          <p:nvPr>
            <p:ph type="title"/>
          </p:nvPr>
        </p:nvSpPr>
        <p:spPr>
          <a:xfrm>
            <a:off x="0" y="-1"/>
            <a:ext cx="9159900" cy="1251300"/>
          </a:xfrm>
          <a:prstGeom prst="rect">
            <a:avLst/>
          </a:prstGeom>
          <a:noFill/>
          <a:ln>
            <a:noFill/>
          </a:ln>
        </p:spPr>
        <p:txBody>
          <a:bodyPr anchorCtr="0" anchor="ctr" bIns="45700" lIns="274300" spcFirstLastPara="1" rIns="91425" wrap="square" tIns="45700">
            <a:normAutofit/>
          </a:bodyPr>
          <a:lstStyle>
            <a:lvl1pPr lvl="0" marR="0" rtl="0" algn="l">
              <a:lnSpc>
                <a:spcPct val="90000"/>
              </a:lnSpc>
              <a:spcBef>
                <a:spcPts val="0"/>
              </a:spcBef>
              <a:spcAft>
                <a:spcPts val="0"/>
              </a:spcAft>
              <a:buClr>
                <a:srgbClr val="0771BA"/>
              </a:buClr>
              <a:buSzPts val="5000"/>
              <a:buFont typeface="Calibri"/>
              <a:buNone/>
              <a:defRPr b="1" i="0" sz="5000" u="none" cap="none" strike="noStrike">
                <a:solidFill>
                  <a:srgbClr val="0771BA"/>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486" name="Google Shape;486;p36"/>
          <p:cNvSpPr txBox="1"/>
          <p:nvPr>
            <p:ph idx="1" type="body"/>
          </p:nvPr>
        </p:nvSpPr>
        <p:spPr>
          <a:xfrm>
            <a:off x="0" y="5764437"/>
            <a:ext cx="12192000" cy="1093500"/>
          </a:xfrm>
          <a:prstGeom prst="rect">
            <a:avLst/>
          </a:prstGeom>
          <a:noFill/>
          <a:ln>
            <a:noFill/>
          </a:ln>
        </p:spPr>
        <p:txBody>
          <a:bodyPr anchorCtr="1" anchor="ctr" bIns="45700" lIns="91425" spcFirstLastPara="1" rIns="91425" wrap="square" tIns="45700">
            <a:noAutofit/>
          </a:bodyPr>
          <a:lstStyle>
            <a:lvl1pPr indent="-228600" lvl="0" marL="457200" marR="0" rtl="0" algn="ctr">
              <a:lnSpc>
                <a:spcPct val="90000"/>
              </a:lnSpc>
              <a:spcBef>
                <a:spcPts val="1000"/>
              </a:spcBef>
              <a:spcAft>
                <a:spcPts val="0"/>
              </a:spcAft>
              <a:buClr>
                <a:srgbClr val="0771BA"/>
              </a:buClr>
              <a:buSzPts val="4400"/>
              <a:buFont typeface="Arial"/>
              <a:buNone/>
              <a:defRPr b="1" i="0" sz="44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87" name="Google Shape;487;p36"/>
          <p:cNvSpPr txBox="1"/>
          <p:nvPr>
            <p:ph idx="2" type="body"/>
          </p:nvPr>
        </p:nvSpPr>
        <p:spPr>
          <a:xfrm>
            <a:off x="0" y="1657350"/>
            <a:ext cx="12192000" cy="3524100"/>
          </a:xfrm>
          <a:prstGeom prst="rect">
            <a:avLst/>
          </a:prstGeom>
          <a:noFill/>
          <a:ln>
            <a:noFill/>
          </a:ln>
        </p:spPr>
        <p:txBody>
          <a:bodyPr anchorCtr="0" anchor="t" bIns="45700" lIns="457200" spcFirstLastPara="1" rIns="91425" wrap="square" tIns="45700">
            <a:noAutofit/>
          </a:bodyPr>
          <a:lstStyle>
            <a:lvl1pPr indent="-457200" lvl="0" marL="457200" marR="0" rtl="0" algn="l">
              <a:lnSpc>
                <a:spcPct val="100000"/>
              </a:lnSpc>
              <a:spcBef>
                <a:spcPts val="1000"/>
              </a:spcBef>
              <a:spcAft>
                <a:spcPts val="0"/>
              </a:spcAft>
              <a:buClr>
                <a:srgbClr val="0771BA"/>
              </a:buClr>
              <a:buSzPts val="3600"/>
              <a:buFont typeface="Arial"/>
              <a:buChar char="•"/>
              <a:defRPr b="0" i="0" sz="3600" u="none" cap="none" strike="noStrike">
                <a:solidFill>
                  <a:srgbClr val="0771BA"/>
                </a:solidFill>
                <a:latin typeface="Calibri"/>
                <a:ea typeface="Calibri"/>
                <a:cs typeface="Calibri"/>
                <a:sym typeface="Calibri"/>
              </a:defRPr>
            </a:lvl1pPr>
            <a:lvl2pPr indent="-431800" lvl="1" marL="914400" marR="0" rtl="0" algn="l">
              <a:lnSpc>
                <a:spcPct val="100000"/>
              </a:lnSpc>
              <a:spcBef>
                <a:spcPts val="500"/>
              </a:spcBef>
              <a:spcAft>
                <a:spcPts val="0"/>
              </a:spcAft>
              <a:buClr>
                <a:srgbClr val="0771BA"/>
              </a:buClr>
              <a:buSzPts val="3200"/>
              <a:buFont typeface="Arial"/>
              <a:buChar char="•"/>
              <a:defRPr b="0" i="0" sz="3200" u="none" cap="none" strike="noStrike">
                <a:solidFill>
                  <a:srgbClr val="0771BA"/>
                </a:solidFill>
                <a:latin typeface="Calibri"/>
                <a:ea typeface="Calibri"/>
                <a:cs typeface="Calibri"/>
                <a:sym typeface="Calibri"/>
              </a:defRPr>
            </a:lvl2pPr>
            <a:lvl3pPr indent="-406400" lvl="2" marL="1371600" marR="0" rtl="0" algn="l">
              <a:lnSpc>
                <a:spcPct val="100000"/>
              </a:lnSpc>
              <a:spcBef>
                <a:spcPts val="5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3pPr>
            <a:lvl4pPr indent="-381000" lvl="3" marL="1828800" marR="0" rtl="0" algn="l">
              <a:lnSpc>
                <a:spcPct val="10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4pPr>
            <a:lvl5pPr indent="-381000" lvl="4" marL="2286000" marR="0" rtl="0" algn="l">
              <a:lnSpc>
                <a:spcPct val="10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grpSp>
        <p:nvGrpSpPr>
          <p:cNvPr id="488" name="Google Shape;488;p36"/>
          <p:cNvGrpSpPr/>
          <p:nvPr/>
        </p:nvGrpSpPr>
        <p:grpSpPr>
          <a:xfrm>
            <a:off x="1" y="5607273"/>
            <a:ext cx="12196128" cy="83414"/>
            <a:chOff x="-33239" y="5603791"/>
            <a:chExt cx="9147325" cy="83414"/>
          </a:xfrm>
        </p:grpSpPr>
        <p:cxnSp>
          <p:nvCxnSpPr>
            <p:cNvPr id="489" name="Google Shape;489;p36"/>
            <p:cNvCxnSpPr/>
            <p:nvPr/>
          </p:nvCxnSpPr>
          <p:spPr>
            <a:xfrm>
              <a:off x="-29914" y="5603791"/>
              <a:ext cx="9144000" cy="0"/>
            </a:xfrm>
            <a:prstGeom prst="straightConnector1">
              <a:avLst/>
            </a:prstGeom>
            <a:noFill/>
            <a:ln cap="flat" cmpd="sng" w="88900">
              <a:solidFill>
                <a:srgbClr val="006FB6"/>
              </a:solidFill>
              <a:prstDash val="solid"/>
              <a:miter lim="800000"/>
              <a:headEnd len="sm" w="sm" type="none"/>
              <a:tailEnd len="sm" w="sm" type="none"/>
            </a:ln>
          </p:spPr>
        </p:cxnSp>
        <p:cxnSp>
          <p:nvCxnSpPr>
            <p:cNvPr id="490" name="Google Shape;490;p36"/>
            <p:cNvCxnSpPr/>
            <p:nvPr/>
          </p:nvCxnSpPr>
          <p:spPr>
            <a:xfrm>
              <a:off x="-33239" y="5687205"/>
              <a:ext cx="9144000" cy="0"/>
            </a:xfrm>
            <a:prstGeom prst="straightConnector1">
              <a:avLst/>
            </a:prstGeom>
            <a:noFill/>
            <a:ln cap="flat" cmpd="sng" w="38100">
              <a:solidFill>
                <a:srgbClr val="96C93E"/>
              </a:solidFill>
              <a:prstDash val="solid"/>
              <a:miter lim="800000"/>
              <a:headEnd len="sm" w="sm" type="none"/>
              <a:tailEnd len="sm" w="sm" type="none"/>
            </a:ln>
          </p:spPr>
        </p:cxnSp>
      </p:gr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Reading tip introduction">
  <p:cSld name="3_Reading tip">
    <p:spTree>
      <p:nvGrpSpPr>
        <p:cNvPr id="496" name="Shape 496"/>
        <p:cNvGrpSpPr/>
        <p:nvPr/>
      </p:nvGrpSpPr>
      <p:grpSpPr>
        <a:xfrm>
          <a:off x="0" y="0"/>
          <a:ext cx="0" cy="0"/>
          <a:chOff x="0" y="0"/>
          <a:chExt cx="0" cy="0"/>
        </a:xfrm>
      </p:grpSpPr>
      <p:sp>
        <p:nvSpPr>
          <p:cNvPr id="497" name="Google Shape;497;p38"/>
          <p:cNvSpPr txBox="1"/>
          <p:nvPr>
            <p:ph type="title"/>
          </p:nvPr>
        </p:nvSpPr>
        <p:spPr>
          <a:xfrm>
            <a:off x="-7620" y="0"/>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498" name="Google Shape;498;p38"/>
          <p:cNvCxnSpPr/>
          <p:nvPr/>
        </p:nvCxnSpPr>
        <p:spPr>
          <a:xfrm>
            <a:off x="3718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499" name="Google Shape;499;p38"/>
          <p:cNvCxnSpPr/>
          <p:nvPr/>
        </p:nvCxnSpPr>
        <p:spPr>
          <a:xfrm>
            <a:off x="3007849" y="6565900"/>
            <a:ext cx="2082480" cy="0"/>
          </a:xfrm>
          <a:prstGeom prst="straightConnector1">
            <a:avLst/>
          </a:prstGeom>
          <a:noFill/>
          <a:ln cap="flat" cmpd="sng" w="25400">
            <a:solidFill>
              <a:srgbClr val="96C93E"/>
            </a:solidFill>
            <a:prstDash val="solid"/>
            <a:miter lim="800000"/>
            <a:headEnd len="sm" w="sm" type="none"/>
            <a:tailEnd len="sm" w="sm" type="none"/>
          </a:ln>
        </p:spPr>
      </p:cxnSp>
      <p:cxnSp>
        <p:nvCxnSpPr>
          <p:cNvPr id="500" name="Google Shape;500;p38"/>
          <p:cNvCxnSpPr/>
          <p:nvPr/>
        </p:nvCxnSpPr>
        <p:spPr>
          <a:xfrm>
            <a:off x="570329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501" name="Google Shape;501;p38"/>
          <p:cNvPicPr preferRelativeResize="0"/>
          <p:nvPr/>
        </p:nvPicPr>
        <p:blipFill rotWithShape="1">
          <a:blip r:embed="rId2">
            <a:alphaModFix/>
          </a:blip>
          <a:srcRect b="0" l="0" r="0" t="0"/>
          <a:stretch/>
        </p:blipFill>
        <p:spPr>
          <a:xfrm>
            <a:off x="7784915" y="6196177"/>
            <a:ext cx="491969" cy="536174"/>
          </a:xfrm>
          <a:prstGeom prst="rect">
            <a:avLst/>
          </a:prstGeom>
          <a:noFill/>
          <a:ln>
            <a:noFill/>
          </a:ln>
        </p:spPr>
      </p:pic>
      <p:pic>
        <p:nvPicPr>
          <p:cNvPr descr="A picture containing vector graphics&#10;&#10;Description automatically generated" id="502" name="Google Shape;502;p38"/>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503" name="Google Shape;503;p38"/>
          <p:cNvPicPr preferRelativeResize="0"/>
          <p:nvPr/>
        </p:nvPicPr>
        <p:blipFill rotWithShape="1">
          <a:blip r:embed="rId4">
            <a:alphaModFix/>
          </a:blip>
          <a:srcRect b="0" l="0" r="0" t="0"/>
          <a:stretch/>
        </p:blipFill>
        <p:spPr>
          <a:xfrm>
            <a:off x="2477073" y="6324412"/>
            <a:ext cx="529889" cy="497950"/>
          </a:xfrm>
          <a:prstGeom prst="rect">
            <a:avLst/>
          </a:prstGeom>
          <a:noFill/>
          <a:ln>
            <a:noFill/>
          </a:ln>
        </p:spPr>
      </p:pic>
      <p:pic>
        <p:nvPicPr>
          <p:cNvPr id="504" name="Google Shape;504;p38"/>
          <p:cNvPicPr preferRelativeResize="0"/>
          <p:nvPr/>
        </p:nvPicPr>
        <p:blipFill rotWithShape="1">
          <a:blip r:embed="rId5">
            <a:alphaModFix/>
          </a:blip>
          <a:srcRect b="0" l="0" r="0" t="0"/>
          <a:stretch/>
        </p:blipFill>
        <p:spPr>
          <a:xfrm>
            <a:off x="190275" y="6251086"/>
            <a:ext cx="309930" cy="493979"/>
          </a:xfrm>
          <a:prstGeom prst="rect">
            <a:avLst/>
          </a:prstGeom>
          <a:noFill/>
          <a:ln>
            <a:noFill/>
          </a:ln>
        </p:spPr>
      </p:pic>
      <p:sp>
        <p:nvSpPr>
          <p:cNvPr id="505" name="Google Shape;505;p38"/>
          <p:cNvSpPr/>
          <p:nvPr>
            <p:ph idx="2" type="pic"/>
          </p:nvPr>
        </p:nvSpPr>
        <p:spPr>
          <a:xfrm>
            <a:off x="9282749" y="1283634"/>
            <a:ext cx="2377440" cy="3172968"/>
          </a:xfrm>
          <a:prstGeom prst="rect">
            <a:avLst/>
          </a:prstGeom>
          <a:noFill/>
          <a:ln>
            <a:noFill/>
          </a:ln>
        </p:spPr>
      </p:sp>
      <p:sp>
        <p:nvSpPr>
          <p:cNvPr id="506" name="Google Shape;506;p38"/>
          <p:cNvSpPr txBox="1"/>
          <p:nvPr>
            <p:ph idx="1" type="body"/>
          </p:nvPr>
        </p:nvSpPr>
        <p:spPr>
          <a:xfrm>
            <a:off x="9222900" y="4748864"/>
            <a:ext cx="2497138" cy="1342202"/>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2100"/>
              <a:buFont typeface="Arial"/>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07" name="Google Shape;507;p38"/>
          <p:cNvSpPr txBox="1"/>
          <p:nvPr>
            <p:ph idx="3" type="title"/>
          </p:nvPr>
        </p:nvSpPr>
        <p:spPr>
          <a:xfrm>
            <a:off x="371850" y="2472625"/>
            <a:ext cx="969000" cy="1023300"/>
          </a:xfrm>
          <a:prstGeom prst="rect">
            <a:avLst/>
          </a:prstGeom>
          <a:noFill/>
          <a:ln>
            <a:noFill/>
          </a:ln>
        </p:spPr>
        <p:txBody>
          <a:bodyPr anchorCtr="0" anchor="t" bIns="45700" lIns="274300" spcFirstLastPara="1" rIns="91425" wrap="square" tIns="4570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8" name="Google Shape;508;p38"/>
          <p:cNvSpPr txBox="1"/>
          <p:nvPr>
            <p:ph idx="4" type="title"/>
          </p:nvPr>
        </p:nvSpPr>
        <p:spPr>
          <a:xfrm>
            <a:off x="371850" y="4910440"/>
            <a:ext cx="969000" cy="1023300"/>
          </a:xfrm>
          <a:prstGeom prst="rect">
            <a:avLst/>
          </a:prstGeom>
          <a:noFill/>
          <a:ln>
            <a:noFill/>
          </a:ln>
        </p:spPr>
        <p:txBody>
          <a:bodyPr anchorCtr="0" anchor="t" bIns="45700" lIns="274300" spcFirstLastPara="1" rIns="91425" wrap="square" tIns="4570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9" name="Google Shape;509;p38"/>
          <p:cNvSpPr txBox="1"/>
          <p:nvPr>
            <p:ph idx="5" type="title"/>
          </p:nvPr>
        </p:nvSpPr>
        <p:spPr>
          <a:xfrm>
            <a:off x="371850" y="3624715"/>
            <a:ext cx="969000" cy="1023300"/>
          </a:xfrm>
          <a:prstGeom prst="rect">
            <a:avLst/>
          </a:prstGeom>
          <a:noFill/>
          <a:ln>
            <a:noFill/>
          </a:ln>
        </p:spPr>
        <p:txBody>
          <a:bodyPr anchorCtr="0" anchor="t" bIns="45700" lIns="274300" spcFirstLastPara="1" rIns="91425" wrap="square" tIns="4570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0" name="Google Shape;510;p38"/>
          <p:cNvSpPr txBox="1"/>
          <p:nvPr>
            <p:ph idx="6" type="body"/>
          </p:nvPr>
        </p:nvSpPr>
        <p:spPr>
          <a:xfrm>
            <a:off x="1340850" y="1350300"/>
            <a:ext cx="4917000" cy="10233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511" name="Google Shape;511;p38"/>
          <p:cNvSpPr txBox="1"/>
          <p:nvPr>
            <p:ph idx="7" type="body"/>
          </p:nvPr>
        </p:nvSpPr>
        <p:spPr>
          <a:xfrm>
            <a:off x="1340850" y="2472625"/>
            <a:ext cx="4917000" cy="10233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512" name="Google Shape;512;p38"/>
          <p:cNvSpPr txBox="1"/>
          <p:nvPr>
            <p:ph idx="8" type="body"/>
          </p:nvPr>
        </p:nvSpPr>
        <p:spPr>
          <a:xfrm>
            <a:off x="1340838" y="3624715"/>
            <a:ext cx="4917000" cy="10233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513" name="Google Shape;513;p38"/>
          <p:cNvSpPr txBox="1"/>
          <p:nvPr>
            <p:ph idx="9" type="body"/>
          </p:nvPr>
        </p:nvSpPr>
        <p:spPr>
          <a:xfrm>
            <a:off x="1340838" y="4910440"/>
            <a:ext cx="4917000" cy="10233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514" name="Google Shape;514;p38"/>
          <p:cNvSpPr txBox="1"/>
          <p:nvPr>
            <p:ph idx="13" type="title"/>
          </p:nvPr>
        </p:nvSpPr>
        <p:spPr>
          <a:xfrm>
            <a:off x="371850" y="1350300"/>
            <a:ext cx="969000" cy="1023300"/>
          </a:xfrm>
          <a:prstGeom prst="rect">
            <a:avLst/>
          </a:prstGeom>
          <a:noFill/>
          <a:ln>
            <a:noFill/>
          </a:ln>
        </p:spPr>
        <p:txBody>
          <a:bodyPr anchorCtr="0" anchor="t" bIns="45700" lIns="274300" spcFirstLastPara="1" rIns="91425" wrap="square" tIns="4570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Reading tip">
  <p:cSld name="3_Reading tip_1">
    <p:spTree>
      <p:nvGrpSpPr>
        <p:cNvPr id="515" name="Shape 515"/>
        <p:cNvGrpSpPr/>
        <p:nvPr/>
      </p:nvGrpSpPr>
      <p:grpSpPr>
        <a:xfrm>
          <a:off x="0" y="0"/>
          <a:ext cx="0" cy="0"/>
          <a:chOff x="0" y="0"/>
          <a:chExt cx="0" cy="0"/>
        </a:xfrm>
      </p:grpSpPr>
      <p:sp>
        <p:nvSpPr>
          <p:cNvPr id="516" name="Google Shape;516;p39"/>
          <p:cNvSpPr txBox="1"/>
          <p:nvPr>
            <p:ph type="title"/>
          </p:nvPr>
        </p:nvSpPr>
        <p:spPr>
          <a:xfrm>
            <a:off x="-7620" y="0"/>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517" name="Google Shape;517;p39"/>
          <p:cNvCxnSpPr/>
          <p:nvPr/>
        </p:nvCxnSpPr>
        <p:spPr>
          <a:xfrm>
            <a:off x="3718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518" name="Google Shape;518;p39"/>
          <p:cNvCxnSpPr/>
          <p:nvPr/>
        </p:nvCxnSpPr>
        <p:spPr>
          <a:xfrm>
            <a:off x="30078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519" name="Google Shape;519;p39"/>
          <p:cNvCxnSpPr/>
          <p:nvPr/>
        </p:nvCxnSpPr>
        <p:spPr>
          <a:xfrm>
            <a:off x="57032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520" name="Google Shape;520;p39"/>
          <p:cNvPicPr preferRelativeResize="0"/>
          <p:nvPr/>
        </p:nvPicPr>
        <p:blipFill rotWithShape="1">
          <a:blip r:embed="rId2">
            <a:alphaModFix/>
          </a:blip>
          <a:srcRect b="0" l="0" r="0" t="0"/>
          <a:stretch/>
        </p:blipFill>
        <p:spPr>
          <a:xfrm>
            <a:off x="7784915" y="6196177"/>
            <a:ext cx="491969" cy="536174"/>
          </a:xfrm>
          <a:prstGeom prst="rect">
            <a:avLst/>
          </a:prstGeom>
          <a:noFill/>
          <a:ln>
            <a:noFill/>
          </a:ln>
        </p:spPr>
      </p:pic>
      <p:pic>
        <p:nvPicPr>
          <p:cNvPr descr="A picture containing vector graphics&#10;&#10;Description automatically generated" id="521" name="Google Shape;521;p39"/>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522" name="Google Shape;522;p39"/>
          <p:cNvPicPr preferRelativeResize="0"/>
          <p:nvPr/>
        </p:nvPicPr>
        <p:blipFill rotWithShape="1">
          <a:blip r:embed="rId4">
            <a:alphaModFix/>
          </a:blip>
          <a:srcRect b="0" l="0" r="0" t="0"/>
          <a:stretch/>
        </p:blipFill>
        <p:spPr>
          <a:xfrm>
            <a:off x="2477073" y="6324412"/>
            <a:ext cx="529889" cy="497950"/>
          </a:xfrm>
          <a:prstGeom prst="rect">
            <a:avLst/>
          </a:prstGeom>
          <a:noFill/>
          <a:ln>
            <a:noFill/>
          </a:ln>
        </p:spPr>
      </p:pic>
      <p:pic>
        <p:nvPicPr>
          <p:cNvPr id="523" name="Google Shape;523;p39"/>
          <p:cNvPicPr preferRelativeResize="0"/>
          <p:nvPr/>
        </p:nvPicPr>
        <p:blipFill rotWithShape="1">
          <a:blip r:embed="rId5">
            <a:alphaModFix/>
          </a:blip>
          <a:srcRect b="0" l="0" r="0" t="0"/>
          <a:stretch/>
        </p:blipFill>
        <p:spPr>
          <a:xfrm>
            <a:off x="190275" y="6251086"/>
            <a:ext cx="309931" cy="493980"/>
          </a:xfrm>
          <a:prstGeom prst="rect">
            <a:avLst/>
          </a:prstGeom>
          <a:noFill/>
          <a:ln>
            <a:noFill/>
          </a:ln>
        </p:spPr>
      </p:pic>
      <p:sp>
        <p:nvSpPr>
          <p:cNvPr id="524" name="Google Shape;524;p39"/>
          <p:cNvSpPr txBox="1"/>
          <p:nvPr>
            <p:ph idx="1" type="body"/>
          </p:nvPr>
        </p:nvSpPr>
        <p:spPr>
          <a:xfrm>
            <a:off x="875625" y="1591510"/>
            <a:ext cx="3039300" cy="43641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2800"/>
              <a:buFont typeface="Arial"/>
              <a:buNone/>
              <a:defRPr b="0" i="0" sz="28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3pPr>
            <a:lvl4pPr indent="-406400" lvl="3" marL="18288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4pPr>
            <a:lvl5pPr indent="-406400" lvl="4" marL="22860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25" name="Google Shape;525;p39"/>
          <p:cNvSpPr/>
          <p:nvPr>
            <p:ph idx="2" type="pic"/>
          </p:nvPr>
        </p:nvSpPr>
        <p:spPr>
          <a:xfrm>
            <a:off x="9114503" y="1586830"/>
            <a:ext cx="2545200" cy="1842300"/>
          </a:xfrm>
          <a:prstGeom prst="rect">
            <a:avLst/>
          </a:prstGeom>
          <a:noFill/>
          <a:ln>
            <a:noFill/>
          </a:ln>
        </p:spPr>
      </p:sp>
      <p:sp>
        <p:nvSpPr>
          <p:cNvPr id="526" name="Google Shape;526;p39"/>
          <p:cNvSpPr txBox="1"/>
          <p:nvPr>
            <p:ph idx="3" type="body"/>
          </p:nvPr>
        </p:nvSpPr>
        <p:spPr>
          <a:xfrm>
            <a:off x="9055510" y="3687097"/>
            <a:ext cx="2604600" cy="25641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1650"/>
              <a:buFont typeface="Noto Sans Symbols"/>
              <a:buNone/>
              <a:defRPr b="0" i="0" sz="22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27" name="Google Shape;527;p39"/>
          <p:cNvSpPr txBox="1"/>
          <p:nvPr>
            <p:ph idx="4" type="body"/>
          </p:nvPr>
        </p:nvSpPr>
        <p:spPr>
          <a:xfrm>
            <a:off x="4588856" y="1591509"/>
            <a:ext cx="3039300" cy="43641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2800"/>
              <a:buFont typeface="Arial"/>
              <a:buNone/>
              <a:defRPr b="0" i="0" sz="28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3pPr>
            <a:lvl4pPr indent="-406400" lvl="3" marL="18288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4pPr>
            <a:lvl5pPr indent="-406400" lvl="4" marL="22860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ind Your Materials">
  <p:cSld name="Find Your Materials">
    <p:spTree>
      <p:nvGrpSpPr>
        <p:cNvPr id="528" name="Shape 528"/>
        <p:cNvGrpSpPr/>
        <p:nvPr/>
      </p:nvGrpSpPr>
      <p:grpSpPr>
        <a:xfrm>
          <a:off x="0" y="0"/>
          <a:ext cx="0" cy="0"/>
          <a:chOff x="0" y="0"/>
          <a:chExt cx="0" cy="0"/>
        </a:xfrm>
      </p:grpSpPr>
      <p:sp>
        <p:nvSpPr>
          <p:cNvPr id="529" name="Google Shape;529;p40"/>
          <p:cNvSpPr txBox="1"/>
          <p:nvPr>
            <p:ph type="title"/>
          </p:nvPr>
        </p:nvSpPr>
        <p:spPr>
          <a:xfrm>
            <a:off x="1" y="1"/>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530" name="Google Shape;530;p40"/>
          <p:cNvPicPr preferRelativeResize="0"/>
          <p:nvPr/>
        </p:nvPicPr>
        <p:blipFill rotWithShape="1">
          <a:blip r:embed="rId2">
            <a:alphaModFix/>
          </a:blip>
          <a:srcRect b="0" l="0" r="0" t="0"/>
          <a:stretch/>
        </p:blipFill>
        <p:spPr>
          <a:xfrm>
            <a:off x="179447" y="6246434"/>
            <a:ext cx="309931" cy="493979"/>
          </a:xfrm>
          <a:prstGeom prst="rect">
            <a:avLst/>
          </a:prstGeom>
          <a:noFill/>
          <a:ln>
            <a:noFill/>
          </a:ln>
        </p:spPr>
      </p:pic>
      <p:cxnSp>
        <p:nvCxnSpPr>
          <p:cNvPr id="531" name="Google Shape;531;p40"/>
          <p:cNvCxnSpPr/>
          <p:nvPr/>
        </p:nvCxnSpPr>
        <p:spPr>
          <a:xfrm>
            <a:off x="371844" y="6565900"/>
            <a:ext cx="2082480" cy="0"/>
          </a:xfrm>
          <a:prstGeom prst="straightConnector1">
            <a:avLst/>
          </a:prstGeom>
          <a:noFill/>
          <a:ln cap="flat" cmpd="sng" w="25400">
            <a:solidFill>
              <a:srgbClr val="96C93E"/>
            </a:solidFill>
            <a:prstDash val="solid"/>
            <a:miter lim="800000"/>
            <a:headEnd len="sm" w="sm" type="none"/>
            <a:tailEnd len="sm" w="sm" type="none"/>
          </a:ln>
        </p:spPr>
      </p:cxnSp>
      <p:cxnSp>
        <p:nvCxnSpPr>
          <p:cNvPr id="532" name="Google Shape;532;p40"/>
          <p:cNvCxnSpPr/>
          <p:nvPr/>
        </p:nvCxnSpPr>
        <p:spPr>
          <a:xfrm>
            <a:off x="30078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533" name="Google Shape;533;p40"/>
          <p:cNvCxnSpPr/>
          <p:nvPr/>
        </p:nvCxnSpPr>
        <p:spPr>
          <a:xfrm>
            <a:off x="570329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534" name="Google Shape;534;p40"/>
          <p:cNvPicPr preferRelativeResize="0"/>
          <p:nvPr/>
        </p:nvPicPr>
        <p:blipFill rotWithShape="1">
          <a:blip r:embed="rId3">
            <a:alphaModFix/>
          </a:blip>
          <a:srcRect b="0" l="0" r="0" t="0"/>
          <a:stretch/>
        </p:blipFill>
        <p:spPr>
          <a:xfrm>
            <a:off x="7784915" y="6196177"/>
            <a:ext cx="491969" cy="536174"/>
          </a:xfrm>
          <a:prstGeom prst="rect">
            <a:avLst/>
          </a:prstGeom>
          <a:noFill/>
          <a:ln>
            <a:noFill/>
          </a:ln>
        </p:spPr>
      </p:pic>
      <p:pic>
        <p:nvPicPr>
          <p:cNvPr id="535" name="Google Shape;535;p40"/>
          <p:cNvPicPr preferRelativeResize="0"/>
          <p:nvPr/>
        </p:nvPicPr>
        <p:blipFill rotWithShape="1">
          <a:blip r:embed="rId4">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536" name="Google Shape;536;p40"/>
          <p:cNvPicPr preferRelativeResize="0"/>
          <p:nvPr/>
        </p:nvPicPr>
        <p:blipFill rotWithShape="1">
          <a:blip r:embed="rId5">
            <a:alphaModFix/>
          </a:blip>
          <a:srcRect b="0" l="0" r="0" t="0"/>
          <a:stretch/>
        </p:blipFill>
        <p:spPr>
          <a:xfrm>
            <a:off x="5063574" y="6196177"/>
            <a:ext cx="687747" cy="615553"/>
          </a:xfrm>
          <a:prstGeom prst="rect">
            <a:avLst/>
          </a:prstGeom>
          <a:noFill/>
          <a:ln>
            <a:noFill/>
          </a:ln>
        </p:spPr>
      </p:pic>
      <p:sp>
        <p:nvSpPr>
          <p:cNvPr id="537" name="Google Shape;537;p40"/>
          <p:cNvSpPr txBox="1"/>
          <p:nvPr>
            <p:ph idx="1" type="body"/>
          </p:nvPr>
        </p:nvSpPr>
        <p:spPr>
          <a:xfrm>
            <a:off x="628275" y="1620838"/>
            <a:ext cx="3081528" cy="338328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3200"/>
              <a:buFont typeface="Arial"/>
              <a:buNone/>
              <a:defRPr b="0" i="0" sz="32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38" name="Google Shape;538;p40"/>
          <p:cNvSpPr txBox="1"/>
          <p:nvPr>
            <p:ph idx="2" type="body"/>
          </p:nvPr>
        </p:nvSpPr>
        <p:spPr>
          <a:xfrm>
            <a:off x="4059003" y="1632097"/>
            <a:ext cx="4005072" cy="338328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3200"/>
              <a:buFont typeface="Arial"/>
              <a:buNone/>
              <a:defRPr b="0" i="0" sz="32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39" name="Google Shape;539;p40"/>
          <p:cNvSpPr txBox="1"/>
          <p:nvPr>
            <p:ph idx="3" type="body"/>
          </p:nvPr>
        </p:nvSpPr>
        <p:spPr>
          <a:xfrm>
            <a:off x="8794864" y="1454588"/>
            <a:ext cx="3347923" cy="1172238"/>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40" name="Google Shape;540;p40"/>
          <p:cNvSpPr txBox="1"/>
          <p:nvPr>
            <p:ph idx="4" type="body"/>
          </p:nvPr>
        </p:nvSpPr>
        <p:spPr>
          <a:xfrm>
            <a:off x="8794863" y="2645354"/>
            <a:ext cx="3347923" cy="153522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800"/>
              <a:buFont typeface="Arial"/>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41" name="Google Shape;541;p40"/>
          <p:cNvSpPr/>
          <p:nvPr>
            <p:ph idx="5" type="pic"/>
          </p:nvPr>
        </p:nvSpPr>
        <p:spPr>
          <a:xfrm>
            <a:off x="8989159" y="4407656"/>
            <a:ext cx="2926080" cy="1947672"/>
          </a:xfrm>
          <a:prstGeom prst="rect">
            <a:avLst/>
          </a:prstGeom>
          <a:noFill/>
          <a:ln>
            <a:noFill/>
          </a:ln>
        </p:spPr>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Reading tip with wider picture">
  <p:cSld name="3_Reading tip with wider picture">
    <p:spTree>
      <p:nvGrpSpPr>
        <p:cNvPr id="542" name="Shape 542"/>
        <p:cNvGrpSpPr/>
        <p:nvPr/>
      </p:nvGrpSpPr>
      <p:grpSpPr>
        <a:xfrm>
          <a:off x="0" y="0"/>
          <a:ext cx="0" cy="0"/>
          <a:chOff x="0" y="0"/>
          <a:chExt cx="0" cy="0"/>
        </a:xfrm>
      </p:grpSpPr>
      <p:sp>
        <p:nvSpPr>
          <p:cNvPr id="543" name="Google Shape;543;p41"/>
          <p:cNvSpPr txBox="1"/>
          <p:nvPr>
            <p:ph type="title"/>
          </p:nvPr>
        </p:nvSpPr>
        <p:spPr>
          <a:xfrm>
            <a:off x="-7620" y="0"/>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544" name="Google Shape;544;p41"/>
          <p:cNvCxnSpPr/>
          <p:nvPr/>
        </p:nvCxnSpPr>
        <p:spPr>
          <a:xfrm>
            <a:off x="3718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545" name="Google Shape;545;p41"/>
          <p:cNvCxnSpPr/>
          <p:nvPr/>
        </p:nvCxnSpPr>
        <p:spPr>
          <a:xfrm>
            <a:off x="3007849" y="6565900"/>
            <a:ext cx="2082480" cy="0"/>
          </a:xfrm>
          <a:prstGeom prst="straightConnector1">
            <a:avLst/>
          </a:prstGeom>
          <a:noFill/>
          <a:ln cap="flat" cmpd="sng" w="25400">
            <a:solidFill>
              <a:srgbClr val="96C93E"/>
            </a:solidFill>
            <a:prstDash val="solid"/>
            <a:miter lim="800000"/>
            <a:headEnd len="sm" w="sm" type="none"/>
            <a:tailEnd len="sm" w="sm" type="none"/>
          </a:ln>
        </p:spPr>
      </p:cxnSp>
      <p:cxnSp>
        <p:nvCxnSpPr>
          <p:cNvPr id="546" name="Google Shape;546;p41"/>
          <p:cNvCxnSpPr/>
          <p:nvPr/>
        </p:nvCxnSpPr>
        <p:spPr>
          <a:xfrm>
            <a:off x="570329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547" name="Google Shape;547;p41"/>
          <p:cNvPicPr preferRelativeResize="0"/>
          <p:nvPr/>
        </p:nvPicPr>
        <p:blipFill rotWithShape="1">
          <a:blip r:embed="rId2">
            <a:alphaModFix/>
          </a:blip>
          <a:srcRect b="0" l="0" r="0" t="0"/>
          <a:stretch/>
        </p:blipFill>
        <p:spPr>
          <a:xfrm>
            <a:off x="7784915" y="6196177"/>
            <a:ext cx="491969" cy="536174"/>
          </a:xfrm>
          <a:prstGeom prst="rect">
            <a:avLst/>
          </a:prstGeom>
          <a:noFill/>
          <a:ln>
            <a:noFill/>
          </a:ln>
        </p:spPr>
      </p:pic>
      <p:pic>
        <p:nvPicPr>
          <p:cNvPr descr="A picture containing vector graphics&#10;&#10;Description automatically generated" id="548" name="Google Shape;548;p41"/>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549" name="Google Shape;549;p41"/>
          <p:cNvPicPr preferRelativeResize="0"/>
          <p:nvPr/>
        </p:nvPicPr>
        <p:blipFill rotWithShape="1">
          <a:blip r:embed="rId4">
            <a:alphaModFix/>
          </a:blip>
          <a:srcRect b="0" l="0" r="0" t="0"/>
          <a:stretch/>
        </p:blipFill>
        <p:spPr>
          <a:xfrm>
            <a:off x="2477073" y="6324412"/>
            <a:ext cx="529889" cy="497950"/>
          </a:xfrm>
          <a:prstGeom prst="rect">
            <a:avLst/>
          </a:prstGeom>
          <a:noFill/>
          <a:ln>
            <a:noFill/>
          </a:ln>
        </p:spPr>
      </p:pic>
      <p:pic>
        <p:nvPicPr>
          <p:cNvPr id="550" name="Google Shape;550;p41"/>
          <p:cNvPicPr preferRelativeResize="0"/>
          <p:nvPr/>
        </p:nvPicPr>
        <p:blipFill rotWithShape="1">
          <a:blip r:embed="rId5">
            <a:alphaModFix/>
          </a:blip>
          <a:srcRect b="0" l="0" r="0" t="0"/>
          <a:stretch/>
        </p:blipFill>
        <p:spPr>
          <a:xfrm>
            <a:off x="190275" y="6251086"/>
            <a:ext cx="309930" cy="493979"/>
          </a:xfrm>
          <a:prstGeom prst="rect">
            <a:avLst/>
          </a:prstGeom>
          <a:noFill/>
          <a:ln>
            <a:noFill/>
          </a:ln>
        </p:spPr>
      </p:pic>
      <p:sp>
        <p:nvSpPr>
          <p:cNvPr id="551" name="Google Shape;551;p41"/>
          <p:cNvSpPr txBox="1"/>
          <p:nvPr>
            <p:ph idx="1" type="body"/>
          </p:nvPr>
        </p:nvSpPr>
        <p:spPr>
          <a:xfrm>
            <a:off x="500204" y="1587499"/>
            <a:ext cx="7520849" cy="436412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0" i="0" sz="40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3pPr>
            <a:lvl4pPr indent="-406400" lvl="3" marL="18288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4pPr>
            <a:lvl5pPr indent="-406400" lvl="4" marL="22860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52" name="Google Shape;552;p41"/>
          <p:cNvSpPr/>
          <p:nvPr>
            <p:ph idx="2" type="pic"/>
          </p:nvPr>
        </p:nvSpPr>
        <p:spPr>
          <a:xfrm>
            <a:off x="8832388" y="1251284"/>
            <a:ext cx="3251581" cy="2498913"/>
          </a:xfrm>
          <a:prstGeom prst="rect">
            <a:avLst/>
          </a:prstGeom>
          <a:noFill/>
          <a:ln>
            <a:noFill/>
          </a:ln>
        </p:spPr>
      </p:sp>
      <p:sp>
        <p:nvSpPr>
          <p:cNvPr id="553" name="Google Shape;553;p41"/>
          <p:cNvSpPr txBox="1"/>
          <p:nvPr>
            <p:ph idx="3" type="body"/>
          </p:nvPr>
        </p:nvSpPr>
        <p:spPr>
          <a:xfrm>
            <a:off x="9209609" y="4065956"/>
            <a:ext cx="2497138" cy="2185129"/>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2100"/>
              <a:buFont typeface="Arial"/>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Raz Kids">
  <p:cSld name="4_Raz Kids">
    <p:spTree>
      <p:nvGrpSpPr>
        <p:cNvPr id="554" name="Shape 554"/>
        <p:cNvGrpSpPr/>
        <p:nvPr/>
      </p:nvGrpSpPr>
      <p:grpSpPr>
        <a:xfrm>
          <a:off x="0" y="0"/>
          <a:ext cx="0" cy="0"/>
          <a:chOff x="0" y="0"/>
          <a:chExt cx="0" cy="0"/>
        </a:xfrm>
      </p:grpSpPr>
      <p:sp>
        <p:nvSpPr>
          <p:cNvPr id="555" name="Google Shape;555;p42"/>
          <p:cNvSpPr txBox="1"/>
          <p:nvPr>
            <p:ph type="title"/>
          </p:nvPr>
        </p:nvSpPr>
        <p:spPr>
          <a:xfrm>
            <a:off x="1" y="1"/>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556" name="Google Shape;556;p42"/>
          <p:cNvCxnSpPr/>
          <p:nvPr/>
        </p:nvCxnSpPr>
        <p:spPr>
          <a:xfrm>
            <a:off x="3718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557" name="Google Shape;557;p42"/>
          <p:cNvCxnSpPr/>
          <p:nvPr/>
        </p:nvCxnSpPr>
        <p:spPr>
          <a:xfrm>
            <a:off x="30078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558" name="Google Shape;558;p42"/>
          <p:cNvCxnSpPr/>
          <p:nvPr/>
        </p:nvCxnSpPr>
        <p:spPr>
          <a:xfrm>
            <a:off x="5703299" y="6565900"/>
            <a:ext cx="2082480" cy="0"/>
          </a:xfrm>
          <a:prstGeom prst="straightConnector1">
            <a:avLst/>
          </a:prstGeom>
          <a:noFill/>
          <a:ln cap="flat" cmpd="sng" w="25400">
            <a:solidFill>
              <a:srgbClr val="96C93E"/>
            </a:solidFill>
            <a:prstDash val="solid"/>
            <a:miter lim="800000"/>
            <a:headEnd len="sm" w="sm" type="none"/>
            <a:tailEnd len="sm" w="sm" type="none"/>
          </a:ln>
        </p:spPr>
      </p:cxnSp>
      <p:pic>
        <p:nvPicPr>
          <p:cNvPr id="559" name="Google Shape;559;p42"/>
          <p:cNvPicPr preferRelativeResize="0"/>
          <p:nvPr/>
        </p:nvPicPr>
        <p:blipFill rotWithShape="1">
          <a:blip r:embed="rId2">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560" name="Google Shape;560;p42"/>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561" name="Google Shape;561;p42"/>
          <p:cNvPicPr preferRelativeResize="0"/>
          <p:nvPr/>
        </p:nvPicPr>
        <p:blipFill rotWithShape="1">
          <a:blip r:embed="rId4">
            <a:alphaModFix/>
          </a:blip>
          <a:srcRect b="0" l="0" r="0" t="0"/>
          <a:stretch/>
        </p:blipFill>
        <p:spPr>
          <a:xfrm>
            <a:off x="190275" y="6251086"/>
            <a:ext cx="309930" cy="493979"/>
          </a:xfrm>
          <a:prstGeom prst="rect">
            <a:avLst/>
          </a:prstGeom>
          <a:noFill/>
          <a:ln>
            <a:noFill/>
          </a:ln>
        </p:spPr>
      </p:pic>
      <p:pic>
        <p:nvPicPr>
          <p:cNvPr id="562" name="Google Shape;562;p42"/>
          <p:cNvPicPr preferRelativeResize="0"/>
          <p:nvPr/>
        </p:nvPicPr>
        <p:blipFill rotWithShape="1">
          <a:blip r:embed="rId5">
            <a:alphaModFix/>
          </a:blip>
          <a:srcRect b="0" l="0" r="0" t="0"/>
          <a:stretch/>
        </p:blipFill>
        <p:spPr>
          <a:xfrm>
            <a:off x="7784915" y="6196177"/>
            <a:ext cx="491968" cy="536174"/>
          </a:xfrm>
          <a:prstGeom prst="rect">
            <a:avLst/>
          </a:prstGeom>
          <a:noFill/>
          <a:ln>
            <a:noFill/>
          </a:ln>
        </p:spPr>
      </p:pic>
      <p:sp>
        <p:nvSpPr>
          <p:cNvPr id="563" name="Google Shape;563;p42"/>
          <p:cNvSpPr/>
          <p:nvPr>
            <p:ph idx="2" type="pic"/>
          </p:nvPr>
        </p:nvSpPr>
        <p:spPr>
          <a:xfrm>
            <a:off x="9093038" y="1058781"/>
            <a:ext cx="2715768" cy="2715768"/>
          </a:xfrm>
          <a:prstGeom prst="rect">
            <a:avLst/>
          </a:prstGeom>
          <a:noFill/>
          <a:ln>
            <a:noFill/>
          </a:ln>
        </p:spPr>
      </p:sp>
      <p:sp>
        <p:nvSpPr>
          <p:cNvPr id="564" name="Google Shape;564;p42"/>
          <p:cNvSpPr txBox="1"/>
          <p:nvPr>
            <p:ph idx="1" type="body"/>
          </p:nvPr>
        </p:nvSpPr>
        <p:spPr>
          <a:xfrm>
            <a:off x="1660584" y="1489802"/>
            <a:ext cx="6616300"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65" name="Google Shape;565;p42"/>
          <p:cNvSpPr txBox="1"/>
          <p:nvPr>
            <p:ph idx="3" type="body"/>
          </p:nvPr>
        </p:nvSpPr>
        <p:spPr>
          <a:xfrm>
            <a:off x="1660584" y="3034440"/>
            <a:ext cx="6616299"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66" name="Google Shape;566;p42"/>
          <p:cNvSpPr txBox="1"/>
          <p:nvPr>
            <p:ph idx="4" type="body"/>
          </p:nvPr>
        </p:nvSpPr>
        <p:spPr>
          <a:xfrm>
            <a:off x="1660585" y="4620141"/>
            <a:ext cx="6616298"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67" name="Google Shape;567;p42"/>
          <p:cNvSpPr txBox="1"/>
          <p:nvPr>
            <p:ph idx="5" type="body"/>
          </p:nvPr>
        </p:nvSpPr>
        <p:spPr>
          <a:xfrm>
            <a:off x="698499" y="1489799"/>
            <a:ext cx="882460" cy="10556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68" name="Google Shape;568;p42"/>
          <p:cNvSpPr txBox="1"/>
          <p:nvPr>
            <p:ph idx="6" type="body"/>
          </p:nvPr>
        </p:nvSpPr>
        <p:spPr>
          <a:xfrm>
            <a:off x="698499" y="4620139"/>
            <a:ext cx="882460" cy="10556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69" name="Google Shape;569;p42"/>
          <p:cNvSpPr txBox="1"/>
          <p:nvPr>
            <p:ph idx="7" type="body"/>
          </p:nvPr>
        </p:nvSpPr>
        <p:spPr>
          <a:xfrm>
            <a:off x="698499" y="3054969"/>
            <a:ext cx="882460" cy="10556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70" name="Google Shape;570;p42"/>
          <p:cNvSpPr/>
          <p:nvPr>
            <p:ph idx="8" type="pic"/>
          </p:nvPr>
        </p:nvSpPr>
        <p:spPr>
          <a:xfrm>
            <a:off x="8788240" y="3300664"/>
            <a:ext cx="3346704" cy="3154680"/>
          </a:xfrm>
          <a:prstGeom prst="rect">
            <a:avLst/>
          </a:prstGeom>
          <a:noFill/>
          <a:ln>
            <a:noFill/>
          </a:ln>
        </p:spPr>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ontent with Caption">
  <p:cSld name="5_Content with Caption">
    <p:spTree>
      <p:nvGrpSpPr>
        <p:cNvPr id="571" name="Shape 571"/>
        <p:cNvGrpSpPr/>
        <p:nvPr/>
      </p:nvGrpSpPr>
      <p:grpSpPr>
        <a:xfrm>
          <a:off x="0" y="0"/>
          <a:ext cx="0" cy="0"/>
          <a:chOff x="0" y="0"/>
          <a:chExt cx="0" cy="0"/>
        </a:xfrm>
      </p:grpSpPr>
      <p:sp>
        <p:nvSpPr>
          <p:cNvPr id="572" name="Google Shape;572;p43"/>
          <p:cNvSpPr txBox="1"/>
          <p:nvPr>
            <p:ph type="title"/>
          </p:nvPr>
        </p:nvSpPr>
        <p:spPr>
          <a:xfrm>
            <a:off x="-7620" y="0"/>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3" name="Google Shape;573;p43"/>
          <p:cNvSpPr/>
          <p:nvPr>
            <p:ph idx="2" type="pic"/>
          </p:nvPr>
        </p:nvSpPr>
        <p:spPr>
          <a:xfrm>
            <a:off x="8953152" y="1444919"/>
            <a:ext cx="2916936" cy="2596896"/>
          </a:xfrm>
          <a:prstGeom prst="rect">
            <a:avLst/>
          </a:prstGeom>
          <a:noFill/>
          <a:ln>
            <a:noFill/>
          </a:ln>
        </p:spPr>
      </p:sp>
      <p:sp>
        <p:nvSpPr>
          <p:cNvPr id="574" name="Google Shape;574;p43"/>
          <p:cNvSpPr txBox="1"/>
          <p:nvPr>
            <p:ph idx="1" type="body"/>
          </p:nvPr>
        </p:nvSpPr>
        <p:spPr>
          <a:xfrm>
            <a:off x="9163051" y="4074693"/>
            <a:ext cx="2497138" cy="236889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700"/>
              <a:buFont typeface="Noto Sans Symbols"/>
              <a:buNone/>
              <a:defRPr b="0" i="0" sz="36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575" name="Google Shape;575;p43"/>
          <p:cNvCxnSpPr/>
          <p:nvPr/>
        </p:nvCxnSpPr>
        <p:spPr>
          <a:xfrm>
            <a:off x="3718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576" name="Google Shape;576;p43"/>
          <p:cNvCxnSpPr/>
          <p:nvPr/>
        </p:nvCxnSpPr>
        <p:spPr>
          <a:xfrm>
            <a:off x="30078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577" name="Google Shape;577;p43"/>
          <p:cNvCxnSpPr/>
          <p:nvPr/>
        </p:nvCxnSpPr>
        <p:spPr>
          <a:xfrm>
            <a:off x="5703299" y="6565900"/>
            <a:ext cx="2082480" cy="0"/>
          </a:xfrm>
          <a:prstGeom prst="straightConnector1">
            <a:avLst/>
          </a:prstGeom>
          <a:noFill/>
          <a:ln cap="flat" cmpd="sng" w="25400">
            <a:solidFill>
              <a:srgbClr val="96C93E"/>
            </a:solidFill>
            <a:prstDash val="solid"/>
            <a:miter lim="800000"/>
            <a:headEnd len="sm" w="sm" type="none"/>
            <a:tailEnd len="sm" w="sm" type="none"/>
          </a:ln>
        </p:spPr>
      </p:cxnSp>
      <p:pic>
        <p:nvPicPr>
          <p:cNvPr id="578" name="Google Shape;578;p43"/>
          <p:cNvPicPr preferRelativeResize="0"/>
          <p:nvPr/>
        </p:nvPicPr>
        <p:blipFill rotWithShape="1">
          <a:blip r:embed="rId2">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579" name="Google Shape;579;p43"/>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580" name="Google Shape;580;p43"/>
          <p:cNvPicPr preferRelativeResize="0"/>
          <p:nvPr/>
        </p:nvPicPr>
        <p:blipFill rotWithShape="1">
          <a:blip r:embed="rId4">
            <a:alphaModFix/>
          </a:blip>
          <a:srcRect b="0" l="0" r="0" t="0"/>
          <a:stretch/>
        </p:blipFill>
        <p:spPr>
          <a:xfrm>
            <a:off x="190275" y="6251086"/>
            <a:ext cx="309930" cy="493979"/>
          </a:xfrm>
          <a:prstGeom prst="rect">
            <a:avLst/>
          </a:prstGeom>
          <a:noFill/>
          <a:ln>
            <a:noFill/>
          </a:ln>
        </p:spPr>
      </p:pic>
      <p:pic>
        <p:nvPicPr>
          <p:cNvPr id="581" name="Google Shape;581;p43"/>
          <p:cNvPicPr preferRelativeResize="0"/>
          <p:nvPr/>
        </p:nvPicPr>
        <p:blipFill rotWithShape="1">
          <a:blip r:embed="rId5">
            <a:alphaModFix/>
          </a:blip>
          <a:srcRect b="0" l="0" r="0" t="0"/>
          <a:stretch/>
        </p:blipFill>
        <p:spPr>
          <a:xfrm>
            <a:off x="7784915" y="6196177"/>
            <a:ext cx="491968" cy="536174"/>
          </a:xfrm>
          <a:prstGeom prst="rect">
            <a:avLst/>
          </a:prstGeom>
          <a:noFill/>
          <a:ln>
            <a:noFill/>
          </a:ln>
        </p:spPr>
      </p:pic>
      <p:sp>
        <p:nvSpPr>
          <p:cNvPr id="582" name="Google Shape;582;p43"/>
          <p:cNvSpPr/>
          <p:nvPr>
            <p:ph idx="3" type="pic"/>
          </p:nvPr>
        </p:nvSpPr>
        <p:spPr>
          <a:xfrm>
            <a:off x="1620982" y="1733964"/>
            <a:ext cx="5123557" cy="3849365"/>
          </a:xfrm>
          <a:prstGeom prst="rect">
            <a:avLst/>
          </a:prstGeom>
          <a:noFill/>
          <a:ln>
            <a:noFill/>
          </a:ln>
        </p:spPr>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cial Media">
  <p:cSld name="Social Media">
    <p:spTree>
      <p:nvGrpSpPr>
        <p:cNvPr id="583" name="Shape 583"/>
        <p:cNvGrpSpPr/>
        <p:nvPr/>
      </p:nvGrpSpPr>
      <p:grpSpPr>
        <a:xfrm>
          <a:off x="0" y="0"/>
          <a:ext cx="0" cy="0"/>
          <a:chOff x="0" y="0"/>
          <a:chExt cx="0" cy="0"/>
        </a:xfrm>
      </p:grpSpPr>
      <p:sp>
        <p:nvSpPr>
          <p:cNvPr id="584" name="Google Shape;584;p44"/>
          <p:cNvSpPr/>
          <p:nvPr>
            <p:ph idx="2" type="pic"/>
          </p:nvPr>
        </p:nvSpPr>
        <p:spPr>
          <a:xfrm>
            <a:off x="9810967" y="1562916"/>
            <a:ext cx="1152144" cy="1143000"/>
          </a:xfrm>
          <a:prstGeom prst="rect">
            <a:avLst/>
          </a:prstGeom>
          <a:noFill/>
          <a:ln>
            <a:noFill/>
          </a:ln>
        </p:spPr>
      </p:sp>
      <p:sp>
        <p:nvSpPr>
          <p:cNvPr id="585" name="Google Shape;585;p44"/>
          <p:cNvSpPr txBox="1"/>
          <p:nvPr>
            <p:ph idx="1" type="body"/>
          </p:nvPr>
        </p:nvSpPr>
        <p:spPr>
          <a:xfrm>
            <a:off x="371844" y="1687513"/>
            <a:ext cx="8090821" cy="336499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5000"/>
              <a:buFont typeface="Arial"/>
              <a:buNone/>
              <a:defRPr b="0" i="0" sz="50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86" name="Google Shape;586;p44"/>
          <p:cNvSpPr/>
          <p:nvPr>
            <p:ph idx="3" type="pic"/>
          </p:nvPr>
        </p:nvSpPr>
        <p:spPr>
          <a:xfrm>
            <a:off x="9757009" y="3260706"/>
            <a:ext cx="1216152" cy="987552"/>
          </a:xfrm>
          <a:prstGeom prst="rect">
            <a:avLst/>
          </a:prstGeom>
          <a:noFill/>
          <a:ln>
            <a:noFill/>
          </a:ln>
        </p:spPr>
      </p:sp>
      <p:sp>
        <p:nvSpPr>
          <p:cNvPr id="587" name="Google Shape;587;p44"/>
          <p:cNvSpPr/>
          <p:nvPr>
            <p:ph idx="4" type="pic"/>
          </p:nvPr>
        </p:nvSpPr>
        <p:spPr>
          <a:xfrm>
            <a:off x="9810967" y="4777725"/>
            <a:ext cx="1143000" cy="1143000"/>
          </a:xfrm>
          <a:prstGeom prst="rect">
            <a:avLst/>
          </a:prstGeom>
          <a:noFill/>
          <a:ln>
            <a:noFill/>
          </a:ln>
        </p:spPr>
      </p:sp>
      <p:cxnSp>
        <p:nvCxnSpPr>
          <p:cNvPr id="588" name="Google Shape;588;p44"/>
          <p:cNvCxnSpPr/>
          <p:nvPr/>
        </p:nvCxnSpPr>
        <p:spPr>
          <a:xfrm>
            <a:off x="3718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589" name="Google Shape;589;p44"/>
          <p:cNvCxnSpPr/>
          <p:nvPr/>
        </p:nvCxnSpPr>
        <p:spPr>
          <a:xfrm>
            <a:off x="30078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590" name="Google Shape;590;p44"/>
          <p:cNvCxnSpPr/>
          <p:nvPr/>
        </p:nvCxnSpPr>
        <p:spPr>
          <a:xfrm>
            <a:off x="5703299" y="6565900"/>
            <a:ext cx="2082480" cy="0"/>
          </a:xfrm>
          <a:prstGeom prst="straightConnector1">
            <a:avLst/>
          </a:prstGeom>
          <a:noFill/>
          <a:ln cap="flat" cmpd="sng" w="25400">
            <a:solidFill>
              <a:srgbClr val="96C93E"/>
            </a:solidFill>
            <a:prstDash val="solid"/>
            <a:miter lim="800000"/>
            <a:headEnd len="sm" w="sm" type="none"/>
            <a:tailEnd len="sm" w="sm" type="none"/>
          </a:ln>
        </p:spPr>
      </p:cxnSp>
      <p:pic>
        <p:nvPicPr>
          <p:cNvPr id="591" name="Google Shape;591;p44"/>
          <p:cNvPicPr preferRelativeResize="0"/>
          <p:nvPr/>
        </p:nvPicPr>
        <p:blipFill rotWithShape="1">
          <a:blip r:embed="rId2">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592" name="Google Shape;592;p44"/>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593" name="Google Shape;593;p44"/>
          <p:cNvPicPr preferRelativeResize="0"/>
          <p:nvPr/>
        </p:nvPicPr>
        <p:blipFill rotWithShape="1">
          <a:blip r:embed="rId4">
            <a:alphaModFix/>
          </a:blip>
          <a:srcRect b="0" l="0" r="0" t="0"/>
          <a:stretch/>
        </p:blipFill>
        <p:spPr>
          <a:xfrm>
            <a:off x="190275" y="6251086"/>
            <a:ext cx="309930" cy="493979"/>
          </a:xfrm>
          <a:prstGeom prst="rect">
            <a:avLst/>
          </a:prstGeom>
          <a:noFill/>
          <a:ln>
            <a:noFill/>
          </a:ln>
        </p:spPr>
      </p:pic>
      <p:pic>
        <p:nvPicPr>
          <p:cNvPr id="594" name="Google Shape;594;p44"/>
          <p:cNvPicPr preferRelativeResize="0"/>
          <p:nvPr/>
        </p:nvPicPr>
        <p:blipFill rotWithShape="1">
          <a:blip r:embed="rId5">
            <a:alphaModFix/>
          </a:blip>
          <a:srcRect b="0" l="0" r="0" t="0"/>
          <a:stretch/>
        </p:blipFill>
        <p:spPr>
          <a:xfrm>
            <a:off x="7784915" y="6196177"/>
            <a:ext cx="491968" cy="536174"/>
          </a:xfrm>
          <a:prstGeom prst="rect">
            <a:avLst/>
          </a:prstGeom>
          <a:noFill/>
          <a:ln>
            <a:noFill/>
          </a:ln>
        </p:spPr>
      </p:pic>
      <p:sp>
        <p:nvSpPr>
          <p:cNvPr id="595" name="Google Shape;595;p44"/>
          <p:cNvSpPr txBox="1"/>
          <p:nvPr>
            <p:ph type="title"/>
          </p:nvPr>
        </p:nvSpPr>
        <p:spPr>
          <a:xfrm>
            <a:off x="-7620" y="0"/>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Figure out the word">
  <p:cSld name="Title, Subtitle">
    <p:spTree>
      <p:nvGrpSpPr>
        <p:cNvPr id="37" name="Shape 37"/>
        <p:cNvGrpSpPr/>
        <p:nvPr/>
      </p:nvGrpSpPr>
      <p:grpSpPr>
        <a:xfrm>
          <a:off x="0" y="0"/>
          <a:ext cx="0" cy="0"/>
          <a:chOff x="0" y="0"/>
          <a:chExt cx="0" cy="0"/>
        </a:xfrm>
      </p:grpSpPr>
      <p:pic>
        <p:nvPicPr>
          <p:cNvPr id="38" name="Google Shape;38;p6"/>
          <p:cNvPicPr preferRelativeResize="0"/>
          <p:nvPr/>
        </p:nvPicPr>
        <p:blipFill rotWithShape="1">
          <a:blip r:embed="rId2">
            <a:alphaModFix/>
          </a:blip>
          <a:srcRect b="15736" l="0" r="0" t="0"/>
          <a:stretch/>
        </p:blipFill>
        <p:spPr>
          <a:xfrm>
            <a:off x="22160" y="0"/>
            <a:ext cx="12191999" cy="6857995"/>
          </a:xfrm>
          <a:prstGeom prst="rect">
            <a:avLst/>
          </a:prstGeom>
          <a:noFill/>
          <a:ln>
            <a:noFill/>
          </a:ln>
        </p:spPr>
      </p:pic>
      <p:grpSp>
        <p:nvGrpSpPr>
          <p:cNvPr id="39" name="Google Shape;39;p6"/>
          <p:cNvGrpSpPr/>
          <p:nvPr/>
        </p:nvGrpSpPr>
        <p:grpSpPr>
          <a:xfrm>
            <a:off x="0" y="5607273"/>
            <a:ext cx="12214159" cy="1252536"/>
            <a:chOff x="-33239" y="5603791"/>
            <a:chExt cx="9160619" cy="1252536"/>
          </a:xfrm>
        </p:grpSpPr>
        <p:sp>
          <p:nvSpPr>
            <p:cNvPr id="40" name="Google Shape;40;p6"/>
            <p:cNvSpPr/>
            <p:nvPr/>
          </p:nvSpPr>
          <p:spPr>
            <a:xfrm>
              <a:off x="-29914" y="5611028"/>
              <a:ext cx="9157294" cy="1245299"/>
            </a:xfrm>
            <a:prstGeom prst="rect">
              <a:avLst/>
            </a:pr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cxnSp>
          <p:nvCxnSpPr>
            <p:cNvPr id="41" name="Google Shape;41;p6"/>
            <p:cNvCxnSpPr/>
            <p:nvPr/>
          </p:nvCxnSpPr>
          <p:spPr>
            <a:xfrm>
              <a:off x="-29914" y="5603791"/>
              <a:ext cx="9143999" cy="0"/>
            </a:xfrm>
            <a:prstGeom prst="straightConnector1">
              <a:avLst/>
            </a:prstGeom>
            <a:noFill/>
            <a:ln cap="flat" cmpd="sng" w="88900">
              <a:solidFill>
                <a:srgbClr val="006FB6"/>
              </a:solidFill>
              <a:prstDash val="solid"/>
              <a:miter lim="800000"/>
              <a:headEnd len="sm" w="sm" type="none"/>
              <a:tailEnd len="sm" w="sm" type="none"/>
            </a:ln>
          </p:spPr>
        </p:cxnSp>
        <p:cxnSp>
          <p:nvCxnSpPr>
            <p:cNvPr id="42" name="Google Shape;42;p6"/>
            <p:cNvCxnSpPr/>
            <p:nvPr/>
          </p:nvCxnSpPr>
          <p:spPr>
            <a:xfrm>
              <a:off x="-33239" y="5687205"/>
              <a:ext cx="9144000" cy="0"/>
            </a:xfrm>
            <a:prstGeom prst="straightConnector1">
              <a:avLst/>
            </a:prstGeom>
            <a:noFill/>
            <a:ln cap="flat" cmpd="sng" w="38100">
              <a:solidFill>
                <a:srgbClr val="96C93E"/>
              </a:solidFill>
              <a:prstDash val="solid"/>
              <a:miter lim="800000"/>
              <a:headEnd len="sm" w="sm" type="none"/>
              <a:tailEnd len="sm" w="sm" type="none"/>
            </a:ln>
          </p:spPr>
        </p:cxnSp>
      </p:grpSp>
      <p:sp>
        <p:nvSpPr>
          <p:cNvPr id="43" name="Google Shape;43;p6"/>
          <p:cNvSpPr txBox="1"/>
          <p:nvPr>
            <p:ph type="title"/>
          </p:nvPr>
        </p:nvSpPr>
        <p:spPr>
          <a:xfrm>
            <a:off x="-8" y="5994664"/>
            <a:ext cx="9156300" cy="559200"/>
          </a:xfrm>
          <a:prstGeom prst="rect">
            <a:avLst/>
          </a:prstGeom>
          <a:noFill/>
          <a:ln>
            <a:noFill/>
          </a:ln>
        </p:spPr>
        <p:txBody>
          <a:bodyPr anchorCtr="0" anchor="ctr" bIns="45700" lIns="91425" spcFirstLastPara="1" rIns="91425" wrap="square" tIns="45700">
            <a:noAutofit/>
          </a:bodyPr>
          <a:lstStyle>
            <a:lvl1pPr lvl="0" marR="0" rtl="0" algn="ctr">
              <a:lnSpc>
                <a:spcPct val="90000"/>
              </a:lnSpc>
              <a:spcBef>
                <a:spcPts val="0"/>
              </a:spcBef>
              <a:spcAft>
                <a:spcPts val="0"/>
              </a:spcAft>
              <a:buClr>
                <a:srgbClr val="006FB6"/>
              </a:buClr>
              <a:buSzPts val="3750"/>
              <a:buFont typeface="Calibri"/>
              <a:buNone/>
              <a:defRPr b="1" i="0" sz="375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44" name="Google Shape;44;p6"/>
          <p:cNvPicPr preferRelativeResize="0"/>
          <p:nvPr/>
        </p:nvPicPr>
        <p:blipFill rotWithShape="1">
          <a:blip r:embed="rId3">
            <a:alphaModFix/>
          </a:blip>
          <a:srcRect b="0" l="0" r="0" t="0"/>
          <a:stretch/>
        </p:blipFill>
        <p:spPr>
          <a:xfrm>
            <a:off x="9526862" y="5918379"/>
            <a:ext cx="2339648" cy="711925"/>
          </a:xfrm>
          <a:prstGeom prst="rect">
            <a:avLst/>
          </a:prstGeom>
          <a:noFill/>
          <a:ln>
            <a:noFill/>
          </a:ln>
        </p:spPr>
      </p:pic>
      <p:sp>
        <p:nvSpPr>
          <p:cNvPr id="45" name="Google Shape;45;p6"/>
          <p:cNvSpPr/>
          <p:nvPr/>
        </p:nvSpPr>
        <p:spPr>
          <a:xfrm>
            <a:off x="0" y="-38100"/>
            <a:ext cx="12223022" cy="5610904"/>
          </a:xfrm>
          <a:prstGeom prst="rect">
            <a:avLst/>
          </a:prstGeom>
          <a:solidFill>
            <a:srgbClr val="006FB6">
              <a:alpha val="30588"/>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Reading tip with older child extra">
  <p:cSld name="2--Reading tip with older child extra">
    <p:spTree>
      <p:nvGrpSpPr>
        <p:cNvPr id="596" name="Shape 596"/>
        <p:cNvGrpSpPr/>
        <p:nvPr/>
      </p:nvGrpSpPr>
      <p:grpSpPr>
        <a:xfrm>
          <a:off x="0" y="0"/>
          <a:ext cx="0" cy="0"/>
          <a:chOff x="0" y="0"/>
          <a:chExt cx="0" cy="0"/>
        </a:xfrm>
      </p:grpSpPr>
      <p:sp>
        <p:nvSpPr>
          <p:cNvPr id="597" name="Google Shape;597;p45"/>
          <p:cNvSpPr txBox="1"/>
          <p:nvPr>
            <p:ph type="title"/>
          </p:nvPr>
        </p:nvSpPr>
        <p:spPr>
          <a:xfrm>
            <a:off x="-7620" y="0"/>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598" name="Google Shape;598;p45"/>
          <p:cNvCxnSpPr/>
          <p:nvPr/>
        </p:nvCxnSpPr>
        <p:spPr>
          <a:xfrm>
            <a:off x="3718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599" name="Google Shape;599;p45"/>
          <p:cNvCxnSpPr/>
          <p:nvPr/>
        </p:nvCxnSpPr>
        <p:spPr>
          <a:xfrm>
            <a:off x="3007849" y="6565900"/>
            <a:ext cx="2082480" cy="0"/>
          </a:xfrm>
          <a:prstGeom prst="straightConnector1">
            <a:avLst/>
          </a:prstGeom>
          <a:noFill/>
          <a:ln cap="flat" cmpd="sng" w="25400">
            <a:solidFill>
              <a:srgbClr val="96C93E"/>
            </a:solidFill>
            <a:prstDash val="solid"/>
            <a:miter lim="800000"/>
            <a:headEnd len="sm" w="sm" type="none"/>
            <a:tailEnd len="sm" w="sm" type="none"/>
          </a:ln>
        </p:spPr>
      </p:cxnSp>
      <p:cxnSp>
        <p:nvCxnSpPr>
          <p:cNvPr id="600" name="Google Shape;600;p45"/>
          <p:cNvCxnSpPr/>
          <p:nvPr/>
        </p:nvCxnSpPr>
        <p:spPr>
          <a:xfrm>
            <a:off x="570329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601" name="Google Shape;601;p45"/>
          <p:cNvPicPr preferRelativeResize="0"/>
          <p:nvPr/>
        </p:nvPicPr>
        <p:blipFill rotWithShape="1">
          <a:blip r:embed="rId2">
            <a:alphaModFix/>
          </a:blip>
          <a:srcRect b="0" l="0" r="0" t="0"/>
          <a:stretch/>
        </p:blipFill>
        <p:spPr>
          <a:xfrm>
            <a:off x="7784915" y="6196177"/>
            <a:ext cx="491969" cy="536174"/>
          </a:xfrm>
          <a:prstGeom prst="rect">
            <a:avLst/>
          </a:prstGeom>
          <a:noFill/>
          <a:ln>
            <a:noFill/>
          </a:ln>
        </p:spPr>
      </p:pic>
      <p:pic>
        <p:nvPicPr>
          <p:cNvPr descr="A picture containing vector graphics&#10;&#10;Description automatically generated" id="602" name="Google Shape;602;p45"/>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603" name="Google Shape;603;p45"/>
          <p:cNvPicPr preferRelativeResize="0"/>
          <p:nvPr/>
        </p:nvPicPr>
        <p:blipFill rotWithShape="1">
          <a:blip r:embed="rId4">
            <a:alphaModFix/>
          </a:blip>
          <a:srcRect b="0" l="0" r="0" t="0"/>
          <a:stretch/>
        </p:blipFill>
        <p:spPr>
          <a:xfrm>
            <a:off x="2477073" y="6324412"/>
            <a:ext cx="529889" cy="497950"/>
          </a:xfrm>
          <a:prstGeom prst="rect">
            <a:avLst/>
          </a:prstGeom>
          <a:noFill/>
          <a:ln>
            <a:noFill/>
          </a:ln>
        </p:spPr>
      </p:pic>
      <p:pic>
        <p:nvPicPr>
          <p:cNvPr id="604" name="Google Shape;604;p45"/>
          <p:cNvPicPr preferRelativeResize="0"/>
          <p:nvPr/>
        </p:nvPicPr>
        <p:blipFill rotWithShape="1">
          <a:blip r:embed="rId5">
            <a:alphaModFix/>
          </a:blip>
          <a:srcRect b="0" l="0" r="0" t="0"/>
          <a:stretch/>
        </p:blipFill>
        <p:spPr>
          <a:xfrm>
            <a:off x="190275" y="6251086"/>
            <a:ext cx="309930" cy="493979"/>
          </a:xfrm>
          <a:prstGeom prst="rect">
            <a:avLst/>
          </a:prstGeom>
          <a:noFill/>
          <a:ln>
            <a:noFill/>
          </a:ln>
        </p:spPr>
      </p:pic>
      <p:sp>
        <p:nvSpPr>
          <p:cNvPr id="605" name="Google Shape;605;p45"/>
          <p:cNvSpPr/>
          <p:nvPr>
            <p:ph idx="2" type="pic"/>
          </p:nvPr>
        </p:nvSpPr>
        <p:spPr>
          <a:xfrm>
            <a:off x="9209369" y="1251283"/>
            <a:ext cx="2404501" cy="2950013"/>
          </a:xfrm>
          <a:prstGeom prst="rect">
            <a:avLst/>
          </a:prstGeom>
          <a:noFill/>
          <a:ln>
            <a:noFill/>
          </a:ln>
        </p:spPr>
      </p:sp>
      <p:sp>
        <p:nvSpPr>
          <p:cNvPr id="606" name="Google Shape;606;p45"/>
          <p:cNvSpPr txBox="1"/>
          <p:nvPr>
            <p:ph idx="1" type="body"/>
          </p:nvPr>
        </p:nvSpPr>
        <p:spPr>
          <a:xfrm>
            <a:off x="8822723" y="4264514"/>
            <a:ext cx="3212757" cy="2301385"/>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2100"/>
              <a:buFont typeface="Noto Sans Symbols"/>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07" name="Google Shape;607;p45"/>
          <p:cNvSpPr txBox="1"/>
          <p:nvPr>
            <p:ph idx="3" type="body"/>
          </p:nvPr>
        </p:nvSpPr>
        <p:spPr>
          <a:xfrm>
            <a:off x="500205" y="1566099"/>
            <a:ext cx="7528871" cy="3463772"/>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5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5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5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08" name="Google Shape;608;p45"/>
          <p:cNvSpPr txBox="1"/>
          <p:nvPr>
            <p:ph idx="4" type="body"/>
          </p:nvPr>
        </p:nvSpPr>
        <p:spPr>
          <a:xfrm>
            <a:off x="5940679" y="1768203"/>
            <a:ext cx="2692686" cy="2563214"/>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609" name="Shape 609"/>
        <p:cNvGrpSpPr/>
        <p:nvPr/>
      </p:nvGrpSpPr>
      <p:grpSpPr>
        <a:xfrm>
          <a:off x="0" y="0"/>
          <a:ext cx="0" cy="0"/>
          <a:chOff x="0" y="0"/>
          <a:chExt cx="0" cy="0"/>
        </a:xfrm>
      </p:grpSpPr>
      <p:sp>
        <p:nvSpPr>
          <p:cNvPr id="610" name="Google Shape;610;p46"/>
          <p:cNvSpPr txBox="1"/>
          <p:nvPr>
            <p:ph type="title"/>
          </p:nvPr>
        </p:nvSpPr>
        <p:spPr>
          <a:xfrm>
            <a:off x="1" y="1"/>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11" name="Google Shape;611;p46"/>
          <p:cNvSpPr txBox="1"/>
          <p:nvPr>
            <p:ph idx="1" type="body"/>
          </p:nvPr>
        </p:nvSpPr>
        <p:spPr>
          <a:xfrm>
            <a:off x="-1" y="1623059"/>
            <a:ext cx="8589819" cy="4297681"/>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457200" lvl="1" marL="914400" marR="0" rtl="0" algn="l">
              <a:lnSpc>
                <a:spcPct val="90000"/>
              </a:lnSpc>
              <a:spcBef>
                <a:spcPts val="500"/>
              </a:spcBef>
              <a:spcAft>
                <a:spcPts val="0"/>
              </a:spcAft>
              <a:buClr>
                <a:srgbClr val="0771BA"/>
              </a:buClr>
              <a:buSzPts val="3600"/>
              <a:buFont typeface="Arial"/>
              <a:buChar char="•"/>
              <a:defRPr b="0" i="0" sz="3600" u="none" cap="none" strike="noStrike">
                <a:solidFill>
                  <a:srgbClr val="0771BA"/>
                </a:solidFill>
                <a:latin typeface="Calibri"/>
                <a:ea typeface="Calibri"/>
                <a:cs typeface="Calibri"/>
                <a:sym typeface="Calibri"/>
              </a:defRPr>
            </a:lvl2pPr>
            <a:lvl3pPr indent="-431800" lvl="2" marL="1371600" marR="0" rtl="0" algn="l">
              <a:lnSpc>
                <a:spcPct val="90000"/>
              </a:lnSpc>
              <a:spcBef>
                <a:spcPts val="500"/>
              </a:spcBef>
              <a:spcAft>
                <a:spcPts val="0"/>
              </a:spcAft>
              <a:buClr>
                <a:srgbClr val="0771BA"/>
              </a:buClr>
              <a:buSzPts val="3200"/>
              <a:buFont typeface="Arial"/>
              <a:buChar char="•"/>
              <a:defRPr b="0" i="0" sz="3200" u="none" cap="none" strike="noStrike">
                <a:solidFill>
                  <a:srgbClr val="0771BA"/>
                </a:solidFill>
                <a:latin typeface="Calibri"/>
                <a:ea typeface="Calibri"/>
                <a:cs typeface="Calibri"/>
                <a:sym typeface="Calibri"/>
              </a:defRPr>
            </a:lvl3pPr>
            <a:lvl4pPr indent="-406400" lvl="3" marL="1828800" marR="0" rtl="0" algn="l">
              <a:lnSpc>
                <a:spcPct val="90000"/>
              </a:lnSpc>
              <a:spcBef>
                <a:spcPts val="5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4pPr>
            <a:lvl5pPr indent="-381000" lvl="4" marL="22860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5pPr>
            <a:lvl6pPr indent="-381000" lvl="5" marL="27432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12" name="Google Shape;612;p46"/>
          <p:cNvSpPr txBox="1"/>
          <p:nvPr>
            <p:ph idx="2" type="body"/>
          </p:nvPr>
        </p:nvSpPr>
        <p:spPr>
          <a:xfrm>
            <a:off x="8783638" y="1622425"/>
            <a:ext cx="3306762" cy="2309495"/>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0000"/>
              </a:lnSpc>
              <a:spcBef>
                <a:spcPts val="10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1pPr>
            <a:lvl2pPr indent="-355600" lvl="1" marL="9144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2pPr>
            <a:lvl3pPr indent="-342900" lvl="2" marL="13716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13" name="Google Shape;613;p46"/>
          <p:cNvSpPr txBox="1"/>
          <p:nvPr>
            <p:ph idx="3" type="body"/>
          </p:nvPr>
        </p:nvSpPr>
        <p:spPr>
          <a:xfrm>
            <a:off x="8783638" y="5737860"/>
            <a:ext cx="3306762" cy="656604"/>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0000"/>
              </a:lnSpc>
              <a:spcBef>
                <a:spcPts val="10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14" name="Google Shape;614;p46"/>
          <p:cNvSpPr txBox="1"/>
          <p:nvPr>
            <p:ph idx="4" type="body"/>
          </p:nvPr>
        </p:nvSpPr>
        <p:spPr>
          <a:xfrm>
            <a:off x="8783638" y="4225881"/>
            <a:ext cx="3306762" cy="1214799"/>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0000"/>
              </a:lnSpc>
              <a:spcBef>
                <a:spcPts val="10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615" name="Shape 615"/>
        <p:cNvGrpSpPr/>
        <p:nvPr/>
      </p:nvGrpSpPr>
      <p:grpSpPr>
        <a:xfrm>
          <a:off x="0" y="0"/>
          <a:ext cx="0" cy="0"/>
          <a:chOff x="0" y="0"/>
          <a:chExt cx="0" cy="0"/>
        </a:xfrm>
      </p:grpSpPr>
      <p:sp>
        <p:nvSpPr>
          <p:cNvPr id="616" name="Google Shape;616;p47"/>
          <p:cNvSpPr txBox="1"/>
          <p:nvPr>
            <p:ph type="title"/>
          </p:nvPr>
        </p:nvSpPr>
        <p:spPr>
          <a:xfrm>
            <a:off x="1" y="1"/>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ontent with Caption">
  <p:cSld name="1_Content with Caption">
    <p:spTree>
      <p:nvGrpSpPr>
        <p:cNvPr id="617" name="Shape 617"/>
        <p:cNvGrpSpPr/>
        <p:nvPr/>
      </p:nvGrpSpPr>
      <p:grpSpPr>
        <a:xfrm>
          <a:off x="0" y="0"/>
          <a:ext cx="0" cy="0"/>
          <a:chOff x="0" y="0"/>
          <a:chExt cx="0" cy="0"/>
        </a:xfrm>
      </p:grpSpPr>
      <p:sp>
        <p:nvSpPr>
          <p:cNvPr id="618" name="Google Shape;618;p48"/>
          <p:cNvSpPr txBox="1"/>
          <p:nvPr>
            <p:ph type="title"/>
          </p:nvPr>
        </p:nvSpPr>
        <p:spPr>
          <a:xfrm>
            <a:off x="-7620" y="0"/>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619" name="Google Shape;619;p48"/>
          <p:cNvCxnSpPr/>
          <p:nvPr/>
        </p:nvCxnSpPr>
        <p:spPr>
          <a:xfrm>
            <a:off x="3718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620" name="Google Shape;620;p48"/>
          <p:cNvCxnSpPr/>
          <p:nvPr/>
        </p:nvCxnSpPr>
        <p:spPr>
          <a:xfrm>
            <a:off x="3007849" y="6565900"/>
            <a:ext cx="2082480" cy="0"/>
          </a:xfrm>
          <a:prstGeom prst="straightConnector1">
            <a:avLst/>
          </a:prstGeom>
          <a:noFill/>
          <a:ln cap="flat" cmpd="sng" w="25400">
            <a:solidFill>
              <a:srgbClr val="96C93E"/>
            </a:solidFill>
            <a:prstDash val="solid"/>
            <a:miter lim="800000"/>
            <a:headEnd len="sm" w="sm" type="none"/>
            <a:tailEnd len="sm" w="sm" type="none"/>
          </a:ln>
        </p:spPr>
      </p:cxnSp>
      <p:cxnSp>
        <p:nvCxnSpPr>
          <p:cNvPr id="621" name="Google Shape;621;p48"/>
          <p:cNvCxnSpPr/>
          <p:nvPr/>
        </p:nvCxnSpPr>
        <p:spPr>
          <a:xfrm>
            <a:off x="570329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622" name="Google Shape;622;p48"/>
          <p:cNvPicPr preferRelativeResize="0"/>
          <p:nvPr/>
        </p:nvPicPr>
        <p:blipFill rotWithShape="1">
          <a:blip r:embed="rId2">
            <a:alphaModFix/>
          </a:blip>
          <a:srcRect b="0" l="0" r="0" t="0"/>
          <a:stretch/>
        </p:blipFill>
        <p:spPr>
          <a:xfrm>
            <a:off x="7784915" y="6196177"/>
            <a:ext cx="491969" cy="536174"/>
          </a:xfrm>
          <a:prstGeom prst="rect">
            <a:avLst/>
          </a:prstGeom>
          <a:noFill/>
          <a:ln>
            <a:noFill/>
          </a:ln>
        </p:spPr>
      </p:pic>
      <p:pic>
        <p:nvPicPr>
          <p:cNvPr descr="A picture containing vector graphics&#10;&#10;Description automatically generated" id="623" name="Google Shape;623;p48"/>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624" name="Google Shape;624;p48"/>
          <p:cNvPicPr preferRelativeResize="0"/>
          <p:nvPr/>
        </p:nvPicPr>
        <p:blipFill rotWithShape="1">
          <a:blip r:embed="rId4">
            <a:alphaModFix/>
          </a:blip>
          <a:srcRect b="0" l="0" r="0" t="0"/>
          <a:stretch/>
        </p:blipFill>
        <p:spPr>
          <a:xfrm>
            <a:off x="2477073" y="6324412"/>
            <a:ext cx="529889" cy="497950"/>
          </a:xfrm>
          <a:prstGeom prst="rect">
            <a:avLst/>
          </a:prstGeom>
          <a:noFill/>
          <a:ln>
            <a:noFill/>
          </a:ln>
        </p:spPr>
      </p:pic>
      <p:pic>
        <p:nvPicPr>
          <p:cNvPr id="625" name="Google Shape;625;p48"/>
          <p:cNvPicPr preferRelativeResize="0"/>
          <p:nvPr/>
        </p:nvPicPr>
        <p:blipFill rotWithShape="1">
          <a:blip r:embed="rId5">
            <a:alphaModFix/>
          </a:blip>
          <a:srcRect b="0" l="0" r="0" t="0"/>
          <a:stretch/>
        </p:blipFill>
        <p:spPr>
          <a:xfrm>
            <a:off x="190275" y="6251086"/>
            <a:ext cx="309930" cy="493979"/>
          </a:xfrm>
          <a:prstGeom prst="rect">
            <a:avLst/>
          </a:prstGeom>
          <a:noFill/>
          <a:ln>
            <a:noFill/>
          </a:ln>
        </p:spPr>
      </p:pic>
      <p:sp>
        <p:nvSpPr>
          <p:cNvPr id="626" name="Google Shape;626;p48"/>
          <p:cNvSpPr/>
          <p:nvPr>
            <p:ph idx="2" type="pic"/>
          </p:nvPr>
        </p:nvSpPr>
        <p:spPr>
          <a:xfrm>
            <a:off x="8916576" y="1661249"/>
            <a:ext cx="2990088" cy="2715768"/>
          </a:xfrm>
          <a:prstGeom prst="rect">
            <a:avLst/>
          </a:prstGeom>
          <a:noFill/>
          <a:ln>
            <a:noFill/>
          </a:ln>
        </p:spPr>
      </p:sp>
      <p:sp>
        <p:nvSpPr>
          <p:cNvPr id="627" name="Google Shape;627;p48"/>
          <p:cNvSpPr txBox="1"/>
          <p:nvPr>
            <p:ph idx="1" type="body"/>
          </p:nvPr>
        </p:nvSpPr>
        <p:spPr>
          <a:xfrm>
            <a:off x="8916576" y="4120489"/>
            <a:ext cx="2990088" cy="134220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100"/>
              <a:buFont typeface="Noto Sans Symbols"/>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28" name="Google Shape;628;p48"/>
          <p:cNvSpPr txBox="1"/>
          <p:nvPr>
            <p:ph idx="3" type="body"/>
          </p:nvPr>
        </p:nvSpPr>
        <p:spPr>
          <a:xfrm>
            <a:off x="740937" y="1831445"/>
            <a:ext cx="6616300" cy="1055685"/>
          </a:xfrm>
          <a:prstGeom prst="rect">
            <a:avLst/>
          </a:prstGeom>
          <a:noFill/>
          <a:ln>
            <a:noFill/>
          </a:ln>
        </p:spPr>
        <p:txBody>
          <a:bodyPr anchorCtr="0" anchor="ctr" bIns="45700" lIns="91425" spcFirstLastPara="1" rIns="91425" wrap="square" tIns="45700">
            <a:normAutofit/>
          </a:bodyPr>
          <a:lstStyle>
            <a:lvl1pPr indent="-419100" lvl="0" marL="457200" marR="0" rtl="0" algn="l">
              <a:lnSpc>
                <a:spcPct val="90000"/>
              </a:lnSpc>
              <a:spcBef>
                <a:spcPts val="10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29" name="Google Shape;629;p48"/>
          <p:cNvSpPr txBox="1"/>
          <p:nvPr>
            <p:ph idx="4" type="body"/>
          </p:nvPr>
        </p:nvSpPr>
        <p:spPr>
          <a:xfrm>
            <a:off x="740937" y="3256853"/>
            <a:ext cx="6616299" cy="1055685"/>
          </a:xfrm>
          <a:prstGeom prst="rect">
            <a:avLst/>
          </a:prstGeom>
          <a:noFill/>
          <a:ln>
            <a:noFill/>
          </a:ln>
        </p:spPr>
        <p:txBody>
          <a:bodyPr anchorCtr="0" anchor="ctr" bIns="45700" lIns="91425" spcFirstLastPara="1" rIns="91425" wrap="square" tIns="45700">
            <a:normAutofit/>
          </a:bodyPr>
          <a:lstStyle>
            <a:lvl1pPr indent="-419100" lvl="0" marL="457200" marR="0" rtl="0" algn="l">
              <a:lnSpc>
                <a:spcPct val="90000"/>
              </a:lnSpc>
              <a:spcBef>
                <a:spcPts val="10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30" name="Google Shape;630;p48"/>
          <p:cNvSpPr txBox="1"/>
          <p:nvPr>
            <p:ph idx="5" type="body"/>
          </p:nvPr>
        </p:nvSpPr>
        <p:spPr>
          <a:xfrm>
            <a:off x="740937" y="4726515"/>
            <a:ext cx="6616298" cy="1055685"/>
          </a:xfrm>
          <a:prstGeom prst="rect">
            <a:avLst/>
          </a:prstGeom>
          <a:noFill/>
          <a:ln>
            <a:noFill/>
          </a:ln>
        </p:spPr>
        <p:txBody>
          <a:bodyPr anchorCtr="0" anchor="ctr" bIns="45700" lIns="91425" spcFirstLastPara="1" rIns="91425" wrap="square" tIns="45700">
            <a:normAutofit/>
          </a:bodyPr>
          <a:lstStyle>
            <a:lvl1pPr indent="-419100" lvl="0" marL="457200" marR="0" rtl="0" algn="l">
              <a:lnSpc>
                <a:spcPct val="90000"/>
              </a:lnSpc>
              <a:spcBef>
                <a:spcPts val="10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p:cSld name="Title and Vertical Text">
    <p:spTree>
      <p:nvGrpSpPr>
        <p:cNvPr id="631" name="Shape 631"/>
        <p:cNvGrpSpPr/>
        <p:nvPr/>
      </p:nvGrpSpPr>
      <p:grpSpPr>
        <a:xfrm>
          <a:off x="0" y="0"/>
          <a:ext cx="0" cy="0"/>
          <a:chOff x="0" y="0"/>
          <a:chExt cx="0" cy="0"/>
        </a:xfrm>
      </p:grpSpPr>
      <p:sp>
        <p:nvSpPr>
          <p:cNvPr id="632" name="Google Shape;632;p49"/>
          <p:cNvSpPr txBox="1"/>
          <p:nvPr>
            <p:ph type="title"/>
          </p:nvPr>
        </p:nvSpPr>
        <p:spPr>
          <a:xfrm>
            <a:off x="1" y="1"/>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633" name="Google Shape;633;p49"/>
          <p:cNvCxnSpPr/>
          <p:nvPr/>
        </p:nvCxnSpPr>
        <p:spPr>
          <a:xfrm>
            <a:off x="3718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634" name="Google Shape;634;p49"/>
          <p:cNvCxnSpPr/>
          <p:nvPr/>
        </p:nvCxnSpPr>
        <p:spPr>
          <a:xfrm>
            <a:off x="30078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635" name="Google Shape;635;p49"/>
          <p:cNvCxnSpPr/>
          <p:nvPr/>
        </p:nvCxnSpPr>
        <p:spPr>
          <a:xfrm>
            <a:off x="5703299" y="6565900"/>
            <a:ext cx="2082480" cy="0"/>
          </a:xfrm>
          <a:prstGeom prst="straightConnector1">
            <a:avLst/>
          </a:prstGeom>
          <a:noFill/>
          <a:ln cap="flat" cmpd="sng" w="25400">
            <a:solidFill>
              <a:srgbClr val="96C93E"/>
            </a:solidFill>
            <a:prstDash val="solid"/>
            <a:miter lim="800000"/>
            <a:headEnd len="sm" w="sm" type="none"/>
            <a:tailEnd len="sm" w="sm" type="none"/>
          </a:ln>
        </p:spPr>
      </p:cxnSp>
      <p:pic>
        <p:nvPicPr>
          <p:cNvPr id="636" name="Google Shape;636;p49"/>
          <p:cNvPicPr preferRelativeResize="0"/>
          <p:nvPr/>
        </p:nvPicPr>
        <p:blipFill rotWithShape="1">
          <a:blip r:embed="rId2">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637" name="Google Shape;637;p49"/>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638" name="Google Shape;638;p49"/>
          <p:cNvPicPr preferRelativeResize="0"/>
          <p:nvPr/>
        </p:nvPicPr>
        <p:blipFill rotWithShape="1">
          <a:blip r:embed="rId4">
            <a:alphaModFix/>
          </a:blip>
          <a:srcRect b="0" l="0" r="0" t="0"/>
          <a:stretch/>
        </p:blipFill>
        <p:spPr>
          <a:xfrm>
            <a:off x="190275" y="6251086"/>
            <a:ext cx="309930" cy="493979"/>
          </a:xfrm>
          <a:prstGeom prst="rect">
            <a:avLst/>
          </a:prstGeom>
          <a:noFill/>
          <a:ln>
            <a:noFill/>
          </a:ln>
        </p:spPr>
      </p:pic>
      <p:pic>
        <p:nvPicPr>
          <p:cNvPr id="639" name="Google Shape;639;p49"/>
          <p:cNvPicPr preferRelativeResize="0"/>
          <p:nvPr/>
        </p:nvPicPr>
        <p:blipFill rotWithShape="1">
          <a:blip r:embed="rId5">
            <a:alphaModFix/>
          </a:blip>
          <a:srcRect b="0" l="0" r="0" t="0"/>
          <a:stretch/>
        </p:blipFill>
        <p:spPr>
          <a:xfrm>
            <a:off x="7784915" y="6196177"/>
            <a:ext cx="491968" cy="536174"/>
          </a:xfrm>
          <a:prstGeom prst="rect">
            <a:avLst/>
          </a:prstGeom>
          <a:noFill/>
          <a:ln>
            <a:noFill/>
          </a:ln>
        </p:spPr>
      </p:pic>
      <p:sp>
        <p:nvSpPr>
          <p:cNvPr id="640" name="Google Shape;640;p49"/>
          <p:cNvSpPr/>
          <p:nvPr>
            <p:ph idx="2" type="pic"/>
          </p:nvPr>
        </p:nvSpPr>
        <p:spPr>
          <a:xfrm>
            <a:off x="9093038" y="1058781"/>
            <a:ext cx="2715768" cy="2715768"/>
          </a:xfrm>
          <a:prstGeom prst="rect">
            <a:avLst/>
          </a:prstGeom>
          <a:noFill/>
          <a:ln>
            <a:noFill/>
          </a:ln>
        </p:spPr>
      </p:sp>
      <p:sp>
        <p:nvSpPr>
          <p:cNvPr id="641" name="Google Shape;641;p49"/>
          <p:cNvSpPr txBox="1"/>
          <p:nvPr>
            <p:ph idx="1" type="body"/>
          </p:nvPr>
        </p:nvSpPr>
        <p:spPr>
          <a:xfrm>
            <a:off x="1660584" y="1489802"/>
            <a:ext cx="6616300"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42" name="Google Shape;642;p49"/>
          <p:cNvSpPr txBox="1"/>
          <p:nvPr>
            <p:ph idx="3" type="body"/>
          </p:nvPr>
        </p:nvSpPr>
        <p:spPr>
          <a:xfrm>
            <a:off x="1660584" y="3034440"/>
            <a:ext cx="6616299"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43" name="Google Shape;643;p49"/>
          <p:cNvSpPr txBox="1"/>
          <p:nvPr>
            <p:ph idx="4" type="body"/>
          </p:nvPr>
        </p:nvSpPr>
        <p:spPr>
          <a:xfrm>
            <a:off x="1660585" y="4620141"/>
            <a:ext cx="6616298"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44" name="Google Shape;644;p49"/>
          <p:cNvSpPr txBox="1"/>
          <p:nvPr>
            <p:ph idx="5" type="body"/>
          </p:nvPr>
        </p:nvSpPr>
        <p:spPr>
          <a:xfrm>
            <a:off x="698499" y="1489799"/>
            <a:ext cx="882460" cy="10556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45" name="Google Shape;645;p49"/>
          <p:cNvSpPr txBox="1"/>
          <p:nvPr>
            <p:ph idx="6" type="body"/>
          </p:nvPr>
        </p:nvSpPr>
        <p:spPr>
          <a:xfrm>
            <a:off x="698499" y="4620139"/>
            <a:ext cx="882460" cy="10556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46" name="Google Shape;646;p49"/>
          <p:cNvSpPr txBox="1"/>
          <p:nvPr>
            <p:ph idx="7" type="body"/>
          </p:nvPr>
        </p:nvSpPr>
        <p:spPr>
          <a:xfrm>
            <a:off x="698499" y="3054969"/>
            <a:ext cx="882460" cy="10556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47" name="Google Shape;647;p49"/>
          <p:cNvSpPr/>
          <p:nvPr>
            <p:ph idx="8" type="pic"/>
          </p:nvPr>
        </p:nvSpPr>
        <p:spPr>
          <a:xfrm>
            <a:off x="8788240" y="3300664"/>
            <a:ext cx="3346704" cy="3154680"/>
          </a:xfrm>
          <a:prstGeom prst="rect">
            <a:avLst/>
          </a:prstGeom>
          <a:noFill/>
          <a:ln>
            <a:noFill/>
          </a:ln>
        </p:spPr>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ontent with Caption">
  <p:cSld name="2_Content with Caption">
    <p:spTree>
      <p:nvGrpSpPr>
        <p:cNvPr id="648" name="Shape 648"/>
        <p:cNvGrpSpPr/>
        <p:nvPr/>
      </p:nvGrpSpPr>
      <p:grpSpPr>
        <a:xfrm>
          <a:off x="0" y="0"/>
          <a:ext cx="0" cy="0"/>
          <a:chOff x="0" y="0"/>
          <a:chExt cx="0" cy="0"/>
        </a:xfrm>
      </p:grpSpPr>
      <p:sp>
        <p:nvSpPr>
          <p:cNvPr id="649" name="Google Shape;649;p50"/>
          <p:cNvSpPr txBox="1"/>
          <p:nvPr>
            <p:ph type="title"/>
          </p:nvPr>
        </p:nvSpPr>
        <p:spPr>
          <a:xfrm>
            <a:off x="-7620" y="0"/>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50" name="Google Shape;650;p50"/>
          <p:cNvSpPr/>
          <p:nvPr>
            <p:ph idx="2" type="pic"/>
          </p:nvPr>
        </p:nvSpPr>
        <p:spPr>
          <a:xfrm>
            <a:off x="9510134" y="1431036"/>
            <a:ext cx="1965960" cy="3995928"/>
          </a:xfrm>
          <a:prstGeom prst="rect">
            <a:avLst/>
          </a:prstGeom>
          <a:noFill/>
          <a:ln>
            <a:noFill/>
          </a:ln>
        </p:spPr>
      </p:sp>
      <p:cxnSp>
        <p:nvCxnSpPr>
          <p:cNvPr id="651" name="Google Shape;651;p50"/>
          <p:cNvCxnSpPr/>
          <p:nvPr/>
        </p:nvCxnSpPr>
        <p:spPr>
          <a:xfrm>
            <a:off x="3718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652" name="Google Shape;652;p50"/>
          <p:cNvCxnSpPr/>
          <p:nvPr/>
        </p:nvCxnSpPr>
        <p:spPr>
          <a:xfrm>
            <a:off x="30078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653" name="Google Shape;653;p50"/>
          <p:cNvCxnSpPr/>
          <p:nvPr/>
        </p:nvCxnSpPr>
        <p:spPr>
          <a:xfrm>
            <a:off x="5703299" y="6565900"/>
            <a:ext cx="2082480" cy="0"/>
          </a:xfrm>
          <a:prstGeom prst="straightConnector1">
            <a:avLst/>
          </a:prstGeom>
          <a:noFill/>
          <a:ln cap="flat" cmpd="sng" w="25400">
            <a:solidFill>
              <a:srgbClr val="96C93E"/>
            </a:solidFill>
            <a:prstDash val="solid"/>
            <a:miter lim="800000"/>
            <a:headEnd len="sm" w="sm" type="none"/>
            <a:tailEnd len="sm" w="sm" type="none"/>
          </a:ln>
        </p:spPr>
      </p:cxnSp>
      <p:pic>
        <p:nvPicPr>
          <p:cNvPr id="654" name="Google Shape;654;p50"/>
          <p:cNvPicPr preferRelativeResize="0"/>
          <p:nvPr/>
        </p:nvPicPr>
        <p:blipFill rotWithShape="1">
          <a:blip r:embed="rId2">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655" name="Google Shape;655;p50"/>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656" name="Google Shape;656;p50"/>
          <p:cNvPicPr preferRelativeResize="0"/>
          <p:nvPr/>
        </p:nvPicPr>
        <p:blipFill rotWithShape="1">
          <a:blip r:embed="rId4">
            <a:alphaModFix/>
          </a:blip>
          <a:srcRect b="0" l="0" r="0" t="0"/>
          <a:stretch/>
        </p:blipFill>
        <p:spPr>
          <a:xfrm>
            <a:off x="190275" y="6251086"/>
            <a:ext cx="309930" cy="493979"/>
          </a:xfrm>
          <a:prstGeom prst="rect">
            <a:avLst/>
          </a:prstGeom>
          <a:noFill/>
          <a:ln>
            <a:noFill/>
          </a:ln>
        </p:spPr>
      </p:pic>
      <p:pic>
        <p:nvPicPr>
          <p:cNvPr id="657" name="Google Shape;657;p50"/>
          <p:cNvPicPr preferRelativeResize="0"/>
          <p:nvPr/>
        </p:nvPicPr>
        <p:blipFill rotWithShape="1">
          <a:blip r:embed="rId5">
            <a:alphaModFix/>
          </a:blip>
          <a:srcRect b="0" l="0" r="0" t="0"/>
          <a:stretch/>
        </p:blipFill>
        <p:spPr>
          <a:xfrm>
            <a:off x="7784915" y="6196177"/>
            <a:ext cx="491968" cy="536174"/>
          </a:xfrm>
          <a:prstGeom prst="rect">
            <a:avLst/>
          </a:prstGeom>
          <a:noFill/>
          <a:ln>
            <a:noFill/>
          </a:ln>
        </p:spPr>
      </p:pic>
      <p:sp>
        <p:nvSpPr>
          <p:cNvPr id="658" name="Google Shape;658;p50"/>
          <p:cNvSpPr txBox="1"/>
          <p:nvPr>
            <p:ph idx="1" type="body"/>
          </p:nvPr>
        </p:nvSpPr>
        <p:spPr>
          <a:xfrm>
            <a:off x="1660583" y="1489802"/>
            <a:ext cx="6343485"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59" name="Google Shape;659;p50"/>
          <p:cNvSpPr txBox="1"/>
          <p:nvPr>
            <p:ph idx="3" type="body"/>
          </p:nvPr>
        </p:nvSpPr>
        <p:spPr>
          <a:xfrm>
            <a:off x="1660584" y="2653440"/>
            <a:ext cx="6343485"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60" name="Google Shape;660;p50"/>
          <p:cNvSpPr txBox="1"/>
          <p:nvPr>
            <p:ph idx="4" type="body"/>
          </p:nvPr>
        </p:nvSpPr>
        <p:spPr>
          <a:xfrm>
            <a:off x="1660583" y="3817079"/>
            <a:ext cx="6343485"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61" name="Google Shape;661;p50"/>
          <p:cNvSpPr txBox="1"/>
          <p:nvPr>
            <p:ph idx="5" type="body"/>
          </p:nvPr>
        </p:nvSpPr>
        <p:spPr>
          <a:xfrm>
            <a:off x="1660583" y="5006628"/>
            <a:ext cx="6343487"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62" name="Google Shape;662;p50"/>
          <p:cNvSpPr txBox="1"/>
          <p:nvPr>
            <p:ph idx="6" type="body"/>
          </p:nvPr>
        </p:nvSpPr>
        <p:spPr>
          <a:xfrm>
            <a:off x="691245" y="1502511"/>
            <a:ext cx="795528" cy="1041136"/>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63" name="Google Shape;663;p50"/>
          <p:cNvSpPr txBox="1"/>
          <p:nvPr>
            <p:ph idx="7" type="body"/>
          </p:nvPr>
        </p:nvSpPr>
        <p:spPr>
          <a:xfrm>
            <a:off x="693291" y="2653441"/>
            <a:ext cx="793481" cy="10556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64" name="Google Shape;664;p50"/>
          <p:cNvSpPr txBox="1"/>
          <p:nvPr>
            <p:ph idx="8" type="body"/>
          </p:nvPr>
        </p:nvSpPr>
        <p:spPr>
          <a:xfrm>
            <a:off x="691246" y="3817079"/>
            <a:ext cx="795528" cy="10556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65" name="Google Shape;665;p50"/>
          <p:cNvSpPr txBox="1"/>
          <p:nvPr>
            <p:ph idx="9" type="body"/>
          </p:nvPr>
        </p:nvSpPr>
        <p:spPr>
          <a:xfrm>
            <a:off x="691245" y="5006628"/>
            <a:ext cx="795528" cy="1041137"/>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p:cSld name="3_Title Slide">
    <p:spTree>
      <p:nvGrpSpPr>
        <p:cNvPr id="671" name="Shape 671"/>
        <p:cNvGrpSpPr/>
        <p:nvPr/>
      </p:nvGrpSpPr>
      <p:grpSpPr>
        <a:xfrm>
          <a:off x="0" y="0"/>
          <a:ext cx="0" cy="0"/>
          <a:chOff x="0" y="0"/>
          <a:chExt cx="0" cy="0"/>
        </a:xfrm>
      </p:grpSpPr>
      <p:sp>
        <p:nvSpPr>
          <p:cNvPr id="672" name="Google Shape;672;p52"/>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3" name="Google Shape;673;p52"/>
          <p:cNvSpPr txBox="1"/>
          <p:nvPr>
            <p:ph idx="1" type="body"/>
          </p:nvPr>
        </p:nvSpPr>
        <p:spPr>
          <a:xfrm>
            <a:off x="257516" y="227488"/>
            <a:ext cx="3009300" cy="5493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1"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74" name="Google Shape;674;p52"/>
          <p:cNvSpPr txBox="1"/>
          <p:nvPr>
            <p:ph idx="2" type="body"/>
          </p:nvPr>
        </p:nvSpPr>
        <p:spPr>
          <a:xfrm>
            <a:off x="244816" y="1577339"/>
            <a:ext cx="30093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75" name="Google Shape;675;p52"/>
          <p:cNvSpPr txBox="1"/>
          <p:nvPr>
            <p:ph idx="3" type="body"/>
          </p:nvPr>
        </p:nvSpPr>
        <p:spPr>
          <a:xfrm>
            <a:off x="257516" y="3992563"/>
            <a:ext cx="30093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676" name="Google Shape;676;p52"/>
          <p:cNvCxnSpPr/>
          <p:nvPr/>
        </p:nvCxnSpPr>
        <p:spPr>
          <a:xfrm>
            <a:off x="40294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677" name="Google Shape;677;p52"/>
          <p:cNvCxnSpPr/>
          <p:nvPr/>
        </p:nvCxnSpPr>
        <p:spPr>
          <a:xfrm>
            <a:off x="66654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678" name="Google Shape;678;p52"/>
          <p:cNvCxnSpPr/>
          <p:nvPr/>
        </p:nvCxnSpPr>
        <p:spPr>
          <a:xfrm>
            <a:off x="93608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679" name="Google Shape;679;p52"/>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descr="A picture containing vector graphics&#10;&#10;Description automatically generated" id="680" name="Google Shape;680;p52"/>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pic>
        <p:nvPicPr>
          <p:cNvPr id="681" name="Google Shape;681;p52"/>
          <p:cNvPicPr preferRelativeResize="0"/>
          <p:nvPr/>
        </p:nvPicPr>
        <p:blipFill rotWithShape="1">
          <a:blip r:embed="rId4">
            <a:alphaModFix/>
          </a:blip>
          <a:srcRect b="0" l="0" r="0" t="0"/>
          <a:stretch/>
        </p:blipFill>
        <p:spPr>
          <a:xfrm>
            <a:off x="6134673" y="6324412"/>
            <a:ext cx="529889" cy="497950"/>
          </a:xfrm>
          <a:prstGeom prst="rect">
            <a:avLst/>
          </a:prstGeom>
          <a:noFill/>
          <a:ln>
            <a:noFill/>
          </a:ln>
        </p:spPr>
      </p:pic>
      <p:pic>
        <p:nvPicPr>
          <p:cNvPr id="682" name="Google Shape;682;p52"/>
          <p:cNvPicPr preferRelativeResize="0"/>
          <p:nvPr/>
        </p:nvPicPr>
        <p:blipFill rotWithShape="1">
          <a:blip r:embed="rId5">
            <a:alphaModFix/>
          </a:blip>
          <a:srcRect b="0" l="0" r="0" t="0"/>
          <a:stretch/>
        </p:blipFill>
        <p:spPr>
          <a:xfrm>
            <a:off x="3847875" y="6251086"/>
            <a:ext cx="309931" cy="493980"/>
          </a:xfrm>
          <a:prstGeom prst="rect">
            <a:avLst/>
          </a:prstGeom>
          <a:noFill/>
          <a:ln>
            <a:noFill/>
          </a:ln>
        </p:spPr>
      </p:pic>
      <p:pic>
        <p:nvPicPr>
          <p:cNvPr descr="A picture containing text&#10;&#10;Description automatically generated" id="683" name="Google Shape;683;p52"/>
          <p:cNvPicPr preferRelativeResize="0"/>
          <p:nvPr/>
        </p:nvPicPr>
        <p:blipFill rotWithShape="1">
          <a:blip r:embed="rId6">
            <a:alphaModFix/>
          </a:blip>
          <a:srcRect b="11182" l="11945" r="9364" t="6472"/>
          <a:stretch/>
        </p:blipFill>
        <p:spPr>
          <a:xfrm>
            <a:off x="5669726" y="2096334"/>
            <a:ext cx="4073925" cy="4145002"/>
          </a:xfrm>
          <a:prstGeom prst="rect">
            <a:avLst/>
          </a:prstGeom>
          <a:noFill/>
          <a:ln>
            <a:noFill/>
          </a:ln>
        </p:spPr>
      </p:pic>
      <p:sp>
        <p:nvSpPr>
          <p:cNvPr id="684" name="Google Shape;684;p52"/>
          <p:cNvSpPr txBox="1"/>
          <p:nvPr>
            <p:ph idx="4" type="body"/>
          </p:nvPr>
        </p:nvSpPr>
        <p:spPr>
          <a:xfrm>
            <a:off x="4029444" y="3076773"/>
            <a:ext cx="2711100" cy="597000"/>
          </a:xfrm>
          <a:prstGeom prst="rect">
            <a:avLst/>
          </a:prstGeom>
          <a:solidFill>
            <a:srgbClr val="96C93E"/>
          </a:solid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3600"/>
              <a:buFont typeface="Arial"/>
              <a:buNone/>
              <a:defRPr b="0" i="0" sz="4400" u="none" cap="none" strike="noStrike">
                <a:solidFill>
                  <a:schemeClr val="dk1"/>
                </a:solidFill>
                <a:latin typeface="Calibri"/>
                <a:ea typeface="Calibri"/>
                <a:cs typeface="Calibri"/>
                <a:sym typeface="Calibri"/>
              </a:defRPr>
            </a:lvl1pPr>
            <a:lvl2pPr indent="-431800" lvl="1" marL="914400" marR="0" rtl="0" algn="l">
              <a:lnSpc>
                <a:spcPct val="90000"/>
              </a:lnSpc>
              <a:spcBef>
                <a:spcPts val="12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81000" lvl="4" marL="22860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85" name="Google Shape;685;p52"/>
          <p:cNvSpPr txBox="1"/>
          <p:nvPr>
            <p:ph idx="5" type="body"/>
          </p:nvPr>
        </p:nvSpPr>
        <p:spPr>
          <a:xfrm>
            <a:off x="3847875" y="5060116"/>
            <a:ext cx="2711100" cy="597000"/>
          </a:xfrm>
          <a:prstGeom prst="rect">
            <a:avLst/>
          </a:prstGeom>
          <a:solidFill>
            <a:srgbClr val="96C93E"/>
          </a:solid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3600"/>
              <a:buFont typeface="Arial"/>
              <a:buNone/>
              <a:defRPr b="0" i="0" sz="4400" u="none" cap="none" strike="noStrike">
                <a:solidFill>
                  <a:schemeClr val="dk1"/>
                </a:solidFill>
                <a:latin typeface="Calibri"/>
                <a:ea typeface="Calibri"/>
                <a:cs typeface="Calibri"/>
                <a:sym typeface="Calibri"/>
              </a:defRPr>
            </a:lvl1pPr>
            <a:lvl2pPr indent="-431800" lvl="1" marL="914400" marR="0" rtl="0" algn="l">
              <a:lnSpc>
                <a:spcPct val="90000"/>
              </a:lnSpc>
              <a:spcBef>
                <a:spcPts val="12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81000" lvl="4" marL="22860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86" name="Google Shape;686;p52"/>
          <p:cNvSpPr txBox="1"/>
          <p:nvPr>
            <p:ph idx="6" type="body"/>
          </p:nvPr>
        </p:nvSpPr>
        <p:spPr>
          <a:xfrm>
            <a:off x="4909955" y="1818827"/>
            <a:ext cx="2711100" cy="597000"/>
          </a:xfrm>
          <a:prstGeom prst="rect">
            <a:avLst/>
          </a:prstGeom>
          <a:solidFill>
            <a:srgbClr val="96C93E"/>
          </a:solid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3600"/>
              <a:buFont typeface="Arial"/>
              <a:buNone/>
              <a:defRPr b="0" i="0" sz="4400" u="none" cap="none" strike="noStrike">
                <a:solidFill>
                  <a:schemeClr val="dk1"/>
                </a:solidFill>
                <a:latin typeface="Calibri"/>
                <a:ea typeface="Calibri"/>
                <a:cs typeface="Calibri"/>
                <a:sym typeface="Calibri"/>
              </a:defRPr>
            </a:lvl1pPr>
            <a:lvl2pPr indent="-431800" lvl="1" marL="914400" marR="0" rtl="0" algn="l">
              <a:lnSpc>
                <a:spcPct val="90000"/>
              </a:lnSpc>
              <a:spcBef>
                <a:spcPts val="12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81000" lvl="4" marL="22860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87" name="Google Shape;687;p52"/>
          <p:cNvSpPr txBox="1"/>
          <p:nvPr>
            <p:ph idx="7" type="body"/>
          </p:nvPr>
        </p:nvSpPr>
        <p:spPr>
          <a:xfrm>
            <a:off x="8854438" y="2333248"/>
            <a:ext cx="2711100" cy="597000"/>
          </a:xfrm>
          <a:prstGeom prst="rect">
            <a:avLst/>
          </a:prstGeom>
          <a:solidFill>
            <a:srgbClr val="96C93E"/>
          </a:solid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3600"/>
              <a:buFont typeface="Arial"/>
              <a:buNone/>
              <a:defRPr b="0" i="0" sz="4400" u="none" cap="none" strike="noStrike">
                <a:solidFill>
                  <a:schemeClr val="dk1"/>
                </a:solidFill>
                <a:latin typeface="Calibri"/>
                <a:ea typeface="Calibri"/>
                <a:cs typeface="Calibri"/>
                <a:sym typeface="Calibri"/>
              </a:defRPr>
            </a:lvl1pPr>
            <a:lvl2pPr indent="-431800" lvl="1" marL="914400" marR="0" rtl="0" algn="l">
              <a:lnSpc>
                <a:spcPct val="90000"/>
              </a:lnSpc>
              <a:spcBef>
                <a:spcPts val="12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81000" lvl="4" marL="22860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88" name="Google Shape;688;p52"/>
          <p:cNvSpPr txBox="1"/>
          <p:nvPr>
            <p:ph idx="8" type="body"/>
          </p:nvPr>
        </p:nvSpPr>
        <p:spPr>
          <a:xfrm>
            <a:off x="9046607" y="3920236"/>
            <a:ext cx="2711100" cy="597000"/>
          </a:xfrm>
          <a:prstGeom prst="rect">
            <a:avLst/>
          </a:prstGeom>
          <a:solidFill>
            <a:srgbClr val="96C93E"/>
          </a:solid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3600"/>
              <a:buFont typeface="Arial"/>
              <a:buNone/>
              <a:defRPr b="0" i="0" sz="4400" u="none" cap="none" strike="noStrike">
                <a:solidFill>
                  <a:schemeClr val="dk1"/>
                </a:solidFill>
                <a:latin typeface="Calibri"/>
                <a:ea typeface="Calibri"/>
                <a:cs typeface="Calibri"/>
                <a:sym typeface="Calibri"/>
              </a:defRPr>
            </a:lvl1pPr>
            <a:lvl2pPr indent="-431800" lvl="1" marL="914400" marR="0" rtl="0" algn="l">
              <a:lnSpc>
                <a:spcPct val="90000"/>
              </a:lnSpc>
              <a:spcBef>
                <a:spcPts val="12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81000" lvl="4" marL="22860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Reading tip with pic and conversation bubbles">
  <p:cSld name="2 Reading tip with pic and conversation bubbles">
    <p:spTree>
      <p:nvGrpSpPr>
        <p:cNvPr id="689" name="Shape 689"/>
        <p:cNvGrpSpPr/>
        <p:nvPr/>
      </p:nvGrpSpPr>
      <p:grpSpPr>
        <a:xfrm>
          <a:off x="0" y="0"/>
          <a:ext cx="0" cy="0"/>
          <a:chOff x="0" y="0"/>
          <a:chExt cx="0" cy="0"/>
        </a:xfrm>
      </p:grpSpPr>
      <p:sp>
        <p:nvSpPr>
          <p:cNvPr id="690" name="Google Shape;690;p53"/>
          <p:cNvSpPr txBox="1"/>
          <p:nvPr>
            <p:ph type="title"/>
          </p:nvPr>
        </p:nvSpPr>
        <p:spPr>
          <a:xfrm>
            <a:off x="3536683" y="0"/>
            <a:ext cx="5683571" cy="1577339"/>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91" name="Google Shape;691;p53"/>
          <p:cNvSpPr txBox="1"/>
          <p:nvPr>
            <p:ph idx="1" type="body"/>
          </p:nvPr>
        </p:nvSpPr>
        <p:spPr>
          <a:xfrm>
            <a:off x="207818" y="1577975"/>
            <a:ext cx="2989294" cy="22621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92" name="Google Shape;692;p53"/>
          <p:cNvSpPr txBox="1"/>
          <p:nvPr>
            <p:ph idx="2" type="body"/>
          </p:nvPr>
        </p:nvSpPr>
        <p:spPr>
          <a:xfrm>
            <a:off x="207817" y="3992563"/>
            <a:ext cx="3020087" cy="22621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693" name="Google Shape;693;p53"/>
          <p:cNvCxnSpPr/>
          <p:nvPr/>
        </p:nvCxnSpPr>
        <p:spPr>
          <a:xfrm>
            <a:off x="40294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694" name="Google Shape;694;p53"/>
          <p:cNvCxnSpPr/>
          <p:nvPr/>
        </p:nvCxnSpPr>
        <p:spPr>
          <a:xfrm>
            <a:off x="6665449" y="6565900"/>
            <a:ext cx="2082480" cy="0"/>
          </a:xfrm>
          <a:prstGeom prst="straightConnector1">
            <a:avLst/>
          </a:prstGeom>
          <a:noFill/>
          <a:ln cap="flat" cmpd="sng" w="25400">
            <a:solidFill>
              <a:srgbClr val="96C93E"/>
            </a:solidFill>
            <a:prstDash val="solid"/>
            <a:miter lim="800000"/>
            <a:headEnd len="sm" w="sm" type="none"/>
            <a:tailEnd len="sm" w="sm" type="none"/>
          </a:ln>
        </p:spPr>
      </p:cxnSp>
      <p:cxnSp>
        <p:nvCxnSpPr>
          <p:cNvPr id="695" name="Google Shape;695;p53"/>
          <p:cNvCxnSpPr/>
          <p:nvPr/>
        </p:nvCxnSpPr>
        <p:spPr>
          <a:xfrm>
            <a:off x="936089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696" name="Google Shape;696;p53"/>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descr="A picture containing vector graphics&#10;&#10;Description automatically generated" id="697" name="Google Shape;697;p53"/>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pic>
        <p:nvPicPr>
          <p:cNvPr id="698" name="Google Shape;698;p53"/>
          <p:cNvPicPr preferRelativeResize="0"/>
          <p:nvPr/>
        </p:nvPicPr>
        <p:blipFill rotWithShape="1">
          <a:blip r:embed="rId4">
            <a:alphaModFix/>
          </a:blip>
          <a:srcRect b="0" l="0" r="0" t="0"/>
          <a:stretch/>
        </p:blipFill>
        <p:spPr>
          <a:xfrm>
            <a:off x="6134673" y="6324412"/>
            <a:ext cx="529889" cy="497950"/>
          </a:xfrm>
          <a:prstGeom prst="rect">
            <a:avLst/>
          </a:prstGeom>
          <a:noFill/>
          <a:ln>
            <a:noFill/>
          </a:ln>
        </p:spPr>
      </p:pic>
      <p:pic>
        <p:nvPicPr>
          <p:cNvPr id="699" name="Google Shape;699;p53"/>
          <p:cNvPicPr preferRelativeResize="0"/>
          <p:nvPr/>
        </p:nvPicPr>
        <p:blipFill rotWithShape="1">
          <a:blip r:embed="rId5">
            <a:alphaModFix/>
          </a:blip>
          <a:srcRect b="0" l="0" r="0" t="0"/>
          <a:stretch/>
        </p:blipFill>
        <p:spPr>
          <a:xfrm>
            <a:off x="3847875" y="6251086"/>
            <a:ext cx="309930" cy="493979"/>
          </a:xfrm>
          <a:prstGeom prst="rect">
            <a:avLst/>
          </a:prstGeom>
          <a:noFill/>
          <a:ln>
            <a:noFill/>
          </a:ln>
        </p:spPr>
      </p:pic>
      <p:pic>
        <p:nvPicPr>
          <p:cNvPr descr="A picture containing person, indoor, table&#10;&#10;Description generated with very high confidence" id="700" name="Google Shape;700;p53"/>
          <p:cNvPicPr preferRelativeResize="0"/>
          <p:nvPr/>
        </p:nvPicPr>
        <p:blipFill rotWithShape="1">
          <a:blip r:embed="rId6">
            <a:alphaModFix/>
          </a:blip>
          <a:srcRect b="0" l="0" r="0" t="0"/>
          <a:stretch/>
        </p:blipFill>
        <p:spPr>
          <a:xfrm>
            <a:off x="6533129" y="2343959"/>
            <a:ext cx="2453433" cy="3680150"/>
          </a:xfrm>
          <a:prstGeom prst="rect">
            <a:avLst/>
          </a:prstGeom>
          <a:noFill/>
          <a:ln cap="sq" cmpd="sng" w="19050">
            <a:solidFill>
              <a:srgbClr val="666666"/>
            </a:solidFill>
            <a:prstDash val="solid"/>
            <a:miter lim="800000"/>
            <a:headEnd len="sm" w="sm" type="none"/>
            <a:tailEnd len="sm" w="sm" type="none"/>
          </a:ln>
        </p:spPr>
      </p:pic>
      <p:sp>
        <p:nvSpPr>
          <p:cNvPr id="701" name="Google Shape;701;p53"/>
          <p:cNvSpPr/>
          <p:nvPr/>
        </p:nvSpPr>
        <p:spPr>
          <a:xfrm rot="949862">
            <a:off x="8632513" y="1934644"/>
            <a:ext cx="3479646" cy="2748649"/>
          </a:xfrm>
          <a:prstGeom prst="wedgeEllipseCallout">
            <a:avLst>
              <a:gd fmla="val -20833" name="adj1"/>
              <a:gd fmla="val 62500" name="adj2"/>
            </a:avLst>
          </a:prstGeom>
          <a:noFill/>
          <a:ln cap="flat" cmpd="sng" w="57150">
            <a:solidFill>
              <a:srgbClr val="666666"/>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02" name="Google Shape;702;p53"/>
          <p:cNvSpPr/>
          <p:nvPr/>
        </p:nvSpPr>
        <p:spPr>
          <a:xfrm flipH="1" rot="-2036221">
            <a:off x="3537772" y="1994884"/>
            <a:ext cx="3036897" cy="2147033"/>
          </a:xfrm>
          <a:prstGeom prst="wedgeEllipseCallout">
            <a:avLst>
              <a:gd fmla="val -20833" name="adj1"/>
              <a:gd fmla="val 62500" name="adj2"/>
            </a:avLst>
          </a:prstGeom>
          <a:noFill/>
          <a:ln cap="flat" cmpd="sng" w="57150">
            <a:solidFill>
              <a:srgbClr val="666666"/>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03" name="Google Shape;703;p53"/>
          <p:cNvSpPr txBox="1"/>
          <p:nvPr>
            <p:ph idx="3" type="body"/>
          </p:nvPr>
        </p:nvSpPr>
        <p:spPr>
          <a:xfrm rot="-2153614">
            <a:off x="3954347" y="2367646"/>
            <a:ext cx="2234539" cy="1408959"/>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04" name="Google Shape;704;p53"/>
          <p:cNvSpPr txBox="1"/>
          <p:nvPr>
            <p:ph idx="4" type="body"/>
          </p:nvPr>
        </p:nvSpPr>
        <p:spPr>
          <a:xfrm rot="860487">
            <a:off x="9153636" y="2384207"/>
            <a:ext cx="2405861" cy="182867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05" name="Google Shape;705;p53"/>
          <p:cNvSpPr txBox="1"/>
          <p:nvPr>
            <p:ph idx="5" type="body"/>
          </p:nvPr>
        </p:nvSpPr>
        <p:spPr>
          <a:xfrm>
            <a:off x="162285" y="227488"/>
            <a:ext cx="3190516" cy="865577"/>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771BA"/>
              </a:buClr>
              <a:buSzPts val="2800"/>
              <a:buFont typeface="Arial"/>
              <a:buNone/>
              <a:defRPr b="1"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Reading tip with open slide">
  <p:cSld name="2 Reading tip with open slide">
    <p:spTree>
      <p:nvGrpSpPr>
        <p:cNvPr id="706" name="Shape 706"/>
        <p:cNvGrpSpPr/>
        <p:nvPr/>
      </p:nvGrpSpPr>
      <p:grpSpPr>
        <a:xfrm>
          <a:off x="0" y="0"/>
          <a:ext cx="0" cy="0"/>
          <a:chOff x="0" y="0"/>
          <a:chExt cx="0" cy="0"/>
        </a:xfrm>
      </p:grpSpPr>
      <p:sp>
        <p:nvSpPr>
          <p:cNvPr id="707" name="Google Shape;707;p54"/>
          <p:cNvSpPr txBox="1"/>
          <p:nvPr>
            <p:ph type="title"/>
          </p:nvPr>
        </p:nvSpPr>
        <p:spPr>
          <a:xfrm>
            <a:off x="3536683" y="0"/>
            <a:ext cx="5683571" cy="1577339"/>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8" name="Google Shape;708;p54"/>
          <p:cNvSpPr txBox="1"/>
          <p:nvPr>
            <p:ph idx="1" type="body"/>
          </p:nvPr>
        </p:nvSpPr>
        <p:spPr>
          <a:xfrm>
            <a:off x="162285" y="227488"/>
            <a:ext cx="3190516" cy="865577"/>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771BA"/>
              </a:buClr>
              <a:buSzPts val="2800"/>
              <a:buFont typeface="Arial"/>
              <a:buNone/>
              <a:defRPr b="1"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09" name="Google Shape;709;p54"/>
          <p:cNvSpPr txBox="1"/>
          <p:nvPr>
            <p:ph idx="2" type="body"/>
          </p:nvPr>
        </p:nvSpPr>
        <p:spPr>
          <a:xfrm>
            <a:off x="162285" y="1411720"/>
            <a:ext cx="3172692" cy="22621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10" name="Google Shape;710;p54"/>
          <p:cNvSpPr txBox="1"/>
          <p:nvPr>
            <p:ph idx="3" type="body"/>
          </p:nvPr>
        </p:nvSpPr>
        <p:spPr>
          <a:xfrm>
            <a:off x="180109" y="3992563"/>
            <a:ext cx="3172692" cy="22621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711" name="Google Shape;711;p54"/>
          <p:cNvCxnSpPr/>
          <p:nvPr/>
        </p:nvCxnSpPr>
        <p:spPr>
          <a:xfrm>
            <a:off x="40294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712" name="Google Shape;712;p54"/>
          <p:cNvCxnSpPr/>
          <p:nvPr/>
        </p:nvCxnSpPr>
        <p:spPr>
          <a:xfrm>
            <a:off x="6665449" y="6565900"/>
            <a:ext cx="2082480" cy="0"/>
          </a:xfrm>
          <a:prstGeom prst="straightConnector1">
            <a:avLst/>
          </a:prstGeom>
          <a:noFill/>
          <a:ln cap="flat" cmpd="sng" w="25400">
            <a:solidFill>
              <a:srgbClr val="96C93E"/>
            </a:solidFill>
            <a:prstDash val="solid"/>
            <a:miter lim="800000"/>
            <a:headEnd len="sm" w="sm" type="none"/>
            <a:tailEnd len="sm" w="sm" type="none"/>
          </a:ln>
        </p:spPr>
      </p:cxnSp>
      <p:cxnSp>
        <p:nvCxnSpPr>
          <p:cNvPr id="713" name="Google Shape;713;p54"/>
          <p:cNvCxnSpPr/>
          <p:nvPr/>
        </p:nvCxnSpPr>
        <p:spPr>
          <a:xfrm>
            <a:off x="936089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714" name="Google Shape;714;p54"/>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descr="A picture containing vector graphics&#10;&#10;Description automatically generated" id="715" name="Google Shape;715;p54"/>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pic>
        <p:nvPicPr>
          <p:cNvPr id="716" name="Google Shape;716;p54"/>
          <p:cNvPicPr preferRelativeResize="0"/>
          <p:nvPr/>
        </p:nvPicPr>
        <p:blipFill rotWithShape="1">
          <a:blip r:embed="rId4">
            <a:alphaModFix/>
          </a:blip>
          <a:srcRect b="0" l="0" r="0" t="0"/>
          <a:stretch/>
        </p:blipFill>
        <p:spPr>
          <a:xfrm>
            <a:off x="6134673" y="6324412"/>
            <a:ext cx="529889" cy="497950"/>
          </a:xfrm>
          <a:prstGeom prst="rect">
            <a:avLst/>
          </a:prstGeom>
          <a:noFill/>
          <a:ln>
            <a:noFill/>
          </a:ln>
        </p:spPr>
      </p:pic>
      <p:pic>
        <p:nvPicPr>
          <p:cNvPr id="717" name="Google Shape;717;p54"/>
          <p:cNvPicPr preferRelativeResize="0"/>
          <p:nvPr/>
        </p:nvPicPr>
        <p:blipFill rotWithShape="1">
          <a:blip r:embed="rId5">
            <a:alphaModFix/>
          </a:blip>
          <a:srcRect b="0" l="0" r="0" t="0"/>
          <a:stretch/>
        </p:blipFill>
        <p:spPr>
          <a:xfrm>
            <a:off x="3847875" y="6251086"/>
            <a:ext cx="309930" cy="493979"/>
          </a:xfrm>
          <a:prstGeom prst="rect">
            <a:avLst/>
          </a:prstGeom>
          <a:noFill/>
          <a:ln>
            <a:noFill/>
          </a:ln>
        </p:spPr>
      </p:pic>
      <p:sp>
        <p:nvSpPr>
          <p:cNvPr id="718" name="Google Shape;718;p54"/>
          <p:cNvSpPr txBox="1"/>
          <p:nvPr>
            <p:ph idx="4" type="body"/>
          </p:nvPr>
        </p:nvSpPr>
        <p:spPr>
          <a:xfrm>
            <a:off x="4104471" y="1818827"/>
            <a:ext cx="7541965" cy="898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19" name="Google Shape;719;p54"/>
          <p:cNvSpPr txBox="1"/>
          <p:nvPr>
            <p:ph idx="5" type="body"/>
          </p:nvPr>
        </p:nvSpPr>
        <p:spPr>
          <a:xfrm>
            <a:off x="3969386" y="3243174"/>
            <a:ext cx="3410447" cy="898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20" name="Google Shape;720;p54"/>
          <p:cNvSpPr txBox="1"/>
          <p:nvPr>
            <p:ph idx="6" type="body"/>
          </p:nvPr>
        </p:nvSpPr>
        <p:spPr>
          <a:xfrm>
            <a:off x="3987210" y="4810036"/>
            <a:ext cx="3410447" cy="898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21" name="Google Shape;721;p54"/>
          <p:cNvSpPr txBox="1"/>
          <p:nvPr>
            <p:ph idx="7" type="body"/>
          </p:nvPr>
        </p:nvSpPr>
        <p:spPr>
          <a:xfrm>
            <a:off x="7676147" y="3224908"/>
            <a:ext cx="3970289" cy="898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p:cSld name="1_Title and Vertical Text">
    <p:spTree>
      <p:nvGrpSpPr>
        <p:cNvPr id="722" name="Shape 722"/>
        <p:cNvGrpSpPr/>
        <p:nvPr/>
      </p:nvGrpSpPr>
      <p:grpSpPr>
        <a:xfrm>
          <a:off x="0" y="0"/>
          <a:ext cx="0" cy="0"/>
          <a:chOff x="0" y="0"/>
          <a:chExt cx="0" cy="0"/>
        </a:xfrm>
      </p:grpSpPr>
      <p:sp>
        <p:nvSpPr>
          <p:cNvPr id="723" name="Google Shape;723;p55"/>
          <p:cNvSpPr txBox="1"/>
          <p:nvPr>
            <p:ph type="title"/>
          </p:nvPr>
        </p:nvSpPr>
        <p:spPr>
          <a:xfrm>
            <a:off x="4157805" y="0"/>
            <a:ext cx="5062449" cy="1577339"/>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724" name="Google Shape;724;p55"/>
          <p:cNvCxnSpPr/>
          <p:nvPr/>
        </p:nvCxnSpPr>
        <p:spPr>
          <a:xfrm>
            <a:off x="66654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725" name="Google Shape;725;p55"/>
          <p:cNvCxnSpPr/>
          <p:nvPr/>
        </p:nvCxnSpPr>
        <p:spPr>
          <a:xfrm>
            <a:off x="9360899" y="6565900"/>
            <a:ext cx="2082480" cy="0"/>
          </a:xfrm>
          <a:prstGeom prst="straightConnector1">
            <a:avLst/>
          </a:prstGeom>
          <a:noFill/>
          <a:ln cap="flat" cmpd="sng" w="25400">
            <a:solidFill>
              <a:srgbClr val="96C93E"/>
            </a:solidFill>
            <a:prstDash val="solid"/>
            <a:miter lim="800000"/>
            <a:headEnd len="sm" w="sm" type="none"/>
            <a:tailEnd len="sm" w="sm" type="none"/>
          </a:ln>
        </p:spPr>
      </p:cxnSp>
      <p:pic>
        <p:nvPicPr>
          <p:cNvPr id="726" name="Google Shape;726;p55"/>
          <p:cNvPicPr preferRelativeResize="0"/>
          <p:nvPr/>
        </p:nvPicPr>
        <p:blipFill rotWithShape="1">
          <a:blip r:embed="rId2">
            <a:alphaModFix/>
          </a:blip>
          <a:srcRect b="0" l="0" r="0" t="0"/>
          <a:stretch/>
        </p:blipFill>
        <p:spPr>
          <a:xfrm>
            <a:off x="6134673" y="6324412"/>
            <a:ext cx="529889" cy="497951"/>
          </a:xfrm>
          <a:prstGeom prst="rect">
            <a:avLst/>
          </a:prstGeom>
          <a:noFill/>
          <a:ln>
            <a:noFill/>
          </a:ln>
        </p:spPr>
      </p:pic>
      <p:pic>
        <p:nvPicPr>
          <p:cNvPr descr="A picture containing vector graphics&#10;&#10;Description automatically generated" id="727" name="Google Shape;727;p55"/>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cxnSp>
        <p:nvCxnSpPr>
          <p:cNvPr id="728" name="Google Shape;728;p55"/>
          <p:cNvCxnSpPr/>
          <p:nvPr/>
        </p:nvCxnSpPr>
        <p:spPr>
          <a:xfrm>
            <a:off x="4029444" y="6565900"/>
            <a:ext cx="2082480" cy="0"/>
          </a:xfrm>
          <a:prstGeom prst="straightConnector1">
            <a:avLst/>
          </a:prstGeom>
          <a:noFill/>
          <a:ln cap="flat" cmpd="sng" w="25400">
            <a:solidFill>
              <a:srgbClr val="0771BA"/>
            </a:solidFill>
            <a:prstDash val="solid"/>
            <a:miter lim="800000"/>
            <a:headEnd len="sm" w="sm" type="none"/>
            <a:tailEnd len="sm" w="sm" type="none"/>
          </a:ln>
        </p:spPr>
      </p:cxnSp>
      <p:pic>
        <p:nvPicPr>
          <p:cNvPr id="729" name="Google Shape;729;p55"/>
          <p:cNvPicPr preferRelativeResize="0"/>
          <p:nvPr/>
        </p:nvPicPr>
        <p:blipFill rotWithShape="1">
          <a:blip r:embed="rId4">
            <a:alphaModFix/>
          </a:blip>
          <a:srcRect b="0" l="0" r="0" t="0"/>
          <a:stretch/>
        </p:blipFill>
        <p:spPr>
          <a:xfrm>
            <a:off x="3847875" y="6251086"/>
            <a:ext cx="309930" cy="493979"/>
          </a:xfrm>
          <a:prstGeom prst="rect">
            <a:avLst/>
          </a:prstGeom>
          <a:noFill/>
          <a:ln>
            <a:noFill/>
          </a:ln>
        </p:spPr>
      </p:pic>
      <p:pic>
        <p:nvPicPr>
          <p:cNvPr id="730" name="Google Shape;730;p55"/>
          <p:cNvPicPr preferRelativeResize="0"/>
          <p:nvPr/>
        </p:nvPicPr>
        <p:blipFill rotWithShape="1">
          <a:blip r:embed="rId5">
            <a:alphaModFix/>
          </a:blip>
          <a:srcRect b="0" l="0" r="0" t="0"/>
          <a:stretch/>
        </p:blipFill>
        <p:spPr>
          <a:xfrm>
            <a:off x="11442513" y="6196177"/>
            <a:ext cx="491968" cy="536174"/>
          </a:xfrm>
          <a:prstGeom prst="rect">
            <a:avLst/>
          </a:prstGeom>
          <a:noFill/>
          <a:ln>
            <a:noFill/>
          </a:ln>
        </p:spPr>
      </p:pic>
      <p:sp>
        <p:nvSpPr>
          <p:cNvPr id="731" name="Google Shape;731;p55"/>
          <p:cNvSpPr txBox="1"/>
          <p:nvPr>
            <p:ph idx="1" type="body"/>
          </p:nvPr>
        </p:nvSpPr>
        <p:spPr>
          <a:xfrm>
            <a:off x="3921664" y="1901395"/>
            <a:ext cx="7773031" cy="3905841"/>
          </a:xfrm>
          <a:prstGeom prst="rect">
            <a:avLst/>
          </a:prstGeom>
          <a:noFill/>
          <a:ln>
            <a:noFill/>
          </a:ln>
        </p:spPr>
        <p:txBody>
          <a:bodyPr anchorCtr="0" anchor="t" bIns="45700" lIns="91425" spcFirstLastPara="1" rIns="91425" wrap="square" tIns="45700">
            <a:noAutofit/>
          </a:bodyPr>
          <a:lstStyle>
            <a:lvl1pPr indent="-444500" lvl="0" marL="457200" marR="0" rtl="0" algn="l">
              <a:lnSpc>
                <a:spcPct val="100000"/>
              </a:lnSpc>
              <a:spcBef>
                <a:spcPts val="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1pPr>
            <a:lvl2pPr indent="-444500" lvl="1" marL="914400" marR="0" rtl="0" algn="l">
              <a:lnSpc>
                <a:spcPct val="100000"/>
              </a:lnSpc>
              <a:spcBef>
                <a:spcPts val="24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2pPr>
            <a:lvl3pPr indent="-444500" lvl="2" marL="13716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3pPr>
            <a:lvl4pPr indent="-444500" lvl="3" marL="18288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4pPr>
            <a:lvl5pPr indent="-444500" lvl="4" marL="22860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12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32" name="Google Shape;732;p55"/>
          <p:cNvSpPr/>
          <p:nvPr>
            <p:ph idx="2" type="pic"/>
          </p:nvPr>
        </p:nvSpPr>
        <p:spPr>
          <a:xfrm>
            <a:off x="457146" y="524736"/>
            <a:ext cx="2514600" cy="2935224"/>
          </a:xfrm>
          <a:prstGeom prst="rect">
            <a:avLst/>
          </a:prstGeom>
          <a:noFill/>
          <a:ln>
            <a:noFill/>
          </a:ln>
        </p:spPr>
      </p:sp>
      <p:sp>
        <p:nvSpPr>
          <p:cNvPr id="733" name="Google Shape;733;p55"/>
          <p:cNvSpPr txBox="1"/>
          <p:nvPr>
            <p:ph idx="3" type="body"/>
          </p:nvPr>
        </p:nvSpPr>
        <p:spPr>
          <a:xfrm>
            <a:off x="320842" y="3655268"/>
            <a:ext cx="2823411" cy="215196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100"/>
              <a:buFont typeface="Noto Sans Symbols"/>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ound like a storyteller">
  <p:cSld name="Title, Subtitle_2">
    <p:spTree>
      <p:nvGrpSpPr>
        <p:cNvPr id="46" name="Shape 46"/>
        <p:cNvGrpSpPr/>
        <p:nvPr/>
      </p:nvGrpSpPr>
      <p:grpSpPr>
        <a:xfrm>
          <a:off x="0" y="0"/>
          <a:ext cx="0" cy="0"/>
          <a:chOff x="0" y="0"/>
          <a:chExt cx="0" cy="0"/>
        </a:xfrm>
      </p:grpSpPr>
      <p:pic>
        <p:nvPicPr>
          <p:cNvPr id="47" name="Google Shape;47;p7"/>
          <p:cNvPicPr preferRelativeResize="0"/>
          <p:nvPr/>
        </p:nvPicPr>
        <p:blipFill rotWithShape="1">
          <a:blip r:embed="rId2">
            <a:alphaModFix/>
          </a:blip>
          <a:srcRect b="12168" l="0" r="0" t="3434"/>
          <a:stretch/>
        </p:blipFill>
        <p:spPr>
          <a:xfrm>
            <a:off x="0" y="0"/>
            <a:ext cx="12192000" cy="6857999"/>
          </a:xfrm>
          <a:prstGeom prst="rect">
            <a:avLst/>
          </a:prstGeom>
          <a:noFill/>
          <a:ln>
            <a:noFill/>
          </a:ln>
        </p:spPr>
      </p:pic>
      <p:grpSp>
        <p:nvGrpSpPr>
          <p:cNvPr id="48" name="Google Shape;48;p7"/>
          <p:cNvGrpSpPr/>
          <p:nvPr/>
        </p:nvGrpSpPr>
        <p:grpSpPr>
          <a:xfrm>
            <a:off x="1" y="5607273"/>
            <a:ext cx="12213728" cy="1252537"/>
            <a:chOff x="-33239" y="5603791"/>
            <a:chExt cx="9160525" cy="1252537"/>
          </a:xfrm>
        </p:grpSpPr>
        <p:sp>
          <p:nvSpPr>
            <p:cNvPr id="49" name="Google Shape;49;p7"/>
            <p:cNvSpPr/>
            <p:nvPr/>
          </p:nvSpPr>
          <p:spPr>
            <a:xfrm>
              <a:off x="-29914" y="5611028"/>
              <a:ext cx="9157200" cy="1245300"/>
            </a:xfrm>
            <a:prstGeom prst="rect">
              <a:avLst/>
            </a:pr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cxnSp>
          <p:nvCxnSpPr>
            <p:cNvPr id="50" name="Google Shape;50;p7"/>
            <p:cNvCxnSpPr/>
            <p:nvPr/>
          </p:nvCxnSpPr>
          <p:spPr>
            <a:xfrm>
              <a:off x="-29914" y="5603791"/>
              <a:ext cx="9144000" cy="0"/>
            </a:xfrm>
            <a:prstGeom prst="straightConnector1">
              <a:avLst/>
            </a:prstGeom>
            <a:noFill/>
            <a:ln cap="flat" cmpd="sng" w="88900">
              <a:solidFill>
                <a:srgbClr val="006FB6"/>
              </a:solidFill>
              <a:prstDash val="solid"/>
              <a:miter lim="800000"/>
              <a:headEnd len="sm" w="sm" type="none"/>
              <a:tailEnd len="sm" w="sm" type="none"/>
            </a:ln>
          </p:spPr>
        </p:cxnSp>
        <p:cxnSp>
          <p:nvCxnSpPr>
            <p:cNvPr id="51" name="Google Shape;51;p7"/>
            <p:cNvCxnSpPr/>
            <p:nvPr/>
          </p:nvCxnSpPr>
          <p:spPr>
            <a:xfrm>
              <a:off x="-33239" y="5687205"/>
              <a:ext cx="9144000" cy="0"/>
            </a:xfrm>
            <a:prstGeom prst="straightConnector1">
              <a:avLst/>
            </a:prstGeom>
            <a:noFill/>
            <a:ln cap="flat" cmpd="sng" w="38100">
              <a:solidFill>
                <a:srgbClr val="96C93E"/>
              </a:solidFill>
              <a:prstDash val="solid"/>
              <a:miter lim="800000"/>
              <a:headEnd len="sm" w="sm" type="none"/>
              <a:tailEnd len="sm" w="sm" type="none"/>
            </a:ln>
          </p:spPr>
        </p:cxnSp>
      </p:grpSp>
      <p:sp>
        <p:nvSpPr>
          <p:cNvPr id="52" name="Google Shape;52;p7"/>
          <p:cNvSpPr txBox="1"/>
          <p:nvPr>
            <p:ph type="title"/>
          </p:nvPr>
        </p:nvSpPr>
        <p:spPr>
          <a:xfrm>
            <a:off x="-8" y="5994739"/>
            <a:ext cx="9156300" cy="559200"/>
          </a:xfrm>
          <a:prstGeom prst="rect">
            <a:avLst/>
          </a:prstGeom>
          <a:noFill/>
          <a:ln>
            <a:noFill/>
          </a:ln>
        </p:spPr>
        <p:txBody>
          <a:bodyPr anchorCtr="0" anchor="ctr" bIns="45700" lIns="91425" spcFirstLastPara="1" rIns="91425" wrap="square" tIns="45700">
            <a:noAutofit/>
          </a:bodyPr>
          <a:lstStyle>
            <a:lvl1pPr lvl="0" marR="0" rtl="0" algn="ctr">
              <a:lnSpc>
                <a:spcPct val="90000"/>
              </a:lnSpc>
              <a:spcBef>
                <a:spcPts val="0"/>
              </a:spcBef>
              <a:spcAft>
                <a:spcPts val="0"/>
              </a:spcAft>
              <a:buClr>
                <a:srgbClr val="006FB6"/>
              </a:buClr>
              <a:buSzPts val="3750"/>
              <a:buFont typeface="Calibri"/>
              <a:buNone/>
              <a:defRPr b="1" i="0" sz="375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53" name="Google Shape;53;p7"/>
          <p:cNvPicPr preferRelativeResize="0"/>
          <p:nvPr/>
        </p:nvPicPr>
        <p:blipFill rotWithShape="1">
          <a:blip r:embed="rId3">
            <a:alphaModFix/>
          </a:blip>
          <a:srcRect b="0" l="0" r="0" t="0"/>
          <a:stretch/>
        </p:blipFill>
        <p:spPr>
          <a:xfrm>
            <a:off x="9526862" y="5918379"/>
            <a:ext cx="2339650" cy="711925"/>
          </a:xfrm>
          <a:prstGeom prst="rect">
            <a:avLst/>
          </a:prstGeom>
          <a:noFill/>
          <a:ln>
            <a:noFill/>
          </a:ln>
        </p:spPr>
      </p:pic>
      <p:sp>
        <p:nvSpPr>
          <p:cNvPr id="54" name="Google Shape;54;p7"/>
          <p:cNvSpPr/>
          <p:nvPr/>
        </p:nvSpPr>
        <p:spPr>
          <a:xfrm>
            <a:off x="-4600" y="0"/>
            <a:ext cx="12222900" cy="5610900"/>
          </a:xfrm>
          <a:prstGeom prst="rect">
            <a:avLst/>
          </a:prstGeom>
          <a:solidFill>
            <a:srgbClr val="006FB6">
              <a:alpha val="3098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734" name="Shape 734"/>
        <p:cNvGrpSpPr/>
        <p:nvPr/>
      </p:nvGrpSpPr>
      <p:grpSpPr>
        <a:xfrm>
          <a:off x="0" y="0"/>
          <a:ext cx="0" cy="0"/>
          <a:chOff x="0" y="0"/>
          <a:chExt cx="0" cy="0"/>
        </a:xfrm>
      </p:grpSpPr>
      <p:sp>
        <p:nvSpPr>
          <p:cNvPr id="735" name="Google Shape;735;p56"/>
          <p:cNvSpPr txBox="1"/>
          <p:nvPr>
            <p:ph type="title"/>
          </p:nvPr>
        </p:nvSpPr>
        <p:spPr>
          <a:xfrm>
            <a:off x="3536683" y="0"/>
            <a:ext cx="5683571" cy="1577339"/>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6" name="Google Shape;736;p56"/>
          <p:cNvSpPr txBox="1"/>
          <p:nvPr>
            <p:ph idx="1" type="body"/>
          </p:nvPr>
        </p:nvSpPr>
        <p:spPr>
          <a:xfrm>
            <a:off x="0" y="227488"/>
            <a:ext cx="3497263" cy="549275"/>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1"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37" name="Google Shape;737;p56"/>
          <p:cNvSpPr txBox="1"/>
          <p:nvPr>
            <p:ph idx="2" type="body"/>
          </p:nvPr>
        </p:nvSpPr>
        <p:spPr>
          <a:xfrm>
            <a:off x="0" y="1577975"/>
            <a:ext cx="3536950" cy="22621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38" name="Google Shape;738;p56"/>
          <p:cNvSpPr txBox="1"/>
          <p:nvPr>
            <p:ph idx="3" type="body"/>
          </p:nvPr>
        </p:nvSpPr>
        <p:spPr>
          <a:xfrm>
            <a:off x="-39687" y="3992563"/>
            <a:ext cx="3536950" cy="22621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39" name="Google Shape;739;p56"/>
          <p:cNvSpPr txBox="1"/>
          <p:nvPr>
            <p:ph idx="4" type="body"/>
          </p:nvPr>
        </p:nvSpPr>
        <p:spPr>
          <a:xfrm>
            <a:off x="3790950" y="1944688"/>
            <a:ext cx="8140700" cy="4154487"/>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740" name="Google Shape;740;p56"/>
          <p:cNvCxnSpPr/>
          <p:nvPr/>
        </p:nvCxnSpPr>
        <p:spPr>
          <a:xfrm>
            <a:off x="40294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741" name="Google Shape;741;p56"/>
          <p:cNvCxnSpPr/>
          <p:nvPr/>
        </p:nvCxnSpPr>
        <p:spPr>
          <a:xfrm>
            <a:off x="6665449" y="6565900"/>
            <a:ext cx="2082480" cy="0"/>
          </a:xfrm>
          <a:prstGeom prst="straightConnector1">
            <a:avLst/>
          </a:prstGeom>
          <a:noFill/>
          <a:ln cap="flat" cmpd="sng" w="25400">
            <a:solidFill>
              <a:srgbClr val="96C93E"/>
            </a:solidFill>
            <a:prstDash val="solid"/>
            <a:miter lim="800000"/>
            <a:headEnd len="sm" w="sm" type="none"/>
            <a:tailEnd len="sm" w="sm" type="none"/>
          </a:ln>
        </p:spPr>
      </p:cxnSp>
      <p:cxnSp>
        <p:nvCxnSpPr>
          <p:cNvPr id="742" name="Google Shape;742;p56"/>
          <p:cNvCxnSpPr/>
          <p:nvPr/>
        </p:nvCxnSpPr>
        <p:spPr>
          <a:xfrm>
            <a:off x="936089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743" name="Google Shape;743;p56"/>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descr="A picture containing vector graphics&#10;&#10;Description automatically generated" id="744" name="Google Shape;744;p56"/>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pic>
        <p:nvPicPr>
          <p:cNvPr id="745" name="Google Shape;745;p56"/>
          <p:cNvPicPr preferRelativeResize="0"/>
          <p:nvPr/>
        </p:nvPicPr>
        <p:blipFill rotWithShape="1">
          <a:blip r:embed="rId4">
            <a:alphaModFix/>
          </a:blip>
          <a:srcRect b="0" l="0" r="0" t="0"/>
          <a:stretch/>
        </p:blipFill>
        <p:spPr>
          <a:xfrm>
            <a:off x="6134673" y="6324412"/>
            <a:ext cx="529889" cy="497950"/>
          </a:xfrm>
          <a:prstGeom prst="rect">
            <a:avLst/>
          </a:prstGeom>
          <a:noFill/>
          <a:ln>
            <a:noFill/>
          </a:ln>
        </p:spPr>
      </p:pic>
      <p:pic>
        <p:nvPicPr>
          <p:cNvPr id="746" name="Google Shape;746;p56"/>
          <p:cNvPicPr preferRelativeResize="0"/>
          <p:nvPr/>
        </p:nvPicPr>
        <p:blipFill rotWithShape="1">
          <a:blip r:embed="rId5">
            <a:alphaModFix/>
          </a:blip>
          <a:srcRect b="0" l="0" r="0" t="0"/>
          <a:stretch/>
        </p:blipFill>
        <p:spPr>
          <a:xfrm>
            <a:off x="3847875" y="6251086"/>
            <a:ext cx="309930" cy="493979"/>
          </a:xfrm>
          <a:prstGeom prst="rect">
            <a:avLst/>
          </a:prstGeom>
          <a:noFill/>
          <a:ln>
            <a:noFill/>
          </a:ln>
        </p:spPr>
      </p:pic>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747" name="Shape 747"/>
        <p:cNvGrpSpPr/>
        <p:nvPr/>
      </p:nvGrpSpPr>
      <p:grpSpPr>
        <a:xfrm>
          <a:off x="0" y="0"/>
          <a:ext cx="0" cy="0"/>
          <a:chOff x="0" y="0"/>
          <a:chExt cx="0" cy="0"/>
        </a:xfrm>
      </p:grpSpPr>
      <p:sp>
        <p:nvSpPr>
          <p:cNvPr id="748" name="Google Shape;748;p57"/>
          <p:cNvSpPr txBox="1"/>
          <p:nvPr>
            <p:ph type="title"/>
          </p:nvPr>
        </p:nvSpPr>
        <p:spPr>
          <a:xfrm>
            <a:off x="3536683" y="0"/>
            <a:ext cx="5683571" cy="1577339"/>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749" name="Google Shape;749;p57"/>
          <p:cNvPicPr preferRelativeResize="0"/>
          <p:nvPr/>
        </p:nvPicPr>
        <p:blipFill rotWithShape="1">
          <a:blip r:embed="rId2">
            <a:alphaModFix/>
          </a:blip>
          <a:srcRect b="0" l="0" r="0" t="0"/>
          <a:stretch/>
        </p:blipFill>
        <p:spPr>
          <a:xfrm>
            <a:off x="3837047" y="6246434"/>
            <a:ext cx="309931" cy="493979"/>
          </a:xfrm>
          <a:prstGeom prst="rect">
            <a:avLst/>
          </a:prstGeom>
          <a:noFill/>
          <a:ln>
            <a:noFill/>
          </a:ln>
        </p:spPr>
      </p:pic>
      <p:cxnSp>
        <p:nvCxnSpPr>
          <p:cNvPr id="750" name="Google Shape;750;p57"/>
          <p:cNvCxnSpPr/>
          <p:nvPr/>
        </p:nvCxnSpPr>
        <p:spPr>
          <a:xfrm>
            <a:off x="40294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751" name="Google Shape;751;p57"/>
          <p:cNvCxnSpPr/>
          <p:nvPr/>
        </p:nvCxnSpPr>
        <p:spPr>
          <a:xfrm>
            <a:off x="66654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752" name="Google Shape;752;p57"/>
          <p:cNvCxnSpPr/>
          <p:nvPr/>
        </p:nvCxnSpPr>
        <p:spPr>
          <a:xfrm>
            <a:off x="936089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753" name="Google Shape;753;p57"/>
          <p:cNvPicPr preferRelativeResize="0"/>
          <p:nvPr/>
        </p:nvPicPr>
        <p:blipFill rotWithShape="1">
          <a:blip r:embed="rId3">
            <a:alphaModFix/>
          </a:blip>
          <a:srcRect b="0" l="0" r="0" t="0"/>
          <a:stretch/>
        </p:blipFill>
        <p:spPr>
          <a:xfrm>
            <a:off x="11442515" y="6196177"/>
            <a:ext cx="491969" cy="536174"/>
          </a:xfrm>
          <a:prstGeom prst="rect">
            <a:avLst/>
          </a:prstGeom>
          <a:noFill/>
          <a:ln>
            <a:noFill/>
          </a:ln>
        </p:spPr>
      </p:pic>
      <p:pic>
        <p:nvPicPr>
          <p:cNvPr id="754" name="Google Shape;754;p57"/>
          <p:cNvPicPr preferRelativeResize="0"/>
          <p:nvPr/>
        </p:nvPicPr>
        <p:blipFill rotWithShape="1">
          <a:blip r:embed="rId4">
            <a:alphaModFix/>
          </a:blip>
          <a:srcRect b="0" l="0" r="0" t="0"/>
          <a:stretch/>
        </p:blipFill>
        <p:spPr>
          <a:xfrm>
            <a:off x="6134673" y="6324412"/>
            <a:ext cx="529889" cy="497951"/>
          </a:xfrm>
          <a:prstGeom prst="rect">
            <a:avLst/>
          </a:prstGeom>
          <a:noFill/>
          <a:ln>
            <a:noFill/>
          </a:ln>
        </p:spPr>
      </p:pic>
      <p:pic>
        <p:nvPicPr>
          <p:cNvPr descr="A picture containing vector graphics&#10;&#10;Description automatically generated" id="755" name="Google Shape;755;p57"/>
          <p:cNvPicPr preferRelativeResize="0"/>
          <p:nvPr/>
        </p:nvPicPr>
        <p:blipFill rotWithShape="1">
          <a:blip r:embed="rId5">
            <a:alphaModFix/>
          </a:blip>
          <a:srcRect b="0" l="0" r="0" t="0"/>
          <a:stretch/>
        </p:blipFill>
        <p:spPr>
          <a:xfrm>
            <a:off x="8721174" y="6196177"/>
            <a:ext cx="687747" cy="615553"/>
          </a:xfrm>
          <a:prstGeom prst="rect">
            <a:avLst/>
          </a:prstGeom>
          <a:noFill/>
          <a:ln>
            <a:noFill/>
          </a:ln>
        </p:spPr>
      </p:pic>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756" name="Shape 756"/>
        <p:cNvGrpSpPr/>
        <p:nvPr/>
      </p:nvGrpSpPr>
      <p:grpSpPr>
        <a:xfrm>
          <a:off x="0" y="0"/>
          <a:ext cx="0" cy="0"/>
          <a:chOff x="0" y="0"/>
          <a:chExt cx="0" cy="0"/>
        </a:xfrm>
      </p:grpSpPr>
      <p:sp>
        <p:nvSpPr>
          <p:cNvPr id="757" name="Google Shape;757;p58"/>
          <p:cNvSpPr txBox="1"/>
          <p:nvPr>
            <p:ph type="title"/>
          </p:nvPr>
        </p:nvSpPr>
        <p:spPr>
          <a:xfrm>
            <a:off x="3536683" y="0"/>
            <a:ext cx="5683571" cy="1577339"/>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758" name="Google Shape;758;p58"/>
          <p:cNvCxnSpPr/>
          <p:nvPr/>
        </p:nvCxnSpPr>
        <p:spPr>
          <a:xfrm>
            <a:off x="40294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759" name="Google Shape;759;p58"/>
          <p:cNvCxnSpPr/>
          <p:nvPr/>
        </p:nvCxnSpPr>
        <p:spPr>
          <a:xfrm>
            <a:off x="6665449" y="6565900"/>
            <a:ext cx="2082480" cy="0"/>
          </a:xfrm>
          <a:prstGeom prst="straightConnector1">
            <a:avLst/>
          </a:prstGeom>
          <a:noFill/>
          <a:ln cap="flat" cmpd="sng" w="25400">
            <a:solidFill>
              <a:srgbClr val="96C93E"/>
            </a:solidFill>
            <a:prstDash val="solid"/>
            <a:miter lim="800000"/>
            <a:headEnd len="sm" w="sm" type="none"/>
            <a:tailEnd len="sm" w="sm" type="none"/>
          </a:ln>
        </p:spPr>
      </p:cxnSp>
      <p:cxnSp>
        <p:nvCxnSpPr>
          <p:cNvPr id="760" name="Google Shape;760;p58"/>
          <p:cNvCxnSpPr/>
          <p:nvPr/>
        </p:nvCxnSpPr>
        <p:spPr>
          <a:xfrm>
            <a:off x="936089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761" name="Google Shape;761;p58"/>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descr="A picture containing vector graphics&#10;&#10;Description automatically generated" id="762" name="Google Shape;762;p58"/>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pic>
        <p:nvPicPr>
          <p:cNvPr id="763" name="Google Shape;763;p58"/>
          <p:cNvPicPr preferRelativeResize="0"/>
          <p:nvPr/>
        </p:nvPicPr>
        <p:blipFill rotWithShape="1">
          <a:blip r:embed="rId4">
            <a:alphaModFix/>
          </a:blip>
          <a:srcRect b="0" l="0" r="0" t="0"/>
          <a:stretch/>
        </p:blipFill>
        <p:spPr>
          <a:xfrm>
            <a:off x="6134673" y="6324412"/>
            <a:ext cx="529889" cy="497950"/>
          </a:xfrm>
          <a:prstGeom prst="rect">
            <a:avLst/>
          </a:prstGeom>
          <a:noFill/>
          <a:ln>
            <a:noFill/>
          </a:ln>
        </p:spPr>
      </p:pic>
      <p:pic>
        <p:nvPicPr>
          <p:cNvPr id="764" name="Google Shape;764;p58"/>
          <p:cNvPicPr preferRelativeResize="0"/>
          <p:nvPr/>
        </p:nvPicPr>
        <p:blipFill rotWithShape="1">
          <a:blip r:embed="rId5">
            <a:alphaModFix/>
          </a:blip>
          <a:srcRect b="0" l="0" r="0" t="0"/>
          <a:stretch/>
        </p:blipFill>
        <p:spPr>
          <a:xfrm>
            <a:off x="3847875" y="6251086"/>
            <a:ext cx="309930" cy="493979"/>
          </a:xfrm>
          <a:prstGeom prst="rect">
            <a:avLst/>
          </a:prstGeom>
          <a:noFill/>
          <a:ln>
            <a:noFill/>
          </a:ln>
        </p:spPr>
      </p:pic>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p:cSld name="Picture with Caption">
    <p:spTree>
      <p:nvGrpSpPr>
        <p:cNvPr id="765" name="Shape 765"/>
        <p:cNvGrpSpPr/>
        <p:nvPr/>
      </p:nvGrpSpPr>
      <p:grpSpPr>
        <a:xfrm>
          <a:off x="0" y="0"/>
          <a:ext cx="0" cy="0"/>
          <a:chOff x="0" y="0"/>
          <a:chExt cx="0" cy="0"/>
        </a:xfrm>
      </p:grpSpPr>
      <p:sp>
        <p:nvSpPr>
          <p:cNvPr id="766" name="Google Shape;766;p59"/>
          <p:cNvSpPr txBox="1"/>
          <p:nvPr>
            <p:ph type="title"/>
          </p:nvPr>
        </p:nvSpPr>
        <p:spPr>
          <a:xfrm>
            <a:off x="3536683" y="0"/>
            <a:ext cx="5683571" cy="1577339"/>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767" name="Google Shape;767;p59"/>
          <p:cNvCxnSpPr/>
          <p:nvPr/>
        </p:nvCxnSpPr>
        <p:spPr>
          <a:xfrm>
            <a:off x="6665449" y="6565900"/>
            <a:ext cx="2082480" cy="0"/>
          </a:xfrm>
          <a:prstGeom prst="straightConnector1">
            <a:avLst/>
          </a:prstGeom>
          <a:noFill/>
          <a:ln cap="flat" cmpd="sng" w="25400">
            <a:solidFill>
              <a:srgbClr val="96C93E"/>
            </a:solidFill>
            <a:prstDash val="solid"/>
            <a:miter lim="800000"/>
            <a:headEnd len="sm" w="sm" type="none"/>
            <a:tailEnd len="sm" w="sm" type="none"/>
          </a:ln>
        </p:spPr>
      </p:cxnSp>
      <p:cxnSp>
        <p:nvCxnSpPr>
          <p:cNvPr id="768" name="Google Shape;768;p59"/>
          <p:cNvCxnSpPr/>
          <p:nvPr/>
        </p:nvCxnSpPr>
        <p:spPr>
          <a:xfrm>
            <a:off x="9360899" y="6565900"/>
            <a:ext cx="2082480" cy="0"/>
          </a:xfrm>
          <a:prstGeom prst="straightConnector1">
            <a:avLst/>
          </a:prstGeom>
          <a:noFill/>
          <a:ln cap="flat" cmpd="sng" w="25400">
            <a:solidFill>
              <a:srgbClr val="96C93E"/>
            </a:solidFill>
            <a:prstDash val="solid"/>
            <a:miter lim="800000"/>
            <a:headEnd len="sm" w="sm" type="none"/>
            <a:tailEnd len="sm" w="sm" type="none"/>
          </a:ln>
        </p:spPr>
      </p:cxnSp>
      <p:pic>
        <p:nvPicPr>
          <p:cNvPr id="769" name="Google Shape;769;p59"/>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id="770" name="Google Shape;770;p59"/>
          <p:cNvPicPr preferRelativeResize="0"/>
          <p:nvPr/>
        </p:nvPicPr>
        <p:blipFill rotWithShape="1">
          <a:blip r:embed="rId3">
            <a:alphaModFix/>
          </a:blip>
          <a:srcRect b="0" l="0" r="0" t="0"/>
          <a:stretch/>
        </p:blipFill>
        <p:spPr>
          <a:xfrm>
            <a:off x="6134673" y="6324412"/>
            <a:ext cx="529889" cy="497951"/>
          </a:xfrm>
          <a:prstGeom prst="rect">
            <a:avLst/>
          </a:prstGeom>
          <a:noFill/>
          <a:ln>
            <a:noFill/>
          </a:ln>
        </p:spPr>
      </p:pic>
      <p:cxnSp>
        <p:nvCxnSpPr>
          <p:cNvPr id="771" name="Google Shape;771;p59"/>
          <p:cNvCxnSpPr/>
          <p:nvPr/>
        </p:nvCxnSpPr>
        <p:spPr>
          <a:xfrm>
            <a:off x="4029444" y="6565900"/>
            <a:ext cx="2082480" cy="0"/>
          </a:xfrm>
          <a:prstGeom prst="straightConnector1">
            <a:avLst/>
          </a:prstGeom>
          <a:noFill/>
          <a:ln cap="flat" cmpd="sng" w="25400">
            <a:solidFill>
              <a:srgbClr val="0771BA"/>
            </a:solidFill>
            <a:prstDash val="solid"/>
            <a:miter lim="800000"/>
            <a:headEnd len="sm" w="sm" type="none"/>
            <a:tailEnd len="sm" w="sm" type="none"/>
          </a:ln>
        </p:spPr>
      </p:cxnSp>
      <p:pic>
        <p:nvPicPr>
          <p:cNvPr id="772" name="Google Shape;772;p59"/>
          <p:cNvPicPr preferRelativeResize="0"/>
          <p:nvPr/>
        </p:nvPicPr>
        <p:blipFill rotWithShape="1">
          <a:blip r:embed="rId4">
            <a:alphaModFix/>
          </a:blip>
          <a:srcRect b="0" l="0" r="0" t="0"/>
          <a:stretch/>
        </p:blipFill>
        <p:spPr>
          <a:xfrm>
            <a:off x="3847875" y="6251086"/>
            <a:ext cx="309930" cy="493979"/>
          </a:xfrm>
          <a:prstGeom prst="rect">
            <a:avLst/>
          </a:prstGeom>
          <a:noFill/>
          <a:ln>
            <a:noFill/>
          </a:ln>
        </p:spPr>
      </p:pic>
      <p:pic>
        <p:nvPicPr>
          <p:cNvPr id="773" name="Google Shape;773;p59"/>
          <p:cNvPicPr preferRelativeResize="0"/>
          <p:nvPr/>
        </p:nvPicPr>
        <p:blipFill rotWithShape="1">
          <a:blip r:embed="rId5">
            <a:alphaModFix/>
          </a:blip>
          <a:srcRect b="0" l="0" r="0" t="0"/>
          <a:stretch/>
        </p:blipFill>
        <p:spPr>
          <a:xfrm>
            <a:off x="8709189" y="6196177"/>
            <a:ext cx="714098" cy="615553"/>
          </a:xfrm>
          <a:prstGeom prst="rect">
            <a:avLst/>
          </a:prstGeom>
          <a:noFill/>
          <a:ln>
            <a:noFill/>
          </a:ln>
        </p:spPr>
      </p:pic>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p:cSld name="Title and Vertical Text">
    <p:spTree>
      <p:nvGrpSpPr>
        <p:cNvPr id="774" name="Shape 774"/>
        <p:cNvGrpSpPr/>
        <p:nvPr/>
      </p:nvGrpSpPr>
      <p:grpSpPr>
        <a:xfrm>
          <a:off x="0" y="0"/>
          <a:ext cx="0" cy="0"/>
          <a:chOff x="0" y="0"/>
          <a:chExt cx="0" cy="0"/>
        </a:xfrm>
      </p:grpSpPr>
      <p:sp>
        <p:nvSpPr>
          <p:cNvPr id="775" name="Google Shape;775;p60"/>
          <p:cNvSpPr txBox="1"/>
          <p:nvPr>
            <p:ph type="title"/>
          </p:nvPr>
        </p:nvSpPr>
        <p:spPr>
          <a:xfrm>
            <a:off x="4157805" y="0"/>
            <a:ext cx="5062449" cy="1577339"/>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776" name="Google Shape;776;p60"/>
          <p:cNvCxnSpPr/>
          <p:nvPr/>
        </p:nvCxnSpPr>
        <p:spPr>
          <a:xfrm>
            <a:off x="66654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777" name="Google Shape;777;p60"/>
          <p:cNvCxnSpPr/>
          <p:nvPr/>
        </p:nvCxnSpPr>
        <p:spPr>
          <a:xfrm>
            <a:off x="9360899" y="6565900"/>
            <a:ext cx="2082480" cy="0"/>
          </a:xfrm>
          <a:prstGeom prst="straightConnector1">
            <a:avLst/>
          </a:prstGeom>
          <a:noFill/>
          <a:ln cap="flat" cmpd="sng" w="25400">
            <a:solidFill>
              <a:srgbClr val="96C93E"/>
            </a:solidFill>
            <a:prstDash val="solid"/>
            <a:miter lim="800000"/>
            <a:headEnd len="sm" w="sm" type="none"/>
            <a:tailEnd len="sm" w="sm" type="none"/>
          </a:ln>
        </p:spPr>
      </p:cxnSp>
      <p:pic>
        <p:nvPicPr>
          <p:cNvPr id="778" name="Google Shape;778;p60"/>
          <p:cNvPicPr preferRelativeResize="0"/>
          <p:nvPr/>
        </p:nvPicPr>
        <p:blipFill rotWithShape="1">
          <a:blip r:embed="rId2">
            <a:alphaModFix/>
          </a:blip>
          <a:srcRect b="0" l="0" r="0" t="0"/>
          <a:stretch/>
        </p:blipFill>
        <p:spPr>
          <a:xfrm>
            <a:off x="6134673" y="6324412"/>
            <a:ext cx="529889" cy="497951"/>
          </a:xfrm>
          <a:prstGeom prst="rect">
            <a:avLst/>
          </a:prstGeom>
          <a:noFill/>
          <a:ln>
            <a:noFill/>
          </a:ln>
        </p:spPr>
      </p:pic>
      <p:pic>
        <p:nvPicPr>
          <p:cNvPr descr="A picture containing vector graphics&#10;&#10;Description automatically generated" id="779" name="Google Shape;779;p60"/>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cxnSp>
        <p:nvCxnSpPr>
          <p:cNvPr id="780" name="Google Shape;780;p60"/>
          <p:cNvCxnSpPr/>
          <p:nvPr/>
        </p:nvCxnSpPr>
        <p:spPr>
          <a:xfrm>
            <a:off x="4029444" y="6565900"/>
            <a:ext cx="2082480" cy="0"/>
          </a:xfrm>
          <a:prstGeom prst="straightConnector1">
            <a:avLst/>
          </a:prstGeom>
          <a:noFill/>
          <a:ln cap="flat" cmpd="sng" w="25400">
            <a:solidFill>
              <a:srgbClr val="0771BA"/>
            </a:solidFill>
            <a:prstDash val="solid"/>
            <a:miter lim="800000"/>
            <a:headEnd len="sm" w="sm" type="none"/>
            <a:tailEnd len="sm" w="sm" type="none"/>
          </a:ln>
        </p:spPr>
      </p:cxnSp>
      <p:pic>
        <p:nvPicPr>
          <p:cNvPr id="781" name="Google Shape;781;p60"/>
          <p:cNvPicPr preferRelativeResize="0"/>
          <p:nvPr/>
        </p:nvPicPr>
        <p:blipFill rotWithShape="1">
          <a:blip r:embed="rId4">
            <a:alphaModFix/>
          </a:blip>
          <a:srcRect b="0" l="0" r="0" t="0"/>
          <a:stretch/>
        </p:blipFill>
        <p:spPr>
          <a:xfrm>
            <a:off x="3847875" y="6251086"/>
            <a:ext cx="309930" cy="493979"/>
          </a:xfrm>
          <a:prstGeom prst="rect">
            <a:avLst/>
          </a:prstGeom>
          <a:noFill/>
          <a:ln>
            <a:noFill/>
          </a:ln>
        </p:spPr>
      </p:pic>
      <p:pic>
        <p:nvPicPr>
          <p:cNvPr id="782" name="Google Shape;782;p60"/>
          <p:cNvPicPr preferRelativeResize="0"/>
          <p:nvPr/>
        </p:nvPicPr>
        <p:blipFill rotWithShape="1">
          <a:blip r:embed="rId5">
            <a:alphaModFix/>
          </a:blip>
          <a:srcRect b="0" l="0" r="0" t="0"/>
          <a:stretch/>
        </p:blipFill>
        <p:spPr>
          <a:xfrm>
            <a:off x="11442513" y="6196177"/>
            <a:ext cx="491968" cy="536174"/>
          </a:xfrm>
          <a:prstGeom prst="rect">
            <a:avLst/>
          </a:prstGeom>
          <a:noFill/>
          <a:ln>
            <a:noFill/>
          </a:ln>
        </p:spPr>
      </p:pic>
      <p:sp>
        <p:nvSpPr>
          <p:cNvPr id="783" name="Google Shape;783;p60"/>
          <p:cNvSpPr txBox="1"/>
          <p:nvPr>
            <p:ph idx="1" type="body"/>
          </p:nvPr>
        </p:nvSpPr>
        <p:spPr>
          <a:xfrm>
            <a:off x="3921664" y="1901395"/>
            <a:ext cx="7773031" cy="3905841"/>
          </a:xfrm>
          <a:prstGeom prst="rect">
            <a:avLst/>
          </a:prstGeom>
          <a:noFill/>
          <a:ln>
            <a:noFill/>
          </a:ln>
        </p:spPr>
        <p:txBody>
          <a:bodyPr anchorCtr="0" anchor="t" bIns="45700" lIns="91425" spcFirstLastPara="1" rIns="91425" wrap="square" tIns="45700">
            <a:noAutofit/>
          </a:bodyPr>
          <a:lstStyle>
            <a:lvl1pPr indent="-444500" lvl="0" marL="457200" marR="0" rtl="0" algn="l">
              <a:lnSpc>
                <a:spcPct val="100000"/>
              </a:lnSpc>
              <a:spcBef>
                <a:spcPts val="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1pPr>
            <a:lvl2pPr indent="-444500" lvl="1" marL="914400" marR="0" rtl="0" algn="l">
              <a:lnSpc>
                <a:spcPct val="100000"/>
              </a:lnSpc>
              <a:spcBef>
                <a:spcPts val="24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2pPr>
            <a:lvl3pPr indent="-444500" lvl="2" marL="13716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3pPr>
            <a:lvl4pPr indent="-444500" lvl="3" marL="18288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4pPr>
            <a:lvl5pPr indent="-444500" lvl="4" marL="22860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12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84" name="Google Shape;784;p60"/>
          <p:cNvSpPr/>
          <p:nvPr>
            <p:ph idx="2" type="pic"/>
          </p:nvPr>
        </p:nvSpPr>
        <p:spPr>
          <a:xfrm>
            <a:off x="457146" y="524736"/>
            <a:ext cx="2514600" cy="2935224"/>
          </a:xfrm>
          <a:prstGeom prst="rect">
            <a:avLst/>
          </a:prstGeom>
          <a:noFill/>
          <a:ln>
            <a:noFill/>
          </a:ln>
        </p:spPr>
      </p:sp>
      <p:sp>
        <p:nvSpPr>
          <p:cNvPr id="785" name="Google Shape;785;p60"/>
          <p:cNvSpPr txBox="1"/>
          <p:nvPr>
            <p:ph idx="3" type="body"/>
          </p:nvPr>
        </p:nvSpPr>
        <p:spPr>
          <a:xfrm>
            <a:off x="320842" y="3655268"/>
            <a:ext cx="2823411" cy="215196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100"/>
              <a:buFont typeface="Noto Sans Symbols"/>
              <a:buNone/>
              <a:defRPr b="1"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ustom Layout">
  <p:cSld name="2_Custom Layout">
    <p:spTree>
      <p:nvGrpSpPr>
        <p:cNvPr id="791" name="Shape 791"/>
        <p:cNvGrpSpPr/>
        <p:nvPr/>
      </p:nvGrpSpPr>
      <p:grpSpPr>
        <a:xfrm>
          <a:off x="0" y="0"/>
          <a:ext cx="0" cy="0"/>
          <a:chOff x="0" y="0"/>
          <a:chExt cx="0" cy="0"/>
        </a:xfrm>
      </p:grpSpPr>
      <p:pic>
        <p:nvPicPr>
          <p:cNvPr id="792" name="Google Shape;792;p62"/>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793" name="Google Shape;793;p62"/>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794" name="Google Shape;794;p62"/>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795" name="Google Shape;795;p62"/>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796" name="Google Shape;796;p62"/>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797" name="Google Shape;797;p62"/>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798" name="Google Shape;798;p62"/>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799" name="Google Shape;799;p62"/>
          <p:cNvPicPr preferRelativeResize="0"/>
          <p:nvPr/>
        </p:nvPicPr>
        <p:blipFill rotWithShape="1">
          <a:blip r:embed="rId4">
            <a:alphaModFix/>
          </a:blip>
          <a:srcRect b="0" l="0" r="0" t="0"/>
          <a:stretch/>
        </p:blipFill>
        <p:spPr>
          <a:xfrm>
            <a:off x="4458273" y="6324412"/>
            <a:ext cx="529889" cy="497950"/>
          </a:xfrm>
          <a:prstGeom prst="rect">
            <a:avLst/>
          </a:prstGeom>
          <a:noFill/>
          <a:ln>
            <a:noFill/>
          </a:ln>
        </p:spPr>
      </p:pic>
      <p:pic>
        <p:nvPicPr>
          <p:cNvPr descr="A picture containing vector graphics&#10;&#10;Description automatically generated" id="800" name="Google Shape;800;p62"/>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801" name="Google Shape;801;p62"/>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02" name="Google Shape;802;p62"/>
          <p:cNvSpPr txBox="1"/>
          <p:nvPr>
            <p:ph idx="1" type="body"/>
          </p:nvPr>
        </p:nvSpPr>
        <p:spPr>
          <a:xfrm>
            <a:off x="421059" y="1739549"/>
            <a:ext cx="6408600" cy="364020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2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81000" lvl="4" marL="22860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03" name="Google Shape;803;p62"/>
          <p:cNvSpPr txBox="1"/>
          <p:nvPr>
            <p:ph idx="2" type="body"/>
          </p:nvPr>
        </p:nvSpPr>
        <p:spPr>
          <a:xfrm>
            <a:off x="7182346" y="1811338"/>
            <a:ext cx="4443600" cy="36402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Reading tip_2 Content boxes">
  <p:cSld name="2 Reading tip_2 Content boxes">
    <p:spTree>
      <p:nvGrpSpPr>
        <p:cNvPr id="804" name="Shape 804"/>
        <p:cNvGrpSpPr/>
        <p:nvPr/>
      </p:nvGrpSpPr>
      <p:grpSpPr>
        <a:xfrm>
          <a:off x="0" y="0"/>
          <a:ext cx="0" cy="0"/>
          <a:chOff x="0" y="0"/>
          <a:chExt cx="0" cy="0"/>
        </a:xfrm>
      </p:grpSpPr>
      <p:sp>
        <p:nvSpPr>
          <p:cNvPr id="805" name="Google Shape;805;p63"/>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06" name="Google Shape;806;p63"/>
          <p:cNvSpPr txBox="1"/>
          <p:nvPr>
            <p:ph idx="1" type="body"/>
          </p:nvPr>
        </p:nvSpPr>
        <p:spPr>
          <a:xfrm>
            <a:off x="1185028" y="1692275"/>
            <a:ext cx="4830762" cy="4067175"/>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07" name="Google Shape;807;p63"/>
          <p:cNvSpPr txBox="1"/>
          <p:nvPr>
            <p:ph idx="2" type="body"/>
          </p:nvPr>
        </p:nvSpPr>
        <p:spPr>
          <a:xfrm>
            <a:off x="6250420" y="1692275"/>
            <a:ext cx="4756551" cy="4100677"/>
          </a:xfrm>
          <a:prstGeom prst="rect">
            <a:avLst/>
          </a:prstGeom>
          <a:noFill/>
          <a:ln>
            <a:noFill/>
          </a:ln>
        </p:spPr>
        <p:txBody>
          <a:bodyPr anchorCtr="0" anchor="ctr"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808" name="Google Shape;808;p63"/>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809" name="Google Shape;809;p63"/>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810" name="Google Shape;810;p63"/>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811" name="Google Shape;811;p63"/>
          <p:cNvCxnSpPr/>
          <p:nvPr/>
        </p:nvCxnSpPr>
        <p:spPr>
          <a:xfrm>
            <a:off x="492554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812" name="Google Shape;812;p63"/>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813" name="Google Shape;813;p63"/>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814" name="Google Shape;814;p63"/>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815" name="Google Shape;815;p63"/>
          <p:cNvPicPr preferRelativeResize="0"/>
          <p:nvPr/>
        </p:nvPicPr>
        <p:blipFill rotWithShape="1">
          <a:blip r:embed="rId4">
            <a:alphaModFix/>
          </a:blip>
          <a:srcRect b="0" l="0" r="0" t="0"/>
          <a:stretch/>
        </p:blipFill>
        <p:spPr>
          <a:xfrm>
            <a:off x="4458273" y="6324412"/>
            <a:ext cx="529889" cy="497950"/>
          </a:xfrm>
          <a:prstGeom prst="rect">
            <a:avLst/>
          </a:prstGeom>
          <a:noFill/>
          <a:ln>
            <a:noFill/>
          </a:ln>
        </p:spPr>
      </p:pic>
      <p:pic>
        <p:nvPicPr>
          <p:cNvPr descr="A picture containing vector graphics&#10;&#10;Description automatically generated" id="816" name="Google Shape;816;p63"/>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3 points,content box">
  <p:cSld name="4_Title, 3 points,content box">
    <p:spTree>
      <p:nvGrpSpPr>
        <p:cNvPr id="817" name="Shape 817"/>
        <p:cNvGrpSpPr/>
        <p:nvPr/>
      </p:nvGrpSpPr>
      <p:grpSpPr>
        <a:xfrm>
          <a:off x="0" y="0"/>
          <a:ext cx="0" cy="0"/>
          <a:chOff x="0" y="0"/>
          <a:chExt cx="0" cy="0"/>
        </a:xfrm>
      </p:grpSpPr>
      <p:pic>
        <p:nvPicPr>
          <p:cNvPr id="818" name="Google Shape;818;p64"/>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819" name="Google Shape;819;p64"/>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820" name="Google Shape;820;p64"/>
          <p:cNvCxnSpPr/>
          <p:nvPr/>
        </p:nvCxnSpPr>
        <p:spPr>
          <a:xfrm>
            <a:off x="762099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821" name="Google Shape;821;p64"/>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822" name="Google Shape;822;p64"/>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823" name="Google Shape;823;p64"/>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824" name="Google Shape;824;p64"/>
          <p:cNvCxnSpPr/>
          <p:nvPr/>
        </p:nvCxnSpPr>
        <p:spPr>
          <a:xfrm>
            <a:off x="22895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825" name="Google Shape;825;p64"/>
          <p:cNvCxnSpPr/>
          <p:nvPr/>
        </p:nvCxnSpPr>
        <p:spPr>
          <a:xfrm>
            <a:off x="4925549" y="6565900"/>
            <a:ext cx="2082480" cy="0"/>
          </a:xfrm>
          <a:prstGeom prst="straightConnector1">
            <a:avLst/>
          </a:prstGeom>
          <a:noFill/>
          <a:ln cap="flat" cmpd="sng" w="25400">
            <a:solidFill>
              <a:srgbClr val="96C934"/>
            </a:solidFill>
            <a:prstDash val="solid"/>
            <a:miter lim="800000"/>
            <a:headEnd len="sm" w="sm" type="none"/>
            <a:tailEnd len="sm" w="sm" type="none"/>
          </a:ln>
        </p:spPr>
      </p:cxnSp>
      <p:pic>
        <p:nvPicPr>
          <p:cNvPr id="826" name="Google Shape;826;p64"/>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827" name="Google Shape;827;p64"/>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28" name="Google Shape;828;p64"/>
          <p:cNvSpPr txBox="1"/>
          <p:nvPr>
            <p:ph idx="1" type="body"/>
          </p:nvPr>
        </p:nvSpPr>
        <p:spPr>
          <a:xfrm>
            <a:off x="1639564" y="1374414"/>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29" name="Google Shape;829;p64"/>
          <p:cNvSpPr txBox="1"/>
          <p:nvPr>
            <p:ph idx="2" type="body"/>
          </p:nvPr>
        </p:nvSpPr>
        <p:spPr>
          <a:xfrm>
            <a:off x="1627989" y="2592249"/>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30" name="Google Shape;830;p64"/>
          <p:cNvSpPr txBox="1"/>
          <p:nvPr>
            <p:ph idx="3" type="body"/>
          </p:nvPr>
        </p:nvSpPr>
        <p:spPr>
          <a:xfrm>
            <a:off x="1655384" y="3809178"/>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31" name="Google Shape;831;p64"/>
          <p:cNvSpPr txBox="1"/>
          <p:nvPr>
            <p:ph idx="4" type="body"/>
          </p:nvPr>
        </p:nvSpPr>
        <p:spPr>
          <a:xfrm>
            <a:off x="698497" y="1377337"/>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32" name="Google Shape;832;p64"/>
          <p:cNvSpPr txBox="1"/>
          <p:nvPr>
            <p:ph idx="5" type="body"/>
          </p:nvPr>
        </p:nvSpPr>
        <p:spPr>
          <a:xfrm>
            <a:off x="698497" y="3809178"/>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33" name="Google Shape;833;p64"/>
          <p:cNvSpPr txBox="1"/>
          <p:nvPr>
            <p:ph idx="6" type="body"/>
          </p:nvPr>
        </p:nvSpPr>
        <p:spPr>
          <a:xfrm>
            <a:off x="1627989" y="5024978"/>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34" name="Google Shape;834;p64"/>
          <p:cNvSpPr txBox="1"/>
          <p:nvPr>
            <p:ph idx="7" type="body"/>
          </p:nvPr>
        </p:nvSpPr>
        <p:spPr>
          <a:xfrm>
            <a:off x="698497" y="2592249"/>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35" name="Google Shape;835;p64"/>
          <p:cNvSpPr txBox="1"/>
          <p:nvPr>
            <p:ph idx="8" type="body"/>
          </p:nvPr>
        </p:nvSpPr>
        <p:spPr>
          <a:xfrm>
            <a:off x="698497" y="5027421"/>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36" name="Google Shape;836;p64"/>
          <p:cNvSpPr/>
          <p:nvPr>
            <p:ph idx="9" type="pic"/>
          </p:nvPr>
        </p:nvSpPr>
        <p:spPr>
          <a:xfrm>
            <a:off x="7967502" y="1420398"/>
            <a:ext cx="3962194" cy="3122713"/>
          </a:xfrm>
          <a:prstGeom prst="rect">
            <a:avLst/>
          </a:prstGeom>
          <a:noFill/>
          <a:ln>
            <a:noFill/>
          </a:ln>
        </p:spPr>
      </p:sp>
      <p:sp>
        <p:nvSpPr>
          <p:cNvPr id="837" name="Google Shape;837;p64"/>
          <p:cNvSpPr txBox="1"/>
          <p:nvPr>
            <p:ph idx="13" type="body"/>
          </p:nvPr>
        </p:nvSpPr>
        <p:spPr>
          <a:xfrm>
            <a:off x="6381858" y="5027422"/>
            <a:ext cx="5547838" cy="105324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6FB6"/>
              </a:buClr>
              <a:buSzPts val="3400"/>
              <a:buFont typeface="Arial"/>
              <a:buNone/>
              <a:defRPr b="0" i="0" sz="3400" u="none" cap="none" strike="noStrike">
                <a:solidFill>
                  <a:srgbClr val="006FB6"/>
                </a:solidFill>
                <a:latin typeface="Calibri"/>
                <a:ea typeface="Calibri"/>
                <a:cs typeface="Calibri"/>
                <a:sym typeface="Calibri"/>
              </a:defRPr>
            </a:lvl1pPr>
            <a:lvl2pPr indent="-444500" lvl="1" marL="9144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2pPr>
            <a:lvl3pPr indent="-444500" lvl="2" marL="13716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3pPr>
            <a:lvl4pPr indent="-444500" lvl="3" marL="18288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4pPr>
            <a:lvl5pPr indent="-444500" lvl="4" marL="22860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12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38" name="Google Shape;838;p64"/>
          <p:cNvSpPr txBox="1"/>
          <p:nvPr>
            <p:ph idx="14" type="body"/>
          </p:nvPr>
        </p:nvSpPr>
        <p:spPr>
          <a:xfrm>
            <a:off x="5534775" y="1420400"/>
            <a:ext cx="2335500" cy="1947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6FB6"/>
              </a:buClr>
              <a:buSzPts val="3400"/>
              <a:buFont typeface="Arial"/>
              <a:buNone/>
              <a:defRPr b="0" i="0" sz="3400" u="none" cap="none" strike="noStrike">
                <a:solidFill>
                  <a:srgbClr val="006FB6"/>
                </a:solidFill>
                <a:latin typeface="Calibri"/>
                <a:ea typeface="Calibri"/>
                <a:cs typeface="Calibri"/>
                <a:sym typeface="Calibri"/>
              </a:defRPr>
            </a:lvl1pPr>
            <a:lvl2pPr indent="-444500" lvl="1" marL="9144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2pPr>
            <a:lvl3pPr indent="-444500" lvl="2" marL="13716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3pPr>
            <a:lvl4pPr indent="-444500" lvl="3" marL="18288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4pPr>
            <a:lvl5pPr indent="-444500" lvl="4" marL="22860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12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elcome 4 Points, Pic">
  <p:cSld name="1_Welcome 4 Points, Pic">
    <p:spTree>
      <p:nvGrpSpPr>
        <p:cNvPr id="839" name="Shape 839"/>
        <p:cNvGrpSpPr/>
        <p:nvPr/>
      </p:nvGrpSpPr>
      <p:grpSpPr>
        <a:xfrm>
          <a:off x="0" y="0"/>
          <a:ext cx="0" cy="0"/>
          <a:chOff x="0" y="0"/>
          <a:chExt cx="0" cy="0"/>
        </a:xfrm>
      </p:grpSpPr>
      <p:sp>
        <p:nvSpPr>
          <p:cNvPr id="840" name="Google Shape;840;p65"/>
          <p:cNvSpPr/>
          <p:nvPr>
            <p:ph idx="2" type="pic"/>
          </p:nvPr>
        </p:nvSpPr>
        <p:spPr>
          <a:xfrm>
            <a:off x="5305232" y="1853299"/>
            <a:ext cx="6578600" cy="3763962"/>
          </a:xfrm>
          <a:prstGeom prst="rect">
            <a:avLst/>
          </a:prstGeom>
          <a:noFill/>
          <a:ln cap="flat" cmpd="sng" w="19050">
            <a:solidFill>
              <a:srgbClr val="666666"/>
            </a:solidFill>
            <a:prstDash val="solid"/>
            <a:round/>
            <a:headEnd len="sm" w="sm" type="none"/>
            <a:tailEnd len="sm" w="sm" type="none"/>
          </a:ln>
        </p:spPr>
      </p:sp>
      <p:sp>
        <p:nvSpPr>
          <p:cNvPr id="841" name="Google Shape;841;p65"/>
          <p:cNvSpPr txBox="1"/>
          <p:nvPr>
            <p:ph idx="1" type="body"/>
          </p:nvPr>
        </p:nvSpPr>
        <p:spPr>
          <a:xfrm>
            <a:off x="1660584" y="1489802"/>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42" name="Google Shape;842;p65"/>
          <p:cNvSpPr txBox="1"/>
          <p:nvPr>
            <p:ph idx="3" type="body"/>
          </p:nvPr>
        </p:nvSpPr>
        <p:spPr>
          <a:xfrm>
            <a:off x="1660585" y="2653440"/>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43" name="Google Shape;843;p65"/>
          <p:cNvSpPr txBox="1"/>
          <p:nvPr>
            <p:ph idx="4" type="body"/>
          </p:nvPr>
        </p:nvSpPr>
        <p:spPr>
          <a:xfrm>
            <a:off x="1660584" y="3817079"/>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44" name="Google Shape;844;p65"/>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45" name="Google Shape;845;p65"/>
          <p:cNvSpPr txBox="1"/>
          <p:nvPr>
            <p:ph idx="5" type="body"/>
          </p:nvPr>
        </p:nvSpPr>
        <p:spPr>
          <a:xfrm>
            <a:off x="1660584" y="4992079"/>
            <a:ext cx="3632308"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846" name="Google Shape;846;p65"/>
          <p:cNvPicPr preferRelativeResize="0"/>
          <p:nvPr/>
        </p:nvPicPr>
        <p:blipFill rotWithShape="1">
          <a:blip r:embed="rId2">
            <a:alphaModFix/>
          </a:blip>
          <a:srcRect b="0" l="0" r="0" t="0"/>
          <a:stretch/>
        </p:blipFill>
        <p:spPr>
          <a:xfrm>
            <a:off x="2097147" y="6246434"/>
            <a:ext cx="309931" cy="493979"/>
          </a:xfrm>
          <a:prstGeom prst="rect">
            <a:avLst/>
          </a:prstGeom>
          <a:noFill/>
          <a:ln>
            <a:noFill/>
          </a:ln>
        </p:spPr>
      </p:pic>
      <p:cxnSp>
        <p:nvCxnSpPr>
          <p:cNvPr id="847" name="Google Shape;847;p65"/>
          <p:cNvCxnSpPr/>
          <p:nvPr/>
        </p:nvCxnSpPr>
        <p:spPr>
          <a:xfrm>
            <a:off x="-30396" y="6567434"/>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848" name="Google Shape;848;p65"/>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849" name="Google Shape;849;p65"/>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850" name="Google Shape;850;p65"/>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851" name="Google Shape;851;p65"/>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852" name="Google Shape;852;p65"/>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853" name="Google Shape;853;p65"/>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854" name="Google Shape;854;p65"/>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855" name="Google Shape;855;p65"/>
          <p:cNvSpPr txBox="1"/>
          <p:nvPr>
            <p:ph idx="6" type="body"/>
          </p:nvPr>
        </p:nvSpPr>
        <p:spPr>
          <a:xfrm>
            <a:off x="691245" y="1502511"/>
            <a:ext cx="576072" cy="9144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56" name="Google Shape;856;p65"/>
          <p:cNvSpPr txBox="1"/>
          <p:nvPr>
            <p:ph idx="7" type="body"/>
          </p:nvPr>
        </p:nvSpPr>
        <p:spPr>
          <a:xfrm>
            <a:off x="693292" y="2822770"/>
            <a:ext cx="758952" cy="713232"/>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57" name="Google Shape;857;p65"/>
          <p:cNvSpPr txBox="1"/>
          <p:nvPr>
            <p:ph idx="8" type="body"/>
          </p:nvPr>
        </p:nvSpPr>
        <p:spPr>
          <a:xfrm>
            <a:off x="691246" y="3939833"/>
            <a:ext cx="795528" cy="713232"/>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58" name="Google Shape;858;p65"/>
          <p:cNvSpPr txBox="1"/>
          <p:nvPr>
            <p:ph idx="9" type="body"/>
          </p:nvPr>
        </p:nvSpPr>
        <p:spPr>
          <a:xfrm>
            <a:off x="691245" y="5162747"/>
            <a:ext cx="658368" cy="763916"/>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1">
  <p:cSld name="1_Title and Content_1">
    <p:spTree>
      <p:nvGrpSpPr>
        <p:cNvPr id="859" name="Shape 859"/>
        <p:cNvGrpSpPr/>
        <p:nvPr/>
      </p:nvGrpSpPr>
      <p:grpSpPr>
        <a:xfrm>
          <a:off x="0" y="0"/>
          <a:ext cx="0" cy="0"/>
          <a:chOff x="0" y="0"/>
          <a:chExt cx="0" cy="0"/>
        </a:xfrm>
      </p:grpSpPr>
      <p:sp>
        <p:nvSpPr>
          <p:cNvPr id="860" name="Google Shape;860;p66"/>
          <p:cNvSpPr txBox="1"/>
          <p:nvPr>
            <p:ph idx="1" type="body"/>
          </p:nvPr>
        </p:nvSpPr>
        <p:spPr>
          <a:xfrm>
            <a:off x="994808" y="1334491"/>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61" name="Google Shape;861;p66"/>
          <p:cNvSpPr txBox="1"/>
          <p:nvPr>
            <p:ph idx="2" type="body"/>
          </p:nvPr>
        </p:nvSpPr>
        <p:spPr>
          <a:xfrm>
            <a:off x="9143260" y="3943617"/>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62" name="Google Shape;862;p66"/>
          <p:cNvSpPr txBox="1"/>
          <p:nvPr>
            <p:ph idx="3" type="body"/>
          </p:nvPr>
        </p:nvSpPr>
        <p:spPr>
          <a:xfrm>
            <a:off x="4458284" y="2860693"/>
            <a:ext cx="2514600" cy="1828800"/>
          </a:xfrm>
          <a:prstGeom prst="rect">
            <a:avLst/>
          </a:prstGeom>
          <a:solidFill>
            <a:schemeClr val="lt1"/>
          </a:solid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63" name="Google Shape;863;p66"/>
          <p:cNvSpPr txBox="1"/>
          <p:nvPr>
            <p:ph type="ctrTitle"/>
          </p:nvPr>
        </p:nvSpPr>
        <p:spPr>
          <a:xfrm>
            <a:off x="0" y="32084"/>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864" name="Google Shape;864;p66"/>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865" name="Google Shape;865;p66"/>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866" name="Google Shape;866;p66"/>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867" name="Google Shape;867;p66"/>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868" name="Google Shape;868;p66"/>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869" name="Google Shape;869;p66"/>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870" name="Google Shape;870;p66"/>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871" name="Google Shape;871;p66"/>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872" name="Google Shape;872;p66"/>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873" name="Google Shape;873;p66"/>
          <p:cNvSpPr txBox="1"/>
          <p:nvPr>
            <p:ph idx="4" type="body"/>
          </p:nvPr>
        </p:nvSpPr>
        <p:spPr>
          <a:xfrm>
            <a:off x="994808" y="4100916"/>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74" name="Google Shape;874;p66"/>
          <p:cNvSpPr txBox="1"/>
          <p:nvPr>
            <p:ph idx="5" type="body"/>
          </p:nvPr>
        </p:nvSpPr>
        <p:spPr>
          <a:xfrm>
            <a:off x="9143260" y="1408017"/>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875" name="Google Shape;875;p66"/>
          <p:cNvPicPr preferRelativeResize="0"/>
          <p:nvPr/>
        </p:nvPicPr>
        <p:blipFill rotWithShape="1">
          <a:blip r:embed="rId6">
            <a:alphaModFix/>
          </a:blip>
          <a:srcRect b="0" l="0" r="0" t="0"/>
          <a:stretch/>
        </p:blipFill>
        <p:spPr>
          <a:xfrm>
            <a:off x="3265450" y="1494950"/>
            <a:ext cx="5661102" cy="4743376"/>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enjoy and engage">
  <p:cSld name="Title, Subtitle_3">
    <p:spTree>
      <p:nvGrpSpPr>
        <p:cNvPr id="55" name="Shape 55"/>
        <p:cNvGrpSpPr/>
        <p:nvPr/>
      </p:nvGrpSpPr>
      <p:grpSpPr>
        <a:xfrm>
          <a:off x="0" y="0"/>
          <a:ext cx="0" cy="0"/>
          <a:chOff x="0" y="0"/>
          <a:chExt cx="0" cy="0"/>
        </a:xfrm>
      </p:grpSpPr>
      <p:pic>
        <p:nvPicPr>
          <p:cNvPr id="56" name="Google Shape;56;p8"/>
          <p:cNvPicPr preferRelativeResize="0"/>
          <p:nvPr/>
        </p:nvPicPr>
        <p:blipFill rotWithShape="1">
          <a:blip r:embed="rId2">
            <a:alphaModFix/>
          </a:blip>
          <a:srcRect b="7385" l="546" r="-545" t="8195"/>
          <a:stretch/>
        </p:blipFill>
        <p:spPr>
          <a:xfrm>
            <a:off x="0" y="0"/>
            <a:ext cx="12192001" cy="6858000"/>
          </a:xfrm>
          <a:prstGeom prst="rect">
            <a:avLst/>
          </a:prstGeom>
          <a:noFill/>
          <a:ln>
            <a:noFill/>
          </a:ln>
        </p:spPr>
      </p:pic>
      <p:grpSp>
        <p:nvGrpSpPr>
          <p:cNvPr id="57" name="Google Shape;57;p8"/>
          <p:cNvGrpSpPr/>
          <p:nvPr/>
        </p:nvGrpSpPr>
        <p:grpSpPr>
          <a:xfrm>
            <a:off x="1" y="5607273"/>
            <a:ext cx="12213728" cy="1252537"/>
            <a:chOff x="-33239" y="5603791"/>
            <a:chExt cx="9160525" cy="1252537"/>
          </a:xfrm>
        </p:grpSpPr>
        <p:sp>
          <p:nvSpPr>
            <p:cNvPr id="58" name="Google Shape;58;p8"/>
            <p:cNvSpPr/>
            <p:nvPr/>
          </p:nvSpPr>
          <p:spPr>
            <a:xfrm>
              <a:off x="-29914" y="5611028"/>
              <a:ext cx="9157200" cy="1245300"/>
            </a:xfrm>
            <a:prstGeom prst="rect">
              <a:avLst/>
            </a:pr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cxnSp>
          <p:nvCxnSpPr>
            <p:cNvPr id="59" name="Google Shape;59;p8"/>
            <p:cNvCxnSpPr/>
            <p:nvPr/>
          </p:nvCxnSpPr>
          <p:spPr>
            <a:xfrm>
              <a:off x="-29914" y="5603791"/>
              <a:ext cx="9144000" cy="0"/>
            </a:xfrm>
            <a:prstGeom prst="straightConnector1">
              <a:avLst/>
            </a:prstGeom>
            <a:noFill/>
            <a:ln cap="flat" cmpd="sng" w="88900">
              <a:solidFill>
                <a:srgbClr val="006FB6"/>
              </a:solidFill>
              <a:prstDash val="solid"/>
              <a:miter lim="800000"/>
              <a:headEnd len="sm" w="sm" type="none"/>
              <a:tailEnd len="sm" w="sm" type="none"/>
            </a:ln>
          </p:spPr>
        </p:cxnSp>
        <p:cxnSp>
          <p:nvCxnSpPr>
            <p:cNvPr id="60" name="Google Shape;60;p8"/>
            <p:cNvCxnSpPr/>
            <p:nvPr/>
          </p:nvCxnSpPr>
          <p:spPr>
            <a:xfrm>
              <a:off x="-33239" y="5687205"/>
              <a:ext cx="9144000" cy="0"/>
            </a:xfrm>
            <a:prstGeom prst="straightConnector1">
              <a:avLst/>
            </a:prstGeom>
            <a:noFill/>
            <a:ln cap="flat" cmpd="sng" w="38100">
              <a:solidFill>
                <a:srgbClr val="96C93E"/>
              </a:solidFill>
              <a:prstDash val="solid"/>
              <a:miter lim="800000"/>
              <a:headEnd len="sm" w="sm" type="none"/>
              <a:tailEnd len="sm" w="sm" type="none"/>
            </a:ln>
          </p:spPr>
        </p:cxnSp>
      </p:grpSp>
      <p:sp>
        <p:nvSpPr>
          <p:cNvPr id="61" name="Google Shape;61;p8"/>
          <p:cNvSpPr txBox="1"/>
          <p:nvPr>
            <p:ph type="title"/>
          </p:nvPr>
        </p:nvSpPr>
        <p:spPr>
          <a:xfrm>
            <a:off x="-8" y="5994739"/>
            <a:ext cx="9156300" cy="559200"/>
          </a:xfrm>
          <a:prstGeom prst="rect">
            <a:avLst/>
          </a:prstGeom>
          <a:noFill/>
          <a:ln>
            <a:noFill/>
          </a:ln>
        </p:spPr>
        <p:txBody>
          <a:bodyPr anchorCtr="0" anchor="ctr" bIns="45700" lIns="91425" spcFirstLastPara="1" rIns="91425" wrap="square" tIns="45700">
            <a:noAutofit/>
          </a:bodyPr>
          <a:lstStyle>
            <a:lvl1pPr lvl="0" marR="0" rtl="0" algn="ctr">
              <a:lnSpc>
                <a:spcPct val="90000"/>
              </a:lnSpc>
              <a:spcBef>
                <a:spcPts val="0"/>
              </a:spcBef>
              <a:spcAft>
                <a:spcPts val="0"/>
              </a:spcAft>
              <a:buClr>
                <a:srgbClr val="006FB6"/>
              </a:buClr>
              <a:buSzPts val="3750"/>
              <a:buFont typeface="Calibri"/>
              <a:buNone/>
              <a:defRPr b="1" i="0" sz="375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62" name="Google Shape;62;p8"/>
          <p:cNvPicPr preferRelativeResize="0"/>
          <p:nvPr/>
        </p:nvPicPr>
        <p:blipFill rotWithShape="1">
          <a:blip r:embed="rId3">
            <a:alphaModFix/>
          </a:blip>
          <a:srcRect b="0" l="0" r="0" t="0"/>
          <a:stretch/>
        </p:blipFill>
        <p:spPr>
          <a:xfrm>
            <a:off x="9526862" y="5918379"/>
            <a:ext cx="2339650" cy="711925"/>
          </a:xfrm>
          <a:prstGeom prst="rect">
            <a:avLst/>
          </a:prstGeom>
          <a:noFill/>
          <a:ln>
            <a:noFill/>
          </a:ln>
        </p:spPr>
      </p:pic>
      <p:sp>
        <p:nvSpPr>
          <p:cNvPr id="63" name="Google Shape;63;p8"/>
          <p:cNvSpPr/>
          <p:nvPr/>
        </p:nvSpPr>
        <p:spPr>
          <a:xfrm>
            <a:off x="-4587" y="0"/>
            <a:ext cx="12222900" cy="5610900"/>
          </a:xfrm>
          <a:prstGeom prst="rect">
            <a:avLst/>
          </a:prstGeom>
          <a:solidFill>
            <a:srgbClr val="006FB6">
              <a:alpha val="3098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Pic">
  <p:cSld name="1_Title, Pic">
    <p:spTree>
      <p:nvGrpSpPr>
        <p:cNvPr id="876" name="Shape 876"/>
        <p:cNvGrpSpPr/>
        <p:nvPr/>
      </p:nvGrpSpPr>
      <p:grpSpPr>
        <a:xfrm>
          <a:off x="0" y="0"/>
          <a:ext cx="0" cy="0"/>
          <a:chOff x="0" y="0"/>
          <a:chExt cx="0" cy="0"/>
        </a:xfrm>
      </p:grpSpPr>
      <p:sp>
        <p:nvSpPr>
          <p:cNvPr id="877" name="Google Shape;877;p67"/>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878" name="Google Shape;878;p67"/>
          <p:cNvPicPr preferRelativeResize="0"/>
          <p:nvPr/>
        </p:nvPicPr>
        <p:blipFill rotWithShape="1">
          <a:blip r:embed="rId2">
            <a:alphaModFix/>
          </a:blip>
          <a:srcRect b="0" l="0" r="0" t="0"/>
          <a:stretch/>
        </p:blipFill>
        <p:spPr>
          <a:xfrm>
            <a:off x="2097147" y="6246434"/>
            <a:ext cx="309931" cy="493979"/>
          </a:xfrm>
          <a:prstGeom prst="rect">
            <a:avLst/>
          </a:prstGeom>
          <a:noFill/>
          <a:ln>
            <a:noFill/>
          </a:ln>
        </p:spPr>
      </p:pic>
      <p:cxnSp>
        <p:nvCxnSpPr>
          <p:cNvPr id="879" name="Google Shape;879;p67"/>
          <p:cNvCxnSpPr/>
          <p:nvPr/>
        </p:nvCxnSpPr>
        <p:spPr>
          <a:xfrm>
            <a:off x="-46438" y="6567434"/>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880" name="Google Shape;880;p67"/>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881" name="Google Shape;881;p67"/>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882" name="Google Shape;882;p67"/>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883" name="Google Shape;883;p67"/>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884" name="Google Shape;884;p67"/>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885" name="Google Shape;885;p67"/>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886" name="Google Shape;886;p67"/>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887" name="Google Shape;887;p67"/>
          <p:cNvSpPr txBox="1"/>
          <p:nvPr>
            <p:ph idx="1" type="body"/>
          </p:nvPr>
        </p:nvSpPr>
        <p:spPr>
          <a:xfrm>
            <a:off x="6303981" y="1659612"/>
            <a:ext cx="5353397" cy="1193795"/>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1"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88" name="Google Shape;888;p67"/>
          <p:cNvSpPr txBox="1"/>
          <p:nvPr>
            <p:ph idx="2" type="body"/>
          </p:nvPr>
        </p:nvSpPr>
        <p:spPr>
          <a:xfrm>
            <a:off x="6303981" y="4001457"/>
            <a:ext cx="5353397" cy="1554195"/>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descr="A picture containing person, indoor&#10;&#10;Description automatically generated" id="889" name="Google Shape;889;p67"/>
          <p:cNvPicPr preferRelativeResize="0"/>
          <p:nvPr/>
        </p:nvPicPr>
        <p:blipFill rotWithShape="1">
          <a:blip r:embed="rId6">
            <a:alphaModFix/>
          </a:blip>
          <a:srcRect b="0" l="0" r="0" t="0"/>
          <a:stretch/>
        </p:blipFill>
        <p:spPr>
          <a:xfrm>
            <a:off x="671712" y="1659612"/>
            <a:ext cx="4253837" cy="4198988"/>
          </a:xfrm>
          <a:prstGeom prst="rect">
            <a:avLst/>
          </a:prstGeom>
          <a:noFill/>
          <a:ln cap="flat" cmpd="sng" w="9525">
            <a:solidFill>
              <a:srgbClr val="666666"/>
            </a:solidFill>
            <a:prstDash val="solid"/>
            <a:round/>
            <a:headEnd len="sm" w="sm" type="none"/>
            <a:tailEnd len="sm" w="sm" type="none"/>
          </a:ln>
        </p:spPr>
      </p:pic>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2 Content boxes">
  <p:cSld name="4_2 Content boxes">
    <p:spTree>
      <p:nvGrpSpPr>
        <p:cNvPr id="890" name="Shape 890"/>
        <p:cNvGrpSpPr/>
        <p:nvPr/>
      </p:nvGrpSpPr>
      <p:grpSpPr>
        <a:xfrm>
          <a:off x="0" y="0"/>
          <a:ext cx="0" cy="0"/>
          <a:chOff x="0" y="0"/>
          <a:chExt cx="0" cy="0"/>
        </a:xfrm>
      </p:grpSpPr>
      <p:pic>
        <p:nvPicPr>
          <p:cNvPr id="891" name="Google Shape;891;p68"/>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892" name="Google Shape;892;p68"/>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893" name="Google Shape;893;p68"/>
          <p:cNvCxnSpPr/>
          <p:nvPr/>
        </p:nvCxnSpPr>
        <p:spPr>
          <a:xfrm>
            <a:off x="762099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894" name="Google Shape;894;p68"/>
          <p:cNvCxnSpPr/>
          <p:nvPr/>
        </p:nvCxnSpPr>
        <p:spPr>
          <a:xfrm>
            <a:off x="10120153" y="6584021"/>
            <a:ext cx="2082480" cy="0"/>
          </a:xfrm>
          <a:prstGeom prst="straightConnector1">
            <a:avLst/>
          </a:prstGeom>
          <a:noFill/>
          <a:ln cap="flat" cmpd="sng" w="25400">
            <a:solidFill>
              <a:srgbClr val="96C934"/>
            </a:solidFill>
            <a:prstDash val="solid"/>
            <a:miter lim="800000"/>
            <a:headEnd len="sm" w="sm" type="none"/>
            <a:tailEnd len="sm" w="sm" type="none"/>
          </a:ln>
        </p:spPr>
      </p:cxnSp>
      <p:pic>
        <p:nvPicPr>
          <p:cNvPr id="895" name="Google Shape;895;p68"/>
          <p:cNvPicPr preferRelativeResize="0"/>
          <p:nvPr/>
        </p:nvPicPr>
        <p:blipFill rotWithShape="1">
          <a:blip r:embed="rId3">
            <a:alphaModFix/>
          </a:blip>
          <a:srcRect b="0" l="0" r="0" t="0"/>
          <a:stretch/>
        </p:blipFill>
        <p:spPr>
          <a:xfrm>
            <a:off x="9702615" y="6196177"/>
            <a:ext cx="491968" cy="536174"/>
          </a:xfrm>
          <a:prstGeom prst="rect">
            <a:avLst/>
          </a:prstGeom>
          <a:noFill/>
          <a:ln>
            <a:noFill/>
          </a:ln>
        </p:spPr>
      </p:pic>
      <p:cxnSp>
        <p:nvCxnSpPr>
          <p:cNvPr id="896" name="Google Shape;896;p68"/>
          <p:cNvCxnSpPr/>
          <p:nvPr/>
        </p:nvCxnSpPr>
        <p:spPr>
          <a:xfrm>
            <a:off x="22895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897" name="Google Shape;897;p68"/>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898" name="Google Shape;898;p68"/>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899" name="Google Shape;899;p68"/>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900" name="Google Shape;900;p68"/>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901" name="Google Shape;901;p68"/>
          <p:cNvSpPr txBox="1"/>
          <p:nvPr>
            <p:ph idx="1" type="body"/>
          </p:nvPr>
        </p:nvSpPr>
        <p:spPr>
          <a:xfrm>
            <a:off x="1185028" y="1692275"/>
            <a:ext cx="4830762" cy="4067175"/>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02" name="Google Shape;902;p68"/>
          <p:cNvSpPr txBox="1"/>
          <p:nvPr>
            <p:ph idx="2" type="body"/>
          </p:nvPr>
        </p:nvSpPr>
        <p:spPr>
          <a:xfrm>
            <a:off x="6250420" y="1692275"/>
            <a:ext cx="4756551" cy="4100677"/>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1_Title and Content">
    <p:spTree>
      <p:nvGrpSpPr>
        <p:cNvPr id="903" name="Shape 903"/>
        <p:cNvGrpSpPr/>
        <p:nvPr/>
      </p:nvGrpSpPr>
      <p:grpSpPr>
        <a:xfrm>
          <a:off x="0" y="0"/>
          <a:ext cx="0" cy="0"/>
          <a:chOff x="0" y="0"/>
          <a:chExt cx="0" cy="0"/>
        </a:xfrm>
      </p:grpSpPr>
      <p:sp>
        <p:nvSpPr>
          <p:cNvPr id="904" name="Google Shape;904;p69"/>
          <p:cNvSpPr txBox="1"/>
          <p:nvPr>
            <p:ph idx="1" type="body"/>
          </p:nvPr>
        </p:nvSpPr>
        <p:spPr>
          <a:xfrm>
            <a:off x="459596" y="3948916"/>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05" name="Google Shape;905;p69"/>
          <p:cNvSpPr txBox="1"/>
          <p:nvPr>
            <p:ph idx="2" type="body"/>
          </p:nvPr>
        </p:nvSpPr>
        <p:spPr>
          <a:xfrm>
            <a:off x="6201972" y="3943617"/>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06" name="Google Shape;906;p69"/>
          <p:cNvSpPr txBox="1"/>
          <p:nvPr>
            <p:ph idx="3" type="body"/>
          </p:nvPr>
        </p:nvSpPr>
        <p:spPr>
          <a:xfrm>
            <a:off x="9073160" y="3943617"/>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07" name="Google Shape;907;p69"/>
          <p:cNvSpPr txBox="1"/>
          <p:nvPr>
            <p:ph idx="4" type="body"/>
          </p:nvPr>
        </p:nvSpPr>
        <p:spPr>
          <a:xfrm>
            <a:off x="3330784" y="3950205"/>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08" name="Google Shape;908;p69"/>
          <p:cNvSpPr txBox="1"/>
          <p:nvPr>
            <p:ph idx="5" type="body"/>
          </p:nvPr>
        </p:nvSpPr>
        <p:spPr>
          <a:xfrm>
            <a:off x="651620" y="1700202"/>
            <a:ext cx="2130552" cy="2130552"/>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09" name="Google Shape;909;p69"/>
          <p:cNvSpPr txBox="1"/>
          <p:nvPr>
            <p:ph idx="6" type="body"/>
          </p:nvPr>
        </p:nvSpPr>
        <p:spPr>
          <a:xfrm>
            <a:off x="3479964" y="1854357"/>
            <a:ext cx="2487168" cy="1975104"/>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10" name="Google Shape;910;p69"/>
          <p:cNvSpPr txBox="1"/>
          <p:nvPr>
            <p:ph idx="7" type="body"/>
          </p:nvPr>
        </p:nvSpPr>
        <p:spPr>
          <a:xfrm>
            <a:off x="6416856" y="1861619"/>
            <a:ext cx="2084832" cy="1975104"/>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11" name="Google Shape;911;p69"/>
          <p:cNvSpPr txBox="1"/>
          <p:nvPr>
            <p:ph idx="8" type="body"/>
          </p:nvPr>
        </p:nvSpPr>
        <p:spPr>
          <a:xfrm>
            <a:off x="9355776" y="1852559"/>
            <a:ext cx="2084832" cy="1975104"/>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12" name="Google Shape;912;p69"/>
          <p:cNvSpPr txBox="1"/>
          <p:nvPr>
            <p:ph type="ctrTitle"/>
          </p:nvPr>
        </p:nvSpPr>
        <p:spPr>
          <a:xfrm>
            <a:off x="0" y="32084"/>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913" name="Google Shape;913;p69"/>
          <p:cNvPicPr preferRelativeResize="0"/>
          <p:nvPr/>
        </p:nvPicPr>
        <p:blipFill rotWithShape="1">
          <a:blip r:embed="rId2">
            <a:alphaModFix/>
          </a:blip>
          <a:srcRect b="0" l="0" r="0" t="0"/>
          <a:stretch/>
        </p:blipFill>
        <p:spPr>
          <a:xfrm>
            <a:off x="2097147" y="6246434"/>
            <a:ext cx="309931" cy="493979"/>
          </a:xfrm>
          <a:prstGeom prst="rect">
            <a:avLst/>
          </a:prstGeom>
          <a:noFill/>
          <a:ln>
            <a:noFill/>
          </a:ln>
        </p:spPr>
      </p:pic>
      <p:cxnSp>
        <p:nvCxnSpPr>
          <p:cNvPr id="914" name="Google Shape;914;p69"/>
          <p:cNvCxnSpPr/>
          <p:nvPr/>
        </p:nvCxnSpPr>
        <p:spPr>
          <a:xfrm>
            <a:off x="-30396" y="6567434"/>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915" name="Google Shape;915;p69"/>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916" name="Google Shape;916;p69"/>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917" name="Google Shape;917;p69"/>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918" name="Google Shape;918;p69"/>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919" name="Google Shape;919;p69"/>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920" name="Google Shape;920;p69"/>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921" name="Google Shape;921;p69"/>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elcome 4 Points, Pic">
  <p:cSld name="1_Welcome 4 Points, Pic 2">
    <p:spTree>
      <p:nvGrpSpPr>
        <p:cNvPr id="922" name="Shape 922"/>
        <p:cNvGrpSpPr/>
        <p:nvPr/>
      </p:nvGrpSpPr>
      <p:grpSpPr>
        <a:xfrm>
          <a:off x="0" y="0"/>
          <a:ext cx="0" cy="0"/>
          <a:chOff x="0" y="0"/>
          <a:chExt cx="0" cy="0"/>
        </a:xfrm>
      </p:grpSpPr>
      <p:sp>
        <p:nvSpPr>
          <p:cNvPr id="923" name="Google Shape;923;p70"/>
          <p:cNvSpPr/>
          <p:nvPr>
            <p:ph idx="2" type="pic"/>
          </p:nvPr>
        </p:nvSpPr>
        <p:spPr>
          <a:xfrm>
            <a:off x="5292892" y="1502510"/>
            <a:ext cx="6578600" cy="4545253"/>
          </a:xfrm>
          <a:prstGeom prst="rect">
            <a:avLst/>
          </a:prstGeom>
          <a:noFill/>
          <a:ln cap="flat" cmpd="sng" w="19050">
            <a:solidFill>
              <a:srgbClr val="666666"/>
            </a:solidFill>
            <a:prstDash val="solid"/>
            <a:round/>
            <a:headEnd len="sm" w="sm" type="none"/>
            <a:tailEnd len="sm" w="sm" type="none"/>
          </a:ln>
        </p:spPr>
      </p:sp>
      <p:sp>
        <p:nvSpPr>
          <p:cNvPr id="924" name="Google Shape;924;p70"/>
          <p:cNvSpPr txBox="1"/>
          <p:nvPr>
            <p:ph idx="1" type="body"/>
          </p:nvPr>
        </p:nvSpPr>
        <p:spPr>
          <a:xfrm>
            <a:off x="1660584" y="1489802"/>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25" name="Google Shape;925;p70"/>
          <p:cNvSpPr txBox="1"/>
          <p:nvPr>
            <p:ph idx="3" type="body"/>
          </p:nvPr>
        </p:nvSpPr>
        <p:spPr>
          <a:xfrm>
            <a:off x="1660584" y="3817079"/>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26" name="Google Shape;926;p70"/>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927" name="Google Shape;927;p70"/>
          <p:cNvSpPr txBox="1"/>
          <p:nvPr>
            <p:ph idx="4" type="body"/>
          </p:nvPr>
        </p:nvSpPr>
        <p:spPr>
          <a:xfrm>
            <a:off x="1660584" y="4992079"/>
            <a:ext cx="3632308"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928" name="Google Shape;928;p70"/>
          <p:cNvPicPr preferRelativeResize="0"/>
          <p:nvPr/>
        </p:nvPicPr>
        <p:blipFill rotWithShape="1">
          <a:blip r:embed="rId2">
            <a:alphaModFix/>
          </a:blip>
          <a:srcRect b="0" l="0" r="0" t="0"/>
          <a:stretch/>
        </p:blipFill>
        <p:spPr>
          <a:xfrm>
            <a:off x="2097147" y="6246434"/>
            <a:ext cx="309931" cy="493979"/>
          </a:xfrm>
          <a:prstGeom prst="rect">
            <a:avLst/>
          </a:prstGeom>
          <a:noFill/>
          <a:ln>
            <a:noFill/>
          </a:ln>
        </p:spPr>
      </p:pic>
      <p:cxnSp>
        <p:nvCxnSpPr>
          <p:cNvPr id="929" name="Google Shape;929;p70"/>
          <p:cNvCxnSpPr/>
          <p:nvPr/>
        </p:nvCxnSpPr>
        <p:spPr>
          <a:xfrm>
            <a:off x="-30396" y="6567434"/>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930" name="Google Shape;930;p70"/>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931" name="Google Shape;931;p70"/>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932" name="Google Shape;932;p70"/>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933" name="Google Shape;933;p70"/>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934" name="Google Shape;934;p70"/>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935" name="Google Shape;935;p70"/>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936" name="Google Shape;936;p70"/>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pic>
        <p:nvPicPr>
          <p:cNvPr id="937" name="Google Shape;937;p70"/>
          <p:cNvPicPr preferRelativeResize="0"/>
          <p:nvPr/>
        </p:nvPicPr>
        <p:blipFill rotWithShape="1">
          <a:blip r:embed="rId6">
            <a:alphaModFix/>
          </a:blip>
          <a:srcRect b="0" l="0" r="0" t="0"/>
          <a:stretch/>
        </p:blipFill>
        <p:spPr>
          <a:xfrm>
            <a:off x="544196" y="1666754"/>
            <a:ext cx="768146" cy="762970"/>
          </a:xfrm>
          <a:prstGeom prst="rect">
            <a:avLst/>
          </a:prstGeom>
          <a:noFill/>
          <a:ln>
            <a:noFill/>
          </a:ln>
        </p:spPr>
      </p:pic>
      <p:pic>
        <p:nvPicPr>
          <p:cNvPr id="938" name="Google Shape;938;p70"/>
          <p:cNvPicPr preferRelativeResize="0"/>
          <p:nvPr/>
        </p:nvPicPr>
        <p:blipFill rotWithShape="1">
          <a:blip r:embed="rId7">
            <a:alphaModFix/>
          </a:blip>
          <a:srcRect b="0" l="0" r="0" t="0"/>
          <a:stretch/>
        </p:blipFill>
        <p:spPr>
          <a:xfrm>
            <a:off x="511220" y="3130840"/>
            <a:ext cx="834098" cy="884000"/>
          </a:xfrm>
          <a:prstGeom prst="rect">
            <a:avLst/>
          </a:prstGeom>
          <a:noFill/>
          <a:ln>
            <a:noFill/>
          </a:ln>
        </p:spPr>
      </p:pic>
      <p:pic>
        <p:nvPicPr>
          <p:cNvPr id="939" name="Google Shape;939;p70"/>
          <p:cNvPicPr preferRelativeResize="0"/>
          <p:nvPr/>
        </p:nvPicPr>
        <p:blipFill rotWithShape="1">
          <a:blip r:embed="rId8">
            <a:alphaModFix/>
          </a:blip>
          <a:srcRect b="0" l="0" r="0" t="0"/>
          <a:stretch/>
        </p:blipFill>
        <p:spPr>
          <a:xfrm>
            <a:off x="511220" y="4872764"/>
            <a:ext cx="834098" cy="914400"/>
          </a:xfrm>
          <a:prstGeom prst="rect">
            <a:avLst/>
          </a:prstGeom>
          <a:noFill/>
          <a:ln>
            <a:noFill/>
          </a:ln>
        </p:spPr>
      </p:pic>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elcome 4 Points, Pic">
  <p:cSld name="Welcome (Virtual) 4 Points, Pic">
    <p:spTree>
      <p:nvGrpSpPr>
        <p:cNvPr id="940" name="Shape 940"/>
        <p:cNvGrpSpPr/>
        <p:nvPr/>
      </p:nvGrpSpPr>
      <p:grpSpPr>
        <a:xfrm>
          <a:off x="0" y="0"/>
          <a:ext cx="0" cy="0"/>
          <a:chOff x="0" y="0"/>
          <a:chExt cx="0" cy="0"/>
        </a:xfrm>
      </p:grpSpPr>
      <p:sp>
        <p:nvSpPr>
          <p:cNvPr id="941" name="Google Shape;941;p71"/>
          <p:cNvSpPr/>
          <p:nvPr>
            <p:ph idx="2" type="pic"/>
          </p:nvPr>
        </p:nvSpPr>
        <p:spPr>
          <a:xfrm>
            <a:off x="5292892" y="1502510"/>
            <a:ext cx="6578600" cy="4545253"/>
          </a:xfrm>
          <a:prstGeom prst="rect">
            <a:avLst/>
          </a:prstGeom>
          <a:noFill/>
          <a:ln cap="flat" cmpd="sng" w="19050">
            <a:solidFill>
              <a:srgbClr val="666666"/>
            </a:solidFill>
            <a:prstDash val="solid"/>
            <a:round/>
            <a:headEnd len="sm" w="sm" type="none"/>
            <a:tailEnd len="sm" w="sm" type="none"/>
          </a:ln>
        </p:spPr>
      </p:sp>
      <p:sp>
        <p:nvSpPr>
          <p:cNvPr id="942" name="Google Shape;942;p71"/>
          <p:cNvSpPr txBox="1"/>
          <p:nvPr>
            <p:ph idx="1" type="body"/>
          </p:nvPr>
        </p:nvSpPr>
        <p:spPr>
          <a:xfrm>
            <a:off x="1660584" y="1489802"/>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43" name="Google Shape;943;p71"/>
          <p:cNvSpPr txBox="1"/>
          <p:nvPr>
            <p:ph idx="3" type="body"/>
          </p:nvPr>
        </p:nvSpPr>
        <p:spPr>
          <a:xfrm>
            <a:off x="1660584" y="3817079"/>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44" name="Google Shape;944;p71"/>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945" name="Google Shape;945;p71"/>
          <p:cNvSpPr txBox="1"/>
          <p:nvPr>
            <p:ph idx="4" type="body"/>
          </p:nvPr>
        </p:nvSpPr>
        <p:spPr>
          <a:xfrm>
            <a:off x="1660584" y="4992079"/>
            <a:ext cx="3632308"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946" name="Google Shape;946;p71"/>
          <p:cNvPicPr preferRelativeResize="0"/>
          <p:nvPr/>
        </p:nvPicPr>
        <p:blipFill rotWithShape="1">
          <a:blip r:embed="rId2">
            <a:alphaModFix/>
          </a:blip>
          <a:srcRect b="0" l="0" r="0" t="0"/>
          <a:stretch/>
        </p:blipFill>
        <p:spPr>
          <a:xfrm>
            <a:off x="2097147" y="6246434"/>
            <a:ext cx="309931" cy="493979"/>
          </a:xfrm>
          <a:prstGeom prst="rect">
            <a:avLst/>
          </a:prstGeom>
          <a:noFill/>
          <a:ln>
            <a:noFill/>
          </a:ln>
        </p:spPr>
      </p:pic>
      <p:cxnSp>
        <p:nvCxnSpPr>
          <p:cNvPr id="947" name="Google Shape;947;p71"/>
          <p:cNvCxnSpPr/>
          <p:nvPr/>
        </p:nvCxnSpPr>
        <p:spPr>
          <a:xfrm>
            <a:off x="-30396" y="6567434"/>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948" name="Google Shape;948;p71"/>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949" name="Google Shape;949;p71"/>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950" name="Google Shape;950;p71"/>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951" name="Google Shape;951;p71"/>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952" name="Google Shape;952;p71"/>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953" name="Google Shape;953;p71"/>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954" name="Google Shape;954;p71"/>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pic>
        <p:nvPicPr>
          <p:cNvPr id="955" name="Google Shape;955;p71"/>
          <p:cNvPicPr preferRelativeResize="0"/>
          <p:nvPr/>
        </p:nvPicPr>
        <p:blipFill rotWithShape="1">
          <a:blip r:embed="rId6">
            <a:alphaModFix/>
          </a:blip>
          <a:srcRect b="0" l="0" r="0" t="0"/>
          <a:stretch/>
        </p:blipFill>
        <p:spPr>
          <a:xfrm>
            <a:off x="531600" y="1630111"/>
            <a:ext cx="735594" cy="836256"/>
          </a:xfrm>
          <a:prstGeom prst="rect">
            <a:avLst/>
          </a:prstGeom>
          <a:noFill/>
          <a:ln>
            <a:noFill/>
          </a:ln>
        </p:spPr>
      </p:pic>
      <p:pic>
        <p:nvPicPr>
          <p:cNvPr id="956" name="Google Shape;956;p71"/>
          <p:cNvPicPr preferRelativeResize="0"/>
          <p:nvPr/>
        </p:nvPicPr>
        <p:blipFill rotWithShape="1">
          <a:blip r:embed="rId7">
            <a:alphaModFix/>
          </a:blip>
          <a:srcRect b="0" l="0" r="0" t="0"/>
          <a:stretch/>
        </p:blipFill>
        <p:spPr>
          <a:xfrm>
            <a:off x="531600" y="3183039"/>
            <a:ext cx="735594" cy="779602"/>
          </a:xfrm>
          <a:prstGeom prst="rect">
            <a:avLst/>
          </a:prstGeom>
          <a:noFill/>
          <a:ln>
            <a:noFill/>
          </a:ln>
        </p:spPr>
      </p:pic>
      <p:pic>
        <p:nvPicPr>
          <p:cNvPr id="957" name="Google Shape;957;p71"/>
          <p:cNvPicPr preferRelativeResize="0"/>
          <p:nvPr/>
        </p:nvPicPr>
        <p:blipFill rotWithShape="1">
          <a:blip r:embed="rId8">
            <a:alphaModFix/>
          </a:blip>
          <a:srcRect b="0" l="0" r="0" t="0"/>
          <a:stretch/>
        </p:blipFill>
        <p:spPr>
          <a:xfrm>
            <a:off x="482348" y="4977591"/>
            <a:ext cx="834098" cy="704745"/>
          </a:xfrm>
          <a:prstGeom prst="rect">
            <a:avLst/>
          </a:prstGeom>
          <a:noFill/>
          <a:ln>
            <a:noFill/>
          </a:ln>
        </p:spPr>
      </p:pic>
    </p:spTree>
  </p:cSld>
  <p:clrMapOvr>
    <a:masterClrMapping/>
  </p:clrMapOvr>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1_Blank">
    <p:spTree>
      <p:nvGrpSpPr>
        <p:cNvPr id="958" name="Shape 958"/>
        <p:cNvGrpSpPr/>
        <p:nvPr/>
      </p:nvGrpSpPr>
      <p:grpSpPr>
        <a:xfrm>
          <a:off x="0" y="0"/>
          <a:ext cx="0" cy="0"/>
          <a:chOff x="0" y="0"/>
          <a:chExt cx="0" cy="0"/>
        </a:xfrm>
      </p:grpSpPr>
      <p:sp>
        <p:nvSpPr>
          <p:cNvPr id="959" name="Google Shape;959;p72"/>
          <p:cNvSpPr txBox="1"/>
          <p:nvPr>
            <p:ph idx="1" type="body"/>
          </p:nvPr>
        </p:nvSpPr>
        <p:spPr>
          <a:xfrm>
            <a:off x="4588042" y="1489802"/>
            <a:ext cx="7205373"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60" name="Google Shape;960;p72"/>
          <p:cNvSpPr txBox="1"/>
          <p:nvPr>
            <p:ph idx="2" type="body"/>
          </p:nvPr>
        </p:nvSpPr>
        <p:spPr>
          <a:xfrm>
            <a:off x="4588042" y="2653440"/>
            <a:ext cx="7205373"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61" name="Google Shape;961;p72"/>
          <p:cNvSpPr txBox="1"/>
          <p:nvPr>
            <p:ph idx="3" type="body"/>
          </p:nvPr>
        </p:nvSpPr>
        <p:spPr>
          <a:xfrm>
            <a:off x="4588042" y="3817079"/>
            <a:ext cx="7205373"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62" name="Google Shape;962;p72"/>
          <p:cNvSpPr txBox="1"/>
          <p:nvPr>
            <p:ph idx="4" type="body"/>
          </p:nvPr>
        </p:nvSpPr>
        <p:spPr>
          <a:xfrm>
            <a:off x="4588042" y="4992079"/>
            <a:ext cx="7205373"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63" name="Google Shape;963;p72"/>
          <p:cNvSpPr txBox="1"/>
          <p:nvPr>
            <p:ph idx="5" type="body"/>
          </p:nvPr>
        </p:nvSpPr>
        <p:spPr>
          <a:xfrm>
            <a:off x="691245" y="1502511"/>
            <a:ext cx="3435278" cy="1042976"/>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64" name="Google Shape;964;p72"/>
          <p:cNvSpPr txBox="1"/>
          <p:nvPr>
            <p:ph idx="6" type="body"/>
          </p:nvPr>
        </p:nvSpPr>
        <p:spPr>
          <a:xfrm>
            <a:off x="693292" y="2653440"/>
            <a:ext cx="3433231" cy="1042976"/>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65" name="Google Shape;965;p72"/>
          <p:cNvSpPr txBox="1"/>
          <p:nvPr>
            <p:ph idx="7" type="body"/>
          </p:nvPr>
        </p:nvSpPr>
        <p:spPr>
          <a:xfrm>
            <a:off x="691246" y="3804369"/>
            <a:ext cx="3433231" cy="1042976"/>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66" name="Google Shape;966;p72"/>
          <p:cNvSpPr txBox="1"/>
          <p:nvPr>
            <p:ph idx="8" type="body"/>
          </p:nvPr>
        </p:nvSpPr>
        <p:spPr>
          <a:xfrm>
            <a:off x="691245" y="4959551"/>
            <a:ext cx="3433231" cy="1042976"/>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67" name="Google Shape;967;p72"/>
          <p:cNvSpPr txBox="1"/>
          <p:nvPr>
            <p:ph type="ctrTitle"/>
          </p:nvPr>
        </p:nvSpPr>
        <p:spPr>
          <a:xfrm>
            <a:off x="0" y="32084"/>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968" name="Google Shape;968;p72"/>
          <p:cNvPicPr preferRelativeResize="0"/>
          <p:nvPr/>
        </p:nvPicPr>
        <p:blipFill rotWithShape="1">
          <a:blip r:embed="rId2">
            <a:alphaModFix/>
          </a:blip>
          <a:srcRect b="0" l="0" r="0" t="0"/>
          <a:stretch/>
        </p:blipFill>
        <p:spPr>
          <a:xfrm>
            <a:off x="2097147" y="6246434"/>
            <a:ext cx="309931" cy="493979"/>
          </a:xfrm>
          <a:prstGeom prst="rect">
            <a:avLst/>
          </a:prstGeom>
          <a:noFill/>
          <a:ln>
            <a:noFill/>
          </a:ln>
        </p:spPr>
      </p:pic>
      <p:cxnSp>
        <p:nvCxnSpPr>
          <p:cNvPr id="969" name="Google Shape;969;p72"/>
          <p:cNvCxnSpPr/>
          <p:nvPr/>
        </p:nvCxnSpPr>
        <p:spPr>
          <a:xfrm>
            <a:off x="-30396" y="6567434"/>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970" name="Google Shape;970;p72"/>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971" name="Google Shape;971;p72"/>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972" name="Google Shape;972;p72"/>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973" name="Google Shape;973;p72"/>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974" name="Google Shape;974;p72"/>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975" name="Google Shape;975;p72"/>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976" name="Google Shape;976;p72"/>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Tree>
  </p:cSld>
  <p:clrMapOvr>
    <a:masterClrMapping/>
  </p:clrMapOvr>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3 points,content box">
  <p:cSld name="4_Title, 3 points,content box 2">
    <p:spTree>
      <p:nvGrpSpPr>
        <p:cNvPr id="977" name="Shape 977"/>
        <p:cNvGrpSpPr/>
        <p:nvPr/>
      </p:nvGrpSpPr>
      <p:grpSpPr>
        <a:xfrm>
          <a:off x="0" y="0"/>
          <a:ext cx="0" cy="0"/>
          <a:chOff x="0" y="0"/>
          <a:chExt cx="0" cy="0"/>
        </a:xfrm>
      </p:grpSpPr>
      <p:pic>
        <p:nvPicPr>
          <p:cNvPr id="978" name="Google Shape;978;p73"/>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979" name="Google Shape;979;p73"/>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980" name="Google Shape;980;p73"/>
          <p:cNvCxnSpPr/>
          <p:nvPr/>
        </p:nvCxnSpPr>
        <p:spPr>
          <a:xfrm>
            <a:off x="762099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981" name="Google Shape;981;p73"/>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982" name="Google Shape;982;p73"/>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983" name="Google Shape;983;p73"/>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984" name="Google Shape;984;p73"/>
          <p:cNvCxnSpPr/>
          <p:nvPr/>
        </p:nvCxnSpPr>
        <p:spPr>
          <a:xfrm>
            <a:off x="22895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985" name="Google Shape;985;p73"/>
          <p:cNvCxnSpPr/>
          <p:nvPr/>
        </p:nvCxnSpPr>
        <p:spPr>
          <a:xfrm>
            <a:off x="4925549" y="6565900"/>
            <a:ext cx="2082480" cy="0"/>
          </a:xfrm>
          <a:prstGeom prst="straightConnector1">
            <a:avLst/>
          </a:prstGeom>
          <a:noFill/>
          <a:ln cap="flat" cmpd="sng" w="25400">
            <a:solidFill>
              <a:srgbClr val="96C934"/>
            </a:solidFill>
            <a:prstDash val="solid"/>
            <a:miter lim="800000"/>
            <a:headEnd len="sm" w="sm" type="none"/>
            <a:tailEnd len="sm" w="sm" type="none"/>
          </a:ln>
        </p:spPr>
      </p:cxnSp>
      <p:pic>
        <p:nvPicPr>
          <p:cNvPr id="986" name="Google Shape;986;p73"/>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987" name="Google Shape;987;p73"/>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988" name="Google Shape;988;p73"/>
          <p:cNvSpPr txBox="1"/>
          <p:nvPr>
            <p:ph idx="1" type="body"/>
          </p:nvPr>
        </p:nvSpPr>
        <p:spPr>
          <a:xfrm>
            <a:off x="1639564" y="1374414"/>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89" name="Google Shape;989;p73"/>
          <p:cNvSpPr txBox="1"/>
          <p:nvPr>
            <p:ph idx="2" type="body"/>
          </p:nvPr>
        </p:nvSpPr>
        <p:spPr>
          <a:xfrm>
            <a:off x="1627989" y="2592249"/>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90" name="Google Shape;990;p73"/>
          <p:cNvSpPr txBox="1"/>
          <p:nvPr>
            <p:ph idx="3" type="body"/>
          </p:nvPr>
        </p:nvSpPr>
        <p:spPr>
          <a:xfrm>
            <a:off x="1655384" y="3809178"/>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91" name="Google Shape;991;p73"/>
          <p:cNvSpPr txBox="1"/>
          <p:nvPr>
            <p:ph idx="4" type="body"/>
          </p:nvPr>
        </p:nvSpPr>
        <p:spPr>
          <a:xfrm>
            <a:off x="698497" y="1377337"/>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92" name="Google Shape;992;p73"/>
          <p:cNvSpPr txBox="1"/>
          <p:nvPr>
            <p:ph idx="5" type="body"/>
          </p:nvPr>
        </p:nvSpPr>
        <p:spPr>
          <a:xfrm>
            <a:off x="698497" y="3809178"/>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93" name="Google Shape;993;p73"/>
          <p:cNvSpPr txBox="1"/>
          <p:nvPr>
            <p:ph idx="6" type="body"/>
          </p:nvPr>
        </p:nvSpPr>
        <p:spPr>
          <a:xfrm>
            <a:off x="1627989" y="5024978"/>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94" name="Google Shape;994;p73"/>
          <p:cNvSpPr txBox="1"/>
          <p:nvPr>
            <p:ph idx="7" type="body"/>
          </p:nvPr>
        </p:nvSpPr>
        <p:spPr>
          <a:xfrm>
            <a:off x="698497" y="2592249"/>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95" name="Google Shape;995;p73"/>
          <p:cNvSpPr txBox="1"/>
          <p:nvPr>
            <p:ph idx="8" type="body"/>
          </p:nvPr>
        </p:nvSpPr>
        <p:spPr>
          <a:xfrm>
            <a:off x="698497" y="5027421"/>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descr="Una imagen con un muchacho, niño, joven  Descripción generada con muchísima confianza" id="996" name="Google Shape;996;p73"/>
          <p:cNvPicPr preferRelativeResize="0"/>
          <p:nvPr/>
        </p:nvPicPr>
        <p:blipFill rotWithShape="1">
          <a:blip r:embed="rId6">
            <a:alphaModFix/>
          </a:blip>
          <a:srcRect b="0" l="0" r="0" t="0"/>
          <a:stretch/>
        </p:blipFill>
        <p:spPr>
          <a:xfrm>
            <a:off x="6552007" y="2127658"/>
            <a:ext cx="5112983" cy="3839191"/>
          </a:xfrm>
          <a:prstGeom prst="rect">
            <a:avLst/>
          </a:prstGeom>
          <a:noFill/>
          <a:ln cap="sq" cmpd="sng" w="19050">
            <a:solidFill>
              <a:srgbClr val="666666"/>
            </a:solidFill>
            <a:prstDash val="solid"/>
            <a:miter lim="800000"/>
            <a:headEnd len="sm" w="sm" type="none"/>
            <a:tailEnd len="sm" w="sm" type="none"/>
          </a:ln>
        </p:spPr>
      </p:pic>
    </p:spTree>
  </p:cSld>
  <p:clrMapOvr>
    <a:masterClrMapping/>
  </p:clrMapOvr>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3 points,content box">
  <p:cSld name="4_Title, 3 points,content box 3">
    <p:spTree>
      <p:nvGrpSpPr>
        <p:cNvPr id="997" name="Shape 997"/>
        <p:cNvGrpSpPr/>
        <p:nvPr/>
      </p:nvGrpSpPr>
      <p:grpSpPr>
        <a:xfrm>
          <a:off x="0" y="0"/>
          <a:ext cx="0" cy="0"/>
          <a:chOff x="0" y="0"/>
          <a:chExt cx="0" cy="0"/>
        </a:xfrm>
      </p:grpSpPr>
      <p:pic>
        <p:nvPicPr>
          <p:cNvPr id="998" name="Google Shape;998;p74"/>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999" name="Google Shape;999;p74"/>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000" name="Google Shape;1000;p74"/>
          <p:cNvCxnSpPr/>
          <p:nvPr/>
        </p:nvCxnSpPr>
        <p:spPr>
          <a:xfrm>
            <a:off x="762099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1001" name="Google Shape;1001;p74"/>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1002" name="Google Shape;1002;p74"/>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1003" name="Google Shape;1003;p74"/>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1004" name="Google Shape;1004;p74"/>
          <p:cNvCxnSpPr/>
          <p:nvPr/>
        </p:nvCxnSpPr>
        <p:spPr>
          <a:xfrm>
            <a:off x="22895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005" name="Google Shape;1005;p74"/>
          <p:cNvCxnSpPr/>
          <p:nvPr/>
        </p:nvCxnSpPr>
        <p:spPr>
          <a:xfrm>
            <a:off x="4925549" y="6565900"/>
            <a:ext cx="2082480" cy="0"/>
          </a:xfrm>
          <a:prstGeom prst="straightConnector1">
            <a:avLst/>
          </a:prstGeom>
          <a:noFill/>
          <a:ln cap="flat" cmpd="sng" w="25400">
            <a:solidFill>
              <a:srgbClr val="96C934"/>
            </a:solidFill>
            <a:prstDash val="solid"/>
            <a:miter lim="800000"/>
            <a:headEnd len="sm" w="sm" type="none"/>
            <a:tailEnd len="sm" w="sm" type="none"/>
          </a:ln>
        </p:spPr>
      </p:cxnSp>
      <p:pic>
        <p:nvPicPr>
          <p:cNvPr id="1006" name="Google Shape;1006;p74"/>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1007" name="Google Shape;1007;p74"/>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008" name="Google Shape;1008;p74"/>
          <p:cNvSpPr txBox="1"/>
          <p:nvPr>
            <p:ph idx="1" type="body"/>
          </p:nvPr>
        </p:nvSpPr>
        <p:spPr>
          <a:xfrm>
            <a:off x="1639564" y="1374414"/>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09" name="Google Shape;1009;p74"/>
          <p:cNvSpPr txBox="1"/>
          <p:nvPr>
            <p:ph idx="2" type="body"/>
          </p:nvPr>
        </p:nvSpPr>
        <p:spPr>
          <a:xfrm>
            <a:off x="1627989" y="2592249"/>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10" name="Google Shape;1010;p74"/>
          <p:cNvSpPr txBox="1"/>
          <p:nvPr>
            <p:ph idx="3" type="body"/>
          </p:nvPr>
        </p:nvSpPr>
        <p:spPr>
          <a:xfrm>
            <a:off x="1655384" y="3809178"/>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11" name="Google Shape;1011;p74"/>
          <p:cNvSpPr txBox="1"/>
          <p:nvPr>
            <p:ph idx="4" type="body"/>
          </p:nvPr>
        </p:nvSpPr>
        <p:spPr>
          <a:xfrm>
            <a:off x="698497" y="1377337"/>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12" name="Google Shape;1012;p74"/>
          <p:cNvSpPr txBox="1"/>
          <p:nvPr>
            <p:ph idx="5" type="body"/>
          </p:nvPr>
        </p:nvSpPr>
        <p:spPr>
          <a:xfrm>
            <a:off x="698497" y="3809178"/>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13" name="Google Shape;1013;p74"/>
          <p:cNvSpPr txBox="1"/>
          <p:nvPr>
            <p:ph idx="6" type="body"/>
          </p:nvPr>
        </p:nvSpPr>
        <p:spPr>
          <a:xfrm>
            <a:off x="1627989" y="5024978"/>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14" name="Google Shape;1014;p74"/>
          <p:cNvSpPr txBox="1"/>
          <p:nvPr>
            <p:ph idx="7" type="body"/>
          </p:nvPr>
        </p:nvSpPr>
        <p:spPr>
          <a:xfrm>
            <a:off x="698497" y="2592249"/>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15" name="Google Shape;1015;p74"/>
          <p:cNvSpPr txBox="1"/>
          <p:nvPr>
            <p:ph idx="8" type="body"/>
          </p:nvPr>
        </p:nvSpPr>
        <p:spPr>
          <a:xfrm>
            <a:off x="698497" y="5027421"/>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16" name="Google Shape;1016;p74"/>
          <p:cNvSpPr txBox="1"/>
          <p:nvPr>
            <p:ph idx="9" type="body"/>
          </p:nvPr>
        </p:nvSpPr>
        <p:spPr>
          <a:xfrm>
            <a:off x="8389001" y="1520875"/>
            <a:ext cx="3488018" cy="1236452"/>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descr="Una imagen con un muchacho, niño, joven  Descripción generada con muchísima confianza" id="1017" name="Google Shape;1017;p74"/>
          <p:cNvPicPr preferRelativeResize="0"/>
          <p:nvPr/>
        </p:nvPicPr>
        <p:blipFill rotWithShape="1">
          <a:blip r:embed="rId6">
            <a:alphaModFix/>
          </a:blip>
          <a:srcRect b="0" l="0" r="0" t="0"/>
          <a:stretch/>
        </p:blipFill>
        <p:spPr>
          <a:xfrm>
            <a:off x="5348708" y="3084976"/>
            <a:ext cx="3642577" cy="2854739"/>
          </a:xfrm>
          <a:prstGeom prst="rect">
            <a:avLst/>
          </a:prstGeom>
          <a:noFill/>
          <a:ln cap="sq" cmpd="sng" w="19050">
            <a:solidFill>
              <a:srgbClr val="666666"/>
            </a:solidFill>
            <a:prstDash val="solid"/>
            <a:miter lim="800000"/>
            <a:headEnd len="sm" w="sm" type="none"/>
            <a:tailEnd len="sm" w="sm" type="none"/>
          </a:ln>
        </p:spPr>
      </p:pic>
      <p:sp>
        <p:nvSpPr>
          <p:cNvPr id="1018" name="Google Shape;1018;p74"/>
          <p:cNvSpPr/>
          <p:nvPr/>
        </p:nvSpPr>
        <p:spPr>
          <a:xfrm>
            <a:off x="8182573" y="1374414"/>
            <a:ext cx="3801397" cy="1571144"/>
          </a:xfrm>
          <a:prstGeom prst="wedgeRoundRectCallout">
            <a:avLst>
              <a:gd fmla="val -43672" name="adj1"/>
              <a:gd fmla="val 91341" name="adj2"/>
              <a:gd fmla="val 16667" name="adj3"/>
            </a:avLst>
          </a:prstGeom>
          <a:no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019" name="Google Shape;1019;p74"/>
          <p:cNvSpPr/>
          <p:nvPr/>
        </p:nvSpPr>
        <p:spPr>
          <a:xfrm>
            <a:off x="8852546" y="4379200"/>
            <a:ext cx="3206776" cy="1571145"/>
          </a:xfrm>
          <a:prstGeom prst="wedgeRoundRectCallout">
            <a:avLst>
              <a:gd fmla="val -55946" name="adj1"/>
              <a:gd fmla="val -85718" name="adj2"/>
              <a:gd fmla="val 16667" name="adj3"/>
            </a:avLst>
          </a:prstGeom>
          <a:no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020" name="Google Shape;1020;p74"/>
          <p:cNvSpPr txBox="1"/>
          <p:nvPr>
            <p:ph idx="13" type="body"/>
          </p:nvPr>
        </p:nvSpPr>
        <p:spPr>
          <a:xfrm>
            <a:off x="8991285" y="4468187"/>
            <a:ext cx="2885734" cy="1393169"/>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spTree>
      <p:nvGrpSpPr>
        <p:cNvPr id="1021" name="Shape 1021"/>
        <p:cNvGrpSpPr/>
        <p:nvPr/>
      </p:nvGrpSpPr>
      <p:grpSpPr>
        <a:xfrm>
          <a:off x="0" y="0"/>
          <a:ext cx="0" cy="0"/>
          <a:chOff x="0" y="0"/>
          <a:chExt cx="0" cy="0"/>
        </a:xfrm>
      </p:grpSpPr>
      <p:pic>
        <p:nvPicPr>
          <p:cNvPr id="1022" name="Google Shape;1022;p75"/>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1023" name="Google Shape;1023;p75"/>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024" name="Google Shape;1024;p75"/>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1025" name="Google Shape;1025;p75"/>
          <p:cNvCxnSpPr/>
          <p:nvPr/>
        </p:nvCxnSpPr>
        <p:spPr>
          <a:xfrm>
            <a:off x="492554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1026" name="Google Shape;1026;p75"/>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027" name="Google Shape;1027;p75"/>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1028" name="Google Shape;1028;p75"/>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1029" name="Google Shape;1029;p75"/>
          <p:cNvPicPr preferRelativeResize="0"/>
          <p:nvPr/>
        </p:nvPicPr>
        <p:blipFill rotWithShape="1">
          <a:blip r:embed="rId4">
            <a:alphaModFix/>
          </a:blip>
          <a:srcRect b="0" l="0" r="0" t="0"/>
          <a:stretch/>
        </p:blipFill>
        <p:spPr>
          <a:xfrm>
            <a:off x="4458273" y="6324412"/>
            <a:ext cx="529889" cy="497950"/>
          </a:xfrm>
          <a:prstGeom prst="rect">
            <a:avLst/>
          </a:prstGeom>
          <a:noFill/>
          <a:ln>
            <a:noFill/>
          </a:ln>
        </p:spPr>
      </p:pic>
      <p:pic>
        <p:nvPicPr>
          <p:cNvPr descr="A picture containing vector graphics&#10;&#10;Description automatically generated" id="1030" name="Google Shape;1030;p75"/>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1031" name="Google Shape;1031;p75"/>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032" name="Google Shape;1032;p75"/>
          <p:cNvSpPr txBox="1"/>
          <p:nvPr>
            <p:ph idx="1" type="body"/>
          </p:nvPr>
        </p:nvSpPr>
        <p:spPr>
          <a:xfrm>
            <a:off x="421059" y="1739549"/>
            <a:ext cx="6408738" cy="3640137"/>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2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81000" lvl="4" marL="22860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33" name="Google Shape;1033;p75"/>
          <p:cNvSpPr txBox="1"/>
          <p:nvPr>
            <p:ph idx="2" type="body"/>
          </p:nvPr>
        </p:nvSpPr>
        <p:spPr>
          <a:xfrm>
            <a:off x="7182346" y="1811338"/>
            <a:ext cx="4443597" cy="3640137"/>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boxes">
  <p:cSld name="Title, 2 content boxes">
    <p:spTree>
      <p:nvGrpSpPr>
        <p:cNvPr id="1034" name="Shape 1034"/>
        <p:cNvGrpSpPr/>
        <p:nvPr/>
      </p:nvGrpSpPr>
      <p:grpSpPr>
        <a:xfrm>
          <a:off x="0" y="0"/>
          <a:ext cx="0" cy="0"/>
          <a:chOff x="0" y="0"/>
          <a:chExt cx="0" cy="0"/>
        </a:xfrm>
      </p:grpSpPr>
      <p:pic>
        <p:nvPicPr>
          <p:cNvPr id="1035" name="Google Shape;1035;p76"/>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1036" name="Google Shape;1036;p76"/>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037" name="Google Shape;1037;p76"/>
          <p:cNvCxnSpPr/>
          <p:nvPr/>
        </p:nvCxnSpPr>
        <p:spPr>
          <a:xfrm>
            <a:off x="762099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1038" name="Google Shape;1038;p76"/>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1039" name="Google Shape;1039;p76"/>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1040" name="Google Shape;1040;p76"/>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1041" name="Google Shape;1041;p76"/>
          <p:cNvCxnSpPr/>
          <p:nvPr/>
        </p:nvCxnSpPr>
        <p:spPr>
          <a:xfrm>
            <a:off x="22895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042" name="Google Shape;1042;p76"/>
          <p:cNvCxnSpPr/>
          <p:nvPr/>
        </p:nvCxnSpPr>
        <p:spPr>
          <a:xfrm>
            <a:off x="4925549" y="6565900"/>
            <a:ext cx="2082480" cy="0"/>
          </a:xfrm>
          <a:prstGeom prst="straightConnector1">
            <a:avLst/>
          </a:prstGeom>
          <a:noFill/>
          <a:ln cap="flat" cmpd="sng" w="25400">
            <a:solidFill>
              <a:srgbClr val="96C934"/>
            </a:solidFill>
            <a:prstDash val="solid"/>
            <a:miter lim="800000"/>
            <a:headEnd len="sm" w="sm" type="none"/>
            <a:tailEnd len="sm" w="sm" type="none"/>
          </a:ln>
        </p:spPr>
      </p:cxnSp>
      <p:pic>
        <p:nvPicPr>
          <p:cNvPr id="1043" name="Google Shape;1043;p76"/>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1044" name="Google Shape;1044;p76"/>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045" name="Google Shape;1045;p76"/>
          <p:cNvSpPr txBox="1"/>
          <p:nvPr>
            <p:ph idx="1" type="body"/>
          </p:nvPr>
        </p:nvSpPr>
        <p:spPr>
          <a:xfrm>
            <a:off x="1114424" y="1558925"/>
            <a:ext cx="4583491" cy="4441825"/>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46" name="Google Shape;1046;p76"/>
          <p:cNvSpPr txBox="1"/>
          <p:nvPr>
            <p:ph idx="2" type="body"/>
          </p:nvPr>
        </p:nvSpPr>
        <p:spPr>
          <a:xfrm>
            <a:off x="6494085" y="1558924"/>
            <a:ext cx="4583491" cy="4441825"/>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acilitator">
  <p:cSld name="Facilitator">
    <p:spTree>
      <p:nvGrpSpPr>
        <p:cNvPr id="64" name="Shape 64"/>
        <p:cNvGrpSpPr/>
        <p:nvPr/>
      </p:nvGrpSpPr>
      <p:grpSpPr>
        <a:xfrm>
          <a:off x="0" y="0"/>
          <a:ext cx="0" cy="0"/>
          <a:chOff x="0" y="0"/>
          <a:chExt cx="0" cy="0"/>
        </a:xfrm>
      </p:grpSpPr>
      <p:sp>
        <p:nvSpPr>
          <p:cNvPr id="65" name="Google Shape;65;p9"/>
          <p:cNvSpPr/>
          <p:nvPr/>
        </p:nvSpPr>
        <p:spPr>
          <a:xfrm>
            <a:off x="0" y="0"/>
            <a:ext cx="12192000" cy="1291245"/>
          </a:xfrm>
          <a:prstGeom prst="rect">
            <a:avLst/>
          </a:prstGeom>
          <a:solidFill>
            <a:srgbClr val="D7E8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cxnSp>
        <p:nvCxnSpPr>
          <p:cNvPr id="66" name="Google Shape;66;p9"/>
          <p:cNvCxnSpPr/>
          <p:nvPr/>
        </p:nvCxnSpPr>
        <p:spPr>
          <a:xfrm>
            <a:off x="0" y="1291245"/>
            <a:ext cx="12192000" cy="0"/>
          </a:xfrm>
          <a:prstGeom prst="straightConnector1">
            <a:avLst/>
          </a:prstGeom>
          <a:noFill/>
          <a:ln cap="flat" cmpd="sng" w="76200">
            <a:solidFill>
              <a:srgbClr val="96C93F"/>
            </a:solidFill>
            <a:prstDash val="solid"/>
            <a:miter lim="800000"/>
            <a:headEnd len="sm" w="sm" type="none"/>
            <a:tailEnd len="sm" w="sm" type="none"/>
          </a:ln>
        </p:spPr>
      </p:cxnSp>
      <p:pic>
        <p:nvPicPr>
          <p:cNvPr id="67" name="Google Shape;67;p9"/>
          <p:cNvPicPr preferRelativeResize="0"/>
          <p:nvPr/>
        </p:nvPicPr>
        <p:blipFill rotWithShape="1">
          <a:blip r:embed="rId2">
            <a:alphaModFix/>
          </a:blip>
          <a:srcRect b="0" l="0" r="0" t="0"/>
          <a:stretch/>
        </p:blipFill>
        <p:spPr>
          <a:xfrm>
            <a:off x="9220261" y="169846"/>
            <a:ext cx="2816352" cy="856741"/>
          </a:xfrm>
          <a:prstGeom prst="rect">
            <a:avLst/>
          </a:prstGeom>
          <a:noFill/>
          <a:ln>
            <a:noFill/>
          </a:ln>
        </p:spPr>
      </p:pic>
      <p:cxnSp>
        <p:nvCxnSpPr>
          <p:cNvPr id="68" name="Google Shape;68;p9"/>
          <p:cNvCxnSpPr>
            <a:endCxn id="65" idx="2"/>
          </p:cNvCxnSpPr>
          <p:nvPr/>
        </p:nvCxnSpPr>
        <p:spPr>
          <a:xfrm>
            <a:off x="0" y="1291245"/>
            <a:ext cx="6096000" cy="0"/>
          </a:xfrm>
          <a:prstGeom prst="straightConnector1">
            <a:avLst/>
          </a:prstGeom>
          <a:noFill/>
          <a:ln cap="flat" cmpd="sng" w="76200">
            <a:solidFill>
              <a:srgbClr val="96C93F"/>
            </a:solidFill>
            <a:prstDash val="solid"/>
            <a:miter lim="800000"/>
            <a:headEnd len="sm" w="sm" type="none"/>
            <a:tailEnd len="sm" w="sm" type="none"/>
          </a:ln>
        </p:spPr>
      </p:cxnSp>
      <p:pic>
        <p:nvPicPr>
          <p:cNvPr id="69" name="Google Shape;69;p9"/>
          <p:cNvPicPr preferRelativeResize="0"/>
          <p:nvPr/>
        </p:nvPicPr>
        <p:blipFill rotWithShape="1">
          <a:blip r:embed="rId2">
            <a:alphaModFix/>
          </a:blip>
          <a:srcRect b="0" l="0" r="0" t="0"/>
          <a:stretch/>
        </p:blipFill>
        <p:spPr>
          <a:xfrm>
            <a:off x="9220261" y="169846"/>
            <a:ext cx="2816352" cy="856741"/>
          </a:xfrm>
          <a:prstGeom prst="rect">
            <a:avLst/>
          </a:prstGeom>
          <a:noFill/>
          <a:ln>
            <a:noFill/>
          </a:ln>
        </p:spPr>
      </p:pic>
      <p:sp>
        <p:nvSpPr>
          <p:cNvPr id="70" name="Google Shape;70;p9"/>
          <p:cNvSpPr txBox="1"/>
          <p:nvPr>
            <p:ph type="title"/>
          </p:nvPr>
        </p:nvSpPr>
        <p:spPr>
          <a:xfrm>
            <a:off x="0" y="-1"/>
            <a:ext cx="9160042" cy="1251284"/>
          </a:xfrm>
          <a:prstGeom prst="rect">
            <a:avLst/>
          </a:prstGeom>
          <a:noFill/>
          <a:ln>
            <a:noFill/>
          </a:ln>
        </p:spPr>
        <p:txBody>
          <a:bodyPr anchorCtr="0" anchor="ctr" bIns="45700" lIns="274300" spcFirstLastPara="1" rIns="91425" wrap="square" tIns="45700">
            <a:normAutofit/>
          </a:bodyPr>
          <a:lstStyle>
            <a:lvl1pPr lvl="0" marR="0" rtl="0" algn="l">
              <a:lnSpc>
                <a:spcPct val="90000"/>
              </a:lnSpc>
              <a:spcBef>
                <a:spcPts val="0"/>
              </a:spcBef>
              <a:spcAft>
                <a:spcPts val="0"/>
              </a:spcAft>
              <a:buClr>
                <a:srgbClr val="0771BA"/>
              </a:buClr>
              <a:buSzPts val="5000"/>
              <a:buFont typeface="Calibri"/>
              <a:buNone/>
              <a:defRPr b="1" i="0" sz="5000" u="none" cap="none" strike="noStrike">
                <a:solidFill>
                  <a:srgbClr val="0771BA"/>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1" name="Google Shape;71;p9"/>
          <p:cNvSpPr txBox="1"/>
          <p:nvPr>
            <p:ph idx="1" type="body"/>
          </p:nvPr>
        </p:nvSpPr>
        <p:spPr>
          <a:xfrm>
            <a:off x="0" y="5764437"/>
            <a:ext cx="12192000" cy="1093563"/>
          </a:xfrm>
          <a:prstGeom prst="rect">
            <a:avLst/>
          </a:prstGeom>
          <a:noFill/>
          <a:ln>
            <a:noFill/>
          </a:ln>
        </p:spPr>
        <p:txBody>
          <a:bodyPr anchorCtr="1" anchor="ctr" bIns="45700" lIns="91425" spcFirstLastPara="1" rIns="91425" wrap="square" tIns="45700">
            <a:noAutofit/>
          </a:bodyPr>
          <a:lstStyle>
            <a:lvl1pPr indent="-228600" lvl="0" marL="457200" marR="0" rtl="0" algn="ctr">
              <a:lnSpc>
                <a:spcPct val="90000"/>
              </a:lnSpc>
              <a:spcBef>
                <a:spcPts val="1000"/>
              </a:spcBef>
              <a:spcAft>
                <a:spcPts val="0"/>
              </a:spcAft>
              <a:buClr>
                <a:srgbClr val="0771BA"/>
              </a:buClr>
              <a:buSzPts val="4400"/>
              <a:buFont typeface="Arial"/>
              <a:buNone/>
              <a:defRPr b="1" i="0" sz="44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2" name="Google Shape;72;p9"/>
          <p:cNvSpPr txBox="1"/>
          <p:nvPr>
            <p:ph idx="2" type="body"/>
          </p:nvPr>
        </p:nvSpPr>
        <p:spPr>
          <a:xfrm>
            <a:off x="0" y="1657350"/>
            <a:ext cx="12192000" cy="3524250"/>
          </a:xfrm>
          <a:prstGeom prst="rect">
            <a:avLst/>
          </a:prstGeom>
          <a:noFill/>
          <a:ln>
            <a:noFill/>
          </a:ln>
        </p:spPr>
        <p:txBody>
          <a:bodyPr anchorCtr="0" anchor="t" bIns="45700" lIns="457200" spcFirstLastPara="1" rIns="91425" wrap="square" tIns="45700">
            <a:noAutofit/>
          </a:bodyPr>
          <a:lstStyle>
            <a:lvl1pPr indent="-457200" lvl="0" marL="457200" marR="0" rtl="0" algn="l">
              <a:lnSpc>
                <a:spcPct val="100000"/>
              </a:lnSpc>
              <a:spcBef>
                <a:spcPts val="1000"/>
              </a:spcBef>
              <a:spcAft>
                <a:spcPts val="0"/>
              </a:spcAft>
              <a:buClr>
                <a:srgbClr val="0771BA"/>
              </a:buClr>
              <a:buSzPts val="3600"/>
              <a:buFont typeface="Arial"/>
              <a:buChar char="•"/>
              <a:defRPr b="0" i="0" sz="3600" u="none" cap="none" strike="noStrike">
                <a:solidFill>
                  <a:srgbClr val="0771BA"/>
                </a:solidFill>
                <a:latin typeface="Calibri"/>
                <a:ea typeface="Calibri"/>
                <a:cs typeface="Calibri"/>
                <a:sym typeface="Calibri"/>
              </a:defRPr>
            </a:lvl1pPr>
            <a:lvl2pPr indent="-431800" lvl="1" marL="914400" marR="0" rtl="0" algn="l">
              <a:lnSpc>
                <a:spcPct val="100000"/>
              </a:lnSpc>
              <a:spcBef>
                <a:spcPts val="500"/>
              </a:spcBef>
              <a:spcAft>
                <a:spcPts val="0"/>
              </a:spcAft>
              <a:buClr>
                <a:srgbClr val="0771BA"/>
              </a:buClr>
              <a:buSzPts val="3200"/>
              <a:buFont typeface="Arial"/>
              <a:buChar char="•"/>
              <a:defRPr b="0" i="0" sz="3200" u="none" cap="none" strike="noStrike">
                <a:solidFill>
                  <a:srgbClr val="0771BA"/>
                </a:solidFill>
                <a:latin typeface="Calibri"/>
                <a:ea typeface="Calibri"/>
                <a:cs typeface="Calibri"/>
                <a:sym typeface="Calibri"/>
              </a:defRPr>
            </a:lvl2pPr>
            <a:lvl3pPr indent="-406400" lvl="2" marL="1371600" marR="0" rtl="0" algn="l">
              <a:lnSpc>
                <a:spcPct val="100000"/>
              </a:lnSpc>
              <a:spcBef>
                <a:spcPts val="5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3pPr>
            <a:lvl4pPr indent="-381000" lvl="3" marL="1828800" marR="0" rtl="0" algn="l">
              <a:lnSpc>
                <a:spcPct val="10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4pPr>
            <a:lvl5pPr indent="-381000" lvl="4" marL="2286000" marR="0" rtl="0" algn="l">
              <a:lnSpc>
                <a:spcPct val="10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2 content boxes">
  <p:cSld name="1_Title, 2 content boxes">
    <p:spTree>
      <p:nvGrpSpPr>
        <p:cNvPr id="1047" name="Shape 1047"/>
        <p:cNvGrpSpPr/>
        <p:nvPr/>
      </p:nvGrpSpPr>
      <p:grpSpPr>
        <a:xfrm>
          <a:off x="0" y="0"/>
          <a:ext cx="0" cy="0"/>
          <a:chOff x="0" y="0"/>
          <a:chExt cx="0" cy="0"/>
        </a:xfrm>
      </p:grpSpPr>
      <p:pic>
        <p:nvPicPr>
          <p:cNvPr id="1048" name="Google Shape;1048;p77"/>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1049" name="Google Shape;1049;p77"/>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050" name="Google Shape;1050;p77"/>
          <p:cNvCxnSpPr/>
          <p:nvPr/>
        </p:nvCxnSpPr>
        <p:spPr>
          <a:xfrm>
            <a:off x="762099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1051" name="Google Shape;1051;p77"/>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1052" name="Google Shape;1052;p77"/>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1053" name="Google Shape;1053;p77"/>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1054" name="Google Shape;1054;p77"/>
          <p:cNvCxnSpPr/>
          <p:nvPr/>
        </p:nvCxnSpPr>
        <p:spPr>
          <a:xfrm>
            <a:off x="22895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055" name="Google Shape;1055;p77"/>
          <p:cNvCxnSpPr/>
          <p:nvPr/>
        </p:nvCxnSpPr>
        <p:spPr>
          <a:xfrm>
            <a:off x="4925549" y="6565900"/>
            <a:ext cx="2082480" cy="0"/>
          </a:xfrm>
          <a:prstGeom prst="straightConnector1">
            <a:avLst/>
          </a:prstGeom>
          <a:noFill/>
          <a:ln cap="flat" cmpd="sng" w="25400">
            <a:solidFill>
              <a:srgbClr val="96C934"/>
            </a:solidFill>
            <a:prstDash val="solid"/>
            <a:miter lim="800000"/>
            <a:headEnd len="sm" w="sm" type="none"/>
            <a:tailEnd len="sm" w="sm" type="none"/>
          </a:ln>
        </p:spPr>
      </p:cxnSp>
      <p:pic>
        <p:nvPicPr>
          <p:cNvPr id="1056" name="Google Shape;1056;p77"/>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1057" name="Google Shape;1057;p77"/>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058" name="Google Shape;1058;p77"/>
          <p:cNvSpPr txBox="1"/>
          <p:nvPr>
            <p:ph idx="1" type="body"/>
          </p:nvPr>
        </p:nvSpPr>
        <p:spPr>
          <a:xfrm>
            <a:off x="5528247" y="1563523"/>
            <a:ext cx="6168431" cy="4112287"/>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59" name="Google Shape;1059;p77"/>
          <p:cNvSpPr txBox="1"/>
          <p:nvPr>
            <p:ph idx="2" type="body"/>
          </p:nvPr>
        </p:nvSpPr>
        <p:spPr>
          <a:xfrm>
            <a:off x="1660584" y="1604102"/>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60" name="Google Shape;1060;p77"/>
          <p:cNvSpPr txBox="1"/>
          <p:nvPr>
            <p:ph idx="3" type="body"/>
          </p:nvPr>
        </p:nvSpPr>
        <p:spPr>
          <a:xfrm>
            <a:off x="1660585" y="3034440"/>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61" name="Google Shape;1061;p77"/>
          <p:cNvSpPr txBox="1"/>
          <p:nvPr>
            <p:ph idx="4" type="body"/>
          </p:nvPr>
        </p:nvSpPr>
        <p:spPr>
          <a:xfrm>
            <a:off x="1660585" y="4505841"/>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62" name="Google Shape;1062;p77"/>
          <p:cNvSpPr txBox="1"/>
          <p:nvPr>
            <p:ph idx="5" type="body"/>
          </p:nvPr>
        </p:nvSpPr>
        <p:spPr>
          <a:xfrm>
            <a:off x="698500" y="1615215"/>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63" name="Google Shape;1063;p77"/>
          <p:cNvSpPr txBox="1"/>
          <p:nvPr>
            <p:ph idx="6" type="body"/>
          </p:nvPr>
        </p:nvSpPr>
        <p:spPr>
          <a:xfrm>
            <a:off x="698498" y="3040794"/>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64" name="Google Shape;1064;p77"/>
          <p:cNvSpPr txBox="1"/>
          <p:nvPr>
            <p:ph idx="7" type="body"/>
          </p:nvPr>
        </p:nvSpPr>
        <p:spPr>
          <a:xfrm>
            <a:off x="698498" y="4505840"/>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ustom Layout">
  <p:cSld name="3_Custom Layout">
    <p:spTree>
      <p:nvGrpSpPr>
        <p:cNvPr id="1065" name="Shape 1065"/>
        <p:cNvGrpSpPr/>
        <p:nvPr/>
      </p:nvGrpSpPr>
      <p:grpSpPr>
        <a:xfrm>
          <a:off x="0" y="0"/>
          <a:ext cx="0" cy="0"/>
          <a:chOff x="0" y="0"/>
          <a:chExt cx="0" cy="0"/>
        </a:xfrm>
      </p:grpSpPr>
      <p:pic>
        <p:nvPicPr>
          <p:cNvPr id="1066" name="Google Shape;1066;p78"/>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1067" name="Google Shape;1067;p78"/>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068" name="Google Shape;1068;p78"/>
          <p:cNvCxnSpPr/>
          <p:nvPr/>
        </p:nvCxnSpPr>
        <p:spPr>
          <a:xfrm>
            <a:off x="762099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1069" name="Google Shape;1069;p78"/>
          <p:cNvCxnSpPr/>
          <p:nvPr/>
        </p:nvCxnSpPr>
        <p:spPr>
          <a:xfrm>
            <a:off x="10120153" y="6584021"/>
            <a:ext cx="2082480" cy="0"/>
          </a:xfrm>
          <a:prstGeom prst="straightConnector1">
            <a:avLst/>
          </a:prstGeom>
          <a:noFill/>
          <a:ln cap="flat" cmpd="sng" w="25400">
            <a:solidFill>
              <a:srgbClr val="96C934"/>
            </a:solidFill>
            <a:prstDash val="solid"/>
            <a:miter lim="800000"/>
            <a:headEnd len="sm" w="sm" type="none"/>
            <a:tailEnd len="sm" w="sm" type="none"/>
          </a:ln>
        </p:spPr>
      </p:cxnSp>
      <p:pic>
        <p:nvPicPr>
          <p:cNvPr id="1070" name="Google Shape;1070;p78"/>
          <p:cNvPicPr preferRelativeResize="0"/>
          <p:nvPr/>
        </p:nvPicPr>
        <p:blipFill rotWithShape="1">
          <a:blip r:embed="rId3">
            <a:alphaModFix/>
          </a:blip>
          <a:srcRect b="0" l="0" r="0" t="0"/>
          <a:stretch/>
        </p:blipFill>
        <p:spPr>
          <a:xfrm>
            <a:off x="9702615" y="6196177"/>
            <a:ext cx="491968" cy="536174"/>
          </a:xfrm>
          <a:prstGeom prst="rect">
            <a:avLst/>
          </a:prstGeom>
          <a:noFill/>
          <a:ln>
            <a:noFill/>
          </a:ln>
        </p:spPr>
      </p:pic>
      <p:cxnSp>
        <p:nvCxnSpPr>
          <p:cNvPr id="1071" name="Google Shape;1071;p78"/>
          <p:cNvCxnSpPr/>
          <p:nvPr/>
        </p:nvCxnSpPr>
        <p:spPr>
          <a:xfrm>
            <a:off x="22895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072" name="Google Shape;1072;p78"/>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1073" name="Google Shape;1073;p78"/>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1074" name="Google Shape;1074;p78"/>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1075" name="Google Shape;1075;p78"/>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076" name="Google Shape;1076;p78"/>
          <p:cNvSpPr txBox="1"/>
          <p:nvPr>
            <p:ph idx="1" type="body"/>
          </p:nvPr>
        </p:nvSpPr>
        <p:spPr>
          <a:xfrm>
            <a:off x="1265238" y="1692275"/>
            <a:ext cx="9766300" cy="4067175"/>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Custom Layout">
  <p:cSld name="4_Custom Layout">
    <p:spTree>
      <p:nvGrpSpPr>
        <p:cNvPr id="1077" name="Shape 1077"/>
        <p:cNvGrpSpPr/>
        <p:nvPr/>
      </p:nvGrpSpPr>
      <p:grpSpPr>
        <a:xfrm>
          <a:off x="0" y="0"/>
          <a:ext cx="0" cy="0"/>
          <a:chOff x="0" y="0"/>
          <a:chExt cx="0" cy="0"/>
        </a:xfrm>
      </p:grpSpPr>
      <p:pic>
        <p:nvPicPr>
          <p:cNvPr id="1078" name="Google Shape;1078;p79"/>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1079" name="Google Shape;1079;p79"/>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080" name="Google Shape;1080;p79"/>
          <p:cNvCxnSpPr/>
          <p:nvPr/>
        </p:nvCxnSpPr>
        <p:spPr>
          <a:xfrm>
            <a:off x="762099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1081" name="Google Shape;1081;p79"/>
          <p:cNvCxnSpPr/>
          <p:nvPr/>
        </p:nvCxnSpPr>
        <p:spPr>
          <a:xfrm>
            <a:off x="10120153" y="6584021"/>
            <a:ext cx="2082480" cy="0"/>
          </a:xfrm>
          <a:prstGeom prst="straightConnector1">
            <a:avLst/>
          </a:prstGeom>
          <a:noFill/>
          <a:ln cap="flat" cmpd="sng" w="25400">
            <a:solidFill>
              <a:srgbClr val="96C934"/>
            </a:solidFill>
            <a:prstDash val="solid"/>
            <a:miter lim="800000"/>
            <a:headEnd len="sm" w="sm" type="none"/>
            <a:tailEnd len="sm" w="sm" type="none"/>
          </a:ln>
        </p:spPr>
      </p:cxnSp>
      <p:pic>
        <p:nvPicPr>
          <p:cNvPr id="1082" name="Google Shape;1082;p79"/>
          <p:cNvPicPr preferRelativeResize="0"/>
          <p:nvPr/>
        </p:nvPicPr>
        <p:blipFill rotWithShape="1">
          <a:blip r:embed="rId3">
            <a:alphaModFix/>
          </a:blip>
          <a:srcRect b="0" l="0" r="0" t="0"/>
          <a:stretch/>
        </p:blipFill>
        <p:spPr>
          <a:xfrm>
            <a:off x="9702615" y="6196177"/>
            <a:ext cx="491968" cy="536174"/>
          </a:xfrm>
          <a:prstGeom prst="rect">
            <a:avLst/>
          </a:prstGeom>
          <a:noFill/>
          <a:ln>
            <a:noFill/>
          </a:ln>
        </p:spPr>
      </p:pic>
      <p:cxnSp>
        <p:nvCxnSpPr>
          <p:cNvPr id="1083" name="Google Shape;1083;p79"/>
          <p:cNvCxnSpPr/>
          <p:nvPr/>
        </p:nvCxnSpPr>
        <p:spPr>
          <a:xfrm>
            <a:off x="22895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084" name="Google Shape;1084;p79"/>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1085" name="Google Shape;1085;p79"/>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1086" name="Google Shape;1086;p79"/>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1087" name="Google Shape;1087;p79"/>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088" name="Google Shape;1088;p79"/>
          <p:cNvSpPr txBox="1"/>
          <p:nvPr>
            <p:ph idx="1" type="body"/>
          </p:nvPr>
        </p:nvSpPr>
        <p:spPr>
          <a:xfrm>
            <a:off x="1185028" y="1692275"/>
            <a:ext cx="4830762" cy="4067175"/>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89" name="Google Shape;1089;p79"/>
          <p:cNvSpPr txBox="1"/>
          <p:nvPr>
            <p:ph idx="2" type="body"/>
          </p:nvPr>
        </p:nvSpPr>
        <p:spPr>
          <a:xfrm>
            <a:off x="6250420" y="1692275"/>
            <a:ext cx="4756551" cy="4100677"/>
          </a:xfrm>
          <a:prstGeom prst="rect">
            <a:avLst/>
          </a:prstGeom>
          <a:noFill/>
          <a:ln>
            <a:noFill/>
          </a:ln>
        </p:spPr>
        <p:txBody>
          <a:bodyPr anchorCtr="0" anchor="ctr"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Leveled Text, Pic">
  <p:cSld name="Title. Leveled Text, Pic">
    <p:spTree>
      <p:nvGrpSpPr>
        <p:cNvPr id="1090" name="Shape 1090"/>
        <p:cNvGrpSpPr/>
        <p:nvPr/>
      </p:nvGrpSpPr>
      <p:grpSpPr>
        <a:xfrm>
          <a:off x="0" y="0"/>
          <a:ext cx="0" cy="0"/>
          <a:chOff x="0" y="0"/>
          <a:chExt cx="0" cy="0"/>
        </a:xfrm>
      </p:grpSpPr>
      <p:sp>
        <p:nvSpPr>
          <p:cNvPr id="1091" name="Google Shape;1091;p80"/>
          <p:cNvSpPr/>
          <p:nvPr>
            <p:ph idx="2" type="pic"/>
          </p:nvPr>
        </p:nvSpPr>
        <p:spPr>
          <a:xfrm>
            <a:off x="8142818" y="1687513"/>
            <a:ext cx="3587749" cy="3763962"/>
          </a:xfrm>
          <a:prstGeom prst="rect">
            <a:avLst/>
          </a:prstGeom>
          <a:noFill/>
          <a:ln cap="flat" cmpd="sng" w="19050">
            <a:solidFill>
              <a:srgbClr val="666666"/>
            </a:solidFill>
            <a:prstDash val="solid"/>
            <a:round/>
            <a:headEnd len="sm" w="sm" type="none"/>
            <a:tailEnd len="sm" w="sm" type="none"/>
          </a:ln>
        </p:spPr>
      </p:sp>
      <p:sp>
        <p:nvSpPr>
          <p:cNvPr id="1092" name="Google Shape;1092;p80"/>
          <p:cNvSpPr txBox="1"/>
          <p:nvPr>
            <p:ph idx="1" type="body"/>
          </p:nvPr>
        </p:nvSpPr>
        <p:spPr>
          <a:xfrm>
            <a:off x="258234" y="1687513"/>
            <a:ext cx="7884583" cy="3763962"/>
          </a:xfrm>
          <a:prstGeom prst="rect">
            <a:avLst/>
          </a:prstGeom>
          <a:noFill/>
          <a:ln>
            <a:noFill/>
          </a:ln>
        </p:spPr>
        <p:txBody>
          <a:bodyPr anchorCtr="0" anchor="t" bIns="45700" lIns="91425" spcFirstLastPara="1" rIns="91425" wrap="square" tIns="45700">
            <a:norm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93" name="Google Shape;1093;p80"/>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p:cSld name="1_Title and Vertical Text">
    <p:spTree>
      <p:nvGrpSpPr>
        <p:cNvPr id="1099" name="Shape 1099"/>
        <p:cNvGrpSpPr/>
        <p:nvPr/>
      </p:nvGrpSpPr>
      <p:grpSpPr>
        <a:xfrm>
          <a:off x="0" y="0"/>
          <a:ext cx="0" cy="0"/>
          <a:chOff x="0" y="0"/>
          <a:chExt cx="0" cy="0"/>
        </a:xfrm>
      </p:grpSpPr>
      <p:sp>
        <p:nvSpPr>
          <p:cNvPr id="1100" name="Google Shape;1100;p82"/>
          <p:cNvSpPr txBox="1"/>
          <p:nvPr>
            <p:ph type="title"/>
          </p:nvPr>
        </p:nvSpPr>
        <p:spPr>
          <a:xfrm>
            <a:off x="4157805" y="0"/>
            <a:ext cx="5062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101" name="Google Shape;1101;p82"/>
          <p:cNvCxnSpPr/>
          <p:nvPr/>
        </p:nvCxnSpPr>
        <p:spPr>
          <a:xfrm>
            <a:off x="66654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102" name="Google Shape;1102;p82"/>
          <p:cNvCxnSpPr/>
          <p:nvPr/>
        </p:nvCxnSpPr>
        <p:spPr>
          <a:xfrm>
            <a:off x="9360899" y="6565900"/>
            <a:ext cx="2082600" cy="0"/>
          </a:xfrm>
          <a:prstGeom prst="straightConnector1">
            <a:avLst/>
          </a:prstGeom>
          <a:noFill/>
          <a:ln cap="flat" cmpd="sng" w="25400">
            <a:solidFill>
              <a:srgbClr val="96C93E"/>
            </a:solidFill>
            <a:prstDash val="solid"/>
            <a:miter lim="800000"/>
            <a:headEnd len="sm" w="sm" type="none"/>
            <a:tailEnd len="sm" w="sm" type="none"/>
          </a:ln>
        </p:spPr>
      </p:cxnSp>
      <p:pic>
        <p:nvPicPr>
          <p:cNvPr id="1103" name="Google Shape;1103;p82"/>
          <p:cNvPicPr preferRelativeResize="0"/>
          <p:nvPr/>
        </p:nvPicPr>
        <p:blipFill rotWithShape="1">
          <a:blip r:embed="rId2">
            <a:alphaModFix/>
          </a:blip>
          <a:srcRect b="0" l="0" r="0" t="0"/>
          <a:stretch/>
        </p:blipFill>
        <p:spPr>
          <a:xfrm>
            <a:off x="6134673" y="6324412"/>
            <a:ext cx="529889" cy="497951"/>
          </a:xfrm>
          <a:prstGeom prst="rect">
            <a:avLst/>
          </a:prstGeom>
          <a:noFill/>
          <a:ln>
            <a:noFill/>
          </a:ln>
        </p:spPr>
      </p:pic>
      <p:pic>
        <p:nvPicPr>
          <p:cNvPr descr="A picture containing vector graphics&#10;&#10;Description automatically generated" id="1104" name="Google Shape;1104;p82"/>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cxnSp>
        <p:nvCxnSpPr>
          <p:cNvPr id="1105" name="Google Shape;1105;p82"/>
          <p:cNvCxnSpPr/>
          <p:nvPr/>
        </p:nvCxnSpPr>
        <p:spPr>
          <a:xfrm>
            <a:off x="4029444" y="6565900"/>
            <a:ext cx="2082600" cy="0"/>
          </a:xfrm>
          <a:prstGeom prst="straightConnector1">
            <a:avLst/>
          </a:prstGeom>
          <a:noFill/>
          <a:ln cap="flat" cmpd="sng" w="25400">
            <a:solidFill>
              <a:srgbClr val="0771BA"/>
            </a:solidFill>
            <a:prstDash val="solid"/>
            <a:miter lim="800000"/>
            <a:headEnd len="sm" w="sm" type="none"/>
            <a:tailEnd len="sm" w="sm" type="none"/>
          </a:ln>
        </p:spPr>
      </p:cxnSp>
      <p:pic>
        <p:nvPicPr>
          <p:cNvPr id="1106" name="Google Shape;1106;p82"/>
          <p:cNvPicPr preferRelativeResize="0"/>
          <p:nvPr/>
        </p:nvPicPr>
        <p:blipFill rotWithShape="1">
          <a:blip r:embed="rId4">
            <a:alphaModFix/>
          </a:blip>
          <a:srcRect b="0" l="0" r="0" t="0"/>
          <a:stretch/>
        </p:blipFill>
        <p:spPr>
          <a:xfrm>
            <a:off x="3847875" y="6251086"/>
            <a:ext cx="309929" cy="493980"/>
          </a:xfrm>
          <a:prstGeom prst="rect">
            <a:avLst/>
          </a:prstGeom>
          <a:noFill/>
          <a:ln>
            <a:noFill/>
          </a:ln>
        </p:spPr>
      </p:pic>
      <p:pic>
        <p:nvPicPr>
          <p:cNvPr id="1107" name="Google Shape;1107;p82"/>
          <p:cNvPicPr preferRelativeResize="0"/>
          <p:nvPr/>
        </p:nvPicPr>
        <p:blipFill rotWithShape="1">
          <a:blip r:embed="rId5">
            <a:alphaModFix/>
          </a:blip>
          <a:srcRect b="0" l="0" r="0" t="0"/>
          <a:stretch/>
        </p:blipFill>
        <p:spPr>
          <a:xfrm>
            <a:off x="11442513" y="6196177"/>
            <a:ext cx="491968" cy="536174"/>
          </a:xfrm>
          <a:prstGeom prst="rect">
            <a:avLst/>
          </a:prstGeom>
          <a:noFill/>
          <a:ln>
            <a:noFill/>
          </a:ln>
        </p:spPr>
      </p:pic>
      <p:sp>
        <p:nvSpPr>
          <p:cNvPr id="1108" name="Google Shape;1108;p82"/>
          <p:cNvSpPr txBox="1"/>
          <p:nvPr>
            <p:ph idx="1" type="body"/>
          </p:nvPr>
        </p:nvSpPr>
        <p:spPr>
          <a:xfrm>
            <a:off x="3921664" y="1901395"/>
            <a:ext cx="7773000" cy="3905700"/>
          </a:xfrm>
          <a:prstGeom prst="rect">
            <a:avLst/>
          </a:prstGeom>
          <a:noFill/>
          <a:ln>
            <a:noFill/>
          </a:ln>
        </p:spPr>
        <p:txBody>
          <a:bodyPr anchorCtr="0" anchor="t" bIns="45700" lIns="91425" spcFirstLastPara="1" rIns="91425" wrap="square" tIns="45700">
            <a:noAutofit/>
          </a:bodyPr>
          <a:lstStyle>
            <a:lvl1pPr indent="-444500" lvl="0" marL="457200" marR="0" rtl="0" algn="l">
              <a:lnSpc>
                <a:spcPct val="100000"/>
              </a:lnSpc>
              <a:spcBef>
                <a:spcPts val="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1pPr>
            <a:lvl2pPr indent="-444500" lvl="1" marL="914400" marR="0" rtl="0" algn="l">
              <a:lnSpc>
                <a:spcPct val="100000"/>
              </a:lnSpc>
              <a:spcBef>
                <a:spcPts val="24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2pPr>
            <a:lvl3pPr indent="-444500" lvl="2" marL="13716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3pPr>
            <a:lvl4pPr indent="-444500" lvl="3" marL="18288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4pPr>
            <a:lvl5pPr indent="-444500" lvl="4" marL="22860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12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09" name="Google Shape;1109;p82"/>
          <p:cNvSpPr/>
          <p:nvPr>
            <p:ph idx="2" type="pic"/>
          </p:nvPr>
        </p:nvSpPr>
        <p:spPr>
          <a:xfrm>
            <a:off x="457146" y="524736"/>
            <a:ext cx="2514600" cy="2935200"/>
          </a:xfrm>
          <a:prstGeom prst="rect">
            <a:avLst/>
          </a:prstGeom>
          <a:noFill/>
          <a:ln>
            <a:noFill/>
          </a:ln>
        </p:spPr>
      </p:sp>
      <p:sp>
        <p:nvSpPr>
          <p:cNvPr id="1110" name="Google Shape;1110;p82"/>
          <p:cNvSpPr txBox="1"/>
          <p:nvPr>
            <p:ph idx="3" type="body"/>
          </p:nvPr>
        </p:nvSpPr>
        <p:spPr>
          <a:xfrm>
            <a:off x="320842" y="3655268"/>
            <a:ext cx="2823300" cy="2151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100"/>
              <a:buFont typeface="Noto Sans Symbols"/>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Reading tip with pic and conversation bubbles">
  <p:cSld name="2 Reading tip with pic and conversation bubbles">
    <p:spTree>
      <p:nvGrpSpPr>
        <p:cNvPr id="1111" name="Shape 1111"/>
        <p:cNvGrpSpPr/>
        <p:nvPr/>
      </p:nvGrpSpPr>
      <p:grpSpPr>
        <a:xfrm>
          <a:off x="0" y="0"/>
          <a:ext cx="0" cy="0"/>
          <a:chOff x="0" y="0"/>
          <a:chExt cx="0" cy="0"/>
        </a:xfrm>
      </p:grpSpPr>
      <p:sp>
        <p:nvSpPr>
          <p:cNvPr id="1112" name="Google Shape;1112;p83"/>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13" name="Google Shape;1113;p83"/>
          <p:cNvSpPr txBox="1"/>
          <p:nvPr>
            <p:ph idx="1" type="body"/>
          </p:nvPr>
        </p:nvSpPr>
        <p:spPr>
          <a:xfrm>
            <a:off x="207818" y="1577975"/>
            <a:ext cx="29892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14" name="Google Shape;1114;p83"/>
          <p:cNvSpPr txBox="1"/>
          <p:nvPr>
            <p:ph idx="2" type="body"/>
          </p:nvPr>
        </p:nvSpPr>
        <p:spPr>
          <a:xfrm>
            <a:off x="207817" y="3992563"/>
            <a:ext cx="30201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1115" name="Google Shape;1115;p83"/>
          <p:cNvCxnSpPr/>
          <p:nvPr/>
        </p:nvCxnSpPr>
        <p:spPr>
          <a:xfrm>
            <a:off x="40294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116" name="Google Shape;1116;p83"/>
          <p:cNvCxnSpPr/>
          <p:nvPr/>
        </p:nvCxnSpPr>
        <p:spPr>
          <a:xfrm>
            <a:off x="66654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1117" name="Google Shape;1117;p83"/>
          <p:cNvCxnSpPr/>
          <p:nvPr/>
        </p:nvCxnSpPr>
        <p:spPr>
          <a:xfrm>
            <a:off x="93608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118" name="Google Shape;1118;p83"/>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descr="A picture containing vector graphics&#10;&#10;Description automatically generated" id="1119" name="Google Shape;1119;p83"/>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pic>
        <p:nvPicPr>
          <p:cNvPr id="1120" name="Google Shape;1120;p83"/>
          <p:cNvPicPr preferRelativeResize="0"/>
          <p:nvPr/>
        </p:nvPicPr>
        <p:blipFill rotWithShape="1">
          <a:blip r:embed="rId4">
            <a:alphaModFix/>
          </a:blip>
          <a:srcRect b="0" l="0" r="0" t="0"/>
          <a:stretch/>
        </p:blipFill>
        <p:spPr>
          <a:xfrm>
            <a:off x="6134673" y="6324412"/>
            <a:ext cx="529889" cy="497950"/>
          </a:xfrm>
          <a:prstGeom prst="rect">
            <a:avLst/>
          </a:prstGeom>
          <a:noFill/>
          <a:ln>
            <a:noFill/>
          </a:ln>
        </p:spPr>
      </p:pic>
      <p:pic>
        <p:nvPicPr>
          <p:cNvPr id="1121" name="Google Shape;1121;p83"/>
          <p:cNvPicPr preferRelativeResize="0"/>
          <p:nvPr/>
        </p:nvPicPr>
        <p:blipFill rotWithShape="1">
          <a:blip r:embed="rId5">
            <a:alphaModFix/>
          </a:blip>
          <a:srcRect b="0" l="0" r="0" t="0"/>
          <a:stretch/>
        </p:blipFill>
        <p:spPr>
          <a:xfrm>
            <a:off x="3847875" y="6251086"/>
            <a:ext cx="309929" cy="493980"/>
          </a:xfrm>
          <a:prstGeom prst="rect">
            <a:avLst/>
          </a:prstGeom>
          <a:noFill/>
          <a:ln>
            <a:noFill/>
          </a:ln>
        </p:spPr>
      </p:pic>
      <p:pic>
        <p:nvPicPr>
          <p:cNvPr descr="A picture containing person, indoor, table&#10;&#10;Description generated with very high confidence" id="1122" name="Google Shape;1122;p83"/>
          <p:cNvPicPr preferRelativeResize="0"/>
          <p:nvPr/>
        </p:nvPicPr>
        <p:blipFill rotWithShape="1">
          <a:blip r:embed="rId6">
            <a:alphaModFix/>
          </a:blip>
          <a:srcRect b="0" l="0" r="0" t="0"/>
          <a:stretch/>
        </p:blipFill>
        <p:spPr>
          <a:xfrm>
            <a:off x="6533129" y="2343959"/>
            <a:ext cx="2453431" cy="3680153"/>
          </a:xfrm>
          <a:prstGeom prst="rect">
            <a:avLst/>
          </a:prstGeom>
          <a:noFill/>
          <a:ln cap="sq" cmpd="sng" w="19050">
            <a:solidFill>
              <a:srgbClr val="666666"/>
            </a:solidFill>
            <a:prstDash val="solid"/>
            <a:miter lim="800000"/>
            <a:headEnd len="sm" w="sm" type="none"/>
            <a:tailEnd len="sm" w="sm" type="none"/>
          </a:ln>
        </p:spPr>
      </p:pic>
      <p:sp>
        <p:nvSpPr>
          <p:cNvPr id="1123" name="Google Shape;1123;p83"/>
          <p:cNvSpPr/>
          <p:nvPr/>
        </p:nvSpPr>
        <p:spPr>
          <a:xfrm rot="949803">
            <a:off x="8632588" y="1934638"/>
            <a:ext cx="3479666" cy="2748714"/>
          </a:xfrm>
          <a:prstGeom prst="wedgeEllipseCallout">
            <a:avLst>
              <a:gd fmla="val -20833" name="adj1"/>
              <a:gd fmla="val 62500" name="adj2"/>
            </a:avLst>
          </a:prstGeom>
          <a:noFill/>
          <a:ln cap="flat" cmpd="sng" w="57150">
            <a:solidFill>
              <a:srgbClr val="666666"/>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124" name="Google Shape;1124;p83"/>
          <p:cNvSpPr/>
          <p:nvPr/>
        </p:nvSpPr>
        <p:spPr>
          <a:xfrm flipH="1" rot="-2036003">
            <a:off x="3537616" y="1994864"/>
            <a:ext cx="3036928" cy="2147042"/>
          </a:xfrm>
          <a:prstGeom prst="wedgeEllipseCallout">
            <a:avLst>
              <a:gd fmla="val -20833" name="adj1"/>
              <a:gd fmla="val 62500" name="adj2"/>
            </a:avLst>
          </a:prstGeom>
          <a:noFill/>
          <a:ln cap="flat" cmpd="sng" w="57150">
            <a:solidFill>
              <a:srgbClr val="666666"/>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125" name="Google Shape;1125;p83"/>
          <p:cNvSpPr txBox="1"/>
          <p:nvPr>
            <p:ph idx="3" type="body"/>
          </p:nvPr>
        </p:nvSpPr>
        <p:spPr>
          <a:xfrm rot="-2153668">
            <a:off x="3954263" y="2367682"/>
            <a:ext cx="2234544" cy="140894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26" name="Google Shape;1126;p83"/>
          <p:cNvSpPr txBox="1"/>
          <p:nvPr>
            <p:ph idx="4" type="body"/>
          </p:nvPr>
        </p:nvSpPr>
        <p:spPr>
          <a:xfrm rot="860265">
            <a:off x="9153636" y="2384138"/>
            <a:ext cx="2405938" cy="1828793"/>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27" name="Google Shape;1127;p83"/>
          <p:cNvSpPr txBox="1"/>
          <p:nvPr>
            <p:ph idx="5" type="body"/>
          </p:nvPr>
        </p:nvSpPr>
        <p:spPr>
          <a:xfrm>
            <a:off x="162285" y="227488"/>
            <a:ext cx="3190500" cy="8655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771BA"/>
              </a:buClr>
              <a:buSzPts val="2800"/>
              <a:buFont typeface="Arial"/>
              <a:buNone/>
              <a:defRPr b="1"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Reading tip with open slide">
  <p:cSld name="2 Reading tip with open slide">
    <p:spTree>
      <p:nvGrpSpPr>
        <p:cNvPr id="1128" name="Shape 1128"/>
        <p:cNvGrpSpPr/>
        <p:nvPr/>
      </p:nvGrpSpPr>
      <p:grpSpPr>
        <a:xfrm>
          <a:off x="0" y="0"/>
          <a:ext cx="0" cy="0"/>
          <a:chOff x="0" y="0"/>
          <a:chExt cx="0" cy="0"/>
        </a:xfrm>
      </p:grpSpPr>
      <p:sp>
        <p:nvSpPr>
          <p:cNvPr id="1129" name="Google Shape;1129;p84"/>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30" name="Google Shape;1130;p84"/>
          <p:cNvSpPr txBox="1"/>
          <p:nvPr>
            <p:ph idx="1" type="body"/>
          </p:nvPr>
        </p:nvSpPr>
        <p:spPr>
          <a:xfrm>
            <a:off x="162285" y="227488"/>
            <a:ext cx="3190500" cy="8655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771BA"/>
              </a:buClr>
              <a:buSzPts val="2800"/>
              <a:buFont typeface="Arial"/>
              <a:buNone/>
              <a:defRPr b="1"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31" name="Google Shape;1131;p84"/>
          <p:cNvSpPr txBox="1"/>
          <p:nvPr>
            <p:ph idx="2" type="body"/>
          </p:nvPr>
        </p:nvSpPr>
        <p:spPr>
          <a:xfrm>
            <a:off x="162285" y="1411720"/>
            <a:ext cx="31728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32" name="Google Shape;1132;p84"/>
          <p:cNvSpPr txBox="1"/>
          <p:nvPr>
            <p:ph idx="3" type="body"/>
          </p:nvPr>
        </p:nvSpPr>
        <p:spPr>
          <a:xfrm>
            <a:off x="180109" y="3992563"/>
            <a:ext cx="31728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1133" name="Google Shape;1133;p84"/>
          <p:cNvCxnSpPr/>
          <p:nvPr/>
        </p:nvCxnSpPr>
        <p:spPr>
          <a:xfrm>
            <a:off x="40294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134" name="Google Shape;1134;p84"/>
          <p:cNvCxnSpPr/>
          <p:nvPr/>
        </p:nvCxnSpPr>
        <p:spPr>
          <a:xfrm>
            <a:off x="66654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1135" name="Google Shape;1135;p84"/>
          <p:cNvCxnSpPr/>
          <p:nvPr/>
        </p:nvCxnSpPr>
        <p:spPr>
          <a:xfrm>
            <a:off x="93608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136" name="Google Shape;1136;p84"/>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descr="A picture containing vector graphics&#10;&#10;Description automatically generated" id="1137" name="Google Shape;1137;p84"/>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pic>
        <p:nvPicPr>
          <p:cNvPr id="1138" name="Google Shape;1138;p84"/>
          <p:cNvPicPr preferRelativeResize="0"/>
          <p:nvPr/>
        </p:nvPicPr>
        <p:blipFill rotWithShape="1">
          <a:blip r:embed="rId4">
            <a:alphaModFix/>
          </a:blip>
          <a:srcRect b="0" l="0" r="0" t="0"/>
          <a:stretch/>
        </p:blipFill>
        <p:spPr>
          <a:xfrm>
            <a:off x="6134673" y="6324412"/>
            <a:ext cx="529889" cy="497950"/>
          </a:xfrm>
          <a:prstGeom prst="rect">
            <a:avLst/>
          </a:prstGeom>
          <a:noFill/>
          <a:ln>
            <a:noFill/>
          </a:ln>
        </p:spPr>
      </p:pic>
      <p:pic>
        <p:nvPicPr>
          <p:cNvPr id="1139" name="Google Shape;1139;p84"/>
          <p:cNvPicPr preferRelativeResize="0"/>
          <p:nvPr/>
        </p:nvPicPr>
        <p:blipFill rotWithShape="1">
          <a:blip r:embed="rId5">
            <a:alphaModFix/>
          </a:blip>
          <a:srcRect b="0" l="0" r="0" t="0"/>
          <a:stretch/>
        </p:blipFill>
        <p:spPr>
          <a:xfrm>
            <a:off x="3847875" y="6251086"/>
            <a:ext cx="309929" cy="493980"/>
          </a:xfrm>
          <a:prstGeom prst="rect">
            <a:avLst/>
          </a:prstGeom>
          <a:noFill/>
          <a:ln>
            <a:noFill/>
          </a:ln>
        </p:spPr>
      </p:pic>
      <p:sp>
        <p:nvSpPr>
          <p:cNvPr id="1140" name="Google Shape;1140;p84"/>
          <p:cNvSpPr txBox="1"/>
          <p:nvPr>
            <p:ph idx="4" type="body"/>
          </p:nvPr>
        </p:nvSpPr>
        <p:spPr>
          <a:xfrm>
            <a:off x="4104471" y="1818827"/>
            <a:ext cx="7542000" cy="897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41" name="Google Shape;1141;p84"/>
          <p:cNvSpPr txBox="1"/>
          <p:nvPr>
            <p:ph idx="5" type="body"/>
          </p:nvPr>
        </p:nvSpPr>
        <p:spPr>
          <a:xfrm>
            <a:off x="3969386" y="3243174"/>
            <a:ext cx="3410400" cy="897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42" name="Google Shape;1142;p84"/>
          <p:cNvSpPr txBox="1"/>
          <p:nvPr>
            <p:ph idx="6" type="body"/>
          </p:nvPr>
        </p:nvSpPr>
        <p:spPr>
          <a:xfrm>
            <a:off x="3987210" y="4810036"/>
            <a:ext cx="3410400" cy="897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43" name="Google Shape;1143;p84"/>
          <p:cNvSpPr txBox="1"/>
          <p:nvPr>
            <p:ph idx="7" type="body"/>
          </p:nvPr>
        </p:nvSpPr>
        <p:spPr>
          <a:xfrm>
            <a:off x="7676147" y="3224908"/>
            <a:ext cx="3970200" cy="897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144" name="Shape 1144"/>
        <p:cNvGrpSpPr/>
        <p:nvPr/>
      </p:nvGrpSpPr>
      <p:grpSpPr>
        <a:xfrm>
          <a:off x="0" y="0"/>
          <a:ext cx="0" cy="0"/>
          <a:chOff x="0" y="0"/>
          <a:chExt cx="0" cy="0"/>
        </a:xfrm>
      </p:grpSpPr>
      <p:sp>
        <p:nvSpPr>
          <p:cNvPr id="1145" name="Google Shape;1145;p85"/>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46" name="Google Shape;1146;p85"/>
          <p:cNvSpPr txBox="1"/>
          <p:nvPr>
            <p:ph idx="1" type="body"/>
          </p:nvPr>
        </p:nvSpPr>
        <p:spPr>
          <a:xfrm>
            <a:off x="0" y="227488"/>
            <a:ext cx="3497400" cy="549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1"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47" name="Google Shape;1147;p85"/>
          <p:cNvSpPr txBox="1"/>
          <p:nvPr>
            <p:ph idx="2" type="body"/>
          </p:nvPr>
        </p:nvSpPr>
        <p:spPr>
          <a:xfrm>
            <a:off x="0" y="1577975"/>
            <a:ext cx="35370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48" name="Google Shape;1148;p85"/>
          <p:cNvSpPr txBox="1"/>
          <p:nvPr>
            <p:ph idx="3" type="body"/>
          </p:nvPr>
        </p:nvSpPr>
        <p:spPr>
          <a:xfrm>
            <a:off x="-39687" y="3992563"/>
            <a:ext cx="35370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49" name="Google Shape;1149;p85"/>
          <p:cNvSpPr txBox="1"/>
          <p:nvPr>
            <p:ph idx="4" type="body"/>
          </p:nvPr>
        </p:nvSpPr>
        <p:spPr>
          <a:xfrm>
            <a:off x="3790950" y="1944688"/>
            <a:ext cx="8140800" cy="41544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1150" name="Google Shape;1150;p85"/>
          <p:cNvCxnSpPr/>
          <p:nvPr/>
        </p:nvCxnSpPr>
        <p:spPr>
          <a:xfrm>
            <a:off x="40294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151" name="Google Shape;1151;p85"/>
          <p:cNvCxnSpPr/>
          <p:nvPr/>
        </p:nvCxnSpPr>
        <p:spPr>
          <a:xfrm>
            <a:off x="66654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1152" name="Google Shape;1152;p85"/>
          <p:cNvCxnSpPr/>
          <p:nvPr/>
        </p:nvCxnSpPr>
        <p:spPr>
          <a:xfrm>
            <a:off x="93608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153" name="Google Shape;1153;p85"/>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descr="A picture containing vector graphics&#10;&#10;Description automatically generated" id="1154" name="Google Shape;1154;p85"/>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pic>
        <p:nvPicPr>
          <p:cNvPr id="1155" name="Google Shape;1155;p85"/>
          <p:cNvPicPr preferRelativeResize="0"/>
          <p:nvPr/>
        </p:nvPicPr>
        <p:blipFill rotWithShape="1">
          <a:blip r:embed="rId4">
            <a:alphaModFix/>
          </a:blip>
          <a:srcRect b="0" l="0" r="0" t="0"/>
          <a:stretch/>
        </p:blipFill>
        <p:spPr>
          <a:xfrm>
            <a:off x="6134673" y="6324412"/>
            <a:ext cx="529889" cy="497950"/>
          </a:xfrm>
          <a:prstGeom prst="rect">
            <a:avLst/>
          </a:prstGeom>
          <a:noFill/>
          <a:ln>
            <a:noFill/>
          </a:ln>
        </p:spPr>
      </p:pic>
      <p:pic>
        <p:nvPicPr>
          <p:cNvPr id="1156" name="Google Shape;1156;p85"/>
          <p:cNvPicPr preferRelativeResize="0"/>
          <p:nvPr/>
        </p:nvPicPr>
        <p:blipFill rotWithShape="1">
          <a:blip r:embed="rId5">
            <a:alphaModFix/>
          </a:blip>
          <a:srcRect b="0" l="0" r="0" t="0"/>
          <a:stretch/>
        </p:blipFill>
        <p:spPr>
          <a:xfrm>
            <a:off x="3847875" y="6251086"/>
            <a:ext cx="309929" cy="493980"/>
          </a:xfrm>
          <a:prstGeom prst="rect">
            <a:avLst/>
          </a:prstGeom>
          <a:noFill/>
          <a:ln>
            <a:noFill/>
          </a:ln>
        </p:spPr>
      </p:pic>
    </p:spTree>
  </p:cSld>
  <p:clrMapOvr>
    <a:masterClrMapping/>
  </p:clrMapOvr>
</p:sldLayout>
</file>

<file path=ppt/slideLayouts/slideLayout7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1157" name="Shape 1157"/>
        <p:cNvGrpSpPr/>
        <p:nvPr/>
      </p:nvGrpSpPr>
      <p:grpSpPr>
        <a:xfrm>
          <a:off x="0" y="0"/>
          <a:ext cx="0" cy="0"/>
          <a:chOff x="0" y="0"/>
          <a:chExt cx="0" cy="0"/>
        </a:xfrm>
      </p:grpSpPr>
      <p:sp>
        <p:nvSpPr>
          <p:cNvPr id="1158" name="Google Shape;1158;p86"/>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1159" name="Google Shape;1159;p86"/>
          <p:cNvPicPr preferRelativeResize="0"/>
          <p:nvPr/>
        </p:nvPicPr>
        <p:blipFill rotWithShape="1">
          <a:blip r:embed="rId2">
            <a:alphaModFix/>
          </a:blip>
          <a:srcRect b="0" l="0" r="0" t="0"/>
          <a:stretch/>
        </p:blipFill>
        <p:spPr>
          <a:xfrm>
            <a:off x="3837047" y="6246434"/>
            <a:ext cx="309931" cy="493980"/>
          </a:xfrm>
          <a:prstGeom prst="rect">
            <a:avLst/>
          </a:prstGeom>
          <a:noFill/>
          <a:ln>
            <a:noFill/>
          </a:ln>
        </p:spPr>
      </p:pic>
      <p:cxnSp>
        <p:nvCxnSpPr>
          <p:cNvPr id="1160" name="Google Shape;1160;p86"/>
          <p:cNvCxnSpPr/>
          <p:nvPr/>
        </p:nvCxnSpPr>
        <p:spPr>
          <a:xfrm>
            <a:off x="40294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161" name="Google Shape;1161;p86"/>
          <p:cNvCxnSpPr/>
          <p:nvPr/>
        </p:nvCxnSpPr>
        <p:spPr>
          <a:xfrm>
            <a:off x="66654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162" name="Google Shape;1162;p86"/>
          <p:cNvCxnSpPr/>
          <p:nvPr/>
        </p:nvCxnSpPr>
        <p:spPr>
          <a:xfrm>
            <a:off x="93608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163" name="Google Shape;1163;p86"/>
          <p:cNvPicPr preferRelativeResize="0"/>
          <p:nvPr/>
        </p:nvPicPr>
        <p:blipFill rotWithShape="1">
          <a:blip r:embed="rId3">
            <a:alphaModFix/>
          </a:blip>
          <a:srcRect b="0" l="0" r="0" t="0"/>
          <a:stretch/>
        </p:blipFill>
        <p:spPr>
          <a:xfrm>
            <a:off x="11442515" y="6196177"/>
            <a:ext cx="491969" cy="536174"/>
          </a:xfrm>
          <a:prstGeom prst="rect">
            <a:avLst/>
          </a:prstGeom>
          <a:noFill/>
          <a:ln>
            <a:noFill/>
          </a:ln>
        </p:spPr>
      </p:pic>
      <p:pic>
        <p:nvPicPr>
          <p:cNvPr id="1164" name="Google Shape;1164;p86"/>
          <p:cNvPicPr preferRelativeResize="0"/>
          <p:nvPr/>
        </p:nvPicPr>
        <p:blipFill rotWithShape="1">
          <a:blip r:embed="rId4">
            <a:alphaModFix/>
          </a:blip>
          <a:srcRect b="0" l="0" r="0" t="0"/>
          <a:stretch/>
        </p:blipFill>
        <p:spPr>
          <a:xfrm>
            <a:off x="6134673" y="6324412"/>
            <a:ext cx="529889" cy="497951"/>
          </a:xfrm>
          <a:prstGeom prst="rect">
            <a:avLst/>
          </a:prstGeom>
          <a:noFill/>
          <a:ln>
            <a:noFill/>
          </a:ln>
        </p:spPr>
      </p:pic>
      <p:pic>
        <p:nvPicPr>
          <p:cNvPr descr="A picture containing vector graphics&#10;&#10;Description automatically generated" id="1165" name="Google Shape;1165;p86"/>
          <p:cNvPicPr preferRelativeResize="0"/>
          <p:nvPr/>
        </p:nvPicPr>
        <p:blipFill rotWithShape="1">
          <a:blip r:embed="rId5">
            <a:alphaModFix/>
          </a:blip>
          <a:srcRect b="0" l="0" r="0" t="0"/>
          <a:stretch/>
        </p:blipFill>
        <p:spPr>
          <a:xfrm>
            <a:off x="8721174" y="6196177"/>
            <a:ext cx="687747" cy="615553"/>
          </a:xfrm>
          <a:prstGeom prst="rect">
            <a:avLst/>
          </a:prstGeom>
          <a:noFill/>
          <a:ln>
            <a:noFill/>
          </a:ln>
        </p:spPr>
      </p:pic>
    </p:spTree>
  </p:cSld>
  <p:clrMapOvr>
    <a:masterClrMapping/>
  </p:clrMapOvr>
</p:sldLayout>
</file>

<file path=ppt/slideLayouts/slideLayout7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1166" name="Shape 1166"/>
        <p:cNvGrpSpPr/>
        <p:nvPr/>
      </p:nvGrpSpPr>
      <p:grpSpPr>
        <a:xfrm>
          <a:off x="0" y="0"/>
          <a:ext cx="0" cy="0"/>
          <a:chOff x="0" y="0"/>
          <a:chExt cx="0" cy="0"/>
        </a:xfrm>
      </p:grpSpPr>
      <p:sp>
        <p:nvSpPr>
          <p:cNvPr id="1167" name="Google Shape;1167;p87"/>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168" name="Google Shape;1168;p87"/>
          <p:cNvCxnSpPr/>
          <p:nvPr/>
        </p:nvCxnSpPr>
        <p:spPr>
          <a:xfrm>
            <a:off x="40294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169" name="Google Shape;1169;p87"/>
          <p:cNvCxnSpPr/>
          <p:nvPr/>
        </p:nvCxnSpPr>
        <p:spPr>
          <a:xfrm>
            <a:off x="66654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1170" name="Google Shape;1170;p87"/>
          <p:cNvCxnSpPr/>
          <p:nvPr/>
        </p:nvCxnSpPr>
        <p:spPr>
          <a:xfrm>
            <a:off x="93608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171" name="Google Shape;1171;p87"/>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descr="A picture containing vector graphics&#10;&#10;Description automatically generated" id="1172" name="Google Shape;1172;p87"/>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pic>
        <p:nvPicPr>
          <p:cNvPr id="1173" name="Google Shape;1173;p87"/>
          <p:cNvPicPr preferRelativeResize="0"/>
          <p:nvPr/>
        </p:nvPicPr>
        <p:blipFill rotWithShape="1">
          <a:blip r:embed="rId4">
            <a:alphaModFix/>
          </a:blip>
          <a:srcRect b="0" l="0" r="0" t="0"/>
          <a:stretch/>
        </p:blipFill>
        <p:spPr>
          <a:xfrm>
            <a:off x="6134673" y="6324412"/>
            <a:ext cx="529889" cy="497950"/>
          </a:xfrm>
          <a:prstGeom prst="rect">
            <a:avLst/>
          </a:prstGeom>
          <a:noFill/>
          <a:ln>
            <a:noFill/>
          </a:ln>
        </p:spPr>
      </p:pic>
      <p:pic>
        <p:nvPicPr>
          <p:cNvPr id="1174" name="Google Shape;1174;p87"/>
          <p:cNvPicPr preferRelativeResize="0"/>
          <p:nvPr/>
        </p:nvPicPr>
        <p:blipFill rotWithShape="1">
          <a:blip r:embed="rId5">
            <a:alphaModFix/>
          </a:blip>
          <a:srcRect b="0" l="0" r="0" t="0"/>
          <a:stretch/>
        </p:blipFill>
        <p:spPr>
          <a:xfrm>
            <a:off x="3847875" y="6251086"/>
            <a:ext cx="309929" cy="49398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elcome 4 Points, Pic">
  <p:cSld name="1_Welcome 4 Points, Pic">
    <p:spTree>
      <p:nvGrpSpPr>
        <p:cNvPr id="78" name="Shape 78"/>
        <p:cNvGrpSpPr/>
        <p:nvPr/>
      </p:nvGrpSpPr>
      <p:grpSpPr>
        <a:xfrm>
          <a:off x="0" y="0"/>
          <a:ext cx="0" cy="0"/>
          <a:chOff x="0" y="0"/>
          <a:chExt cx="0" cy="0"/>
        </a:xfrm>
      </p:grpSpPr>
      <p:sp>
        <p:nvSpPr>
          <p:cNvPr id="79" name="Google Shape;79;p11"/>
          <p:cNvSpPr/>
          <p:nvPr>
            <p:ph idx="2" type="pic"/>
          </p:nvPr>
        </p:nvSpPr>
        <p:spPr>
          <a:xfrm>
            <a:off x="5305232" y="1853299"/>
            <a:ext cx="6578700" cy="3764100"/>
          </a:xfrm>
          <a:prstGeom prst="rect">
            <a:avLst/>
          </a:prstGeom>
          <a:noFill/>
          <a:ln cap="flat" cmpd="sng" w="19050">
            <a:solidFill>
              <a:srgbClr val="666666"/>
            </a:solidFill>
            <a:prstDash val="solid"/>
            <a:round/>
            <a:headEnd len="sm" w="sm" type="none"/>
            <a:tailEnd len="sm" w="sm" type="none"/>
          </a:ln>
        </p:spPr>
      </p:sp>
      <p:sp>
        <p:nvSpPr>
          <p:cNvPr id="80" name="Google Shape;80;p11"/>
          <p:cNvSpPr txBox="1"/>
          <p:nvPr>
            <p:ph idx="1" type="body"/>
          </p:nvPr>
        </p:nvSpPr>
        <p:spPr>
          <a:xfrm>
            <a:off x="1660584" y="1489802"/>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1" name="Google Shape;81;p11"/>
          <p:cNvSpPr txBox="1"/>
          <p:nvPr>
            <p:ph idx="3" type="body"/>
          </p:nvPr>
        </p:nvSpPr>
        <p:spPr>
          <a:xfrm>
            <a:off x="1660585" y="2653440"/>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2" name="Google Shape;82;p11"/>
          <p:cNvSpPr txBox="1"/>
          <p:nvPr>
            <p:ph idx="4" type="body"/>
          </p:nvPr>
        </p:nvSpPr>
        <p:spPr>
          <a:xfrm>
            <a:off x="1660584" y="3817079"/>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3" name="Google Shape;83;p11"/>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4" name="Google Shape;84;p11"/>
          <p:cNvSpPr txBox="1"/>
          <p:nvPr>
            <p:ph idx="5" type="body"/>
          </p:nvPr>
        </p:nvSpPr>
        <p:spPr>
          <a:xfrm>
            <a:off x="1660584" y="4992079"/>
            <a:ext cx="3632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85" name="Google Shape;85;p11"/>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86" name="Google Shape;86;p11"/>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87" name="Google Shape;87;p11"/>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88" name="Google Shape;88;p11"/>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89" name="Google Shape;89;p11"/>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90" name="Google Shape;90;p11"/>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91" name="Google Shape;91;p11"/>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92" name="Google Shape;92;p11"/>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93" name="Google Shape;93;p11"/>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94" name="Google Shape;94;p11"/>
          <p:cNvSpPr txBox="1"/>
          <p:nvPr>
            <p:ph idx="6" type="body"/>
          </p:nvPr>
        </p:nvSpPr>
        <p:spPr>
          <a:xfrm>
            <a:off x="691245" y="1502511"/>
            <a:ext cx="576000" cy="9144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5" name="Google Shape;95;p11"/>
          <p:cNvSpPr txBox="1"/>
          <p:nvPr>
            <p:ph idx="7" type="body"/>
          </p:nvPr>
        </p:nvSpPr>
        <p:spPr>
          <a:xfrm>
            <a:off x="693292" y="2822770"/>
            <a:ext cx="759000" cy="7131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6" name="Google Shape;96;p11"/>
          <p:cNvSpPr txBox="1"/>
          <p:nvPr>
            <p:ph idx="8" type="body"/>
          </p:nvPr>
        </p:nvSpPr>
        <p:spPr>
          <a:xfrm>
            <a:off x="691246" y="3939833"/>
            <a:ext cx="795600" cy="7131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7" name="Google Shape;97;p11"/>
          <p:cNvSpPr txBox="1"/>
          <p:nvPr>
            <p:ph idx="9" type="body"/>
          </p:nvPr>
        </p:nvSpPr>
        <p:spPr>
          <a:xfrm>
            <a:off x="691245" y="5162747"/>
            <a:ext cx="658500" cy="7638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p:cSld name="Picture with Caption">
    <p:spTree>
      <p:nvGrpSpPr>
        <p:cNvPr id="1175" name="Shape 1175"/>
        <p:cNvGrpSpPr/>
        <p:nvPr/>
      </p:nvGrpSpPr>
      <p:grpSpPr>
        <a:xfrm>
          <a:off x="0" y="0"/>
          <a:ext cx="0" cy="0"/>
          <a:chOff x="0" y="0"/>
          <a:chExt cx="0" cy="0"/>
        </a:xfrm>
      </p:grpSpPr>
      <p:sp>
        <p:nvSpPr>
          <p:cNvPr id="1176" name="Google Shape;1176;p88"/>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177" name="Google Shape;1177;p88"/>
          <p:cNvCxnSpPr/>
          <p:nvPr/>
        </p:nvCxnSpPr>
        <p:spPr>
          <a:xfrm>
            <a:off x="66654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1178" name="Google Shape;1178;p88"/>
          <p:cNvCxnSpPr/>
          <p:nvPr/>
        </p:nvCxnSpPr>
        <p:spPr>
          <a:xfrm>
            <a:off x="9360899" y="6565900"/>
            <a:ext cx="2082600" cy="0"/>
          </a:xfrm>
          <a:prstGeom prst="straightConnector1">
            <a:avLst/>
          </a:prstGeom>
          <a:noFill/>
          <a:ln cap="flat" cmpd="sng" w="25400">
            <a:solidFill>
              <a:srgbClr val="96C93E"/>
            </a:solidFill>
            <a:prstDash val="solid"/>
            <a:miter lim="800000"/>
            <a:headEnd len="sm" w="sm" type="none"/>
            <a:tailEnd len="sm" w="sm" type="none"/>
          </a:ln>
        </p:spPr>
      </p:cxnSp>
      <p:pic>
        <p:nvPicPr>
          <p:cNvPr id="1179" name="Google Shape;1179;p88"/>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id="1180" name="Google Shape;1180;p88"/>
          <p:cNvPicPr preferRelativeResize="0"/>
          <p:nvPr/>
        </p:nvPicPr>
        <p:blipFill rotWithShape="1">
          <a:blip r:embed="rId3">
            <a:alphaModFix/>
          </a:blip>
          <a:srcRect b="0" l="0" r="0" t="0"/>
          <a:stretch/>
        </p:blipFill>
        <p:spPr>
          <a:xfrm>
            <a:off x="6134673" y="6324412"/>
            <a:ext cx="529889" cy="497951"/>
          </a:xfrm>
          <a:prstGeom prst="rect">
            <a:avLst/>
          </a:prstGeom>
          <a:noFill/>
          <a:ln>
            <a:noFill/>
          </a:ln>
        </p:spPr>
      </p:pic>
      <p:cxnSp>
        <p:nvCxnSpPr>
          <p:cNvPr id="1181" name="Google Shape;1181;p88"/>
          <p:cNvCxnSpPr/>
          <p:nvPr/>
        </p:nvCxnSpPr>
        <p:spPr>
          <a:xfrm>
            <a:off x="4029444" y="6565900"/>
            <a:ext cx="2082600" cy="0"/>
          </a:xfrm>
          <a:prstGeom prst="straightConnector1">
            <a:avLst/>
          </a:prstGeom>
          <a:noFill/>
          <a:ln cap="flat" cmpd="sng" w="25400">
            <a:solidFill>
              <a:srgbClr val="0771BA"/>
            </a:solidFill>
            <a:prstDash val="solid"/>
            <a:miter lim="800000"/>
            <a:headEnd len="sm" w="sm" type="none"/>
            <a:tailEnd len="sm" w="sm" type="none"/>
          </a:ln>
        </p:spPr>
      </p:cxnSp>
      <p:pic>
        <p:nvPicPr>
          <p:cNvPr id="1182" name="Google Shape;1182;p88"/>
          <p:cNvPicPr preferRelativeResize="0"/>
          <p:nvPr/>
        </p:nvPicPr>
        <p:blipFill rotWithShape="1">
          <a:blip r:embed="rId4">
            <a:alphaModFix/>
          </a:blip>
          <a:srcRect b="0" l="0" r="0" t="0"/>
          <a:stretch/>
        </p:blipFill>
        <p:spPr>
          <a:xfrm>
            <a:off x="3847875" y="6251086"/>
            <a:ext cx="309929" cy="493980"/>
          </a:xfrm>
          <a:prstGeom prst="rect">
            <a:avLst/>
          </a:prstGeom>
          <a:noFill/>
          <a:ln>
            <a:noFill/>
          </a:ln>
        </p:spPr>
      </p:pic>
      <p:pic>
        <p:nvPicPr>
          <p:cNvPr id="1183" name="Google Shape;1183;p88"/>
          <p:cNvPicPr preferRelativeResize="0"/>
          <p:nvPr/>
        </p:nvPicPr>
        <p:blipFill rotWithShape="1">
          <a:blip r:embed="rId5">
            <a:alphaModFix/>
          </a:blip>
          <a:srcRect b="0" l="0" r="0" t="0"/>
          <a:stretch/>
        </p:blipFill>
        <p:spPr>
          <a:xfrm>
            <a:off x="8709189" y="6196177"/>
            <a:ext cx="714098" cy="615553"/>
          </a:xfrm>
          <a:prstGeom prst="rect">
            <a:avLst/>
          </a:prstGeom>
          <a:noFill/>
          <a:ln>
            <a:noFill/>
          </a:ln>
        </p:spPr>
      </p:pic>
    </p:spTree>
  </p:cSld>
  <p:clrMapOvr>
    <a:masterClrMapping/>
  </p:clrMapOvr>
</p:sldLayout>
</file>

<file path=ppt/slideLayouts/slideLayout8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p:cSld name="Title and Vertical Text">
    <p:spTree>
      <p:nvGrpSpPr>
        <p:cNvPr id="1184" name="Shape 1184"/>
        <p:cNvGrpSpPr/>
        <p:nvPr/>
      </p:nvGrpSpPr>
      <p:grpSpPr>
        <a:xfrm>
          <a:off x="0" y="0"/>
          <a:ext cx="0" cy="0"/>
          <a:chOff x="0" y="0"/>
          <a:chExt cx="0" cy="0"/>
        </a:xfrm>
      </p:grpSpPr>
      <p:sp>
        <p:nvSpPr>
          <p:cNvPr id="1185" name="Google Shape;1185;p89"/>
          <p:cNvSpPr txBox="1"/>
          <p:nvPr>
            <p:ph type="title"/>
          </p:nvPr>
        </p:nvSpPr>
        <p:spPr>
          <a:xfrm>
            <a:off x="4157805" y="0"/>
            <a:ext cx="5062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186" name="Google Shape;1186;p89"/>
          <p:cNvCxnSpPr/>
          <p:nvPr/>
        </p:nvCxnSpPr>
        <p:spPr>
          <a:xfrm>
            <a:off x="66654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187" name="Google Shape;1187;p89"/>
          <p:cNvCxnSpPr/>
          <p:nvPr/>
        </p:nvCxnSpPr>
        <p:spPr>
          <a:xfrm>
            <a:off x="9360899" y="6565900"/>
            <a:ext cx="2082600" cy="0"/>
          </a:xfrm>
          <a:prstGeom prst="straightConnector1">
            <a:avLst/>
          </a:prstGeom>
          <a:noFill/>
          <a:ln cap="flat" cmpd="sng" w="25400">
            <a:solidFill>
              <a:srgbClr val="96C93E"/>
            </a:solidFill>
            <a:prstDash val="solid"/>
            <a:miter lim="800000"/>
            <a:headEnd len="sm" w="sm" type="none"/>
            <a:tailEnd len="sm" w="sm" type="none"/>
          </a:ln>
        </p:spPr>
      </p:cxnSp>
      <p:pic>
        <p:nvPicPr>
          <p:cNvPr id="1188" name="Google Shape;1188;p89"/>
          <p:cNvPicPr preferRelativeResize="0"/>
          <p:nvPr/>
        </p:nvPicPr>
        <p:blipFill rotWithShape="1">
          <a:blip r:embed="rId2">
            <a:alphaModFix/>
          </a:blip>
          <a:srcRect b="0" l="0" r="0" t="0"/>
          <a:stretch/>
        </p:blipFill>
        <p:spPr>
          <a:xfrm>
            <a:off x="6134673" y="6324412"/>
            <a:ext cx="529889" cy="497951"/>
          </a:xfrm>
          <a:prstGeom prst="rect">
            <a:avLst/>
          </a:prstGeom>
          <a:noFill/>
          <a:ln>
            <a:noFill/>
          </a:ln>
        </p:spPr>
      </p:pic>
      <p:pic>
        <p:nvPicPr>
          <p:cNvPr descr="A picture containing vector graphics&#10;&#10;Description automatically generated" id="1189" name="Google Shape;1189;p89"/>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cxnSp>
        <p:nvCxnSpPr>
          <p:cNvPr id="1190" name="Google Shape;1190;p89"/>
          <p:cNvCxnSpPr/>
          <p:nvPr/>
        </p:nvCxnSpPr>
        <p:spPr>
          <a:xfrm>
            <a:off x="4029444" y="6565900"/>
            <a:ext cx="2082600" cy="0"/>
          </a:xfrm>
          <a:prstGeom prst="straightConnector1">
            <a:avLst/>
          </a:prstGeom>
          <a:noFill/>
          <a:ln cap="flat" cmpd="sng" w="25400">
            <a:solidFill>
              <a:srgbClr val="0771BA"/>
            </a:solidFill>
            <a:prstDash val="solid"/>
            <a:miter lim="800000"/>
            <a:headEnd len="sm" w="sm" type="none"/>
            <a:tailEnd len="sm" w="sm" type="none"/>
          </a:ln>
        </p:spPr>
      </p:cxnSp>
      <p:pic>
        <p:nvPicPr>
          <p:cNvPr id="1191" name="Google Shape;1191;p89"/>
          <p:cNvPicPr preferRelativeResize="0"/>
          <p:nvPr/>
        </p:nvPicPr>
        <p:blipFill rotWithShape="1">
          <a:blip r:embed="rId4">
            <a:alphaModFix/>
          </a:blip>
          <a:srcRect b="0" l="0" r="0" t="0"/>
          <a:stretch/>
        </p:blipFill>
        <p:spPr>
          <a:xfrm>
            <a:off x="3847875" y="6251086"/>
            <a:ext cx="309929" cy="493980"/>
          </a:xfrm>
          <a:prstGeom prst="rect">
            <a:avLst/>
          </a:prstGeom>
          <a:noFill/>
          <a:ln>
            <a:noFill/>
          </a:ln>
        </p:spPr>
      </p:pic>
      <p:pic>
        <p:nvPicPr>
          <p:cNvPr id="1192" name="Google Shape;1192;p89"/>
          <p:cNvPicPr preferRelativeResize="0"/>
          <p:nvPr/>
        </p:nvPicPr>
        <p:blipFill rotWithShape="1">
          <a:blip r:embed="rId5">
            <a:alphaModFix/>
          </a:blip>
          <a:srcRect b="0" l="0" r="0" t="0"/>
          <a:stretch/>
        </p:blipFill>
        <p:spPr>
          <a:xfrm>
            <a:off x="11442513" y="6196177"/>
            <a:ext cx="491968" cy="536174"/>
          </a:xfrm>
          <a:prstGeom prst="rect">
            <a:avLst/>
          </a:prstGeom>
          <a:noFill/>
          <a:ln>
            <a:noFill/>
          </a:ln>
        </p:spPr>
      </p:pic>
      <p:sp>
        <p:nvSpPr>
          <p:cNvPr id="1193" name="Google Shape;1193;p89"/>
          <p:cNvSpPr txBox="1"/>
          <p:nvPr>
            <p:ph idx="1" type="body"/>
          </p:nvPr>
        </p:nvSpPr>
        <p:spPr>
          <a:xfrm>
            <a:off x="3921664" y="1901395"/>
            <a:ext cx="7773000" cy="3905700"/>
          </a:xfrm>
          <a:prstGeom prst="rect">
            <a:avLst/>
          </a:prstGeom>
          <a:noFill/>
          <a:ln>
            <a:noFill/>
          </a:ln>
        </p:spPr>
        <p:txBody>
          <a:bodyPr anchorCtr="0" anchor="t" bIns="45700" lIns="91425" spcFirstLastPara="1" rIns="91425" wrap="square" tIns="45700">
            <a:noAutofit/>
          </a:bodyPr>
          <a:lstStyle>
            <a:lvl1pPr indent="-444500" lvl="0" marL="457200" marR="0" rtl="0" algn="l">
              <a:lnSpc>
                <a:spcPct val="100000"/>
              </a:lnSpc>
              <a:spcBef>
                <a:spcPts val="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1pPr>
            <a:lvl2pPr indent="-444500" lvl="1" marL="914400" marR="0" rtl="0" algn="l">
              <a:lnSpc>
                <a:spcPct val="100000"/>
              </a:lnSpc>
              <a:spcBef>
                <a:spcPts val="24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2pPr>
            <a:lvl3pPr indent="-444500" lvl="2" marL="13716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3pPr>
            <a:lvl4pPr indent="-444500" lvl="3" marL="18288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4pPr>
            <a:lvl5pPr indent="-444500" lvl="4" marL="22860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12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94" name="Google Shape;1194;p89"/>
          <p:cNvSpPr/>
          <p:nvPr>
            <p:ph idx="2" type="pic"/>
          </p:nvPr>
        </p:nvSpPr>
        <p:spPr>
          <a:xfrm>
            <a:off x="457146" y="524736"/>
            <a:ext cx="2514600" cy="2935200"/>
          </a:xfrm>
          <a:prstGeom prst="rect">
            <a:avLst/>
          </a:prstGeom>
          <a:noFill/>
          <a:ln>
            <a:noFill/>
          </a:ln>
        </p:spPr>
      </p:sp>
      <p:sp>
        <p:nvSpPr>
          <p:cNvPr id="1195" name="Google Shape;1195;p89"/>
          <p:cNvSpPr txBox="1"/>
          <p:nvPr>
            <p:ph idx="3" type="body"/>
          </p:nvPr>
        </p:nvSpPr>
        <p:spPr>
          <a:xfrm>
            <a:off x="320842" y="3655268"/>
            <a:ext cx="2823300" cy="2151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100"/>
              <a:buFont typeface="Noto Sans Symbols"/>
              <a:buNone/>
              <a:defRPr b="1"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ontent with Caption">
  <p:cSld name="5_Content with Caption">
    <p:spTree>
      <p:nvGrpSpPr>
        <p:cNvPr id="1201" name="Shape 1201"/>
        <p:cNvGrpSpPr/>
        <p:nvPr/>
      </p:nvGrpSpPr>
      <p:grpSpPr>
        <a:xfrm>
          <a:off x="0" y="0"/>
          <a:ext cx="0" cy="0"/>
          <a:chOff x="0" y="0"/>
          <a:chExt cx="0" cy="0"/>
        </a:xfrm>
      </p:grpSpPr>
      <p:sp>
        <p:nvSpPr>
          <p:cNvPr id="1202" name="Google Shape;1202;p91"/>
          <p:cNvSpPr txBox="1"/>
          <p:nvPr>
            <p:ph type="title"/>
          </p:nvPr>
        </p:nvSpPr>
        <p:spPr>
          <a:xfrm>
            <a:off x="-7620" y="0"/>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03" name="Google Shape;1203;p91"/>
          <p:cNvSpPr/>
          <p:nvPr>
            <p:ph idx="2" type="pic"/>
          </p:nvPr>
        </p:nvSpPr>
        <p:spPr>
          <a:xfrm>
            <a:off x="8953152" y="1444919"/>
            <a:ext cx="2916900" cy="2596800"/>
          </a:xfrm>
          <a:prstGeom prst="rect">
            <a:avLst/>
          </a:prstGeom>
          <a:noFill/>
          <a:ln>
            <a:noFill/>
          </a:ln>
        </p:spPr>
      </p:sp>
      <p:sp>
        <p:nvSpPr>
          <p:cNvPr id="1204" name="Google Shape;1204;p91"/>
          <p:cNvSpPr txBox="1"/>
          <p:nvPr>
            <p:ph idx="1" type="body"/>
          </p:nvPr>
        </p:nvSpPr>
        <p:spPr>
          <a:xfrm>
            <a:off x="9163051" y="4074693"/>
            <a:ext cx="2497200" cy="2368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700"/>
              <a:buFont typeface="Noto Sans Symbols"/>
              <a:buNone/>
              <a:defRPr b="0" i="0" sz="36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1205" name="Google Shape;1205;p91"/>
          <p:cNvCxnSpPr/>
          <p:nvPr/>
        </p:nvCxnSpPr>
        <p:spPr>
          <a:xfrm>
            <a:off x="3718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206" name="Google Shape;1206;p91"/>
          <p:cNvCxnSpPr/>
          <p:nvPr/>
        </p:nvCxnSpPr>
        <p:spPr>
          <a:xfrm>
            <a:off x="30078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207" name="Google Shape;1207;p91"/>
          <p:cNvCxnSpPr/>
          <p:nvPr/>
        </p:nvCxnSpPr>
        <p:spPr>
          <a:xfrm>
            <a:off x="5703299" y="6565900"/>
            <a:ext cx="2082600" cy="0"/>
          </a:xfrm>
          <a:prstGeom prst="straightConnector1">
            <a:avLst/>
          </a:prstGeom>
          <a:noFill/>
          <a:ln cap="flat" cmpd="sng" w="25400">
            <a:solidFill>
              <a:srgbClr val="96C93E"/>
            </a:solidFill>
            <a:prstDash val="solid"/>
            <a:miter lim="800000"/>
            <a:headEnd len="sm" w="sm" type="none"/>
            <a:tailEnd len="sm" w="sm" type="none"/>
          </a:ln>
        </p:spPr>
      </p:cxnSp>
      <p:pic>
        <p:nvPicPr>
          <p:cNvPr id="1208" name="Google Shape;1208;p91"/>
          <p:cNvPicPr preferRelativeResize="0"/>
          <p:nvPr/>
        </p:nvPicPr>
        <p:blipFill rotWithShape="1">
          <a:blip r:embed="rId2">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1209" name="Google Shape;1209;p91"/>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1210" name="Google Shape;1210;p91"/>
          <p:cNvPicPr preferRelativeResize="0"/>
          <p:nvPr/>
        </p:nvPicPr>
        <p:blipFill rotWithShape="1">
          <a:blip r:embed="rId4">
            <a:alphaModFix/>
          </a:blip>
          <a:srcRect b="0" l="0" r="0" t="0"/>
          <a:stretch/>
        </p:blipFill>
        <p:spPr>
          <a:xfrm>
            <a:off x="190275" y="6251086"/>
            <a:ext cx="309929" cy="493980"/>
          </a:xfrm>
          <a:prstGeom prst="rect">
            <a:avLst/>
          </a:prstGeom>
          <a:noFill/>
          <a:ln>
            <a:noFill/>
          </a:ln>
        </p:spPr>
      </p:pic>
      <p:pic>
        <p:nvPicPr>
          <p:cNvPr id="1211" name="Google Shape;1211;p91"/>
          <p:cNvPicPr preferRelativeResize="0"/>
          <p:nvPr/>
        </p:nvPicPr>
        <p:blipFill rotWithShape="1">
          <a:blip r:embed="rId5">
            <a:alphaModFix/>
          </a:blip>
          <a:srcRect b="0" l="0" r="0" t="0"/>
          <a:stretch/>
        </p:blipFill>
        <p:spPr>
          <a:xfrm>
            <a:off x="7784915" y="6196177"/>
            <a:ext cx="491968" cy="536174"/>
          </a:xfrm>
          <a:prstGeom prst="rect">
            <a:avLst/>
          </a:prstGeom>
          <a:noFill/>
          <a:ln>
            <a:noFill/>
          </a:ln>
        </p:spPr>
      </p:pic>
      <p:sp>
        <p:nvSpPr>
          <p:cNvPr id="1212" name="Google Shape;1212;p91"/>
          <p:cNvSpPr/>
          <p:nvPr>
            <p:ph idx="3" type="pic"/>
          </p:nvPr>
        </p:nvSpPr>
        <p:spPr>
          <a:xfrm>
            <a:off x="1620982" y="1733964"/>
            <a:ext cx="5123700" cy="3849300"/>
          </a:xfrm>
          <a:prstGeom prst="rect">
            <a:avLst/>
          </a:prstGeom>
          <a:noFill/>
          <a:ln>
            <a:noFill/>
          </a:ln>
        </p:spPr>
      </p:sp>
    </p:spTree>
  </p:cSld>
  <p:clrMapOvr>
    <a:masterClrMapping/>
  </p:clrMapOvr>
</p:sldLayout>
</file>

<file path=ppt/slideLayouts/slideLayout8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ind Your Materials">
  <p:cSld name="Find Your Materials">
    <p:spTree>
      <p:nvGrpSpPr>
        <p:cNvPr id="1213" name="Shape 1213"/>
        <p:cNvGrpSpPr/>
        <p:nvPr/>
      </p:nvGrpSpPr>
      <p:grpSpPr>
        <a:xfrm>
          <a:off x="0" y="0"/>
          <a:ext cx="0" cy="0"/>
          <a:chOff x="0" y="0"/>
          <a:chExt cx="0" cy="0"/>
        </a:xfrm>
      </p:grpSpPr>
      <p:sp>
        <p:nvSpPr>
          <p:cNvPr id="1214" name="Google Shape;1214;p92"/>
          <p:cNvSpPr txBox="1"/>
          <p:nvPr>
            <p:ph type="title"/>
          </p:nvPr>
        </p:nvSpPr>
        <p:spPr>
          <a:xfrm>
            <a:off x="1" y="1"/>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1215" name="Google Shape;1215;p92"/>
          <p:cNvPicPr preferRelativeResize="0"/>
          <p:nvPr/>
        </p:nvPicPr>
        <p:blipFill rotWithShape="1">
          <a:blip r:embed="rId2">
            <a:alphaModFix/>
          </a:blip>
          <a:srcRect b="0" l="0" r="0" t="0"/>
          <a:stretch/>
        </p:blipFill>
        <p:spPr>
          <a:xfrm>
            <a:off x="179447" y="6246434"/>
            <a:ext cx="309931" cy="493980"/>
          </a:xfrm>
          <a:prstGeom prst="rect">
            <a:avLst/>
          </a:prstGeom>
          <a:noFill/>
          <a:ln>
            <a:noFill/>
          </a:ln>
        </p:spPr>
      </p:pic>
      <p:cxnSp>
        <p:nvCxnSpPr>
          <p:cNvPr id="1216" name="Google Shape;1216;p92"/>
          <p:cNvCxnSpPr/>
          <p:nvPr/>
        </p:nvCxnSpPr>
        <p:spPr>
          <a:xfrm>
            <a:off x="371844"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1217" name="Google Shape;1217;p92"/>
          <p:cNvCxnSpPr/>
          <p:nvPr/>
        </p:nvCxnSpPr>
        <p:spPr>
          <a:xfrm>
            <a:off x="30078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218" name="Google Shape;1218;p92"/>
          <p:cNvCxnSpPr/>
          <p:nvPr/>
        </p:nvCxnSpPr>
        <p:spPr>
          <a:xfrm>
            <a:off x="57032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219" name="Google Shape;1219;p92"/>
          <p:cNvPicPr preferRelativeResize="0"/>
          <p:nvPr/>
        </p:nvPicPr>
        <p:blipFill rotWithShape="1">
          <a:blip r:embed="rId3">
            <a:alphaModFix/>
          </a:blip>
          <a:srcRect b="0" l="0" r="0" t="0"/>
          <a:stretch/>
        </p:blipFill>
        <p:spPr>
          <a:xfrm>
            <a:off x="7784915" y="6196177"/>
            <a:ext cx="491969" cy="536174"/>
          </a:xfrm>
          <a:prstGeom prst="rect">
            <a:avLst/>
          </a:prstGeom>
          <a:noFill/>
          <a:ln>
            <a:noFill/>
          </a:ln>
        </p:spPr>
      </p:pic>
      <p:pic>
        <p:nvPicPr>
          <p:cNvPr id="1220" name="Google Shape;1220;p92"/>
          <p:cNvPicPr preferRelativeResize="0"/>
          <p:nvPr/>
        </p:nvPicPr>
        <p:blipFill rotWithShape="1">
          <a:blip r:embed="rId4">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1221" name="Google Shape;1221;p92"/>
          <p:cNvPicPr preferRelativeResize="0"/>
          <p:nvPr/>
        </p:nvPicPr>
        <p:blipFill rotWithShape="1">
          <a:blip r:embed="rId5">
            <a:alphaModFix/>
          </a:blip>
          <a:srcRect b="0" l="0" r="0" t="0"/>
          <a:stretch/>
        </p:blipFill>
        <p:spPr>
          <a:xfrm>
            <a:off x="5063574" y="6196177"/>
            <a:ext cx="687747" cy="615553"/>
          </a:xfrm>
          <a:prstGeom prst="rect">
            <a:avLst/>
          </a:prstGeom>
          <a:noFill/>
          <a:ln>
            <a:noFill/>
          </a:ln>
        </p:spPr>
      </p:pic>
      <p:sp>
        <p:nvSpPr>
          <p:cNvPr id="1222" name="Google Shape;1222;p92"/>
          <p:cNvSpPr txBox="1"/>
          <p:nvPr>
            <p:ph idx="1" type="body"/>
          </p:nvPr>
        </p:nvSpPr>
        <p:spPr>
          <a:xfrm>
            <a:off x="628275" y="1620838"/>
            <a:ext cx="3081600" cy="33834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3200"/>
              <a:buFont typeface="Arial"/>
              <a:buNone/>
              <a:defRPr b="0" i="0" sz="32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23" name="Google Shape;1223;p92"/>
          <p:cNvSpPr txBox="1"/>
          <p:nvPr>
            <p:ph idx="2" type="body"/>
          </p:nvPr>
        </p:nvSpPr>
        <p:spPr>
          <a:xfrm>
            <a:off x="4059003" y="1632097"/>
            <a:ext cx="4005000" cy="33834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3200"/>
              <a:buFont typeface="Arial"/>
              <a:buNone/>
              <a:defRPr b="0" i="0" sz="32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24" name="Google Shape;1224;p92"/>
          <p:cNvSpPr txBox="1"/>
          <p:nvPr>
            <p:ph idx="3" type="body"/>
          </p:nvPr>
        </p:nvSpPr>
        <p:spPr>
          <a:xfrm>
            <a:off x="8794864" y="1454588"/>
            <a:ext cx="3348000" cy="11721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25" name="Google Shape;1225;p92"/>
          <p:cNvSpPr txBox="1"/>
          <p:nvPr>
            <p:ph idx="4" type="body"/>
          </p:nvPr>
        </p:nvSpPr>
        <p:spPr>
          <a:xfrm>
            <a:off x="8794863" y="2645354"/>
            <a:ext cx="3348000" cy="15351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800"/>
              <a:buFont typeface="Arial"/>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26" name="Google Shape;1226;p92"/>
          <p:cNvSpPr/>
          <p:nvPr>
            <p:ph idx="5" type="pic"/>
          </p:nvPr>
        </p:nvSpPr>
        <p:spPr>
          <a:xfrm>
            <a:off x="8989159" y="4407656"/>
            <a:ext cx="2926200" cy="1947600"/>
          </a:xfrm>
          <a:prstGeom prst="rect">
            <a:avLst/>
          </a:prstGeom>
          <a:noFill/>
          <a:ln>
            <a:noFill/>
          </a:ln>
        </p:spPr>
      </p:sp>
    </p:spTree>
  </p:cSld>
  <p:clrMapOvr>
    <a:masterClrMapping/>
  </p:clrMapOvr>
</p:sldLayout>
</file>

<file path=ppt/slideLayouts/slideLayout8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Reading tip introduction">
  <p:cSld name="3_Reading tip">
    <p:spTree>
      <p:nvGrpSpPr>
        <p:cNvPr id="1227" name="Shape 1227"/>
        <p:cNvGrpSpPr/>
        <p:nvPr/>
      </p:nvGrpSpPr>
      <p:grpSpPr>
        <a:xfrm>
          <a:off x="0" y="0"/>
          <a:ext cx="0" cy="0"/>
          <a:chOff x="0" y="0"/>
          <a:chExt cx="0" cy="0"/>
        </a:xfrm>
      </p:grpSpPr>
      <p:sp>
        <p:nvSpPr>
          <p:cNvPr id="1228" name="Google Shape;1228;p93"/>
          <p:cNvSpPr txBox="1"/>
          <p:nvPr>
            <p:ph type="title"/>
          </p:nvPr>
        </p:nvSpPr>
        <p:spPr>
          <a:xfrm>
            <a:off x="-7620" y="0"/>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229" name="Google Shape;1229;p93"/>
          <p:cNvCxnSpPr/>
          <p:nvPr/>
        </p:nvCxnSpPr>
        <p:spPr>
          <a:xfrm>
            <a:off x="3718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230" name="Google Shape;1230;p93"/>
          <p:cNvCxnSpPr/>
          <p:nvPr/>
        </p:nvCxnSpPr>
        <p:spPr>
          <a:xfrm>
            <a:off x="30078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1231" name="Google Shape;1231;p93"/>
          <p:cNvCxnSpPr/>
          <p:nvPr/>
        </p:nvCxnSpPr>
        <p:spPr>
          <a:xfrm>
            <a:off x="57032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232" name="Google Shape;1232;p93"/>
          <p:cNvPicPr preferRelativeResize="0"/>
          <p:nvPr/>
        </p:nvPicPr>
        <p:blipFill rotWithShape="1">
          <a:blip r:embed="rId2">
            <a:alphaModFix/>
          </a:blip>
          <a:srcRect b="0" l="0" r="0" t="0"/>
          <a:stretch/>
        </p:blipFill>
        <p:spPr>
          <a:xfrm>
            <a:off x="7784915" y="6196177"/>
            <a:ext cx="491969" cy="536174"/>
          </a:xfrm>
          <a:prstGeom prst="rect">
            <a:avLst/>
          </a:prstGeom>
          <a:noFill/>
          <a:ln>
            <a:noFill/>
          </a:ln>
        </p:spPr>
      </p:pic>
      <p:pic>
        <p:nvPicPr>
          <p:cNvPr descr="A picture containing vector graphics&#10;&#10;Description automatically generated" id="1233" name="Google Shape;1233;p93"/>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1234" name="Google Shape;1234;p93"/>
          <p:cNvPicPr preferRelativeResize="0"/>
          <p:nvPr/>
        </p:nvPicPr>
        <p:blipFill rotWithShape="1">
          <a:blip r:embed="rId4">
            <a:alphaModFix/>
          </a:blip>
          <a:srcRect b="0" l="0" r="0" t="0"/>
          <a:stretch/>
        </p:blipFill>
        <p:spPr>
          <a:xfrm>
            <a:off x="2477073" y="6324412"/>
            <a:ext cx="529889" cy="497950"/>
          </a:xfrm>
          <a:prstGeom prst="rect">
            <a:avLst/>
          </a:prstGeom>
          <a:noFill/>
          <a:ln>
            <a:noFill/>
          </a:ln>
        </p:spPr>
      </p:pic>
      <p:pic>
        <p:nvPicPr>
          <p:cNvPr id="1235" name="Google Shape;1235;p93"/>
          <p:cNvPicPr preferRelativeResize="0"/>
          <p:nvPr/>
        </p:nvPicPr>
        <p:blipFill rotWithShape="1">
          <a:blip r:embed="rId5">
            <a:alphaModFix/>
          </a:blip>
          <a:srcRect b="0" l="0" r="0" t="0"/>
          <a:stretch/>
        </p:blipFill>
        <p:spPr>
          <a:xfrm>
            <a:off x="190275" y="6251086"/>
            <a:ext cx="309929" cy="493980"/>
          </a:xfrm>
          <a:prstGeom prst="rect">
            <a:avLst/>
          </a:prstGeom>
          <a:noFill/>
          <a:ln>
            <a:noFill/>
          </a:ln>
        </p:spPr>
      </p:pic>
      <p:sp>
        <p:nvSpPr>
          <p:cNvPr id="1236" name="Google Shape;1236;p93"/>
          <p:cNvSpPr/>
          <p:nvPr>
            <p:ph idx="2" type="pic"/>
          </p:nvPr>
        </p:nvSpPr>
        <p:spPr>
          <a:xfrm>
            <a:off x="9282749" y="1283634"/>
            <a:ext cx="2377500" cy="3173100"/>
          </a:xfrm>
          <a:prstGeom prst="rect">
            <a:avLst/>
          </a:prstGeom>
          <a:noFill/>
          <a:ln>
            <a:noFill/>
          </a:ln>
        </p:spPr>
      </p:sp>
      <p:sp>
        <p:nvSpPr>
          <p:cNvPr id="1237" name="Google Shape;1237;p93"/>
          <p:cNvSpPr txBox="1"/>
          <p:nvPr>
            <p:ph idx="1" type="body"/>
          </p:nvPr>
        </p:nvSpPr>
        <p:spPr>
          <a:xfrm>
            <a:off x="9222900" y="4748864"/>
            <a:ext cx="2497200" cy="13422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2100"/>
              <a:buFont typeface="Arial"/>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38" name="Google Shape;1238;p93"/>
          <p:cNvSpPr txBox="1"/>
          <p:nvPr>
            <p:ph idx="3" type="title"/>
          </p:nvPr>
        </p:nvSpPr>
        <p:spPr>
          <a:xfrm>
            <a:off x="371850" y="2472625"/>
            <a:ext cx="969000" cy="1023300"/>
          </a:xfrm>
          <a:prstGeom prst="rect">
            <a:avLst/>
          </a:prstGeom>
          <a:noFill/>
          <a:ln>
            <a:noFill/>
          </a:ln>
        </p:spPr>
        <p:txBody>
          <a:bodyPr anchorCtr="0" anchor="t" bIns="45700" lIns="274300" spcFirstLastPara="1" rIns="91425" wrap="square" tIns="4570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39" name="Google Shape;1239;p93"/>
          <p:cNvSpPr txBox="1"/>
          <p:nvPr>
            <p:ph idx="4" type="title"/>
          </p:nvPr>
        </p:nvSpPr>
        <p:spPr>
          <a:xfrm>
            <a:off x="371850" y="4910440"/>
            <a:ext cx="969000" cy="1023300"/>
          </a:xfrm>
          <a:prstGeom prst="rect">
            <a:avLst/>
          </a:prstGeom>
          <a:noFill/>
          <a:ln>
            <a:noFill/>
          </a:ln>
        </p:spPr>
        <p:txBody>
          <a:bodyPr anchorCtr="0" anchor="t" bIns="45700" lIns="274300" spcFirstLastPara="1" rIns="91425" wrap="square" tIns="4570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40" name="Google Shape;1240;p93"/>
          <p:cNvSpPr txBox="1"/>
          <p:nvPr>
            <p:ph idx="5" type="title"/>
          </p:nvPr>
        </p:nvSpPr>
        <p:spPr>
          <a:xfrm>
            <a:off x="371850" y="3624715"/>
            <a:ext cx="969000" cy="1023300"/>
          </a:xfrm>
          <a:prstGeom prst="rect">
            <a:avLst/>
          </a:prstGeom>
          <a:noFill/>
          <a:ln>
            <a:noFill/>
          </a:ln>
        </p:spPr>
        <p:txBody>
          <a:bodyPr anchorCtr="0" anchor="t" bIns="45700" lIns="274300" spcFirstLastPara="1" rIns="91425" wrap="square" tIns="4570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41" name="Google Shape;1241;p93"/>
          <p:cNvSpPr txBox="1"/>
          <p:nvPr>
            <p:ph idx="6" type="body"/>
          </p:nvPr>
        </p:nvSpPr>
        <p:spPr>
          <a:xfrm>
            <a:off x="1340850" y="1350300"/>
            <a:ext cx="4917000" cy="10233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1242" name="Google Shape;1242;p93"/>
          <p:cNvSpPr txBox="1"/>
          <p:nvPr>
            <p:ph idx="7" type="body"/>
          </p:nvPr>
        </p:nvSpPr>
        <p:spPr>
          <a:xfrm>
            <a:off x="1340850" y="2472625"/>
            <a:ext cx="4917000" cy="10233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1243" name="Google Shape;1243;p93"/>
          <p:cNvSpPr txBox="1"/>
          <p:nvPr>
            <p:ph idx="8" type="body"/>
          </p:nvPr>
        </p:nvSpPr>
        <p:spPr>
          <a:xfrm>
            <a:off x="1340838" y="3624715"/>
            <a:ext cx="4917000" cy="10233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1244" name="Google Shape;1244;p93"/>
          <p:cNvSpPr txBox="1"/>
          <p:nvPr>
            <p:ph idx="9" type="body"/>
          </p:nvPr>
        </p:nvSpPr>
        <p:spPr>
          <a:xfrm>
            <a:off x="1340838" y="4910440"/>
            <a:ext cx="4917000" cy="10233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1245" name="Google Shape;1245;p93"/>
          <p:cNvSpPr txBox="1"/>
          <p:nvPr>
            <p:ph idx="13" type="title"/>
          </p:nvPr>
        </p:nvSpPr>
        <p:spPr>
          <a:xfrm>
            <a:off x="371850" y="1350300"/>
            <a:ext cx="969000" cy="1023300"/>
          </a:xfrm>
          <a:prstGeom prst="rect">
            <a:avLst/>
          </a:prstGeom>
          <a:noFill/>
          <a:ln>
            <a:noFill/>
          </a:ln>
        </p:spPr>
        <p:txBody>
          <a:bodyPr anchorCtr="0" anchor="t" bIns="45700" lIns="274300" spcFirstLastPara="1" rIns="91425" wrap="square" tIns="4570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Reading tip with wider picture">
  <p:cSld name="3_Reading tip with wider picture">
    <p:spTree>
      <p:nvGrpSpPr>
        <p:cNvPr id="1246" name="Shape 1246"/>
        <p:cNvGrpSpPr/>
        <p:nvPr/>
      </p:nvGrpSpPr>
      <p:grpSpPr>
        <a:xfrm>
          <a:off x="0" y="0"/>
          <a:ext cx="0" cy="0"/>
          <a:chOff x="0" y="0"/>
          <a:chExt cx="0" cy="0"/>
        </a:xfrm>
      </p:grpSpPr>
      <p:sp>
        <p:nvSpPr>
          <p:cNvPr id="1247" name="Google Shape;1247;p94"/>
          <p:cNvSpPr txBox="1"/>
          <p:nvPr>
            <p:ph type="title"/>
          </p:nvPr>
        </p:nvSpPr>
        <p:spPr>
          <a:xfrm>
            <a:off x="-7620" y="0"/>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248" name="Google Shape;1248;p94"/>
          <p:cNvCxnSpPr/>
          <p:nvPr/>
        </p:nvCxnSpPr>
        <p:spPr>
          <a:xfrm>
            <a:off x="3718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249" name="Google Shape;1249;p94"/>
          <p:cNvCxnSpPr/>
          <p:nvPr/>
        </p:nvCxnSpPr>
        <p:spPr>
          <a:xfrm>
            <a:off x="30078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1250" name="Google Shape;1250;p94"/>
          <p:cNvCxnSpPr/>
          <p:nvPr/>
        </p:nvCxnSpPr>
        <p:spPr>
          <a:xfrm>
            <a:off x="57032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251" name="Google Shape;1251;p94"/>
          <p:cNvPicPr preferRelativeResize="0"/>
          <p:nvPr/>
        </p:nvPicPr>
        <p:blipFill rotWithShape="1">
          <a:blip r:embed="rId2">
            <a:alphaModFix/>
          </a:blip>
          <a:srcRect b="0" l="0" r="0" t="0"/>
          <a:stretch/>
        </p:blipFill>
        <p:spPr>
          <a:xfrm>
            <a:off x="7784915" y="6196177"/>
            <a:ext cx="491969" cy="536174"/>
          </a:xfrm>
          <a:prstGeom prst="rect">
            <a:avLst/>
          </a:prstGeom>
          <a:noFill/>
          <a:ln>
            <a:noFill/>
          </a:ln>
        </p:spPr>
      </p:pic>
      <p:pic>
        <p:nvPicPr>
          <p:cNvPr descr="A picture containing vector graphics&#10;&#10;Description automatically generated" id="1252" name="Google Shape;1252;p94"/>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1253" name="Google Shape;1253;p94"/>
          <p:cNvPicPr preferRelativeResize="0"/>
          <p:nvPr/>
        </p:nvPicPr>
        <p:blipFill rotWithShape="1">
          <a:blip r:embed="rId4">
            <a:alphaModFix/>
          </a:blip>
          <a:srcRect b="0" l="0" r="0" t="0"/>
          <a:stretch/>
        </p:blipFill>
        <p:spPr>
          <a:xfrm>
            <a:off x="2477073" y="6324412"/>
            <a:ext cx="529889" cy="497950"/>
          </a:xfrm>
          <a:prstGeom prst="rect">
            <a:avLst/>
          </a:prstGeom>
          <a:noFill/>
          <a:ln>
            <a:noFill/>
          </a:ln>
        </p:spPr>
      </p:pic>
      <p:pic>
        <p:nvPicPr>
          <p:cNvPr id="1254" name="Google Shape;1254;p94"/>
          <p:cNvPicPr preferRelativeResize="0"/>
          <p:nvPr/>
        </p:nvPicPr>
        <p:blipFill rotWithShape="1">
          <a:blip r:embed="rId5">
            <a:alphaModFix/>
          </a:blip>
          <a:srcRect b="0" l="0" r="0" t="0"/>
          <a:stretch/>
        </p:blipFill>
        <p:spPr>
          <a:xfrm>
            <a:off x="190275" y="6251086"/>
            <a:ext cx="309929" cy="493980"/>
          </a:xfrm>
          <a:prstGeom prst="rect">
            <a:avLst/>
          </a:prstGeom>
          <a:noFill/>
          <a:ln>
            <a:noFill/>
          </a:ln>
        </p:spPr>
      </p:pic>
      <p:sp>
        <p:nvSpPr>
          <p:cNvPr id="1255" name="Google Shape;1255;p94"/>
          <p:cNvSpPr txBox="1"/>
          <p:nvPr>
            <p:ph idx="1" type="body"/>
          </p:nvPr>
        </p:nvSpPr>
        <p:spPr>
          <a:xfrm>
            <a:off x="500204" y="1587499"/>
            <a:ext cx="7520700" cy="43641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0" i="0" sz="40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3pPr>
            <a:lvl4pPr indent="-406400" lvl="3" marL="18288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4pPr>
            <a:lvl5pPr indent="-406400" lvl="4" marL="22860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56" name="Google Shape;1256;p94"/>
          <p:cNvSpPr/>
          <p:nvPr>
            <p:ph idx="2" type="pic"/>
          </p:nvPr>
        </p:nvSpPr>
        <p:spPr>
          <a:xfrm>
            <a:off x="8832388" y="1251284"/>
            <a:ext cx="3251700" cy="2499000"/>
          </a:xfrm>
          <a:prstGeom prst="rect">
            <a:avLst/>
          </a:prstGeom>
          <a:noFill/>
          <a:ln>
            <a:noFill/>
          </a:ln>
        </p:spPr>
      </p:sp>
      <p:sp>
        <p:nvSpPr>
          <p:cNvPr id="1257" name="Google Shape;1257;p94"/>
          <p:cNvSpPr txBox="1"/>
          <p:nvPr>
            <p:ph idx="3" type="body"/>
          </p:nvPr>
        </p:nvSpPr>
        <p:spPr>
          <a:xfrm>
            <a:off x="9209609" y="4065956"/>
            <a:ext cx="2497200" cy="21852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2100"/>
              <a:buFont typeface="Arial"/>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Raz Kids">
  <p:cSld name="4_Raz Kids">
    <p:spTree>
      <p:nvGrpSpPr>
        <p:cNvPr id="1258" name="Shape 1258"/>
        <p:cNvGrpSpPr/>
        <p:nvPr/>
      </p:nvGrpSpPr>
      <p:grpSpPr>
        <a:xfrm>
          <a:off x="0" y="0"/>
          <a:ext cx="0" cy="0"/>
          <a:chOff x="0" y="0"/>
          <a:chExt cx="0" cy="0"/>
        </a:xfrm>
      </p:grpSpPr>
      <p:sp>
        <p:nvSpPr>
          <p:cNvPr id="1259" name="Google Shape;1259;p95"/>
          <p:cNvSpPr txBox="1"/>
          <p:nvPr>
            <p:ph type="title"/>
          </p:nvPr>
        </p:nvSpPr>
        <p:spPr>
          <a:xfrm>
            <a:off x="1" y="1"/>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260" name="Google Shape;1260;p95"/>
          <p:cNvCxnSpPr/>
          <p:nvPr/>
        </p:nvCxnSpPr>
        <p:spPr>
          <a:xfrm>
            <a:off x="3718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261" name="Google Shape;1261;p95"/>
          <p:cNvCxnSpPr/>
          <p:nvPr/>
        </p:nvCxnSpPr>
        <p:spPr>
          <a:xfrm>
            <a:off x="30078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262" name="Google Shape;1262;p95"/>
          <p:cNvCxnSpPr/>
          <p:nvPr/>
        </p:nvCxnSpPr>
        <p:spPr>
          <a:xfrm>
            <a:off x="5703299" y="6565900"/>
            <a:ext cx="2082600" cy="0"/>
          </a:xfrm>
          <a:prstGeom prst="straightConnector1">
            <a:avLst/>
          </a:prstGeom>
          <a:noFill/>
          <a:ln cap="flat" cmpd="sng" w="25400">
            <a:solidFill>
              <a:srgbClr val="96C93E"/>
            </a:solidFill>
            <a:prstDash val="solid"/>
            <a:miter lim="800000"/>
            <a:headEnd len="sm" w="sm" type="none"/>
            <a:tailEnd len="sm" w="sm" type="none"/>
          </a:ln>
        </p:spPr>
      </p:cxnSp>
      <p:pic>
        <p:nvPicPr>
          <p:cNvPr id="1263" name="Google Shape;1263;p95"/>
          <p:cNvPicPr preferRelativeResize="0"/>
          <p:nvPr/>
        </p:nvPicPr>
        <p:blipFill rotWithShape="1">
          <a:blip r:embed="rId2">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1264" name="Google Shape;1264;p95"/>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1265" name="Google Shape;1265;p95"/>
          <p:cNvPicPr preferRelativeResize="0"/>
          <p:nvPr/>
        </p:nvPicPr>
        <p:blipFill rotWithShape="1">
          <a:blip r:embed="rId4">
            <a:alphaModFix/>
          </a:blip>
          <a:srcRect b="0" l="0" r="0" t="0"/>
          <a:stretch/>
        </p:blipFill>
        <p:spPr>
          <a:xfrm>
            <a:off x="190275" y="6251086"/>
            <a:ext cx="309929" cy="493980"/>
          </a:xfrm>
          <a:prstGeom prst="rect">
            <a:avLst/>
          </a:prstGeom>
          <a:noFill/>
          <a:ln>
            <a:noFill/>
          </a:ln>
        </p:spPr>
      </p:pic>
      <p:pic>
        <p:nvPicPr>
          <p:cNvPr id="1266" name="Google Shape;1266;p95"/>
          <p:cNvPicPr preferRelativeResize="0"/>
          <p:nvPr/>
        </p:nvPicPr>
        <p:blipFill rotWithShape="1">
          <a:blip r:embed="rId5">
            <a:alphaModFix/>
          </a:blip>
          <a:srcRect b="0" l="0" r="0" t="0"/>
          <a:stretch/>
        </p:blipFill>
        <p:spPr>
          <a:xfrm>
            <a:off x="7784915" y="6196177"/>
            <a:ext cx="491968" cy="536174"/>
          </a:xfrm>
          <a:prstGeom prst="rect">
            <a:avLst/>
          </a:prstGeom>
          <a:noFill/>
          <a:ln>
            <a:noFill/>
          </a:ln>
        </p:spPr>
      </p:pic>
      <p:sp>
        <p:nvSpPr>
          <p:cNvPr id="1267" name="Google Shape;1267;p95"/>
          <p:cNvSpPr/>
          <p:nvPr>
            <p:ph idx="2" type="pic"/>
          </p:nvPr>
        </p:nvSpPr>
        <p:spPr>
          <a:xfrm>
            <a:off x="9093038" y="1058781"/>
            <a:ext cx="2715900" cy="2715900"/>
          </a:xfrm>
          <a:prstGeom prst="rect">
            <a:avLst/>
          </a:prstGeom>
          <a:noFill/>
          <a:ln>
            <a:noFill/>
          </a:ln>
        </p:spPr>
      </p:sp>
      <p:sp>
        <p:nvSpPr>
          <p:cNvPr id="1268" name="Google Shape;1268;p95"/>
          <p:cNvSpPr txBox="1"/>
          <p:nvPr>
            <p:ph idx="1" type="body"/>
          </p:nvPr>
        </p:nvSpPr>
        <p:spPr>
          <a:xfrm>
            <a:off x="1660584" y="1489802"/>
            <a:ext cx="66162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69" name="Google Shape;1269;p95"/>
          <p:cNvSpPr txBox="1"/>
          <p:nvPr>
            <p:ph idx="3" type="body"/>
          </p:nvPr>
        </p:nvSpPr>
        <p:spPr>
          <a:xfrm>
            <a:off x="1660584" y="3034440"/>
            <a:ext cx="66162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70" name="Google Shape;1270;p95"/>
          <p:cNvSpPr txBox="1"/>
          <p:nvPr>
            <p:ph idx="4" type="body"/>
          </p:nvPr>
        </p:nvSpPr>
        <p:spPr>
          <a:xfrm>
            <a:off x="1660585" y="4620141"/>
            <a:ext cx="66162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71" name="Google Shape;1271;p95"/>
          <p:cNvSpPr txBox="1"/>
          <p:nvPr>
            <p:ph idx="5" type="body"/>
          </p:nvPr>
        </p:nvSpPr>
        <p:spPr>
          <a:xfrm>
            <a:off x="698499" y="1489799"/>
            <a:ext cx="882600" cy="10557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72" name="Google Shape;1272;p95"/>
          <p:cNvSpPr txBox="1"/>
          <p:nvPr>
            <p:ph idx="6" type="body"/>
          </p:nvPr>
        </p:nvSpPr>
        <p:spPr>
          <a:xfrm>
            <a:off x="698499" y="4620139"/>
            <a:ext cx="882600" cy="10557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73" name="Google Shape;1273;p95"/>
          <p:cNvSpPr txBox="1"/>
          <p:nvPr>
            <p:ph idx="7" type="body"/>
          </p:nvPr>
        </p:nvSpPr>
        <p:spPr>
          <a:xfrm>
            <a:off x="698499" y="3054969"/>
            <a:ext cx="882600" cy="10557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74" name="Google Shape;1274;p95"/>
          <p:cNvSpPr/>
          <p:nvPr>
            <p:ph idx="8" type="pic"/>
          </p:nvPr>
        </p:nvSpPr>
        <p:spPr>
          <a:xfrm>
            <a:off x="8788240" y="3300664"/>
            <a:ext cx="3346800" cy="3154800"/>
          </a:xfrm>
          <a:prstGeom prst="rect">
            <a:avLst/>
          </a:prstGeom>
          <a:noFill/>
          <a:ln>
            <a:noFill/>
          </a:ln>
        </p:spPr>
      </p:sp>
    </p:spTree>
  </p:cSld>
  <p:clrMapOvr>
    <a:masterClrMapping/>
  </p:clrMapOvr>
</p:sldLayout>
</file>

<file path=ppt/slideLayouts/slideLayout8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cial Media">
  <p:cSld name="Social Media">
    <p:spTree>
      <p:nvGrpSpPr>
        <p:cNvPr id="1275" name="Shape 1275"/>
        <p:cNvGrpSpPr/>
        <p:nvPr/>
      </p:nvGrpSpPr>
      <p:grpSpPr>
        <a:xfrm>
          <a:off x="0" y="0"/>
          <a:ext cx="0" cy="0"/>
          <a:chOff x="0" y="0"/>
          <a:chExt cx="0" cy="0"/>
        </a:xfrm>
      </p:grpSpPr>
      <p:sp>
        <p:nvSpPr>
          <p:cNvPr id="1276" name="Google Shape;1276;p96"/>
          <p:cNvSpPr/>
          <p:nvPr>
            <p:ph idx="2" type="pic"/>
          </p:nvPr>
        </p:nvSpPr>
        <p:spPr>
          <a:xfrm>
            <a:off x="9810967" y="1562916"/>
            <a:ext cx="1152000" cy="1143000"/>
          </a:xfrm>
          <a:prstGeom prst="rect">
            <a:avLst/>
          </a:prstGeom>
          <a:noFill/>
          <a:ln>
            <a:noFill/>
          </a:ln>
        </p:spPr>
      </p:sp>
      <p:sp>
        <p:nvSpPr>
          <p:cNvPr id="1277" name="Google Shape;1277;p96"/>
          <p:cNvSpPr txBox="1"/>
          <p:nvPr>
            <p:ph idx="1" type="body"/>
          </p:nvPr>
        </p:nvSpPr>
        <p:spPr>
          <a:xfrm>
            <a:off x="371844" y="1687513"/>
            <a:ext cx="8090700" cy="33651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5000"/>
              <a:buFont typeface="Arial"/>
              <a:buNone/>
              <a:defRPr b="0" i="0" sz="50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78" name="Google Shape;1278;p96"/>
          <p:cNvSpPr/>
          <p:nvPr>
            <p:ph idx="3" type="pic"/>
          </p:nvPr>
        </p:nvSpPr>
        <p:spPr>
          <a:xfrm>
            <a:off x="9757009" y="3260706"/>
            <a:ext cx="1216200" cy="987600"/>
          </a:xfrm>
          <a:prstGeom prst="rect">
            <a:avLst/>
          </a:prstGeom>
          <a:noFill/>
          <a:ln>
            <a:noFill/>
          </a:ln>
        </p:spPr>
      </p:sp>
      <p:sp>
        <p:nvSpPr>
          <p:cNvPr id="1279" name="Google Shape;1279;p96"/>
          <p:cNvSpPr/>
          <p:nvPr>
            <p:ph idx="4" type="pic"/>
          </p:nvPr>
        </p:nvSpPr>
        <p:spPr>
          <a:xfrm>
            <a:off x="9810967" y="4777725"/>
            <a:ext cx="1143000" cy="1143000"/>
          </a:xfrm>
          <a:prstGeom prst="rect">
            <a:avLst/>
          </a:prstGeom>
          <a:noFill/>
          <a:ln>
            <a:noFill/>
          </a:ln>
        </p:spPr>
      </p:sp>
      <p:cxnSp>
        <p:nvCxnSpPr>
          <p:cNvPr id="1280" name="Google Shape;1280;p96"/>
          <p:cNvCxnSpPr/>
          <p:nvPr/>
        </p:nvCxnSpPr>
        <p:spPr>
          <a:xfrm>
            <a:off x="3718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281" name="Google Shape;1281;p96"/>
          <p:cNvCxnSpPr/>
          <p:nvPr/>
        </p:nvCxnSpPr>
        <p:spPr>
          <a:xfrm>
            <a:off x="30078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282" name="Google Shape;1282;p96"/>
          <p:cNvCxnSpPr/>
          <p:nvPr/>
        </p:nvCxnSpPr>
        <p:spPr>
          <a:xfrm>
            <a:off x="5703299" y="6565900"/>
            <a:ext cx="2082600" cy="0"/>
          </a:xfrm>
          <a:prstGeom prst="straightConnector1">
            <a:avLst/>
          </a:prstGeom>
          <a:noFill/>
          <a:ln cap="flat" cmpd="sng" w="25400">
            <a:solidFill>
              <a:srgbClr val="96C93E"/>
            </a:solidFill>
            <a:prstDash val="solid"/>
            <a:miter lim="800000"/>
            <a:headEnd len="sm" w="sm" type="none"/>
            <a:tailEnd len="sm" w="sm" type="none"/>
          </a:ln>
        </p:spPr>
      </p:cxnSp>
      <p:pic>
        <p:nvPicPr>
          <p:cNvPr id="1283" name="Google Shape;1283;p96"/>
          <p:cNvPicPr preferRelativeResize="0"/>
          <p:nvPr/>
        </p:nvPicPr>
        <p:blipFill rotWithShape="1">
          <a:blip r:embed="rId2">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1284" name="Google Shape;1284;p96"/>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1285" name="Google Shape;1285;p96"/>
          <p:cNvPicPr preferRelativeResize="0"/>
          <p:nvPr/>
        </p:nvPicPr>
        <p:blipFill rotWithShape="1">
          <a:blip r:embed="rId4">
            <a:alphaModFix/>
          </a:blip>
          <a:srcRect b="0" l="0" r="0" t="0"/>
          <a:stretch/>
        </p:blipFill>
        <p:spPr>
          <a:xfrm>
            <a:off x="190275" y="6251086"/>
            <a:ext cx="309929" cy="493980"/>
          </a:xfrm>
          <a:prstGeom prst="rect">
            <a:avLst/>
          </a:prstGeom>
          <a:noFill/>
          <a:ln>
            <a:noFill/>
          </a:ln>
        </p:spPr>
      </p:pic>
      <p:pic>
        <p:nvPicPr>
          <p:cNvPr id="1286" name="Google Shape;1286;p96"/>
          <p:cNvPicPr preferRelativeResize="0"/>
          <p:nvPr/>
        </p:nvPicPr>
        <p:blipFill rotWithShape="1">
          <a:blip r:embed="rId5">
            <a:alphaModFix/>
          </a:blip>
          <a:srcRect b="0" l="0" r="0" t="0"/>
          <a:stretch/>
        </p:blipFill>
        <p:spPr>
          <a:xfrm>
            <a:off x="7784915" y="6196177"/>
            <a:ext cx="491968" cy="536174"/>
          </a:xfrm>
          <a:prstGeom prst="rect">
            <a:avLst/>
          </a:prstGeom>
          <a:noFill/>
          <a:ln>
            <a:noFill/>
          </a:ln>
        </p:spPr>
      </p:pic>
      <p:sp>
        <p:nvSpPr>
          <p:cNvPr id="1287" name="Google Shape;1287;p96"/>
          <p:cNvSpPr txBox="1"/>
          <p:nvPr>
            <p:ph type="title"/>
          </p:nvPr>
        </p:nvSpPr>
        <p:spPr>
          <a:xfrm>
            <a:off x="-7620" y="0"/>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Reading tip with older child extra">
  <p:cSld name="2--Reading tip with older child extra">
    <p:spTree>
      <p:nvGrpSpPr>
        <p:cNvPr id="1288" name="Shape 1288"/>
        <p:cNvGrpSpPr/>
        <p:nvPr/>
      </p:nvGrpSpPr>
      <p:grpSpPr>
        <a:xfrm>
          <a:off x="0" y="0"/>
          <a:ext cx="0" cy="0"/>
          <a:chOff x="0" y="0"/>
          <a:chExt cx="0" cy="0"/>
        </a:xfrm>
      </p:grpSpPr>
      <p:sp>
        <p:nvSpPr>
          <p:cNvPr id="1289" name="Google Shape;1289;p97"/>
          <p:cNvSpPr txBox="1"/>
          <p:nvPr>
            <p:ph type="title"/>
          </p:nvPr>
        </p:nvSpPr>
        <p:spPr>
          <a:xfrm>
            <a:off x="-7620" y="0"/>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290" name="Google Shape;1290;p97"/>
          <p:cNvCxnSpPr/>
          <p:nvPr/>
        </p:nvCxnSpPr>
        <p:spPr>
          <a:xfrm>
            <a:off x="3718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291" name="Google Shape;1291;p97"/>
          <p:cNvCxnSpPr/>
          <p:nvPr/>
        </p:nvCxnSpPr>
        <p:spPr>
          <a:xfrm>
            <a:off x="30078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1292" name="Google Shape;1292;p97"/>
          <p:cNvCxnSpPr/>
          <p:nvPr/>
        </p:nvCxnSpPr>
        <p:spPr>
          <a:xfrm>
            <a:off x="57032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293" name="Google Shape;1293;p97"/>
          <p:cNvPicPr preferRelativeResize="0"/>
          <p:nvPr/>
        </p:nvPicPr>
        <p:blipFill rotWithShape="1">
          <a:blip r:embed="rId2">
            <a:alphaModFix/>
          </a:blip>
          <a:srcRect b="0" l="0" r="0" t="0"/>
          <a:stretch/>
        </p:blipFill>
        <p:spPr>
          <a:xfrm>
            <a:off x="7784915" y="6196177"/>
            <a:ext cx="491969" cy="536174"/>
          </a:xfrm>
          <a:prstGeom prst="rect">
            <a:avLst/>
          </a:prstGeom>
          <a:noFill/>
          <a:ln>
            <a:noFill/>
          </a:ln>
        </p:spPr>
      </p:pic>
      <p:pic>
        <p:nvPicPr>
          <p:cNvPr descr="A picture containing vector graphics&#10;&#10;Description automatically generated" id="1294" name="Google Shape;1294;p97"/>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1295" name="Google Shape;1295;p97"/>
          <p:cNvPicPr preferRelativeResize="0"/>
          <p:nvPr/>
        </p:nvPicPr>
        <p:blipFill rotWithShape="1">
          <a:blip r:embed="rId4">
            <a:alphaModFix/>
          </a:blip>
          <a:srcRect b="0" l="0" r="0" t="0"/>
          <a:stretch/>
        </p:blipFill>
        <p:spPr>
          <a:xfrm>
            <a:off x="2477073" y="6324412"/>
            <a:ext cx="529889" cy="497950"/>
          </a:xfrm>
          <a:prstGeom prst="rect">
            <a:avLst/>
          </a:prstGeom>
          <a:noFill/>
          <a:ln>
            <a:noFill/>
          </a:ln>
        </p:spPr>
      </p:pic>
      <p:pic>
        <p:nvPicPr>
          <p:cNvPr id="1296" name="Google Shape;1296;p97"/>
          <p:cNvPicPr preferRelativeResize="0"/>
          <p:nvPr/>
        </p:nvPicPr>
        <p:blipFill rotWithShape="1">
          <a:blip r:embed="rId5">
            <a:alphaModFix/>
          </a:blip>
          <a:srcRect b="0" l="0" r="0" t="0"/>
          <a:stretch/>
        </p:blipFill>
        <p:spPr>
          <a:xfrm>
            <a:off x="190275" y="6251086"/>
            <a:ext cx="309929" cy="493980"/>
          </a:xfrm>
          <a:prstGeom prst="rect">
            <a:avLst/>
          </a:prstGeom>
          <a:noFill/>
          <a:ln>
            <a:noFill/>
          </a:ln>
        </p:spPr>
      </p:pic>
      <p:sp>
        <p:nvSpPr>
          <p:cNvPr id="1297" name="Google Shape;1297;p97"/>
          <p:cNvSpPr/>
          <p:nvPr>
            <p:ph idx="2" type="pic"/>
          </p:nvPr>
        </p:nvSpPr>
        <p:spPr>
          <a:xfrm>
            <a:off x="9209369" y="1251283"/>
            <a:ext cx="2404500" cy="2949900"/>
          </a:xfrm>
          <a:prstGeom prst="rect">
            <a:avLst/>
          </a:prstGeom>
          <a:noFill/>
          <a:ln>
            <a:noFill/>
          </a:ln>
        </p:spPr>
      </p:sp>
      <p:sp>
        <p:nvSpPr>
          <p:cNvPr id="1298" name="Google Shape;1298;p97"/>
          <p:cNvSpPr txBox="1"/>
          <p:nvPr>
            <p:ph idx="1" type="body"/>
          </p:nvPr>
        </p:nvSpPr>
        <p:spPr>
          <a:xfrm>
            <a:off x="8822723" y="4264514"/>
            <a:ext cx="3212700" cy="23013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2100"/>
              <a:buFont typeface="Noto Sans Symbols"/>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99" name="Google Shape;1299;p97"/>
          <p:cNvSpPr txBox="1"/>
          <p:nvPr>
            <p:ph idx="3" type="body"/>
          </p:nvPr>
        </p:nvSpPr>
        <p:spPr>
          <a:xfrm>
            <a:off x="500205" y="1566099"/>
            <a:ext cx="7528800" cy="3463800"/>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5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5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5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00" name="Google Shape;1300;p97"/>
          <p:cNvSpPr txBox="1"/>
          <p:nvPr>
            <p:ph idx="4" type="body"/>
          </p:nvPr>
        </p:nvSpPr>
        <p:spPr>
          <a:xfrm>
            <a:off x="5940679" y="1768203"/>
            <a:ext cx="2692800" cy="25632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301" name="Shape 1301"/>
        <p:cNvGrpSpPr/>
        <p:nvPr/>
      </p:nvGrpSpPr>
      <p:grpSpPr>
        <a:xfrm>
          <a:off x="0" y="0"/>
          <a:ext cx="0" cy="0"/>
          <a:chOff x="0" y="0"/>
          <a:chExt cx="0" cy="0"/>
        </a:xfrm>
      </p:grpSpPr>
      <p:sp>
        <p:nvSpPr>
          <p:cNvPr id="1302" name="Google Shape;1302;p98"/>
          <p:cNvSpPr txBox="1"/>
          <p:nvPr>
            <p:ph type="title"/>
          </p:nvPr>
        </p:nvSpPr>
        <p:spPr>
          <a:xfrm>
            <a:off x="1" y="1"/>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03" name="Google Shape;1303;p98"/>
          <p:cNvSpPr txBox="1"/>
          <p:nvPr>
            <p:ph idx="1" type="body"/>
          </p:nvPr>
        </p:nvSpPr>
        <p:spPr>
          <a:xfrm>
            <a:off x="-1" y="1623059"/>
            <a:ext cx="8589900" cy="42978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457200" lvl="1" marL="914400" marR="0" rtl="0" algn="l">
              <a:lnSpc>
                <a:spcPct val="90000"/>
              </a:lnSpc>
              <a:spcBef>
                <a:spcPts val="500"/>
              </a:spcBef>
              <a:spcAft>
                <a:spcPts val="0"/>
              </a:spcAft>
              <a:buClr>
                <a:srgbClr val="0771BA"/>
              </a:buClr>
              <a:buSzPts val="3600"/>
              <a:buFont typeface="Arial"/>
              <a:buChar char="•"/>
              <a:defRPr b="0" i="0" sz="3600" u="none" cap="none" strike="noStrike">
                <a:solidFill>
                  <a:srgbClr val="0771BA"/>
                </a:solidFill>
                <a:latin typeface="Calibri"/>
                <a:ea typeface="Calibri"/>
                <a:cs typeface="Calibri"/>
                <a:sym typeface="Calibri"/>
              </a:defRPr>
            </a:lvl2pPr>
            <a:lvl3pPr indent="-431800" lvl="2" marL="1371600" marR="0" rtl="0" algn="l">
              <a:lnSpc>
                <a:spcPct val="90000"/>
              </a:lnSpc>
              <a:spcBef>
                <a:spcPts val="500"/>
              </a:spcBef>
              <a:spcAft>
                <a:spcPts val="0"/>
              </a:spcAft>
              <a:buClr>
                <a:srgbClr val="0771BA"/>
              </a:buClr>
              <a:buSzPts val="3200"/>
              <a:buFont typeface="Arial"/>
              <a:buChar char="•"/>
              <a:defRPr b="0" i="0" sz="3200" u="none" cap="none" strike="noStrike">
                <a:solidFill>
                  <a:srgbClr val="0771BA"/>
                </a:solidFill>
                <a:latin typeface="Calibri"/>
                <a:ea typeface="Calibri"/>
                <a:cs typeface="Calibri"/>
                <a:sym typeface="Calibri"/>
              </a:defRPr>
            </a:lvl3pPr>
            <a:lvl4pPr indent="-406400" lvl="3" marL="1828800" marR="0" rtl="0" algn="l">
              <a:lnSpc>
                <a:spcPct val="90000"/>
              </a:lnSpc>
              <a:spcBef>
                <a:spcPts val="5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4pPr>
            <a:lvl5pPr indent="-381000" lvl="4" marL="22860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5pPr>
            <a:lvl6pPr indent="-381000" lvl="5" marL="27432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04" name="Google Shape;1304;p98"/>
          <p:cNvSpPr txBox="1"/>
          <p:nvPr>
            <p:ph idx="2" type="body"/>
          </p:nvPr>
        </p:nvSpPr>
        <p:spPr>
          <a:xfrm>
            <a:off x="8783638" y="1622425"/>
            <a:ext cx="3306900" cy="2309400"/>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0000"/>
              </a:lnSpc>
              <a:spcBef>
                <a:spcPts val="10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1pPr>
            <a:lvl2pPr indent="-355600" lvl="1" marL="9144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2pPr>
            <a:lvl3pPr indent="-342900" lvl="2" marL="13716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05" name="Google Shape;1305;p98"/>
          <p:cNvSpPr txBox="1"/>
          <p:nvPr>
            <p:ph idx="3" type="body"/>
          </p:nvPr>
        </p:nvSpPr>
        <p:spPr>
          <a:xfrm>
            <a:off x="8783638" y="5737860"/>
            <a:ext cx="3306900" cy="656700"/>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0000"/>
              </a:lnSpc>
              <a:spcBef>
                <a:spcPts val="10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06" name="Google Shape;1306;p98"/>
          <p:cNvSpPr txBox="1"/>
          <p:nvPr>
            <p:ph idx="4" type="body"/>
          </p:nvPr>
        </p:nvSpPr>
        <p:spPr>
          <a:xfrm>
            <a:off x="8783638" y="4225881"/>
            <a:ext cx="3306900" cy="1214700"/>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0000"/>
              </a:lnSpc>
              <a:spcBef>
                <a:spcPts val="10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1">
  <p:cSld name="1_Title and Content_1">
    <p:spTree>
      <p:nvGrpSpPr>
        <p:cNvPr id="98" name="Shape 98"/>
        <p:cNvGrpSpPr/>
        <p:nvPr/>
      </p:nvGrpSpPr>
      <p:grpSpPr>
        <a:xfrm>
          <a:off x="0" y="0"/>
          <a:ext cx="0" cy="0"/>
          <a:chOff x="0" y="0"/>
          <a:chExt cx="0" cy="0"/>
        </a:xfrm>
      </p:grpSpPr>
      <p:sp>
        <p:nvSpPr>
          <p:cNvPr id="99" name="Google Shape;99;p12"/>
          <p:cNvSpPr txBox="1"/>
          <p:nvPr>
            <p:ph idx="1" type="body"/>
          </p:nvPr>
        </p:nvSpPr>
        <p:spPr>
          <a:xfrm>
            <a:off x="994808" y="1334491"/>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0" name="Google Shape;100;p12"/>
          <p:cNvSpPr txBox="1"/>
          <p:nvPr>
            <p:ph idx="2" type="body"/>
          </p:nvPr>
        </p:nvSpPr>
        <p:spPr>
          <a:xfrm>
            <a:off x="9143260" y="3943617"/>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1" name="Google Shape;101;p12"/>
          <p:cNvSpPr txBox="1"/>
          <p:nvPr>
            <p:ph idx="3" type="body"/>
          </p:nvPr>
        </p:nvSpPr>
        <p:spPr>
          <a:xfrm>
            <a:off x="4458284" y="2860693"/>
            <a:ext cx="2514600" cy="1828800"/>
          </a:xfrm>
          <a:prstGeom prst="rect">
            <a:avLst/>
          </a:prstGeom>
          <a:solidFill>
            <a:schemeClr val="lt1"/>
          </a:solid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2" name="Google Shape;102;p12"/>
          <p:cNvSpPr txBox="1"/>
          <p:nvPr>
            <p:ph type="ctrTitle"/>
          </p:nvPr>
        </p:nvSpPr>
        <p:spPr>
          <a:xfrm>
            <a:off x="0" y="32084"/>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103" name="Google Shape;103;p12"/>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104" name="Google Shape;104;p12"/>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05" name="Google Shape;105;p12"/>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06" name="Google Shape;106;p12"/>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07" name="Google Shape;107;p12"/>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08" name="Google Shape;108;p12"/>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09" name="Google Shape;109;p12"/>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110" name="Google Shape;110;p12"/>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111" name="Google Shape;111;p12"/>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112" name="Google Shape;112;p12"/>
          <p:cNvSpPr txBox="1"/>
          <p:nvPr>
            <p:ph idx="4" type="body"/>
          </p:nvPr>
        </p:nvSpPr>
        <p:spPr>
          <a:xfrm>
            <a:off x="994808" y="4100916"/>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3" name="Google Shape;113;p12"/>
          <p:cNvSpPr txBox="1"/>
          <p:nvPr>
            <p:ph idx="5" type="body"/>
          </p:nvPr>
        </p:nvSpPr>
        <p:spPr>
          <a:xfrm>
            <a:off x="9143260" y="1408017"/>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114" name="Google Shape;114;p12"/>
          <p:cNvPicPr preferRelativeResize="0"/>
          <p:nvPr/>
        </p:nvPicPr>
        <p:blipFill rotWithShape="1">
          <a:blip r:embed="rId6">
            <a:alphaModFix/>
          </a:blip>
          <a:srcRect b="0" l="0" r="0" t="0"/>
          <a:stretch/>
        </p:blipFill>
        <p:spPr>
          <a:xfrm>
            <a:off x="3265450" y="1494950"/>
            <a:ext cx="5661102" cy="4743376"/>
          </a:xfrm>
          <a:prstGeom prst="rect">
            <a:avLst/>
          </a:prstGeom>
          <a:noFill/>
          <a:ln>
            <a:noFill/>
          </a:ln>
        </p:spPr>
      </p:pic>
    </p:spTree>
  </p:cSld>
  <p:clrMapOvr>
    <a:masterClrMapping/>
  </p:clrMapOvr>
</p:sldLayout>
</file>

<file path=ppt/slideLayouts/slideLayout9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1307" name="Shape 1307"/>
        <p:cNvGrpSpPr/>
        <p:nvPr/>
      </p:nvGrpSpPr>
      <p:grpSpPr>
        <a:xfrm>
          <a:off x="0" y="0"/>
          <a:ext cx="0" cy="0"/>
          <a:chOff x="0" y="0"/>
          <a:chExt cx="0" cy="0"/>
        </a:xfrm>
      </p:grpSpPr>
      <p:sp>
        <p:nvSpPr>
          <p:cNvPr id="1308" name="Google Shape;1308;p99"/>
          <p:cNvSpPr txBox="1"/>
          <p:nvPr>
            <p:ph type="title"/>
          </p:nvPr>
        </p:nvSpPr>
        <p:spPr>
          <a:xfrm>
            <a:off x="1" y="1"/>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ontent with Caption">
  <p:cSld name="1_Content with Caption">
    <p:spTree>
      <p:nvGrpSpPr>
        <p:cNvPr id="1309" name="Shape 1309"/>
        <p:cNvGrpSpPr/>
        <p:nvPr/>
      </p:nvGrpSpPr>
      <p:grpSpPr>
        <a:xfrm>
          <a:off x="0" y="0"/>
          <a:ext cx="0" cy="0"/>
          <a:chOff x="0" y="0"/>
          <a:chExt cx="0" cy="0"/>
        </a:xfrm>
      </p:grpSpPr>
      <p:sp>
        <p:nvSpPr>
          <p:cNvPr id="1310" name="Google Shape;1310;p100"/>
          <p:cNvSpPr txBox="1"/>
          <p:nvPr>
            <p:ph type="title"/>
          </p:nvPr>
        </p:nvSpPr>
        <p:spPr>
          <a:xfrm>
            <a:off x="-7620" y="0"/>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311" name="Google Shape;1311;p100"/>
          <p:cNvCxnSpPr/>
          <p:nvPr/>
        </p:nvCxnSpPr>
        <p:spPr>
          <a:xfrm>
            <a:off x="3718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312" name="Google Shape;1312;p100"/>
          <p:cNvCxnSpPr/>
          <p:nvPr/>
        </p:nvCxnSpPr>
        <p:spPr>
          <a:xfrm>
            <a:off x="30078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1313" name="Google Shape;1313;p100"/>
          <p:cNvCxnSpPr/>
          <p:nvPr/>
        </p:nvCxnSpPr>
        <p:spPr>
          <a:xfrm>
            <a:off x="57032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314" name="Google Shape;1314;p100"/>
          <p:cNvPicPr preferRelativeResize="0"/>
          <p:nvPr/>
        </p:nvPicPr>
        <p:blipFill rotWithShape="1">
          <a:blip r:embed="rId2">
            <a:alphaModFix/>
          </a:blip>
          <a:srcRect b="0" l="0" r="0" t="0"/>
          <a:stretch/>
        </p:blipFill>
        <p:spPr>
          <a:xfrm>
            <a:off x="7784915" y="6196177"/>
            <a:ext cx="491969" cy="536174"/>
          </a:xfrm>
          <a:prstGeom prst="rect">
            <a:avLst/>
          </a:prstGeom>
          <a:noFill/>
          <a:ln>
            <a:noFill/>
          </a:ln>
        </p:spPr>
      </p:pic>
      <p:pic>
        <p:nvPicPr>
          <p:cNvPr descr="A picture containing vector graphics&#10;&#10;Description automatically generated" id="1315" name="Google Shape;1315;p100"/>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1316" name="Google Shape;1316;p100"/>
          <p:cNvPicPr preferRelativeResize="0"/>
          <p:nvPr/>
        </p:nvPicPr>
        <p:blipFill rotWithShape="1">
          <a:blip r:embed="rId4">
            <a:alphaModFix/>
          </a:blip>
          <a:srcRect b="0" l="0" r="0" t="0"/>
          <a:stretch/>
        </p:blipFill>
        <p:spPr>
          <a:xfrm>
            <a:off x="2477073" y="6324412"/>
            <a:ext cx="529889" cy="497950"/>
          </a:xfrm>
          <a:prstGeom prst="rect">
            <a:avLst/>
          </a:prstGeom>
          <a:noFill/>
          <a:ln>
            <a:noFill/>
          </a:ln>
        </p:spPr>
      </p:pic>
      <p:pic>
        <p:nvPicPr>
          <p:cNvPr id="1317" name="Google Shape;1317;p100"/>
          <p:cNvPicPr preferRelativeResize="0"/>
          <p:nvPr/>
        </p:nvPicPr>
        <p:blipFill rotWithShape="1">
          <a:blip r:embed="rId5">
            <a:alphaModFix/>
          </a:blip>
          <a:srcRect b="0" l="0" r="0" t="0"/>
          <a:stretch/>
        </p:blipFill>
        <p:spPr>
          <a:xfrm>
            <a:off x="190275" y="6251086"/>
            <a:ext cx="309929" cy="493980"/>
          </a:xfrm>
          <a:prstGeom prst="rect">
            <a:avLst/>
          </a:prstGeom>
          <a:noFill/>
          <a:ln>
            <a:noFill/>
          </a:ln>
        </p:spPr>
      </p:pic>
      <p:sp>
        <p:nvSpPr>
          <p:cNvPr id="1318" name="Google Shape;1318;p100"/>
          <p:cNvSpPr/>
          <p:nvPr>
            <p:ph idx="2" type="pic"/>
          </p:nvPr>
        </p:nvSpPr>
        <p:spPr>
          <a:xfrm>
            <a:off x="8916576" y="1661249"/>
            <a:ext cx="2990100" cy="2715900"/>
          </a:xfrm>
          <a:prstGeom prst="rect">
            <a:avLst/>
          </a:prstGeom>
          <a:noFill/>
          <a:ln>
            <a:noFill/>
          </a:ln>
        </p:spPr>
      </p:sp>
      <p:sp>
        <p:nvSpPr>
          <p:cNvPr id="1319" name="Google Shape;1319;p100"/>
          <p:cNvSpPr txBox="1"/>
          <p:nvPr>
            <p:ph idx="1" type="body"/>
          </p:nvPr>
        </p:nvSpPr>
        <p:spPr>
          <a:xfrm>
            <a:off x="8916576" y="4120489"/>
            <a:ext cx="2990100" cy="13422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100"/>
              <a:buFont typeface="Noto Sans Symbols"/>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20" name="Google Shape;1320;p100"/>
          <p:cNvSpPr txBox="1"/>
          <p:nvPr>
            <p:ph idx="3" type="body"/>
          </p:nvPr>
        </p:nvSpPr>
        <p:spPr>
          <a:xfrm>
            <a:off x="740937" y="1831445"/>
            <a:ext cx="6616200" cy="1055700"/>
          </a:xfrm>
          <a:prstGeom prst="rect">
            <a:avLst/>
          </a:prstGeom>
          <a:noFill/>
          <a:ln>
            <a:noFill/>
          </a:ln>
        </p:spPr>
        <p:txBody>
          <a:bodyPr anchorCtr="0" anchor="ctr" bIns="45700" lIns="91425" spcFirstLastPara="1" rIns="91425" wrap="square" tIns="45700">
            <a:normAutofit/>
          </a:bodyPr>
          <a:lstStyle>
            <a:lvl1pPr indent="-419100" lvl="0" marL="457200" marR="0" rtl="0" algn="l">
              <a:lnSpc>
                <a:spcPct val="90000"/>
              </a:lnSpc>
              <a:spcBef>
                <a:spcPts val="10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21" name="Google Shape;1321;p100"/>
          <p:cNvSpPr txBox="1"/>
          <p:nvPr>
            <p:ph idx="4" type="body"/>
          </p:nvPr>
        </p:nvSpPr>
        <p:spPr>
          <a:xfrm>
            <a:off x="740937" y="3256853"/>
            <a:ext cx="6616200" cy="1055700"/>
          </a:xfrm>
          <a:prstGeom prst="rect">
            <a:avLst/>
          </a:prstGeom>
          <a:noFill/>
          <a:ln>
            <a:noFill/>
          </a:ln>
        </p:spPr>
        <p:txBody>
          <a:bodyPr anchorCtr="0" anchor="ctr" bIns="45700" lIns="91425" spcFirstLastPara="1" rIns="91425" wrap="square" tIns="45700">
            <a:normAutofit/>
          </a:bodyPr>
          <a:lstStyle>
            <a:lvl1pPr indent="-419100" lvl="0" marL="457200" marR="0" rtl="0" algn="l">
              <a:lnSpc>
                <a:spcPct val="90000"/>
              </a:lnSpc>
              <a:spcBef>
                <a:spcPts val="10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22" name="Google Shape;1322;p100"/>
          <p:cNvSpPr txBox="1"/>
          <p:nvPr>
            <p:ph idx="5" type="body"/>
          </p:nvPr>
        </p:nvSpPr>
        <p:spPr>
          <a:xfrm>
            <a:off x="740937" y="4726515"/>
            <a:ext cx="6616200" cy="1055700"/>
          </a:xfrm>
          <a:prstGeom prst="rect">
            <a:avLst/>
          </a:prstGeom>
          <a:noFill/>
          <a:ln>
            <a:noFill/>
          </a:ln>
        </p:spPr>
        <p:txBody>
          <a:bodyPr anchorCtr="0" anchor="ctr" bIns="45700" lIns="91425" spcFirstLastPara="1" rIns="91425" wrap="square" tIns="45700">
            <a:normAutofit/>
          </a:bodyPr>
          <a:lstStyle>
            <a:lvl1pPr indent="-419100" lvl="0" marL="457200" marR="0" rtl="0" algn="l">
              <a:lnSpc>
                <a:spcPct val="90000"/>
              </a:lnSpc>
              <a:spcBef>
                <a:spcPts val="10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p:cSld name="Title and Vertical Text">
    <p:spTree>
      <p:nvGrpSpPr>
        <p:cNvPr id="1323" name="Shape 1323"/>
        <p:cNvGrpSpPr/>
        <p:nvPr/>
      </p:nvGrpSpPr>
      <p:grpSpPr>
        <a:xfrm>
          <a:off x="0" y="0"/>
          <a:ext cx="0" cy="0"/>
          <a:chOff x="0" y="0"/>
          <a:chExt cx="0" cy="0"/>
        </a:xfrm>
      </p:grpSpPr>
      <p:sp>
        <p:nvSpPr>
          <p:cNvPr id="1324" name="Google Shape;1324;p101"/>
          <p:cNvSpPr txBox="1"/>
          <p:nvPr>
            <p:ph type="title"/>
          </p:nvPr>
        </p:nvSpPr>
        <p:spPr>
          <a:xfrm>
            <a:off x="1" y="1"/>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325" name="Google Shape;1325;p101"/>
          <p:cNvCxnSpPr/>
          <p:nvPr/>
        </p:nvCxnSpPr>
        <p:spPr>
          <a:xfrm>
            <a:off x="3718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326" name="Google Shape;1326;p101"/>
          <p:cNvCxnSpPr/>
          <p:nvPr/>
        </p:nvCxnSpPr>
        <p:spPr>
          <a:xfrm>
            <a:off x="30078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327" name="Google Shape;1327;p101"/>
          <p:cNvCxnSpPr/>
          <p:nvPr/>
        </p:nvCxnSpPr>
        <p:spPr>
          <a:xfrm>
            <a:off x="5703299" y="6565900"/>
            <a:ext cx="2082600" cy="0"/>
          </a:xfrm>
          <a:prstGeom prst="straightConnector1">
            <a:avLst/>
          </a:prstGeom>
          <a:noFill/>
          <a:ln cap="flat" cmpd="sng" w="25400">
            <a:solidFill>
              <a:srgbClr val="96C93E"/>
            </a:solidFill>
            <a:prstDash val="solid"/>
            <a:miter lim="800000"/>
            <a:headEnd len="sm" w="sm" type="none"/>
            <a:tailEnd len="sm" w="sm" type="none"/>
          </a:ln>
        </p:spPr>
      </p:cxnSp>
      <p:pic>
        <p:nvPicPr>
          <p:cNvPr id="1328" name="Google Shape;1328;p101"/>
          <p:cNvPicPr preferRelativeResize="0"/>
          <p:nvPr/>
        </p:nvPicPr>
        <p:blipFill rotWithShape="1">
          <a:blip r:embed="rId2">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1329" name="Google Shape;1329;p101"/>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1330" name="Google Shape;1330;p101"/>
          <p:cNvPicPr preferRelativeResize="0"/>
          <p:nvPr/>
        </p:nvPicPr>
        <p:blipFill rotWithShape="1">
          <a:blip r:embed="rId4">
            <a:alphaModFix/>
          </a:blip>
          <a:srcRect b="0" l="0" r="0" t="0"/>
          <a:stretch/>
        </p:blipFill>
        <p:spPr>
          <a:xfrm>
            <a:off x="190275" y="6251086"/>
            <a:ext cx="309929" cy="493980"/>
          </a:xfrm>
          <a:prstGeom prst="rect">
            <a:avLst/>
          </a:prstGeom>
          <a:noFill/>
          <a:ln>
            <a:noFill/>
          </a:ln>
        </p:spPr>
      </p:pic>
      <p:pic>
        <p:nvPicPr>
          <p:cNvPr id="1331" name="Google Shape;1331;p101"/>
          <p:cNvPicPr preferRelativeResize="0"/>
          <p:nvPr/>
        </p:nvPicPr>
        <p:blipFill rotWithShape="1">
          <a:blip r:embed="rId5">
            <a:alphaModFix/>
          </a:blip>
          <a:srcRect b="0" l="0" r="0" t="0"/>
          <a:stretch/>
        </p:blipFill>
        <p:spPr>
          <a:xfrm>
            <a:off x="7784915" y="6196177"/>
            <a:ext cx="491968" cy="536174"/>
          </a:xfrm>
          <a:prstGeom prst="rect">
            <a:avLst/>
          </a:prstGeom>
          <a:noFill/>
          <a:ln>
            <a:noFill/>
          </a:ln>
        </p:spPr>
      </p:pic>
      <p:sp>
        <p:nvSpPr>
          <p:cNvPr id="1332" name="Google Shape;1332;p101"/>
          <p:cNvSpPr/>
          <p:nvPr>
            <p:ph idx="2" type="pic"/>
          </p:nvPr>
        </p:nvSpPr>
        <p:spPr>
          <a:xfrm>
            <a:off x="9093038" y="1058781"/>
            <a:ext cx="2715900" cy="2715900"/>
          </a:xfrm>
          <a:prstGeom prst="rect">
            <a:avLst/>
          </a:prstGeom>
          <a:noFill/>
          <a:ln>
            <a:noFill/>
          </a:ln>
        </p:spPr>
      </p:sp>
      <p:sp>
        <p:nvSpPr>
          <p:cNvPr id="1333" name="Google Shape;1333;p101"/>
          <p:cNvSpPr txBox="1"/>
          <p:nvPr>
            <p:ph idx="1" type="body"/>
          </p:nvPr>
        </p:nvSpPr>
        <p:spPr>
          <a:xfrm>
            <a:off x="1660584" y="1489802"/>
            <a:ext cx="66162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34" name="Google Shape;1334;p101"/>
          <p:cNvSpPr txBox="1"/>
          <p:nvPr>
            <p:ph idx="3" type="body"/>
          </p:nvPr>
        </p:nvSpPr>
        <p:spPr>
          <a:xfrm>
            <a:off x="1660584" y="3034440"/>
            <a:ext cx="66162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35" name="Google Shape;1335;p101"/>
          <p:cNvSpPr txBox="1"/>
          <p:nvPr>
            <p:ph idx="4" type="body"/>
          </p:nvPr>
        </p:nvSpPr>
        <p:spPr>
          <a:xfrm>
            <a:off x="1660585" y="4620141"/>
            <a:ext cx="66162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36" name="Google Shape;1336;p101"/>
          <p:cNvSpPr txBox="1"/>
          <p:nvPr>
            <p:ph idx="5" type="body"/>
          </p:nvPr>
        </p:nvSpPr>
        <p:spPr>
          <a:xfrm>
            <a:off x="698499" y="1489799"/>
            <a:ext cx="882600" cy="10557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37" name="Google Shape;1337;p101"/>
          <p:cNvSpPr txBox="1"/>
          <p:nvPr>
            <p:ph idx="6" type="body"/>
          </p:nvPr>
        </p:nvSpPr>
        <p:spPr>
          <a:xfrm>
            <a:off x="698499" y="4620139"/>
            <a:ext cx="882600" cy="10557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38" name="Google Shape;1338;p101"/>
          <p:cNvSpPr txBox="1"/>
          <p:nvPr>
            <p:ph idx="7" type="body"/>
          </p:nvPr>
        </p:nvSpPr>
        <p:spPr>
          <a:xfrm>
            <a:off x="698499" y="3054969"/>
            <a:ext cx="882600" cy="10557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39" name="Google Shape;1339;p101"/>
          <p:cNvSpPr/>
          <p:nvPr>
            <p:ph idx="8" type="pic"/>
          </p:nvPr>
        </p:nvSpPr>
        <p:spPr>
          <a:xfrm>
            <a:off x="8788240" y="3300664"/>
            <a:ext cx="3346800" cy="3154800"/>
          </a:xfrm>
          <a:prstGeom prst="rect">
            <a:avLst/>
          </a:prstGeom>
          <a:noFill/>
          <a:ln>
            <a:noFill/>
          </a:ln>
        </p:spPr>
      </p:sp>
    </p:spTree>
  </p:cSld>
  <p:clrMapOvr>
    <a:masterClrMapping/>
  </p:clrMapOvr>
</p:sldLayout>
</file>

<file path=ppt/slideLayouts/slideLayout9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ontent with Caption">
  <p:cSld name="2_Content with Caption">
    <p:spTree>
      <p:nvGrpSpPr>
        <p:cNvPr id="1340" name="Shape 1340"/>
        <p:cNvGrpSpPr/>
        <p:nvPr/>
      </p:nvGrpSpPr>
      <p:grpSpPr>
        <a:xfrm>
          <a:off x="0" y="0"/>
          <a:ext cx="0" cy="0"/>
          <a:chOff x="0" y="0"/>
          <a:chExt cx="0" cy="0"/>
        </a:xfrm>
      </p:grpSpPr>
      <p:sp>
        <p:nvSpPr>
          <p:cNvPr id="1341" name="Google Shape;1341;p102"/>
          <p:cNvSpPr txBox="1"/>
          <p:nvPr>
            <p:ph type="title"/>
          </p:nvPr>
        </p:nvSpPr>
        <p:spPr>
          <a:xfrm>
            <a:off x="-7620" y="0"/>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42" name="Google Shape;1342;p102"/>
          <p:cNvSpPr/>
          <p:nvPr>
            <p:ph idx="2" type="pic"/>
          </p:nvPr>
        </p:nvSpPr>
        <p:spPr>
          <a:xfrm>
            <a:off x="9510134" y="1431036"/>
            <a:ext cx="1965900" cy="3996000"/>
          </a:xfrm>
          <a:prstGeom prst="rect">
            <a:avLst/>
          </a:prstGeom>
          <a:noFill/>
          <a:ln>
            <a:noFill/>
          </a:ln>
        </p:spPr>
      </p:sp>
      <p:cxnSp>
        <p:nvCxnSpPr>
          <p:cNvPr id="1343" name="Google Shape;1343;p102"/>
          <p:cNvCxnSpPr/>
          <p:nvPr/>
        </p:nvCxnSpPr>
        <p:spPr>
          <a:xfrm>
            <a:off x="3718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344" name="Google Shape;1344;p102"/>
          <p:cNvCxnSpPr/>
          <p:nvPr/>
        </p:nvCxnSpPr>
        <p:spPr>
          <a:xfrm>
            <a:off x="30078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345" name="Google Shape;1345;p102"/>
          <p:cNvCxnSpPr/>
          <p:nvPr/>
        </p:nvCxnSpPr>
        <p:spPr>
          <a:xfrm>
            <a:off x="5703299" y="6565900"/>
            <a:ext cx="2082600" cy="0"/>
          </a:xfrm>
          <a:prstGeom prst="straightConnector1">
            <a:avLst/>
          </a:prstGeom>
          <a:noFill/>
          <a:ln cap="flat" cmpd="sng" w="25400">
            <a:solidFill>
              <a:srgbClr val="96C93E"/>
            </a:solidFill>
            <a:prstDash val="solid"/>
            <a:miter lim="800000"/>
            <a:headEnd len="sm" w="sm" type="none"/>
            <a:tailEnd len="sm" w="sm" type="none"/>
          </a:ln>
        </p:spPr>
      </p:cxnSp>
      <p:pic>
        <p:nvPicPr>
          <p:cNvPr id="1346" name="Google Shape;1346;p102"/>
          <p:cNvPicPr preferRelativeResize="0"/>
          <p:nvPr/>
        </p:nvPicPr>
        <p:blipFill rotWithShape="1">
          <a:blip r:embed="rId2">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1347" name="Google Shape;1347;p102"/>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1348" name="Google Shape;1348;p102"/>
          <p:cNvPicPr preferRelativeResize="0"/>
          <p:nvPr/>
        </p:nvPicPr>
        <p:blipFill rotWithShape="1">
          <a:blip r:embed="rId4">
            <a:alphaModFix/>
          </a:blip>
          <a:srcRect b="0" l="0" r="0" t="0"/>
          <a:stretch/>
        </p:blipFill>
        <p:spPr>
          <a:xfrm>
            <a:off x="190275" y="6251086"/>
            <a:ext cx="309929" cy="493980"/>
          </a:xfrm>
          <a:prstGeom prst="rect">
            <a:avLst/>
          </a:prstGeom>
          <a:noFill/>
          <a:ln>
            <a:noFill/>
          </a:ln>
        </p:spPr>
      </p:pic>
      <p:pic>
        <p:nvPicPr>
          <p:cNvPr id="1349" name="Google Shape;1349;p102"/>
          <p:cNvPicPr preferRelativeResize="0"/>
          <p:nvPr/>
        </p:nvPicPr>
        <p:blipFill rotWithShape="1">
          <a:blip r:embed="rId5">
            <a:alphaModFix/>
          </a:blip>
          <a:srcRect b="0" l="0" r="0" t="0"/>
          <a:stretch/>
        </p:blipFill>
        <p:spPr>
          <a:xfrm>
            <a:off x="7784915" y="6196177"/>
            <a:ext cx="491968" cy="536174"/>
          </a:xfrm>
          <a:prstGeom prst="rect">
            <a:avLst/>
          </a:prstGeom>
          <a:noFill/>
          <a:ln>
            <a:noFill/>
          </a:ln>
        </p:spPr>
      </p:pic>
      <p:sp>
        <p:nvSpPr>
          <p:cNvPr id="1350" name="Google Shape;1350;p102"/>
          <p:cNvSpPr txBox="1"/>
          <p:nvPr>
            <p:ph idx="1" type="body"/>
          </p:nvPr>
        </p:nvSpPr>
        <p:spPr>
          <a:xfrm>
            <a:off x="1660583" y="1489802"/>
            <a:ext cx="63435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51" name="Google Shape;1351;p102"/>
          <p:cNvSpPr txBox="1"/>
          <p:nvPr>
            <p:ph idx="3" type="body"/>
          </p:nvPr>
        </p:nvSpPr>
        <p:spPr>
          <a:xfrm>
            <a:off x="1660584" y="2653440"/>
            <a:ext cx="63435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52" name="Google Shape;1352;p102"/>
          <p:cNvSpPr txBox="1"/>
          <p:nvPr>
            <p:ph idx="4" type="body"/>
          </p:nvPr>
        </p:nvSpPr>
        <p:spPr>
          <a:xfrm>
            <a:off x="1660583" y="3817079"/>
            <a:ext cx="63435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53" name="Google Shape;1353;p102"/>
          <p:cNvSpPr txBox="1"/>
          <p:nvPr>
            <p:ph idx="5" type="body"/>
          </p:nvPr>
        </p:nvSpPr>
        <p:spPr>
          <a:xfrm>
            <a:off x="1660583" y="5006628"/>
            <a:ext cx="63435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54" name="Google Shape;1354;p102"/>
          <p:cNvSpPr txBox="1"/>
          <p:nvPr>
            <p:ph idx="6" type="body"/>
          </p:nvPr>
        </p:nvSpPr>
        <p:spPr>
          <a:xfrm>
            <a:off x="691245" y="1502511"/>
            <a:ext cx="795600" cy="10410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55" name="Google Shape;1355;p102"/>
          <p:cNvSpPr txBox="1"/>
          <p:nvPr>
            <p:ph idx="7" type="body"/>
          </p:nvPr>
        </p:nvSpPr>
        <p:spPr>
          <a:xfrm>
            <a:off x="693291" y="2653441"/>
            <a:ext cx="793500" cy="10557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56" name="Google Shape;1356;p102"/>
          <p:cNvSpPr txBox="1"/>
          <p:nvPr>
            <p:ph idx="8" type="body"/>
          </p:nvPr>
        </p:nvSpPr>
        <p:spPr>
          <a:xfrm>
            <a:off x="691246" y="3817079"/>
            <a:ext cx="795600" cy="10557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57" name="Google Shape;1357;p102"/>
          <p:cNvSpPr txBox="1"/>
          <p:nvPr>
            <p:ph idx="9" type="body"/>
          </p:nvPr>
        </p:nvSpPr>
        <p:spPr>
          <a:xfrm>
            <a:off x="691245" y="5006628"/>
            <a:ext cx="795600" cy="10410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theme" Target="../theme/theme6.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slideLayout" Target="../slideLayouts/slideLayout4.xml"/><Relationship Id="rId3" Type="http://schemas.openxmlformats.org/officeDocument/2006/relationships/slideLayout" Target="../slideLayouts/slideLayout5.xml"/><Relationship Id="rId4" Type="http://schemas.openxmlformats.org/officeDocument/2006/relationships/slideLayout" Target="../slideLayouts/slideLayout6.xml"/><Relationship Id="rId5" Type="http://schemas.openxmlformats.org/officeDocument/2006/relationships/slideLayout" Target="../slideLayouts/slideLayout7.xml"/><Relationship Id="rId6" Type="http://schemas.openxmlformats.org/officeDocument/2006/relationships/theme" Target="../theme/theme3.xml"/></Relationships>
</file>

<file path=ppt/slideMasters/_rels/slideMaster3.xml.rels><?xml version="1.0" encoding="UTF-8" standalone="yes"?><Relationships xmlns="http://schemas.openxmlformats.org/package/2006/relationships"><Relationship Id="rId20" Type="http://schemas.openxmlformats.org/officeDocument/2006/relationships/theme" Target="../theme/theme1.xml"/><Relationship Id="rId11" Type="http://schemas.openxmlformats.org/officeDocument/2006/relationships/slideLayout" Target="../slideLayouts/slideLayout17.xml"/><Relationship Id="rId10" Type="http://schemas.openxmlformats.org/officeDocument/2006/relationships/slideLayout" Target="../slideLayouts/slideLayout16.xml"/><Relationship Id="rId13" Type="http://schemas.openxmlformats.org/officeDocument/2006/relationships/slideLayout" Target="../slideLayouts/slideLayout19.xml"/><Relationship Id="rId12" Type="http://schemas.openxmlformats.org/officeDocument/2006/relationships/slideLayout" Target="../slideLayouts/slideLayout18.xml"/><Relationship Id="rId1" Type="http://schemas.openxmlformats.org/officeDocument/2006/relationships/image" Target="../media/image5.png"/><Relationship Id="rId2" Type="http://schemas.openxmlformats.org/officeDocument/2006/relationships/slideLayout" Target="../slideLayouts/slideLayout8.xml"/><Relationship Id="rId3" Type="http://schemas.openxmlformats.org/officeDocument/2006/relationships/slideLayout" Target="../slideLayouts/slideLayout9.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5" Type="http://schemas.openxmlformats.org/officeDocument/2006/relationships/slideLayout" Target="../slideLayouts/slideLayout21.xml"/><Relationship Id="rId14" Type="http://schemas.openxmlformats.org/officeDocument/2006/relationships/slideLayout" Target="../slideLayouts/slideLayout20.xml"/><Relationship Id="rId17" Type="http://schemas.openxmlformats.org/officeDocument/2006/relationships/slideLayout" Target="../slideLayouts/slideLayout23.xml"/><Relationship Id="rId16" Type="http://schemas.openxmlformats.org/officeDocument/2006/relationships/slideLayout" Target="../slideLayouts/slideLayout22.xml"/><Relationship Id="rId5" Type="http://schemas.openxmlformats.org/officeDocument/2006/relationships/slideLayout" Target="../slideLayouts/slideLayout11.xml"/><Relationship Id="rId19" Type="http://schemas.openxmlformats.org/officeDocument/2006/relationships/slideLayout" Target="../slideLayouts/slideLayout25.xml"/><Relationship Id="rId6" Type="http://schemas.openxmlformats.org/officeDocument/2006/relationships/slideLayout" Target="../slideLayouts/slideLayout12.xml"/><Relationship Id="rId18" Type="http://schemas.openxmlformats.org/officeDocument/2006/relationships/slideLayout" Target="../slideLayouts/slideLayout24.xml"/><Relationship Id="rId7" Type="http://schemas.openxmlformats.org/officeDocument/2006/relationships/slideLayout" Target="../slideLayouts/slideLayout13.xml"/><Relationship Id="rId8" Type="http://schemas.openxmlformats.org/officeDocument/2006/relationships/slideLayout" Target="../slideLayouts/slideLayout14.xml"/></Relationships>
</file>

<file path=ppt/slideMasters/_rels/slideMaster4.xml.rels><?xml version="1.0" encoding="UTF-8" standalone="yes"?>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26.xml"/><Relationship Id="rId3" Type="http://schemas.openxmlformats.org/officeDocument/2006/relationships/slideLayout" Target="../slideLayouts/slideLayout27.xml"/><Relationship Id="rId4" Type="http://schemas.openxmlformats.org/officeDocument/2006/relationships/slideLayout" Target="../slideLayouts/slideLayout28.xml"/><Relationship Id="rId9" Type="http://schemas.openxmlformats.org/officeDocument/2006/relationships/theme" Target="../theme/theme8.xml"/><Relationship Id="rId5" Type="http://schemas.openxmlformats.org/officeDocument/2006/relationships/slideLayout" Target="../slideLayouts/slideLayout29.xml"/><Relationship Id="rId6" Type="http://schemas.openxmlformats.org/officeDocument/2006/relationships/slideLayout" Target="../slideLayouts/slideLayout30.xml"/><Relationship Id="rId7" Type="http://schemas.openxmlformats.org/officeDocument/2006/relationships/slideLayout" Target="../slideLayouts/slideLayout31.xml"/><Relationship Id="rId8" Type="http://schemas.openxmlformats.org/officeDocument/2006/relationships/slideLayout" Target="../slideLayouts/slideLayout32.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42.xml"/><Relationship Id="rId10" Type="http://schemas.openxmlformats.org/officeDocument/2006/relationships/slideLayout" Target="../slideLayouts/slideLayout41.xml"/><Relationship Id="rId13" Type="http://schemas.openxmlformats.org/officeDocument/2006/relationships/slideLayout" Target="../slideLayouts/slideLayout44.xml"/><Relationship Id="rId12" Type="http://schemas.openxmlformats.org/officeDocument/2006/relationships/slideLayout" Target="../slideLayouts/slideLayout43.xml"/><Relationship Id="rId1" Type="http://schemas.openxmlformats.org/officeDocument/2006/relationships/image" Target="../media/image5.png"/><Relationship Id="rId2" Type="http://schemas.openxmlformats.org/officeDocument/2006/relationships/slideLayout" Target="../slideLayouts/slideLayout33.xml"/><Relationship Id="rId3" Type="http://schemas.openxmlformats.org/officeDocument/2006/relationships/slideLayout" Target="../slideLayouts/slideLayout34.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5" Type="http://schemas.openxmlformats.org/officeDocument/2006/relationships/theme" Target="../theme/theme5.xml"/><Relationship Id="rId14" Type="http://schemas.openxmlformats.org/officeDocument/2006/relationships/slideLayout" Target="../slideLayouts/slideLayout45.xml"/><Relationship Id="rId5" Type="http://schemas.openxmlformats.org/officeDocument/2006/relationships/slideLayout" Target="../slideLayouts/slideLayout36.xml"/><Relationship Id="rId6" Type="http://schemas.openxmlformats.org/officeDocument/2006/relationships/slideLayout" Target="../slideLayouts/slideLayout37.xml"/><Relationship Id="rId7" Type="http://schemas.openxmlformats.org/officeDocument/2006/relationships/slideLayout" Target="../slideLayouts/slideLayout38.xml"/><Relationship Id="rId8" Type="http://schemas.openxmlformats.org/officeDocument/2006/relationships/slideLayout" Target="../slideLayouts/slideLayout39.xml"/></Relationships>
</file>

<file path=ppt/slideMasters/_rels/slideMaster6.xml.rels><?xml version="1.0" encoding="UTF-8" standalone="yes"?><Relationships xmlns="http://schemas.openxmlformats.org/package/2006/relationships"><Relationship Id="rId11" Type="http://schemas.openxmlformats.org/officeDocument/2006/relationships/theme" Target="../theme/theme7.xml"/><Relationship Id="rId10" Type="http://schemas.openxmlformats.org/officeDocument/2006/relationships/slideLayout" Target="../slideLayouts/slideLayout54.xml"/><Relationship Id="rId1" Type="http://schemas.openxmlformats.org/officeDocument/2006/relationships/image" Target="../media/image5.png"/><Relationship Id="rId2" Type="http://schemas.openxmlformats.org/officeDocument/2006/relationships/slideLayout" Target="../slideLayouts/slideLayout46.xml"/><Relationship Id="rId3" Type="http://schemas.openxmlformats.org/officeDocument/2006/relationships/slideLayout" Target="../slideLayouts/slideLayout47.xml"/><Relationship Id="rId4" Type="http://schemas.openxmlformats.org/officeDocument/2006/relationships/slideLayout" Target="../slideLayouts/slideLayout48.xml"/><Relationship Id="rId9" Type="http://schemas.openxmlformats.org/officeDocument/2006/relationships/slideLayout" Target="../slideLayouts/slideLayout53.xml"/><Relationship Id="rId5" Type="http://schemas.openxmlformats.org/officeDocument/2006/relationships/slideLayout" Target="../slideLayouts/slideLayout49.xml"/><Relationship Id="rId6" Type="http://schemas.openxmlformats.org/officeDocument/2006/relationships/slideLayout" Target="../slideLayouts/slideLayout50.xml"/><Relationship Id="rId7" Type="http://schemas.openxmlformats.org/officeDocument/2006/relationships/slideLayout" Target="../slideLayouts/slideLayout51.xml"/><Relationship Id="rId8" Type="http://schemas.openxmlformats.org/officeDocument/2006/relationships/slideLayout" Target="../slideLayouts/slideLayout52.xml"/></Relationships>
</file>

<file path=ppt/slideMasters/_rels/slideMaster7.xml.rels><?xml version="1.0" encoding="UTF-8" standalone="yes"?><Relationships xmlns="http://schemas.openxmlformats.org/package/2006/relationships"><Relationship Id="rId20" Type="http://schemas.openxmlformats.org/officeDocument/2006/relationships/slideLayout" Target="../slideLayouts/slideLayout73.xml"/><Relationship Id="rId11" Type="http://schemas.openxmlformats.org/officeDocument/2006/relationships/slideLayout" Target="../slideLayouts/slideLayout64.xml"/><Relationship Id="rId10" Type="http://schemas.openxmlformats.org/officeDocument/2006/relationships/slideLayout" Target="../slideLayouts/slideLayout63.xml"/><Relationship Id="rId21" Type="http://schemas.openxmlformats.org/officeDocument/2006/relationships/theme" Target="../theme/theme10.xml"/><Relationship Id="rId13" Type="http://schemas.openxmlformats.org/officeDocument/2006/relationships/slideLayout" Target="../slideLayouts/slideLayout66.xml"/><Relationship Id="rId12" Type="http://schemas.openxmlformats.org/officeDocument/2006/relationships/slideLayout" Target="../slideLayouts/slideLayout65.xml"/><Relationship Id="rId1" Type="http://schemas.openxmlformats.org/officeDocument/2006/relationships/image" Target="../media/image5.png"/><Relationship Id="rId2" Type="http://schemas.openxmlformats.org/officeDocument/2006/relationships/slideLayout" Target="../slideLayouts/slideLayout55.xml"/><Relationship Id="rId3" Type="http://schemas.openxmlformats.org/officeDocument/2006/relationships/slideLayout" Target="../slideLayouts/slideLayout56.xml"/><Relationship Id="rId4" Type="http://schemas.openxmlformats.org/officeDocument/2006/relationships/slideLayout" Target="../slideLayouts/slideLayout57.xml"/><Relationship Id="rId9" Type="http://schemas.openxmlformats.org/officeDocument/2006/relationships/slideLayout" Target="../slideLayouts/slideLayout62.xml"/><Relationship Id="rId15" Type="http://schemas.openxmlformats.org/officeDocument/2006/relationships/slideLayout" Target="../slideLayouts/slideLayout68.xml"/><Relationship Id="rId14" Type="http://schemas.openxmlformats.org/officeDocument/2006/relationships/slideLayout" Target="../slideLayouts/slideLayout67.xml"/><Relationship Id="rId17" Type="http://schemas.openxmlformats.org/officeDocument/2006/relationships/slideLayout" Target="../slideLayouts/slideLayout70.xml"/><Relationship Id="rId16" Type="http://schemas.openxmlformats.org/officeDocument/2006/relationships/slideLayout" Target="../slideLayouts/slideLayout69.xml"/><Relationship Id="rId5" Type="http://schemas.openxmlformats.org/officeDocument/2006/relationships/slideLayout" Target="../slideLayouts/slideLayout58.xml"/><Relationship Id="rId19" Type="http://schemas.openxmlformats.org/officeDocument/2006/relationships/slideLayout" Target="../slideLayouts/slideLayout72.xml"/><Relationship Id="rId6" Type="http://schemas.openxmlformats.org/officeDocument/2006/relationships/slideLayout" Target="../slideLayouts/slideLayout59.xml"/><Relationship Id="rId18" Type="http://schemas.openxmlformats.org/officeDocument/2006/relationships/slideLayout" Target="../slideLayouts/slideLayout71.xml"/><Relationship Id="rId7" Type="http://schemas.openxmlformats.org/officeDocument/2006/relationships/slideLayout" Target="../slideLayouts/slideLayout60.xml"/><Relationship Id="rId8" Type="http://schemas.openxmlformats.org/officeDocument/2006/relationships/slideLayout" Target="../slideLayouts/slideLayout61.xml"/></Relationships>
</file>

<file path=ppt/slideMasters/_rels/slideMaster8.xml.rels><?xml version="1.0" encoding="UTF-8" standalone="yes"?><Relationships xmlns="http://schemas.openxmlformats.org/package/2006/relationships"><Relationship Id="rId10" Type="http://schemas.openxmlformats.org/officeDocument/2006/relationships/theme" Target="../theme/theme2.xml"/><Relationship Id="rId1" Type="http://schemas.openxmlformats.org/officeDocument/2006/relationships/image" Target="../media/image5.png"/><Relationship Id="rId2" Type="http://schemas.openxmlformats.org/officeDocument/2006/relationships/slideLayout" Target="../slideLayouts/slideLayout74.xml"/><Relationship Id="rId3" Type="http://schemas.openxmlformats.org/officeDocument/2006/relationships/slideLayout" Target="../slideLayouts/slideLayout75.xml"/><Relationship Id="rId4" Type="http://schemas.openxmlformats.org/officeDocument/2006/relationships/slideLayout" Target="../slideLayouts/slideLayout76.xml"/><Relationship Id="rId9" Type="http://schemas.openxmlformats.org/officeDocument/2006/relationships/slideLayout" Target="../slideLayouts/slideLayout81.xml"/><Relationship Id="rId5" Type="http://schemas.openxmlformats.org/officeDocument/2006/relationships/slideLayout" Target="../slideLayouts/slideLayout77.xml"/><Relationship Id="rId6" Type="http://schemas.openxmlformats.org/officeDocument/2006/relationships/slideLayout" Target="../slideLayouts/slideLayout78.xml"/><Relationship Id="rId7" Type="http://schemas.openxmlformats.org/officeDocument/2006/relationships/slideLayout" Target="../slideLayouts/slideLayout79.xml"/><Relationship Id="rId8" Type="http://schemas.openxmlformats.org/officeDocument/2006/relationships/slideLayout" Target="../slideLayouts/slideLayout80.xml"/></Relationships>
</file>

<file path=ppt/slideMasters/_rels/slideMaster9.xml.rels><?xml version="1.0" encoding="UTF-8" standalone="yes"?><Relationships xmlns="http://schemas.openxmlformats.org/package/2006/relationships"><Relationship Id="rId11" Type="http://schemas.openxmlformats.org/officeDocument/2006/relationships/slideLayout" Target="../slideLayouts/slideLayout91.xml"/><Relationship Id="rId10" Type="http://schemas.openxmlformats.org/officeDocument/2006/relationships/slideLayout" Target="../slideLayouts/slideLayout90.xml"/><Relationship Id="rId13" Type="http://schemas.openxmlformats.org/officeDocument/2006/relationships/slideLayout" Target="../slideLayouts/slideLayout93.xml"/><Relationship Id="rId12" Type="http://schemas.openxmlformats.org/officeDocument/2006/relationships/slideLayout" Target="../slideLayouts/slideLayout92.xml"/><Relationship Id="rId1" Type="http://schemas.openxmlformats.org/officeDocument/2006/relationships/image" Target="../media/image5.png"/><Relationship Id="rId2" Type="http://schemas.openxmlformats.org/officeDocument/2006/relationships/slideLayout" Target="../slideLayouts/slideLayout82.xml"/><Relationship Id="rId3" Type="http://schemas.openxmlformats.org/officeDocument/2006/relationships/slideLayout" Target="../slideLayouts/slideLayout83.xml"/><Relationship Id="rId4" Type="http://schemas.openxmlformats.org/officeDocument/2006/relationships/slideLayout" Target="../slideLayouts/slideLayout84.xml"/><Relationship Id="rId9" Type="http://schemas.openxmlformats.org/officeDocument/2006/relationships/slideLayout" Target="../slideLayouts/slideLayout89.xml"/><Relationship Id="rId14" Type="http://schemas.openxmlformats.org/officeDocument/2006/relationships/theme" Target="../theme/theme4.xml"/><Relationship Id="rId5" Type="http://schemas.openxmlformats.org/officeDocument/2006/relationships/slideLayout" Target="../slideLayouts/slideLayout85.xml"/><Relationship Id="rId6" Type="http://schemas.openxmlformats.org/officeDocument/2006/relationships/slideLayout" Target="../slideLayouts/slideLayout86.xml"/><Relationship Id="rId7" Type="http://schemas.openxmlformats.org/officeDocument/2006/relationships/slideLayout" Target="../slideLayouts/slideLayout87.xml"/><Relationship Id="rId8" Type="http://schemas.openxmlformats.org/officeDocument/2006/relationships/slideLayout" Target="../slideLayouts/slideLayout8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p:nvPr/>
        </p:nvSpPr>
        <p:spPr>
          <a:xfrm>
            <a:off x="-12400" y="-11050"/>
            <a:ext cx="12204300" cy="1355100"/>
          </a:xfrm>
          <a:prstGeom prst="rect">
            <a:avLst/>
          </a:prstGeom>
          <a:solidFill>
            <a:srgbClr val="006FB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3" name="Shape 23"/>
        <p:cNvGrpSpPr/>
        <p:nvPr/>
      </p:nvGrpSpPr>
      <p:grpSpPr>
        <a:xfrm>
          <a:off x="0" y="0"/>
          <a:ext cx="0" cy="0"/>
          <a:chOff x="0" y="0"/>
          <a:chExt cx="0" cy="0"/>
        </a:xfrm>
      </p:grpSpPr>
      <p:grpSp>
        <p:nvGrpSpPr>
          <p:cNvPr id="24" name="Google Shape;24;p4"/>
          <p:cNvGrpSpPr/>
          <p:nvPr/>
        </p:nvGrpSpPr>
        <p:grpSpPr>
          <a:xfrm>
            <a:off x="0" y="5607273"/>
            <a:ext cx="12214159" cy="1252536"/>
            <a:chOff x="-33239" y="5603791"/>
            <a:chExt cx="9160619" cy="1252536"/>
          </a:xfrm>
        </p:grpSpPr>
        <p:sp>
          <p:nvSpPr>
            <p:cNvPr id="25" name="Google Shape;25;p4"/>
            <p:cNvSpPr/>
            <p:nvPr/>
          </p:nvSpPr>
          <p:spPr>
            <a:xfrm>
              <a:off x="-29914" y="5611028"/>
              <a:ext cx="9157294" cy="1245299"/>
            </a:xfrm>
            <a:prstGeom prst="rect">
              <a:avLst/>
            </a:pr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cxnSp>
          <p:nvCxnSpPr>
            <p:cNvPr id="26" name="Google Shape;26;p4"/>
            <p:cNvCxnSpPr/>
            <p:nvPr/>
          </p:nvCxnSpPr>
          <p:spPr>
            <a:xfrm>
              <a:off x="-29914" y="5603791"/>
              <a:ext cx="9143999" cy="0"/>
            </a:xfrm>
            <a:prstGeom prst="straightConnector1">
              <a:avLst/>
            </a:prstGeom>
            <a:noFill/>
            <a:ln cap="flat" cmpd="sng" w="88900">
              <a:solidFill>
                <a:srgbClr val="006FB6"/>
              </a:solidFill>
              <a:prstDash val="solid"/>
              <a:miter lim="800000"/>
              <a:headEnd len="sm" w="sm" type="none"/>
              <a:tailEnd len="sm" w="sm" type="none"/>
            </a:ln>
          </p:spPr>
        </p:cxnSp>
        <p:cxnSp>
          <p:nvCxnSpPr>
            <p:cNvPr id="27" name="Google Shape;27;p4"/>
            <p:cNvCxnSpPr/>
            <p:nvPr/>
          </p:nvCxnSpPr>
          <p:spPr>
            <a:xfrm>
              <a:off x="-33239" y="5687205"/>
              <a:ext cx="9144000" cy="0"/>
            </a:xfrm>
            <a:prstGeom prst="straightConnector1">
              <a:avLst/>
            </a:prstGeom>
            <a:noFill/>
            <a:ln cap="flat" cmpd="sng" w="38100">
              <a:solidFill>
                <a:srgbClr val="96C93E"/>
              </a:solidFill>
              <a:prstDash val="solid"/>
              <a:miter lim="800000"/>
              <a:headEnd len="sm" w="sm" type="none"/>
              <a:tailEnd len="sm" w="sm" type="none"/>
            </a:ln>
          </p:spPr>
        </p:cxnSp>
      </p:grpSp>
    </p:spTree>
  </p:cSld>
  <p:clrMap accent1="accent1" accent2="accent2" accent3="accent3" accent4="accent4" accent5="accent5" accent6="accent6" bg1="lt1" bg2="dk2" tx1="dk1" tx2="lt2" folHlink="folHlink" hlink="hlink"/>
  <p:sldLayoutIdLst>
    <p:sldLayoutId id="2147483650" r:id="rId1"/>
    <p:sldLayoutId id="2147483651" r:id="rId2"/>
    <p:sldLayoutId id="2147483652" r:id="rId3"/>
    <p:sldLayoutId id="2147483653" r:id="rId4"/>
    <p:sldLayoutId id="2147483654"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3" name="Shape 73"/>
        <p:cNvGrpSpPr/>
        <p:nvPr/>
      </p:nvGrpSpPr>
      <p:grpSpPr>
        <a:xfrm>
          <a:off x="0" y="0"/>
          <a:ext cx="0" cy="0"/>
          <a:chOff x="0" y="0"/>
          <a:chExt cx="0" cy="0"/>
        </a:xfrm>
      </p:grpSpPr>
      <p:sp>
        <p:nvSpPr>
          <p:cNvPr id="74" name="Google Shape;74;p10"/>
          <p:cNvSpPr/>
          <p:nvPr/>
        </p:nvSpPr>
        <p:spPr>
          <a:xfrm>
            <a:off x="0" y="-11086"/>
            <a:ext cx="12192000" cy="1273200"/>
          </a:xfrm>
          <a:prstGeom prst="rect">
            <a:avLst/>
          </a:prstGeom>
          <a:solidFill>
            <a:srgbClr val="D7E8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cxnSp>
        <p:nvCxnSpPr>
          <p:cNvPr id="75" name="Google Shape;75;p10"/>
          <p:cNvCxnSpPr/>
          <p:nvPr/>
        </p:nvCxnSpPr>
        <p:spPr>
          <a:xfrm>
            <a:off x="-4671" y="1260844"/>
            <a:ext cx="12192000" cy="0"/>
          </a:xfrm>
          <a:prstGeom prst="straightConnector1">
            <a:avLst/>
          </a:prstGeom>
          <a:solidFill>
            <a:srgbClr val="D7E8AF"/>
          </a:solidFill>
          <a:ln cap="flat" cmpd="sng" w="76200">
            <a:solidFill>
              <a:srgbClr val="96C93E"/>
            </a:solidFill>
            <a:prstDash val="solid"/>
            <a:miter lim="800000"/>
            <a:headEnd len="sm" w="sm" type="none"/>
            <a:tailEnd len="sm" w="sm" type="none"/>
          </a:ln>
        </p:spPr>
      </p:cxnSp>
      <p:sp>
        <p:nvSpPr>
          <p:cNvPr id="76" name="Google Shape;76;p10"/>
          <p:cNvSpPr txBox="1"/>
          <p:nvPr/>
        </p:nvSpPr>
        <p:spPr>
          <a:xfrm>
            <a:off x="0" y="1"/>
            <a:ext cx="12192000" cy="1257300"/>
          </a:xfrm>
          <a:prstGeom prst="rect">
            <a:avLst/>
          </a:prstGeom>
          <a:noFill/>
          <a:ln>
            <a:noFill/>
          </a:ln>
        </p:spPr>
        <p:txBody>
          <a:bodyPr anchorCtr="0" anchor="ctr" bIns="45700" lIns="457200" spcFirstLastPara="1" rIns="91425" wrap="square" tIns="45700">
            <a:noAutofit/>
          </a:bodyPr>
          <a:lstStyle/>
          <a:p>
            <a:pPr indent="0" lvl="0" marL="0" marR="0" rtl="0" algn="l">
              <a:lnSpc>
                <a:spcPct val="90000"/>
              </a:lnSpc>
              <a:spcBef>
                <a:spcPts val="0"/>
              </a:spcBef>
              <a:spcAft>
                <a:spcPts val="0"/>
              </a:spcAft>
              <a:buClr>
                <a:srgbClr val="000000"/>
              </a:buClr>
              <a:buSzPts val="5000"/>
              <a:buFont typeface="Arial"/>
              <a:buNone/>
            </a:pPr>
            <a:r>
              <a:t/>
            </a:r>
            <a:endParaRPr b="1" i="0" sz="5000" u="none" cap="none" strike="noStrike">
              <a:solidFill>
                <a:srgbClr val="006FB6"/>
              </a:solidFill>
              <a:latin typeface="Calibri"/>
              <a:ea typeface="Calibri"/>
              <a:cs typeface="Calibri"/>
              <a:sym typeface="Calibri"/>
            </a:endParaRPr>
          </a:p>
        </p:txBody>
      </p:sp>
      <p:pic>
        <p:nvPicPr>
          <p:cNvPr id="77" name="Google Shape;77;p10"/>
          <p:cNvPicPr preferRelativeResize="0"/>
          <p:nvPr/>
        </p:nvPicPr>
        <p:blipFill rotWithShape="1">
          <a:blip r:embed="rId1">
            <a:alphaModFix/>
          </a:blip>
          <a:srcRect b="0" l="0" r="0" t="0"/>
          <a:stretch/>
        </p:blipFill>
        <p:spPr>
          <a:xfrm>
            <a:off x="9220261" y="117499"/>
            <a:ext cx="2816352" cy="856741"/>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 id="2147483665" r:id="rId12"/>
    <p:sldLayoutId id="2147483666" r:id="rId13"/>
    <p:sldLayoutId id="2147483667" r:id="rId14"/>
    <p:sldLayoutId id="2147483668" r:id="rId15"/>
    <p:sldLayoutId id="2147483669" r:id="rId16"/>
    <p:sldLayoutId id="2147483670" r:id="rId17"/>
    <p:sldLayoutId id="2147483671" r:id="rId18"/>
    <p:sldLayoutId id="2147483672" r:id="rId1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68" name="Shape 368"/>
        <p:cNvGrpSpPr/>
        <p:nvPr/>
      </p:nvGrpSpPr>
      <p:grpSpPr>
        <a:xfrm>
          <a:off x="0" y="0"/>
          <a:ext cx="0" cy="0"/>
          <a:chOff x="0" y="0"/>
          <a:chExt cx="0" cy="0"/>
        </a:xfrm>
      </p:grpSpPr>
      <p:sp>
        <p:nvSpPr>
          <p:cNvPr id="369" name="Google Shape;369;p29"/>
          <p:cNvSpPr/>
          <p:nvPr/>
        </p:nvSpPr>
        <p:spPr>
          <a:xfrm>
            <a:off x="0" y="-11086"/>
            <a:ext cx="12192000" cy="1273200"/>
          </a:xfrm>
          <a:prstGeom prst="rect">
            <a:avLst/>
          </a:prstGeom>
          <a:solidFill>
            <a:srgbClr val="A2DEF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cxnSp>
        <p:nvCxnSpPr>
          <p:cNvPr id="370" name="Google Shape;370;p29"/>
          <p:cNvCxnSpPr/>
          <p:nvPr/>
        </p:nvCxnSpPr>
        <p:spPr>
          <a:xfrm>
            <a:off x="-4671" y="1260844"/>
            <a:ext cx="12192000" cy="0"/>
          </a:xfrm>
          <a:prstGeom prst="straightConnector1">
            <a:avLst/>
          </a:prstGeom>
          <a:solidFill>
            <a:srgbClr val="D7E8AF"/>
          </a:solidFill>
          <a:ln cap="flat" cmpd="sng" w="76200">
            <a:solidFill>
              <a:srgbClr val="006FB6"/>
            </a:solidFill>
            <a:prstDash val="solid"/>
            <a:miter lim="800000"/>
            <a:headEnd len="sm" w="sm" type="none"/>
            <a:tailEnd len="sm" w="sm" type="none"/>
          </a:ln>
        </p:spPr>
      </p:cxnSp>
      <p:pic>
        <p:nvPicPr>
          <p:cNvPr id="371" name="Google Shape;371;p29"/>
          <p:cNvPicPr preferRelativeResize="0"/>
          <p:nvPr/>
        </p:nvPicPr>
        <p:blipFill rotWithShape="1">
          <a:blip r:embed="rId1">
            <a:alphaModFix/>
          </a:blip>
          <a:srcRect b="0" l="0" r="0" t="0"/>
          <a:stretch/>
        </p:blipFill>
        <p:spPr>
          <a:xfrm>
            <a:off x="9220261" y="117499"/>
            <a:ext cx="2816352" cy="856741"/>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73" r:id="rId2"/>
    <p:sldLayoutId id="2147483674" r:id="rId3"/>
    <p:sldLayoutId id="2147483675" r:id="rId4"/>
    <p:sldLayoutId id="2147483676" r:id="rId5"/>
    <p:sldLayoutId id="2147483677" r:id="rId6"/>
    <p:sldLayoutId id="2147483678" r:id="rId7"/>
    <p:sldLayoutId id="2147483679" r:id="rId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91" name="Shape 491"/>
        <p:cNvGrpSpPr/>
        <p:nvPr/>
      </p:nvGrpSpPr>
      <p:grpSpPr>
        <a:xfrm>
          <a:off x="0" y="0"/>
          <a:ext cx="0" cy="0"/>
          <a:chOff x="0" y="0"/>
          <a:chExt cx="0" cy="0"/>
        </a:xfrm>
      </p:grpSpPr>
      <p:sp>
        <p:nvSpPr>
          <p:cNvPr id="492" name="Google Shape;492;p37"/>
          <p:cNvSpPr/>
          <p:nvPr/>
        </p:nvSpPr>
        <p:spPr>
          <a:xfrm>
            <a:off x="8655315" y="1"/>
            <a:ext cx="3536684" cy="6858000"/>
          </a:xfrm>
          <a:prstGeom prst="rect">
            <a:avLst/>
          </a:prstGeom>
          <a:solidFill>
            <a:srgbClr val="D7E8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cxnSp>
        <p:nvCxnSpPr>
          <p:cNvPr id="493" name="Google Shape;493;p37"/>
          <p:cNvCxnSpPr/>
          <p:nvPr/>
        </p:nvCxnSpPr>
        <p:spPr>
          <a:xfrm>
            <a:off x="8646698" y="0"/>
            <a:ext cx="0" cy="6858000"/>
          </a:xfrm>
          <a:prstGeom prst="straightConnector1">
            <a:avLst/>
          </a:prstGeom>
          <a:noFill/>
          <a:ln cap="flat" cmpd="sng" w="88900">
            <a:solidFill>
              <a:srgbClr val="96C93F"/>
            </a:solidFill>
            <a:prstDash val="solid"/>
            <a:miter lim="800000"/>
            <a:headEnd len="sm" w="sm" type="none"/>
            <a:tailEnd len="sm" w="sm" type="none"/>
          </a:ln>
        </p:spPr>
      </p:cxnSp>
      <p:sp>
        <p:nvSpPr>
          <p:cNvPr id="494" name="Google Shape;494;p37"/>
          <p:cNvSpPr txBox="1"/>
          <p:nvPr>
            <p:ph type="title"/>
          </p:nvPr>
        </p:nvSpPr>
        <p:spPr>
          <a:xfrm>
            <a:off x="1" y="1"/>
            <a:ext cx="8638079" cy="1251284"/>
          </a:xfrm>
          <a:prstGeom prst="rect">
            <a:avLst/>
          </a:prstGeom>
          <a:noFill/>
          <a:ln>
            <a:noFill/>
          </a:ln>
        </p:spPr>
        <p:txBody>
          <a:bodyPr anchorCtr="0" anchor="ctr" bIns="45700" lIns="274300" spcFirstLastPara="1" rIns="91425" wrap="square" tIns="45700">
            <a:normAutofit/>
          </a:bodyPr>
          <a:lstStyle>
            <a:lvl1pPr lvl="0" marR="0" rtl="0" algn="l">
              <a:lnSpc>
                <a:spcPct val="90000"/>
              </a:lnSpc>
              <a:spcBef>
                <a:spcPts val="0"/>
              </a:spcBef>
              <a:spcAft>
                <a:spcPts val="0"/>
              </a:spcAft>
              <a:buClr>
                <a:srgbClr val="0771BA"/>
              </a:buClr>
              <a:buSzPts val="5000"/>
              <a:buFont typeface="Calibri"/>
              <a:buNone/>
              <a:defRPr b="1" i="0" sz="5000" u="none" cap="none" strike="noStrike">
                <a:solidFill>
                  <a:srgbClr val="0771BA"/>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495" name="Google Shape;495;p37"/>
          <p:cNvPicPr preferRelativeResize="0"/>
          <p:nvPr/>
        </p:nvPicPr>
        <p:blipFill rotWithShape="1">
          <a:blip r:embed="rId1">
            <a:alphaModFix/>
          </a:blip>
          <a:srcRect b="0" l="0" r="0" t="0"/>
          <a:stretch/>
        </p:blipFill>
        <p:spPr>
          <a:xfrm>
            <a:off x="9220261" y="169846"/>
            <a:ext cx="2816352" cy="856741"/>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66" name="Shape 666"/>
        <p:cNvGrpSpPr/>
        <p:nvPr/>
      </p:nvGrpSpPr>
      <p:grpSpPr>
        <a:xfrm>
          <a:off x="0" y="0"/>
          <a:ext cx="0" cy="0"/>
          <a:chOff x="0" y="0"/>
          <a:chExt cx="0" cy="0"/>
        </a:xfrm>
      </p:grpSpPr>
      <p:sp>
        <p:nvSpPr>
          <p:cNvPr id="667" name="Google Shape;667;p51"/>
          <p:cNvSpPr/>
          <p:nvPr/>
        </p:nvSpPr>
        <p:spPr>
          <a:xfrm>
            <a:off x="0" y="0"/>
            <a:ext cx="3536684" cy="6858000"/>
          </a:xfrm>
          <a:prstGeom prst="rect">
            <a:avLst/>
          </a:prstGeom>
          <a:solidFill>
            <a:srgbClr val="D7E8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cxnSp>
        <p:nvCxnSpPr>
          <p:cNvPr id="668" name="Google Shape;668;p51"/>
          <p:cNvCxnSpPr/>
          <p:nvPr/>
        </p:nvCxnSpPr>
        <p:spPr>
          <a:xfrm>
            <a:off x="3536684" y="0"/>
            <a:ext cx="0" cy="6858000"/>
          </a:xfrm>
          <a:prstGeom prst="straightConnector1">
            <a:avLst/>
          </a:prstGeom>
          <a:noFill/>
          <a:ln cap="flat" cmpd="sng" w="88900">
            <a:solidFill>
              <a:srgbClr val="96C93F"/>
            </a:solidFill>
            <a:prstDash val="solid"/>
            <a:miter lim="800000"/>
            <a:headEnd len="sm" w="sm" type="none"/>
            <a:tailEnd len="sm" w="sm" type="none"/>
          </a:ln>
        </p:spPr>
      </p:cxnSp>
      <p:pic>
        <p:nvPicPr>
          <p:cNvPr id="669" name="Google Shape;669;p51"/>
          <p:cNvPicPr preferRelativeResize="0"/>
          <p:nvPr/>
        </p:nvPicPr>
        <p:blipFill rotWithShape="1">
          <a:blip r:embed="rId1">
            <a:alphaModFix/>
          </a:blip>
          <a:srcRect b="0" l="0" r="0" t="0"/>
          <a:stretch/>
        </p:blipFill>
        <p:spPr>
          <a:xfrm>
            <a:off x="9220261" y="169846"/>
            <a:ext cx="2816352" cy="856741"/>
          </a:xfrm>
          <a:prstGeom prst="rect">
            <a:avLst/>
          </a:prstGeom>
          <a:noFill/>
          <a:ln>
            <a:noFill/>
          </a:ln>
        </p:spPr>
      </p:pic>
      <p:sp>
        <p:nvSpPr>
          <p:cNvPr id="670" name="Google Shape;670;p51"/>
          <p:cNvSpPr txBox="1"/>
          <p:nvPr>
            <p:ph type="title"/>
          </p:nvPr>
        </p:nvSpPr>
        <p:spPr>
          <a:xfrm>
            <a:off x="3536683" y="0"/>
            <a:ext cx="5683571" cy="1577339"/>
          </a:xfrm>
          <a:prstGeom prst="rect">
            <a:avLst/>
          </a:prstGeom>
          <a:noFill/>
          <a:ln>
            <a:noFill/>
          </a:ln>
        </p:spPr>
        <p:txBody>
          <a:bodyPr anchorCtr="0" anchor="ctr" bIns="45700" lIns="274300" spcFirstLastPara="1" rIns="91425" wrap="square" tIns="45700">
            <a:normAutofit/>
          </a:bodyPr>
          <a:lstStyle>
            <a:lvl1pPr lvl="0" marR="0" rtl="0" algn="l">
              <a:lnSpc>
                <a:spcPct val="90000"/>
              </a:lnSpc>
              <a:spcBef>
                <a:spcPts val="0"/>
              </a:spcBef>
              <a:spcAft>
                <a:spcPts val="0"/>
              </a:spcAft>
              <a:buClr>
                <a:srgbClr val="0771BA"/>
              </a:buClr>
              <a:buSzPts val="4200"/>
              <a:buFont typeface="Calibri"/>
              <a:buNone/>
              <a:defRPr b="1" i="0" sz="4200" u="none" cap="none" strike="noStrike">
                <a:solidFill>
                  <a:srgbClr val="0771BA"/>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86" name="Shape 786"/>
        <p:cNvGrpSpPr/>
        <p:nvPr/>
      </p:nvGrpSpPr>
      <p:grpSpPr>
        <a:xfrm>
          <a:off x="0" y="0"/>
          <a:ext cx="0" cy="0"/>
          <a:chOff x="0" y="0"/>
          <a:chExt cx="0" cy="0"/>
        </a:xfrm>
      </p:grpSpPr>
      <p:sp>
        <p:nvSpPr>
          <p:cNvPr id="787" name="Google Shape;787;p61"/>
          <p:cNvSpPr/>
          <p:nvPr/>
        </p:nvSpPr>
        <p:spPr>
          <a:xfrm>
            <a:off x="0" y="-11086"/>
            <a:ext cx="12192000" cy="1273233"/>
          </a:xfrm>
          <a:prstGeom prst="rect">
            <a:avLst/>
          </a:prstGeom>
          <a:solidFill>
            <a:srgbClr val="D7E8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cxnSp>
        <p:nvCxnSpPr>
          <p:cNvPr id="788" name="Google Shape;788;p61"/>
          <p:cNvCxnSpPr/>
          <p:nvPr/>
        </p:nvCxnSpPr>
        <p:spPr>
          <a:xfrm>
            <a:off x="-4671" y="1260844"/>
            <a:ext cx="12192000" cy="0"/>
          </a:xfrm>
          <a:prstGeom prst="straightConnector1">
            <a:avLst/>
          </a:prstGeom>
          <a:solidFill>
            <a:srgbClr val="D7E8AF"/>
          </a:solidFill>
          <a:ln cap="flat" cmpd="sng" w="76200">
            <a:solidFill>
              <a:srgbClr val="96C93E"/>
            </a:solidFill>
            <a:prstDash val="solid"/>
            <a:miter lim="800000"/>
            <a:headEnd len="sm" w="sm" type="none"/>
            <a:tailEnd len="sm" w="sm" type="none"/>
          </a:ln>
        </p:spPr>
      </p:cxnSp>
      <p:sp>
        <p:nvSpPr>
          <p:cNvPr id="789" name="Google Shape;789;p61"/>
          <p:cNvSpPr txBox="1"/>
          <p:nvPr/>
        </p:nvSpPr>
        <p:spPr>
          <a:xfrm>
            <a:off x="0" y="1"/>
            <a:ext cx="12192000" cy="1257405"/>
          </a:xfrm>
          <a:prstGeom prst="rect">
            <a:avLst/>
          </a:prstGeom>
          <a:noFill/>
          <a:ln>
            <a:noFill/>
          </a:ln>
        </p:spPr>
        <p:txBody>
          <a:bodyPr anchorCtr="0" anchor="ctr" bIns="45700" lIns="457200" spcFirstLastPara="1" rIns="91425" wrap="square" tIns="45700">
            <a:noAutofit/>
          </a:bodyPr>
          <a:lstStyle/>
          <a:p>
            <a:pPr indent="0" lvl="0" marL="0" marR="0" rtl="0" algn="l">
              <a:lnSpc>
                <a:spcPct val="90000"/>
              </a:lnSpc>
              <a:spcBef>
                <a:spcPts val="0"/>
              </a:spcBef>
              <a:spcAft>
                <a:spcPts val="0"/>
              </a:spcAft>
              <a:buClr>
                <a:srgbClr val="000000"/>
              </a:buClr>
              <a:buSzPts val="5000"/>
              <a:buFont typeface="Arial"/>
              <a:buNone/>
            </a:pPr>
            <a:r>
              <a:t/>
            </a:r>
            <a:endParaRPr b="1" i="0" sz="5000" u="none" cap="none" strike="noStrike">
              <a:solidFill>
                <a:srgbClr val="006FB6"/>
              </a:solidFill>
              <a:latin typeface="Calibri"/>
              <a:ea typeface="Calibri"/>
              <a:cs typeface="Calibri"/>
              <a:sym typeface="Calibri"/>
            </a:endParaRPr>
          </a:p>
        </p:txBody>
      </p:sp>
      <p:pic>
        <p:nvPicPr>
          <p:cNvPr id="790" name="Google Shape;790;p61"/>
          <p:cNvPicPr preferRelativeResize="0"/>
          <p:nvPr/>
        </p:nvPicPr>
        <p:blipFill rotWithShape="1">
          <a:blip r:embed="rId1">
            <a:alphaModFix/>
          </a:blip>
          <a:srcRect b="0" l="0" r="0" t="0"/>
          <a:stretch/>
        </p:blipFill>
        <p:spPr>
          <a:xfrm>
            <a:off x="9220261" y="117499"/>
            <a:ext cx="2816352" cy="856741"/>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 id="2147483714" r:id="rId14"/>
    <p:sldLayoutId id="2147483715" r:id="rId15"/>
    <p:sldLayoutId id="2147483716" r:id="rId16"/>
    <p:sldLayoutId id="2147483717" r:id="rId17"/>
    <p:sldLayoutId id="2147483718" r:id="rId18"/>
    <p:sldLayoutId id="2147483719" r:id="rId19"/>
    <p:sldLayoutId id="2147483720" r:id="rId2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94" name="Shape 1094"/>
        <p:cNvGrpSpPr/>
        <p:nvPr/>
      </p:nvGrpSpPr>
      <p:grpSpPr>
        <a:xfrm>
          <a:off x="0" y="0"/>
          <a:ext cx="0" cy="0"/>
          <a:chOff x="0" y="0"/>
          <a:chExt cx="0" cy="0"/>
        </a:xfrm>
      </p:grpSpPr>
      <p:sp>
        <p:nvSpPr>
          <p:cNvPr id="1095" name="Google Shape;1095;p81"/>
          <p:cNvSpPr/>
          <p:nvPr/>
        </p:nvSpPr>
        <p:spPr>
          <a:xfrm>
            <a:off x="0" y="0"/>
            <a:ext cx="3536700" cy="6858000"/>
          </a:xfrm>
          <a:prstGeom prst="rect">
            <a:avLst/>
          </a:prstGeom>
          <a:solidFill>
            <a:srgbClr val="D7E8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cxnSp>
        <p:nvCxnSpPr>
          <p:cNvPr id="1096" name="Google Shape;1096;p81"/>
          <p:cNvCxnSpPr/>
          <p:nvPr/>
        </p:nvCxnSpPr>
        <p:spPr>
          <a:xfrm>
            <a:off x="3536684" y="0"/>
            <a:ext cx="0" cy="6858000"/>
          </a:xfrm>
          <a:prstGeom prst="straightConnector1">
            <a:avLst/>
          </a:prstGeom>
          <a:noFill/>
          <a:ln cap="flat" cmpd="sng" w="88900">
            <a:solidFill>
              <a:srgbClr val="96C93F"/>
            </a:solidFill>
            <a:prstDash val="solid"/>
            <a:miter lim="800000"/>
            <a:headEnd len="sm" w="sm" type="none"/>
            <a:tailEnd len="sm" w="sm" type="none"/>
          </a:ln>
        </p:spPr>
      </p:cxnSp>
      <p:pic>
        <p:nvPicPr>
          <p:cNvPr id="1097" name="Google Shape;1097;p81"/>
          <p:cNvPicPr preferRelativeResize="0"/>
          <p:nvPr/>
        </p:nvPicPr>
        <p:blipFill rotWithShape="1">
          <a:blip r:embed="rId1">
            <a:alphaModFix/>
          </a:blip>
          <a:srcRect b="0" l="0" r="0" t="0"/>
          <a:stretch/>
        </p:blipFill>
        <p:spPr>
          <a:xfrm>
            <a:off x="9220261" y="169846"/>
            <a:ext cx="2816352" cy="856741"/>
          </a:xfrm>
          <a:prstGeom prst="rect">
            <a:avLst/>
          </a:prstGeom>
          <a:noFill/>
          <a:ln>
            <a:noFill/>
          </a:ln>
        </p:spPr>
      </p:pic>
      <p:sp>
        <p:nvSpPr>
          <p:cNvPr id="1098" name="Google Shape;1098;p81"/>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marR="0" rtl="0" algn="l">
              <a:lnSpc>
                <a:spcPct val="90000"/>
              </a:lnSpc>
              <a:spcBef>
                <a:spcPts val="0"/>
              </a:spcBef>
              <a:spcAft>
                <a:spcPts val="0"/>
              </a:spcAft>
              <a:buClr>
                <a:srgbClr val="0771BA"/>
              </a:buClr>
              <a:buSzPts val="4200"/>
              <a:buFont typeface="Calibri"/>
              <a:buNone/>
              <a:defRPr b="1" i="0" sz="4200" u="none" cap="none" strike="noStrike">
                <a:solidFill>
                  <a:srgbClr val="0771BA"/>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96" name="Shape 1196"/>
        <p:cNvGrpSpPr/>
        <p:nvPr/>
      </p:nvGrpSpPr>
      <p:grpSpPr>
        <a:xfrm>
          <a:off x="0" y="0"/>
          <a:ext cx="0" cy="0"/>
          <a:chOff x="0" y="0"/>
          <a:chExt cx="0" cy="0"/>
        </a:xfrm>
      </p:grpSpPr>
      <p:sp>
        <p:nvSpPr>
          <p:cNvPr id="1197" name="Google Shape;1197;p90"/>
          <p:cNvSpPr/>
          <p:nvPr/>
        </p:nvSpPr>
        <p:spPr>
          <a:xfrm>
            <a:off x="8655315" y="1"/>
            <a:ext cx="3536700" cy="6858000"/>
          </a:xfrm>
          <a:prstGeom prst="rect">
            <a:avLst/>
          </a:prstGeom>
          <a:solidFill>
            <a:srgbClr val="D7E8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cxnSp>
        <p:nvCxnSpPr>
          <p:cNvPr id="1198" name="Google Shape;1198;p90"/>
          <p:cNvCxnSpPr/>
          <p:nvPr/>
        </p:nvCxnSpPr>
        <p:spPr>
          <a:xfrm>
            <a:off x="8646698" y="0"/>
            <a:ext cx="0" cy="6858000"/>
          </a:xfrm>
          <a:prstGeom prst="straightConnector1">
            <a:avLst/>
          </a:prstGeom>
          <a:noFill/>
          <a:ln cap="flat" cmpd="sng" w="88900">
            <a:solidFill>
              <a:srgbClr val="96C93F"/>
            </a:solidFill>
            <a:prstDash val="solid"/>
            <a:miter lim="800000"/>
            <a:headEnd len="sm" w="sm" type="none"/>
            <a:tailEnd len="sm" w="sm" type="none"/>
          </a:ln>
        </p:spPr>
      </p:cxnSp>
      <p:sp>
        <p:nvSpPr>
          <p:cNvPr id="1199" name="Google Shape;1199;p90"/>
          <p:cNvSpPr txBox="1"/>
          <p:nvPr>
            <p:ph type="title"/>
          </p:nvPr>
        </p:nvSpPr>
        <p:spPr>
          <a:xfrm>
            <a:off x="1" y="1"/>
            <a:ext cx="8638200" cy="1251300"/>
          </a:xfrm>
          <a:prstGeom prst="rect">
            <a:avLst/>
          </a:prstGeom>
          <a:noFill/>
          <a:ln>
            <a:noFill/>
          </a:ln>
        </p:spPr>
        <p:txBody>
          <a:bodyPr anchorCtr="0" anchor="ctr" bIns="45700" lIns="274300" spcFirstLastPara="1" rIns="91425" wrap="square" tIns="45700">
            <a:normAutofit/>
          </a:bodyPr>
          <a:lstStyle>
            <a:lvl1pPr lvl="0" marR="0" rtl="0" algn="l">
              <a:lnSpc>
                <a:spcPct val="90000"/>
              </a:lnSpc>
              <a:spcBef>
                <a:spcPts val="0"/>
              </a:spcBef>
              <a:spcAft>
                <a:spcPts val="0"/>
              </a:spcAft>
              <a:buClr>
                <a:srgbClr val="0771BA"/>
              </a:buClr>
              <a:buSzPts val="5000"/>
              <a:buFont typeface="Calibri"/>
              <a:buNone/>
              <a:defRPr b="1" i="0" sz="5000" u="none" cap="none" strike="noStrike">
                <a:solidFill>
                  <a:srgbClr val="0771BA"/>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1200" name="Google Shape;1200;p90"/>
          <p:cNvPicPr preferRelativeResize="0"/>
          <p:nvPr/>
        </p:nvPicPr>
        <p:blipFill rotWithShape="1">
          <a:blip r:embed="rId1">
            <a:alphaModFix/>
          </a:blip>
          <a:srcRect b="0" l="0" r="0" t="0"/>
          <a:stretch/>
        </p:blipFill>
        <p:spPr>
          <a:xfrm>
            <a:off x="9220261" y="169846"/>
            <a:ext cx="2816352" cy="856741"/>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39" r:id="rId12"/>
    <p:sldLayoutId id="2147483740"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5.xml"/><Relationship Id="rId2" Type="http://schemas.openxmlformats.org/officeDocument/2006/relationships/notesSlide" Target="../notesSlides/notesSlide10.xml"/><Relationship Id="rId3" Type="http://schemas.openxmlformats.org/officeDocument/2006/relationships/image" Target="../media/image3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5.xml"/><Relationship Id="rId2" Type="http://schemas.openxmlformats.org/officeDocument/2006/relationships/notesSlide" Target="../notesSlides/notesSlide11.xml"/><Relationship Id="rId3" Type="http://schemas.openxmlformats.org/officeDocument/2006/relationships/image" Target="../media/image3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6.xml"/><Relationship Id="rId2" Type="http://schemas.openxmlformats.org/officeDocument/2006/relationships/notesSlide" Target="../notesSlides/notesSlide12.xml"/><Relationship Id="rId3" Type="http://schemas.openxmlformats.org/officeDocument/2006/relationships/hyperlink" Target="https://youtu.be/2a5BdQr2O2Q" TargetMode="External"/><Relationship Id="rId4" Type="http://schemas.openxmlformats.org/officeDocument/2006/relationships/hyperlink" Target="https://youtu.be/p22hlxCoaEk" TargetMode="External"/><Relationship Id="rId5" Type="http://schemas.openxmlformats.org/officeDocument/2006/relationships/hyperlink" Target="https://youtu.be/p22hlxCoaEk"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14.xml"/><Relationship Id="rId3" Type="http://schemas.openxmlformats.org/officeDocument/2006/relationships/image" Target="../media/image5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15.xml"/><Relationship Id="rId3" Type="http://schemas.openxmlformats.org/officeDocument/2006/relationships/image" Target="../media/image5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16.xml"/><Relationship Id="rId3" Type="http://schemas.openxmlformats.org/officeDocument/2006/relationships/image" Target="../media/image49.png"/><Relationship Id="rId4" Type="http://schemas.openxmlformats.org/officeDocument/2006/relationships/image" Target="../media/image4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7.xml"/><Relationship Id="rId2" Type="http://schemas.openxmlformats.org/officeDocument/2006/relationships/notesSlide" Target="../notesSlides/notesSlide17.xml"/><Relationship Id="rId3" Type="http://schemas.openxmlformats.org/officeDocument/2006/relationships/image" Target="../media/image50.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4.xml"/><Relationship Id="rId2" Type="http://schemas.openxmlformats.org/officeDocument/2006/relationships/notesSlide" Target="../notesSlides/notesSlide18.xml"/><Relationship Id="rId3" Type="http://schemas.openxmlformats.org/officeDocument/2006/relationships/image" Target="../media/image5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2.xml"/><Relationship Id="rId2" Type="http://schemas.openxmlformats.org/officeDocument/2006/relationships/notesSlide" Target="../notesSlides/notesSlide19.xml"/><Relationship Id="rId3" Type="http://schemas.openxmlformats.org/officeDocument/2006/relationships/image" Target="../media/image54.png"/><Relationship Id="rId4" Type="http://schemas.openxmlformats.org/officeDocument/2006/relationships/image" Target="../media/image5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xml"/><Relationship Id="rId3" Type="http://schemas.openxmlformats.org/officeDocument/2006/relationships/image" Target="../media/image52.jpg"/><Relationship Id="rId4" Type="http://schemas.openxmlformats.org/officeDocument/2006/relationships/image" Target="../media/image42.jpg"/><Relationship Id="rId5" Type="http://schemas.openxmlformats.org/officeDocument/2006/relationships/image" Target="../media/image38.jpg"/><Relationship Id="rId6" Type="http://schemas.openxmlformats.org/officeDocument/2006/relationships/image" Target="../media/image43.jpg"/><Relationship Id="rId7" Type="http://schemas.openxmlformats.org/officeDocument/2006/relationships/image" Target="../media/image40.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4.xml"/><Relationship Id="rId3" Type="http://schemas.openxmlformats.org/officeDocument/2006/relationships/image" Target="../media/image45.png"/><Relationship Id="rId4" Type="http://schemas.openxmlformats.org/officeDocument/2006/relationships/image" Target="../media/image41.png"/><Relationship Id="rId5" Type="http://schemas.openxmlformats.org/officeDocument/2006/relationships/image" Target="../media/image44.png"/><Relationship Id="rId6" Type="http://schemas.openxmlformats.org/officeDocument/2006/relationships/image" Target="../media/image3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5.xml"/><Relationship Id="rId3" Type="http://schemas.openxmlformats.org/officeDocument/2006/relationships/image" Target="../media/image5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7.xml"/><Relationship Id="rId3" Type="http://schemas.openxmlformats.org/officeDocument/2006/relationships/image" Target="../media/image5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5.xml"/><Relationship Id="rId2" Type="http://schemas.openxmlformats.org/officeDocument/2006/relationships/notesSlide" Target="../notesSlides/notesSlide9.xml"/><Relationship Id="rId3" Type="http://schemas.openxmlformats.org/officeDocument/2006/relationships/image" Target="../media/image3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1" name="Shape 1361"/>
        <p:cNvGrpSpPr/>
        <p:nvPr/>
      </p:nvGrpSpPr>
      <p:grpSpPr>
        <a:xfrm>
          <a:off x="0" y="0"/>
          <a:ext cx="0" cy="0"/>
          <a:chOff x="0" y="0"/>
          <a:chExt cx="0" cy="0"/>
        </a:xfrm>
      </p:grpSpPr>
      <p:sp>
        <p:nvSpPr>
          <p:cNvPr id="1362" name="Google Shape;1362;p103"/>
          <p:cNvSpPr txBox="1"/>
          <p:nvPr>
            <p:ph type="title"/>
          </p:nvPr>
        </p:nvSpPr>
        <p:spPr>
          <a:xfrm>
            <a:off x="12783" y="-31960"/>
            <a:ext cx="9159900" cy="1251300"/>
          </a:xfrm>
          <a:prstGeom prst="rect">
            <a:avLst/>
          </a:prstGeom>
          <a:noFill/>
          <a:ln>
            <a:noFill/>
          </a:ln>
        </p:spPr>
        <p:txBody>
          <a:bodyPr anchorCtr="0" anchor="ctr" bIns="45700" lIns="274300" spcFirstLastPara="1" rIns="91425" wrap="square" tIns="45700">
            <a:normAutofit/>
          </a:bodyPr>
          <a:lstStyle/>
          <a:p>
            <a:pPr indent="0" lvl="0" marL="0" rtl="0" algn="l">
              <a:lnSpc>
                <a:spcPct val="90000"/>
              </a:lnSpc>
              <a:spcBef>
                <a:spcPts val="0"/>
              </a:spcBef>
              <a:spcAft>
                <a:spcPts val="0"/>
              </a:spcAft>
              <a:buClr>
                <a:srgbClr val="0771BA"/>
              </a:buClr>
              <a:buSzPts val="5000"/>
              <a:buFont typeface="Calibri"/>
              <a:buNone/>
            </a:pPr>
            <a:r>
              <a:rPr lang="en-US"/>
              <a:t>Workshop guide</a:t>
            </a:r>
            <a:endParaRPr/>
          </a:p>
        </p:txBody>
      </p:sp>
      <p:sp>
        <p:nvSpPr>
          <p:cNvPr id="1363" name="Google Shape;1363;p103"/>
          <p:cNvSpPr txBox="1"/>
          <p:nvPr>
            <p:ph idx="1" type="body"/>
          </p:nvPr>
        </p:nvSpPr>
        <p:spPr>
          <a:xfrm>
            <a:off x="0" y="5764437"/>
            <a:ext cx="12192000" cy="1093563"/>
          </a:xfrm>
          <a:prstGeom prst="rect">
            <a:avLst/>
          </a:prstGeom>
          <a:noFill/>
          <a:ln>
            <a:noFill/>
          </a:ln>
        </p:spPr>
        <p:txBody>
          <a:bodyPr anchorCtr="1" anchor="ctr" bIns="45700" lIns="91425" spcFirstLastPara="1" rIns="91425" wrap="square" tIns="45700">
            <a:noAutofit/>
          </a:bodyPr>
          <a:lstStyle/>
          <a:p>
            <a:pPr indent="0" lvl="0" marL="0" rtl="0" algn="ctr">
              <a:lnSpc>
                <a:spcPct val="100000"/>
              </a:lnSpc>
              <a:spcBef>
                <a:spcPts val="0"/>
              </a:spcBef>
              <a:spcAft>
                <a:spcPts val="0"/>
              </a:spcAft>
              <a:buClr>
                <a:srgbClr val="006FB6"/>
              </a:buClr>
              <a:buSzPts val="4400"/>
              <a:buNone/>
            </a:pPr>
            <a:r>
              <a:rPr lang="en-US">
                <a:solidFill>
                  <a:srgbClr val="006FB6"/>
                </a:solidFill>
              </a:rPr>
              <a:t>Share the Story</a:t>
            </a:r>
            <a:endParaRPr/>
          </a:p>
        </p:txBody>
      </p:sp>
      <p:sp>
        <p:nvSpPr>
          <p:cNvPr id="1364" name="Google Shape;1364;p103"/>
          <p:cNvSpPr txBox="1"/>
          <p:nvPr>
            <p:ph idx="2" type="body"/>
          </p:nvPr>
        </p:nvSpPr>
        <p:spPr>
          <a:xfrm>
            <a:off x="0" y="1657350"/>
            <a:ext cx="12192000" cy="3524250"/>
          </a:xfrm>
          <a:prstGeom prst="rect">
            <a:avLst/>
          </a:prstGeom>
          <a:noFill/>
          <a:ln>
            <a:noFill/>
          </a:ln>
        </p:spPr>
        <p:txBody>
          <a:bodyPr anchorCtr="0" anchor="t" bIns="45700" lIns="457200" spcFirstLastPara="1" rIns="91425" wrap="square" tIns="45700">
            <a:noAutofit/>
          </a:bodyPr>
          <a:lstStyle/>
          <a:p>
            <a:pPr indent="0" lvl="0" marL="0" rtl="0" algn="l">
              <a:lnSpc>
                <a:spcPct val="100000"/>
              </a:lnSpc>
              <a:spcBef>
                <a:spcPts val="0"/>
              </a:spcBef>
              <a:spcAft>
                <a:spcPts val="0"/>
              </a:spcAft>
              <a:buClr>
                <a:srgbClr val="006FB6"/>
              </a:buClr>
              <a:buSzPts val="4000"/>
              <a:buNone/>
            </a:pPr>
            <a:r>
              <a:rPr lang="en-US" sz="4000">
                <a:solidFill>
                  <a:srgbClr val="006FB6"/>
                </a:solidFill>
              </a:rPr>
              <a:t>Facilitator: </a:t>
            </a:r>
            <a:endParaRPr/>
          </a:p>
          <a:p>
            <a:pPr indent="-685800" lvl="1" marL="1143000" rtl="0" algn="l">
              <a:lnSpc>
                <a:spcPct val="100000"/>
              </a:lnSpc>
              <a:spcBef>
                <a:spcPts val="0"/>
              </a:spcBef>
              <a:spcAft>
                <a:spcPts val="0"/>
              </a:spcAft>
              <a:buClr>
                <a:srgbClr val="006FB6"/>
              </a:buClr>
              <a:buSzPts val="4000"/>
              <a:buFont typeface="Arial"/>
              <a:buChar char="•"/>
            </a:pPr>
            <a:r>
              <a:rPr lang="en-US" sz="4000">
                <a:solidFill>
                  <a:srgbClr val="006FB6"/>
                </a:solidFill>
              </a:rPr>
              <a:t>Read notes to prepare. Amend slides if needed.</a:t>
            </a:r>
            <a:endParaRPr/>
          </a:p>
          <a:p>
            <a:pPr indent="-685800" lvl="1" marL="1143000" rtl="0" algn="l">
              <a:lnSpc>
                <a:spcPct val="100000"/>
              </a:lnSpc>
              <a:spcBef>
                <a:spcPts val="0"/>
              </a:spcBef>
              <a:spcAft>
                <a:spcPts val="0"/>
              </a:spcAft>
              <a:buClr>
                <a:srgbClr val="006FB6"/>
              </a:buClr>
              <a:buSzPts val="4000"/>
              <a:buFont typeface="Arial"/>
              <a:buChar char="•"/>
            </a:pPr>
            <a:r>
              <a:rPr lang="en-US" sz="4000">
                <a:solidFill>
                  <a:srgbClr val="006FB6"/>
                </a:solidFill>
              </a:rPr>
              <a:t>Practice the script aloud. Change as needed. </a:t>
            </a:r>
            <a:endParaRPr/>
          </a:p>
          <a:p>
            <a:pPr indent="-685800" lvl="1" marL="1143000" rtl="0" algn="l">
              <a:lnSpc>
                <a:spcPct val="100000"/>
              </a:lnSpc>
              <a:spcBef>
                <a:spcPts val="0"/>
              </a:spcBef>
              <a:spcAft>
                <a:spcPts val="0"/>
              </a:spcAft>
              <a:buClr>
                <a:srgbClr val="006FB6"/>
              </a:buClr>
              <a:buSzPts val="4000"/>
              <a:buFont typeface="Arial"/>
              <a:buChar char="•"/>
            </a:pPr>
            <a:r>
              <a:rPr lang="en-US" sz="4000">
                <a:solidFill>
                  <a:srgbClr val="006FB6"/>
                </a:solidFill>
              </a:rPr>
              <a:t>Ready the family-facing materials.</a:t>
            </a:r>
            <a:endParaRPr/>
          </a:p>
          <a:p>
            <a:pPr indent="-685800" lvl="1" marL="1143000" rtl="0" algn="l">
              <a:lnSpc>
                <a:spcPct val="100000"/>
              </a:lnSpc>
              <a:spcBef>
                <a:spcPts val="0"/>
              </a:spcBef>
              <a:spcAft>
                <a:spcPts val="0"/>
              </a:spcAft>
              <a:buClr>
                <a:srgbClr val="006FB6"/>
              </a:buClr>
              <a:buSzPts val="4000"/>
              <a:buFont typeface="Arial"/>
              <a:buChar char="•"/>
            </a:pPr>
            <a:r>
              <a:rPr lang="en-US" sz="4000">
                <a:solidFill>
                  <a:srgbClr val="006FB6"/>
                </a:solidFill>
              </a:rPr>
              <a:t>Display slide 2 as families arrive.</a:t>
            </a:r>
            <a:endParaRPr/>
          </a:p>
          <a:p>
            <a:pPr indent="0" lvl="0" marL="228600" rtl="0" algn="l">
              <a:lnSpc>
                <a:spcPct val="100000"/>
              </a:lnSpc>
              <a:spcBef>
                <a:spcPts val="1000"/>
              </a:spcBef>
              <a:spcAft>
                <a:spcPts val="0"/>
              </a:spcAft>
              <a:buClr>
                <a:srgbClr val="0771BA"/>
              </a:buClr>
              <a:buSzPts val="3600"/>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1" name="Shape 1461"/>
        <p:cNvGrpSpPr/>
        <p:nvPr/>
      </p:nvGrpSpPr>
      <p:grpSpPr>
        <a:xfrm>
          <a:off x="0" y="0"/>
          <a:ext cx="0" cy="0"/>
          <a:chOff x="0" y="0"/>
          <a:chExt cx="0" cy="0"/>
        </a:xfrm>
      </p:grpSpPr>
      <p:sp>
        <p:nvSpPr>
          <p:cNvPr id="1462" name="Google Shape;1462;p112"/>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p>
            <a:pPr indent="0" lvl="0" marL="0" rtl="0" algn="l">
              <a:lnSpc>
                <a:spcPct val="90000"/>
              </a:lnSpc>
              <a:spcBef>
                <a:spcPts val="0"/>
              </a:spcBef>
              <a:spcAft>
                <a:spcPts val="0"/>
              </a:spcAft>
              <a:buClr>
                <a:srgbClr val="006FB6"/>
              </a:buClr>
              <a:buSzPts val="5000"/>
              <a:buFont typeface="Calibri"/>
              <a:buNone/>
            </a:pPr>
            <a:r>
              <a:rPr lang="en-US"/>
              <a:t>2. But</a:t>
            </a:r>
            <a:endParaRPr/>
          </a:p>
        </p:txBody>
      </p:sp>
      <p:pic>
        <p:nvPicPr>
          <p:cNvPr descr="A picture containing text&#10;&#10;Description automatically generated" id="1463" name="Google Shape;1463;p112"/>
          <p:cNvPicPr preferRelativeResize="0"/>
          <p:nvPr>
            <p:ph idx="2" type="body"/>
          </p:nvPr>
        </p:nvPicPr>
        <p:blipFill rotWithShape="1">
          <a:blip r:embed="rId3">
            <a:alphaModFix/>
          </a:blip>
          <a:srcRect b="11182" l="11945" r="9364" t="6472"/>
          <a:stretch/>
        </p:blipFill>
        <p:spPr>
          <a:xfrm>
            <a:off x="3741420" y="1461446"/>
            <a:ext cx="4709100" cy="4709100"/>
          </a:xfrm>
          <a:prstGeom prst="rect">
            <a:avLst/>
          </a:prstGeom>
          <a:noFill/>
          <a:ln>
            <a:noFill/>
          </a:ln>
        </p:spPr>
      </p:pic>
      <p:sp>
        <p:nvSpPr>
          <p:cNvPr id="1464" name="Google Shape;1464;p112"/>
          <p:cNvSpPr txBox="1"/>
          <p:nvPr>
            <p:ph idx="1" type="body"/>
          </p:nvPr>
        </p:nvSpPr>
        <p:spPr>
          <a:xfrm>
            <a:off x="501448" y="1739549"/>
            <a:ext cx="3534900" cy="44478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06FB6"/>
              </a:buClr>
              <a:buSzPts val="3200"/>
              <a:buNone/>
            </a:pPr>
            <a:r>
              <a:rPr b="1" lang="en-US" sz="3200"/>
              <a:t>but </a:t>
            </a:r>
            <a:r>
              <a:rPr lang="en-US" sz="3200"/>
              <a:t>an ugly troll stopped them.</a:t>
            </a:r>
            <a:endParaRPr/>
          </a:p>
          <a:p>
            <a:pPr indent="0" lvl="0" marL="0" rtl="0" algn="l">
              <a:lnSpc>
                <a:spcPct val="90000"/>
              </a:lnSpc>
              <a:spcBef>
                <a:spcPts val="0"/>
              </a:spcBef>
              <a:spcAft>
                <a:spcPts val="0"/>
              </a:spcAft>
              <a:buClr>
                <a:srgbClr val="006FB6"/>
              </a:buClr>
              <a:buSzPts val="3200"/>
              <a:buNone/>
            </a:pPr>
            <a:r>
              <a:t/>
            </a:r>
            <a:endParaRPr sz="3200"/>
          </a:p>
        </p:txBody>
      </p:sp>
      <p:sp>
        <p:nvSpPr>
          <p:cNvPr id="1465" name="Google Shape;1465;p112"/>
          <p:cNvSpPr txBox="1"/>
          <p:nvPr/>
        </p:nvSpPr>
        <p:spPr>
          <a:xfrm>
            <a:off x="5531139" y="4093055"/>
            <a:ext cx="2033100" cy="14775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000"/>
              <a:buFont typeface="Arial"/>
              <a:buNone/>
            </a:pPr>
            <a:r>
              <a:rPr b="1" i="1" lang="en-US" sz="3000" u="none" cap="none" strike="noStrike">
                <a:solidFill>
                  <a:srgbClr val="006FB6"/>
                </a:solidFill>
                <a:latin typeface="Calibri"/>
                <a:ea typeface="Calibri"/>
                <a:cs typeface="Calibri"/>
                <a:sym typeface="Calibri"/>
              </a:rPr>
              <a:t>The Three Billy Goats Gruff</a:t>
            </a:r>
            <a:endParaRPr b="0" i="0" sz="3000" u="none" cap="none" strike="noStrike">
              <a:solidFill>
                <a:srgbClr val="000000"/>
              </a:solidFill>
              <a:latin typeface="Arial"/>
              <a:ea typeface="Arial"/>
              <a:cs typeface="Arial"/>
              <a:sym typeface="Arial"/>
            </a:endParaRPr>
          </a:p>
        </p:txBody>
      </p:sp>
      <p:cxnSp>
        <p:nvCxnSpPr>
          <p:cNvPr id="1466" name="Google Shape;1466;p112"/>
          <p:cNvCxnSpPr/>
          <p:nvPr/>
        </p:nvCxnSpPr>
        <p:spPr>
          <a:xfrm flipH="1" rot="10800000">
            <a:off x="3444780" y="1739410"/>
            <a:ext cx="1930500" cy="234300"/>
          </a:xfrm>
          <a:prstGeom prst="straightConnector1">
            <a:avLst/>
          </a:prstGeom>
          <a:noFill/>
          <a:ln cap="flat" cmpd="sng" w="82550">
            <a:solidFill>
              <a:srgbClr val="006FB6"/>
            </a:solidFill>
            <a:prstDash val="solid"/>
            <a:round/>
            <a:headEnd len="sm" w="sm" type="none"/>
            <a:tailEnd len="med" w="med" type="triangle"/>
          </a:ln>
        </p:spPr>
      </p:cxn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0" name="Shape 1470"/>
        <p:cNvGrpSpPr/>
        <p:nvPr/>
      </p:nvGrpSpPr>
      <p:grpSpPr>
        <a:xfrm>
          <a:off x="0" y="0"/>
          <a:ext cx="0" cy="0"/>
          <a:chOff x="0" y="0"/>
          <a:chExt cx="0" cy="0"/>
        </a:xfrm>
      </p:grpSpPr>
      <p:sp>
        <p:nvSpPr>
          <p:cNvPr id="1471" name="Google Shape;1471;p113"/>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p>
            <a:pPr indent="0" lvl="0" marL="0" rtl="0" algn="l">
              <a:lnSpc>
                <a:spcPct val="90000"/>
              </a:lnSpc>
              <a:spcBef>
                <a:spcPts val="0"/>
              </a:spcBef>
              <a:spcAft>
                <a:spcPts val="0"/>
              </a:spcAft>
              <a:buClr>
                <a:srgbClr val="006FB6"/>
              </a:buClr>
              <a:buSzPts val="5000"/>
              <a:buFont typeface="Calibri"/>
              <a:buNone/>
            </a:pPr>
            <a:r>
              <a:rPr lang="en-US"/>
              <a:t>3. So-then</a:t>
            </a:r>
            <a:endParaRPr/>
          </a:p>
        </p:txBody>
      </p:sp>
      <p:pic>
        <p:nvPicPr>
          <p:cNvPr descr="A picture containing text&#10;&#10;Description automatically generated" id="1472" name="Google Shape;1472;p113"/>
          <p:cNvPicPr preferRelativeResize="0"/>
          <p:nvPr>
            <p:ph idx="2" type="body"/>
          </p:nvPr>
        </p:nvPicPr>
        <p:blipFill rotWithShape="1">
          <a:blip r:embed="rId3">
            <a:alphaModFix/>
          </a:blip>
          <a:srcRect b="11182" l="11945" r="9364" t="6472"/>
          <a:stretch/>
        </p:blipFill>
        <p:spPr>
          <a:xfrm>
            <a:off x="3741420" y="1461446"/>
            <a:ext cx="4709100" cy="4709100"/>
          </a:xfrm>
          <a:prstGeom prst="rect">
            <a:avLst/>
          </a:prstGeom>
          <a:noFill/>
          <a:ln>
            <a:noFill/>
          </a:ln>
        </p:spPr>
      </p:pic>
      <p:sp>
        <p:nvSpPr>
          <p:cNvPr id="1473" name="Google Shape;1473;p113"/>
          <p:cNvSpPr txBox="1"/>
          <p:nvPr/>
        </p:nvSpPr>
        <p:spPr>
          <a:xfrm>
            <a:off x="8598308" y="1739549"/>
            <a:ext cx="3274200" cy="44478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06FB6"/>
              </a:buClr>
              <a:buSzPts val="3200"/>
              <a:buFont typeface="Arial"/>
              <a:buNone/>
            </a:pPr>
            <a:r>
              <a:rPr b="1" i="0" lang="en-US" sz="3200" u="none" cap="none" strike="noStrike">
                <a:solidFill>
                  <a:srgbClr val="006FB6"/>
                </a:solidFill>
                <a:latin typeface="Calibri"/>
                <a:ea typeface="Calibri"/>
                <a:cs typeface="Calibri"/>
                <a:sym typeface="Calibri"/>
              </a:rPr>
              <a:t>So </a:t>
            </a:r>
            <a:r>
              <a:rPr b="0" i="0" lang="en-US" sz="3200" u="none" cap="none" strike="noStrike">
                <a:solidFill>
                  <a:srgbClr val="006FB6"/>
                </a:solidFill>
                <a:latin typeface="Calibri"/>
                <a:ea typeface="Calibri"/>
                <a:cs typeface="Calibri"/>
                <a:sym typeface="Calibri"/>
              </a:rPr>
              <a:t>the biggest billy goat butted him off the bridge.</a:t>
            </a:r>
            <a:endParaRPr b="1" i="0" sz="3200" u="none" cap="none" strike="noStrike">
              <a:solidFill>
                <a:srgbClr val="006FB6"/>
              </a:solidFill>
              <a:latin typeface="Calibri"/>
              <a:ea typeface="Calibri"/>
              <a:cs typeface="Calibri"/>
              <a:sym typeface="Calibri"/>
            </a:endParaRPr>
          </a:p>
          <a:p>
            <a:pPr indent="0" lvl="0" marL="0" marR="0" rtl="0" algn="ctr">
              <a:lnSpc>
                <a:spcPct val="90000"/>
              </a:lnSpc>
              <a:spcBef>
                <a:spcPts val="0"/>
              </a:spcBef>
              <a:spcAft>
                <a:spcPts val="0"/>
              </a:spcAft>
              <a:buClr>
                <a:srgbClr val="006FB6"/>
              </a:buClr>
              <a:buSzPts val="3200"/>
              <a:buFont typeface="Arial"/>
              <a:buNone/>
            </a:pPr>
            <a:r>
              <a:t/>
            </a:r>
            <a:endParaRPr b="0" i="0" sz="3200" u="none" cap="none" strike="noStrike">
              <a:solidFill>
                <a:srgbClr val="006FB6"/>
              </a:solidFill>
              <a:latin typeface="Calibri"/>
              <a:ea typeface="Calibri"/>
              <a:cs typeface="Calibri"/>
              <a:sym typeface="Calibri"/>
            </a:endParaRPr>
          </a:p>
          <a:p>
            <a:pPr indent="0" lvl="0" marL="0" marR="0" rtl="0" algn="l">
              <a:lnSpc>
                <a:spcPct val="90000"/>
              </a:lnSpc>
              <a:spcBef>
                <a:spcPts val="1000"/>
              </a:spcBef>
              <a:spcAft>
                <a:spcPts val="0"/>
              </a:spcAft>
              <a:buClr>
                <a:srgbClr val="000000"/>
              </a:buClr>
              <a:buSzPts val="3200"/>
              <a:buFont typeface="Arial"/>
              <a:buNone/>
            </a:pPr>
            <a:r>
              <a:rPr b="1" i="0" lang="en-US" sz="3200" u="none" cap="none" strike="noStrike">
                <a:solidFill>
                  <a:srgbClr val="006FB6"/>
                </a:solidFill>
                <a:latin typeface="Calibri"/>
                <a:ea typeface="Calibri"/>
                <a:cs typeface="Calibri"/>
                <a:sym typeface="Calibri"/>
              </a:rPr>
              <a:t>Then</a:t>
            </a:r>
            <a:r>
              <a:rPr b="0" i="0" lang="en-US" sz="3200" u="none" cap="none" strike="noStrike">
                <a:solidFill>
                  <a:srgbClr val="006FB6"/>
                </a:solidFill>
                <a:latin typeface="Calibri"/>
                <a:ea typeface="Calibri"/>
                <a:cs typeface="Calibri"/>
                <a:sym typeface="Calibri"/>
              </a:rPr>
              <a:t> they could cross the bridge and eat grass in peace.</a:t>
            </a:r>
            <a:endParaRPr b="0" i="0" sz="1400" u="none" cap="none" strike="noStrike">
              <a:solidFill>
                <a:srgbClr val="000000"/>
              </a:solidFill>
              <a:latin typeface="Arial"/>
              <a:ea typeface="Arial"/>
              <a:cs typeface="Arial"/>
              <a:sym typeface="Arial"/>
            </a:endParaRPr>
          </a:p>
        </p:txBody>
      </p:sp>
      <p:sp>
        <p:nvSpPr>
          <p:cNvPr id="1474" name="Google Shape;1474;p113"/>
          <p:cNvSpPr txBox="1"/>
          <p:nvPr/>
        </p:nvSpPr>
        <p:spPr>
          <a:xfrm>
            <a:off x="5531139" y="4093055"/>
            <a:ext cx="2033100" cy="14775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000"/>
              <a:buFont typeface="Arial"/>
              <a:buNone/>
            </a:pPr>
            <a:r>
              <a:rPr b="1" i="1" lang="en-US" sz="3000" u="none" cap="none" strike="noStrike">
                <a:solidFill>
                  <a:srgbClr val="006FB6"/>
                </a:solidFill>
                <a:latin typeface="Calibri"/>
                <a:ea typeface="Calibri"/>
                <a:cs typeface="Calibri"/>
                <a:sym typeface="Calibri"/>
              </a:rPr>
              <a:t>The Three Billy Goats Gruff</a:t>
            </a:r>
            <a:endParaRPr b="0" i="0" sz="3000" u="none" cap="none" strike="noStrike">
              <a:solidFill>
                <a:srgbClr val="000000"/>
              </a:solidFill>
              <a:latin typeface="Arial"/>
              <a:ea typeface="Arial"/>
              <a:cs typeface="Arial"/>
              <a:sym typeface="Arial"/>
            </a:endParaRPr>
          </a:p>
        </p:txBody>
      </p:sp>
      <p:cxnSp>
        <p:nvCxnSpPr>
          <p:cNvPr id="1475" name="Google Shape;1475;p113"/>
          <p:cNvCxnSpPr/>
          <p:nvPr/>
        </p:nvCxnSpPr>
        <p:spPr>
          <a:xfrm rot="10800000">
            <a:off x="7564376" y="1973710"/>
            <a:ext cx="970800" cy="0"/>
          </a:xfrm>
          <a:prstGeom prst="straightConnector1">
            <a:avLst/>
          </a:prstGeom>
          <a:noFill/>
          <a:ln cap="flat" cmpd="sng" w="82550">
            <a:solidFill>
              <a:srgbClr val="006FB6"/>
            </a:solidFill>
            <a:prstDash val="solid"/>
            <a:round/>
            <a:headEnd len="sm" w="sm" type="none"/>
            <a:tailEnd len="med" w="med" type="triangle"/>
          </a:ln>
        </p:spPr>
      </p:cxnSp>
      <p:cxnSp>
        <p:nvCxnSpPr>
          <p:cNvPr id="1476" name="Google Shape;1476;p113"/>
          <p:cNvCxnSpPr/>
          <p:nvPr/>
        </p:nvCxnSpPr>
        <p:spPr>
          <a:xfrm rot="10800000">
            <a:off x="8443232" y="3251376"/>
            <a:ext cx="577200" cy="270300"/>
          </a:xfrm>
          <a:prstGeom prst="straightConnector1">
            <a:avLst/>
          </a:prstGeom>
          <a:noFill/>
          <a:ln cap="flat" cmpd="sng" w="82550">
            <a:solidFill>
              <a:srgbClr val="006FB6"/>
            </a:solidFill>
            <a:prstDash val="solid"/>
            <a:round/>
            <a:headEnd len="sm" w="sm" type="none"/>
            <a:tailEnd len="med" w="med" type="triangle"/>
          </a:ln>
        </p:spPr>
      </p:cxn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0" name="Shape 1480"/>
        <p:cNvGrpSpPr/>
        <p:nvPr/>
      </p:nvGrpSpPr>
      <p:grpSpPr>
        <a:xfrm>
          <a:off x="0" y="0"/>
          <a:ext cx="0" cy="0"/>
          <a:chOff x="0" y="0"/>
          <a:chExt cx="0" cy="0"/>
        </a:xfrm>
      </p:grpSpPr>
      <p:sp>
        <p:nvSpPr>
          <p:cNvPr id="1481" name="Google Shape;1481;p114"/>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p>
            <a:pPr indent="0" lvl="0" marL="0" rtl="0" algn="l">
              <a:lnSpc>
                <a:spcPct val="90000"/>
              </a:lnSpc>
              <a:spcBef>
                <a:spcPts val="0"/>
              </a:spcBef>
              <a:spcAft>
                <a:spcPts val="0"/>
              </a:spcAft>
              <a:buClr>
                <a:srgbClr val="006FB6"/>
              </a:buClr>
              <a:buSzPts val="5000"/>
              <a:buFont typeface="Calibri"/>
              <a:buNone/>
            </a:pPr>
            <a:r>
              <a:rPr lang="en-US"/>
              <a:t>Let’s watch</a:t>
            </a:r>
            <a:endParaRPr/>
          </a:p>
        </p:txBody>
      </p:sp>
      <p:sp>
        <p:nvSpPr>
          <p:cNvPr id="1482" name="Google Shape;1482;p114"/>
          <p:cNvSpPr txBox="1"/>
          <p:nvPr>
            <p:ph idx="1" type="body"/>
          </p:nvPr>
        </p:nvSpPr>
        <p:spPr>
          <a:xfrm>
            <a:off x="1185028" y="1692275"/>
            <a:ext cx="4830900" cy="40671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06FB6"/>
              </a:buClr>
              <a:buSzPts val="3600"/>
              <a:buNone/>
            </a:pPr>
            <a:r>
              <a:rPr lang="en-US"/>
              <a:t>English</a:t>
            </a:r>
            <a:endParaRPr/>
          </a:p>
          <a:p>
            <a:pPr indent="0" lvl="0" marL="0" rtl="0" algn="l">
              <a:lnSpc>
                <a:spcPct val="100000"/>
              </a:lnSpc>
              <a:spcBef>
                <a:spcPts val="0"/>
              </a:spcBef>
              <a:spcAft>
                <a:spcPts val="0"/>
              </a:spcAft>
              <a:buClr>
                <a:srgbClr val="006FB6"/>
              </a:buClr>
              <a:buSzPts val="3600"/>
              <a:buNone/>
            </a:pPr>
            <a:r>
              <a:t/>
            </a:r>
            <a:endParaRPr/>
          </a:p>
          <a:p>
            <a:pPr indent="0" lvl="0" marL="0" rtl="0" algn="l">
              <a:lnSpc>
                <a:spcPct val="100000"/>
              </a:lnSpc>
              <a:spcBef>
                <a:spcPts val="0"/>
              </a:spcBef>
              <a:spcAft>
                <a:spcPts val="0"/>
              </a:spcAft>
              <a:buClr>
                <a:srgbClr val="006FB6"/>
              </a:buClr>
              <a:buSzPts val="3600"/>
              <a:buNone/>
            </a:pPr>
            <a:r>
              <a:rPr lang="en-US" u="sng">
                <a:solidFill>
                  <a:schemeClr val="hlink"/>
                </a:solidFill>
                <a:hlinkClick r:id="rId3"/>
              </a:rPr>
              <a:t>https://youtu.be/2a5BdQr2O2Q</a:t>
            </a:r>
            <a:endParaRPr/>
          </a:p>
          <a:p>
            <a:pPr indent="0" lvl="0" marL="0" rtl="0" algn="l">
              <a:lnSpc>
                <a:spcPct val="100000"/>
              </a:lnSpc>
              <a:spcBef>
                <a:spcPts val="0"/>
              </a:spcBef>
              <a:spcAft>
                <a:spcPts val="0"/>
              </a:spcAft>
              <a:buClr>
                <a:srgbClr val="006FB6"/>
              </a:buClr>
              <a:buSzPts val="3600"/>
              <a:buNone/>
            </a:pPr>
            <a:r>
              <a:t/>
            </a:r>
            <a:endParaRPr/>
          </a:p>
        </p:txBody>
      </p:sp>
      <p:sp>
        <p:nvSpPr>
          <p:cNvPr id="1483" name="Google Shape;1483;p114"/>
          <p:cNvSpPr txBox="1"/>
          <p:nvPr>
            <p:ph idx="2" type="body"/>
          </p:nvPr>
        </p:nvSpPr>
        <p:spPr>
          <a:xfrm>
            <a:off x="6250420" y="1692275"/>
            <a:ext cx="4756500" cy="41007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06FB6"/>
              </a:buClr>
              <a:buSzPts val="3600"/>
              <a:buNone/>
            </a:pPr>
            <a:r>
              <a:rPr lang="en-US"/>
              <a:t>Español</a:t>
            </a:r>
            <a:endParaRPr/>
          </a:p>
          <a:p>
            <a:pPr indent="0" lvl="0" marL="0" rtl="0" algn="l">
              <a:lnSpc>
                <a:spcPct val="90000"/>
              </a:lnSpc>
              <a:spcBef>
                <a:spcPts val="1000"/>
              </a:spcBef>
              <a:spcAft>
                <a:spcPts val="0"/>
              </a:spcAft>
              <a:buClr>
                <a:srgbClr val="006FB6"/>
              </a:buClr>
              <a:buSzPts val="3600"/>
              <a:buNone/>
            </a:pPr>
            <a:r>
              <a:rPr i="1" lang="en-US"/>
              <a:t>Coming soon</a:t>
            </a:r>
            <a:endParaRPr i="1"/>
          </a:p>
        </p:txBody>
      </p:sp>
      <p:sp>
        <p:nvSpPr>
          <p:cNvPr id="1484" name="Google Shape;1484;p114"/>
          <p:cNvSpPr/>
          <p:nvPr/>
        </p:nvSpPr>
        <p:spPr>
          <a:xfrm>
            <a:off x="545785" y="2346332"/>
            <a:ext cx="184800" cy="1077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sng" cap="none" strike="noStrike">
              <a:solidFill>
                <a:schemeClr val="hlink"/>
              </a:solidFill>
              <a:latin typeface="Calibri"/>
              <a:ea typeface="Calibri"/>
              <a:cs typeface="Calibri"/>
              <a:sym typeface="Calibri"/>
              <a:hlinkClick r:id="rId4"/>
            </a:endParaRPr>
          </a:p>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rgbClr val="000000"/>
              </a:solidFill>
              <a:latin typeface="Arial"/>
              <a:ea typeface="Arial"/>
              <a:cs typeface="Arial"/>
              <a:sym typeface="Arial"/>
            </a:endParaRPr>
          </a:p>
        </p:txBody>
      </p:sp>
      <p:sp>
        <p:nvSpPr>
          <p:cNvPr id="1485" name="Google Shape;1485;p114"/>
          <p:cNvSpPr/>
          <p:nvPr/>
        </p:nvSpPr>
        <p:spPr>
          <a:xfrm>
            <a:off x="6632820" y="2346332"/>
            <a:ext cx="184800" cy="1077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sng" cap="none" strike="noStrike">
              <a:solidFill>
                <a:schemeClr val="hlink"/>
              </a:solidFill>
              <a:latin typeface="Calibri"/>
              <a:ea typeface="Calibri"/>
              <a:cs typeface="Calibri"/>
              <a:sym typeface="Calibri"/>
              <a:hlinkClick r:id="rId5"/>
            </a:endParaRPr>
          </a:p>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9" name="Shape 1489"/>
        <p:cNvGrpSpPr/>
        <p:nvPr/>
      </p:nvGrpSpPr>
      <p:grpSpPr>
        <a:xfrm>
          <a:off x="0" y="0"/>
          <a:ext cx="0" cy="0"/>
          <a:chOff x="0" y="0"/>
          <a:chExt cx="0" cy="0"/>
        </a:xfrm>
      </p:grpSpPr>
      <p:sp>
        <p:nvSpPr>
          <p:cNvPr id="1490" name="Google Shape;1490;p115"/>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p>
            <a:pPr indent="0" lvl="0" marL="0" rtl="0" algn="l">
              <a:lnSpc>
                <a:spcPct val="90000"/>
              </a:lnSpc>
              <a:spcBef>
                <a:spcPts val="0"/>
              </a:spcBef>
              <a:spcAft>
                <a:spcPts val="0"/>
              </a:spcAft>
              <a:buClr>
                <a:srgbClr val="0771BA"/>
              </a:buClr>
              <a:buSzPts val="1800"/>
              <a:buNone/>
            </a:pPr>
            <a:r>
              <a:rPr lang="en-US"/>
              <a:t>Use your hand</a:t>
            </a:r>
            <a:endParaRPr/>
          </a:p>
        </p:txBody>
      </p:sp>
      <p:sp>
        <p:nvSpPr>
          <p:cNvPr id="1491" name="Google Shape;1491;p115"/>
          <p:cNvSpPr txBox="1"/>
          <p:nvPr>
            <p:ph idx="1" type="body"/>
          </p:nvPr>
        </p:nvSpPr>
        <p:spPr>
          <a:xfrm>
            <a:off x="257516" y="227488"/>
            <a:ext cx="3009300" cy="549300"/>
          </a:xfrm>
          <a:prstGeom prst="rect">
            <a:avLst/>
          </a:prstGeom>
          <a:noFill/>
          <a:ln>
            <a:noFill/>
          </a:ln>
        </p:spPr>
        <p:txBody>
          <a:bodyPr anchorCtr="0" anchor="t" bIns="45700" lIns="91425" spcFirstLastPara="1" rIns="91425" wrap="square" tIns="45700">
            <a:noAutofit/>
          </a:bodyPr>
          <a:lstStyle/>
          <a:p>
            <a:pPr indent="0" lvl="0" marL="50800" rtl="0" algn="ctr">
              <a:lnSpc>
                <a:spcPct val="90000"/>
              </a:lnSpc>
              <a:spcBef>
                <a:spcPts val="1000"/>
              </a:spcBef>
              <a:spcAft>
                <a:spcPts val="0"/>
              </a:spcAft>
              <a:buSzPts val="2800"/>
              <a:buNone/>
            </a:pPr>
            <a:r>
              <a:rPr lang="en-US" sz="3200"/>
              <a:t>Tips and tricks</a:t>
            </a:r>
            <a:endParaRPr/>
          </a:p>
        </p:txBody>
      </p:sp>
      <p:sp>
        <p:nvSpPr>
          <p:cNvPr id="1492" name="Google Shape;1492;p115"/>
          <p:cNvSpPr txBox="1"/>
          <p:nvPr>
            <p:ph idx="2" type="body"/>
          </p:nvPr>
        </p:nvSpPr>
        <p:spPr>
          <a:xfrm>
            <a:off x="244816" y="1577339"/>
            <a:ext cx="3009300" cy="2262300"/>
          </a:xfrm>
          <a:prstGeom prst="rect">
            <a:avLst/>
          </a:prstGeom>
          <a:noFill/>
          <a:ln>
            <a:noFill/>
          </a:ln>
        </p:spPr>
        <p:txBody>
          <a:bodyPr anchorCtr="0" anchor="t" bIns="45700" lIns="91425" spcFirstLastPara="1" rIns="91425" wrap="square" tIns="45700">
            <a:noAutofit/>
          </a:bodyPr>
          <a:lstStyle/>
          <a:p>
            <a:pPr indent="-406400" lvl="0" marL="457200" marR="0" rtl="0" algn="l">
              <a:lnSpc>
                <a:spcPct val="90000"/>
              </a:lnSpc>
              <a:spcBef>
                <a:spcPts val="1000"/>
              </a:spcBef>
              <a:spcAft>
                <a:spcPts val="0"/>
              </a:spcAft>
              <a:buClr>
                <a:srgbClr val="0771BA"/>
              </a:buClr>
              <a:buSzPts val="2800"/>
              <a:buFont typeface="Arial"/>
              <a:buChar char="•"/>
            </a:pPr>
            <a:r>
              <a:rPr lang="en-US"/>
              <a:t>Older kids could summarize a chapter or section instead of the whole book! </a:t>
            </a:r>
            <a:endParaRPr/>
          </a:p>
          <a:p>
            <a:pPr indent="-228600" lvl="0" marL="457200" marR="0" rtl="0" algn="l">
              <a:lnSpc>
                <a:spcPct val="90000"/>
              </a:lnSpc>
              <a:spcBef>
                <a:spcPts val="1000"/>
              </a:spcBef>
              <a:spcAft>
                <a:spcPts val="0"/>
              </a:spcAft>
              <a:buClr>
                <a:srgbClr val="0771BA"/>
              </a:buClr>
              <a:buSzPts val="2800"/>
              <a:buFont typeface="Arial"/>
              <a:buNone/>
            </a:pPr>
            <a:r>
              <a:t/>
            </a:r>
            <a:endParaRPr/>
          </a:p>
        </p:txBody>
      </p:sp>
      <p:sp>
        <p:nvSpPr>
          <p:cNvPr id="1493" name="Google Shape;1493;p115"/>
          <p:cNvSpPr txBox="1"/>
          <p:nvPr>
            <p:ph idx="4" type="body"/>
          </p:nvPr>
        </p:nvSpPr>
        <p:spPr>
          <a:xfrm>
            <a:off x="4029444" y="3076773"/>
            <a:ext cx="2711100" cy="597000"/>
          </a:xfrm>
          <a:prstGeom prst="rect">
            <a:avLst/>
          </a:prstGeom>
          <a:solidFill>
            <a:srgbClr val="96C93E"/>
          </a:solidFill>
          <a:ln>
            <a:noFill/>
          </a:ln>
        </p:spPr>
        <p:txBody>
          <a:bodyPr anchorCtr="0" anchor="ctr" bIns="45700" lIns="91425" spcFirstLastPara="1" rIns="91425" wrap="square" tIns="45700">
            <a:noAutofit/>
          </a:bodyPr>
          <a:lstStyle/>
          <a:p>
            <a:pPr indent="0" lvl="0" marL="0" marR="0" rtl="0" algn="ctr">
              <a:lnSpc>
                <a:spcPct val="90000"/>
              </a:lnSpc>
              <a:spcBef>
                <a:spcPts val="1000"/>
              </a:spcBef>
              <a:spcAft>
                <a:spcPts val="0"/>
              </a:spcAft>
              <a:buClr>
                <a:srgbClr val="006FB6"/>
              </a:buClr>
              <a:buSzPts val="3600"/>
              <a:buFont typeface="Arial"/>
              <a:buNone/>
            </a:pPr>
            <a:r>
              <a:rPr lang="en-US"/>
              <a:t>wanted</a:t>
            </a:r>
            <a:endParaRPr/>
          </a:p>
        </p:txBody>
      </p:sp>
      <p:sp>
        <p:nvSpPr>
          <p:cNvPr id="1494" name="Google Shape;1494;p115"/>
          <p:cNvSpPr txBox="1"/>
          <p:nvPr>
            <p:ph idx="5" type="body"/>
          </p:nvPr>
        </p:nvSpPr>
        <p:spPr>
          <a:xfrm>
            <a:off x="3847875" y="5060116"/>
            <a:ext cx="2711100" cy="597000"/>
          </a:xfrm>
          <a:prstGeom prst="rect">
            <a:avLst/>
          </a:prstGeom>
          <a:solidFill>
            <a:srgbClr val="96C93E"/>
          </a:solidFill>
          <a:ln>
            <a:noFill/>
          </a:ln>
        </p:spPr>
        <p:txBody>
          <a:bodyPr anchorCtr="0" anchor="ctr" bIns="45700" lIns="91425" spcFirstLastPara="1" rIns="91425" wrap="square" tIns="45700">
            <a:noAutofit/>
          </a:bodyPr>
          <a:lstStyle/>
          <a:p>
            <a:pPr indent="0" lvl="0" marL="0" marR="0" rtl="0" algn="ctr">
              <a:lnSpc>
                <a:spcPct val="90000"/>
              </a:lnSpc>
              <a:spcBef>
                <a:spcPts val="1000"/>
              </a:spcBef>
              <a:spcAft>
                <a:spcPts val="0"/>
              </a:spcAft>
              <a:buClr>
                <a:srgbClr val="006FB6"/>
              </a:buClr>
              <a:buSzPts val="3600"/>
              <a:buFont typeface="Arial"/>
              <a:buNone/>
            </a:pPr>
            <a:r>
              <a:rPr lang="en-US"/>
              <a:t>Somebody</a:t>
            </a:r>
            <a:endParaRPr/>
          </a:p>
        </p:txBody>
      </p:sp>
      <p:sp>
        <p:nvSpPr>
          <p:cNvPr id="1495" name="Google Shape;1495;p115"/>
          <p:cNvSpPr txBox="1"/>
          <p:nvPr>
            <p:ph idx="6" type="body"/>
          </p:nvPr>
        </p:nvSpPr>
        <p:spPr>
          <a:xfrm>
            <a:off x="4909955" y="1818827"/>
            <a:ext cx="2711100" cy="597000"/>
          </a:xfrm>
          <a:prstGeom prst="rect">
            <a:avLst/>
          </a:prstGeom>
          <a:solidFill>
            <a:srgbClr val="96C93E"/>
          </a:solidFill>
          <a:ln>
            <a:noFill/>
          </a:ln>
        </p:spPr>
        <p:txBody>
          <a:bodyPr anchorCtr="0" anchor="ctr" bIns="45700" lIns="91425" spcFirstLastPara="1" rIns="91425" wrap="square" tIns="45700">
            <a:noAutofit/>
          </a:bodyPr>
          <a:lstStyle/>
          <a:p>
            <a:pPr indent="0" lvl="0" marL="0" marR="0" rtl="0" algn="ctr">
              <a:lnSpc>
                <a:spcPct val="90000"/>
              </a:lnSpc>
              <a:spcBef>
                <a:spcPts val="1000"/>
              </a:spcBef>
              <a:spcAft>
                <a:spcPts val="0"/>
              </a:spcAft>
              <a:buClr>
                <a:srgbClr val="006FB6"/>
              </a:buClr>
              <a:buSzPts val="3600"/>
              <a:buFont typeface="Arial"/>
              <a:buNone/>
            </a:pPr>
            <a:r>
              <a:rPr lang="en-US"/>
              <a:t>but</a:t>
            </a:r>
            <a:endParaRPr/>
          </a:p>
        </p:txBody>
      </p:sp>
      <p:sp>
        <p:nvSpPr>
          <p:cNvPr id="1496" name="Google Shape;1496;p115"/>
          <p:cNvSpPr txBox="1"/>
          <p:nvPr>
            <p:ph idx="7" type="body"/>
          </p:nvPr>
        </p:nvSpPr>
        <p:spPr>
          <a:xfrm>
            <a:off x="8854438" y="2333248"/>
            <a:ext cx="2711100" cy="597000"/>
          </a:xfrm>
          <a:prstGeom prst="rect">
            <a:avLst/>
          </a:prstGeom>
          <a:solidFill>
            <a:srgbClr val="96C93E"/>
          </a:solidFill>
          <a:ln>
            <a:noFill/>
          </a:ln>
        </p:spPr>
        <p:txBody>
          <a:bodyPr anchorCtr="0" anchor="ctr" bIns="45700" lIns="91425" spcFirstLastPara="1" rIns="91425" wrap="square" tIns="45700">
            <a:noAutofit/>
          </a:bodyPr>
          <a:lstStyle/>
          <a:p>
            <a:pPr indent="0" lvl="0" marL="0" marR="0" rtl="0" algn="ctr">
              <a:lnSpc>
                <a:spcPct val="90000"/>
              </a:lnSpc>
              <a:spcBef>
                <a:spcPts val="1000"/>
              </a:spcBef>
              <a:spcAft>
                <a:spcPts val="0"/>
              </a:spcAft>
              <a:buClr>
                <a:srgbClr val="006FB6"/>
              </a:buClr>
              <a:buSzPts val="3600"/>
              <a:buFont typeface="Arial"/>
              <a:buNone/>
            </a:pPr>
            <a:r>
              <a:rPr lang="en-US"/>
              <a:t>so</a:t>
            </a:r>
            <a:endParaRPr/>
          </a:p>
        </p:txBody>
      </p:sp>
      <p:sp>
        <p:nvSpPr>
          <p:cNvPr id="1497" name="Google Shape;1497;p115"/>
          <p:cNvSpPr txBox="1"/>
          <p:nvPr>
            <p:ph idx="8" type="body"/>
          </p:nvPr>
        </p:nvSpPr>
        <p:spPr>
          <a:xfrm>
            <a:off x="9046607" y="3920236"/>
            <a:ext cx="2711100" cy="597000"/>
          </a:xfrm>
          <a:prstGeom prst="rect">
            <a:avLst/>
          </a:prstGeom>
          <a:solidFill>
            <a:srgbClr val="96C93E"/>
          </a:solidFill>
          <a:ln>
            <a:noFill/>
          </a:ln>
        </p:spPr>
        <p:txBody>
          <a:bodyPr anchorCtr="0" anchor="ctr" bIns="45700" lIns="91425" spcFirstLastPara="1" rIns="91425" wrap="square" tIns="45700">
            <a:noAutofit/>
          </a:bodyPr>
          <a:lstStyle/>
          <a:p>
            <a:pPr indent="0" lvl="0" marL="0" marR="0" rtl="0" algn="ctr">
              <a:lnSpc>
                <a:spcPct val="90000"/>
              </a:lnSpc>
              <a:spcBef>
                <a:spcPts val="1000"/>
              </a:spcBef>
              <a:spcAft>
                <a:spcPts val="0"/>
              </a:spcAft>
              <a:buClr>
                <a:srgbClr val="006FB6"/>
              </a:buClr>
              <a:buSzPts val="3600"/>
              <a:buFont typeface="Arial"/>
              <a:buNone/>
            </a:pPr>
            <a:r>
              <a:rPr lang="en-US"/>
              <a:t>then</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1" name="Shape 1501"/>
        <p:cNvGrpSpPr/>
        <p:nvPr/>
      </p:nvGrpSpPr>
      <p:grpSpPr>
        <a:xfrm>
          <a:off x="0" y="0"/>
          <a:ext cx="0" cy="0"/>
          <a:chOff x="0" y="0"/>
          <a:chExt cx="0" cy="0"/>
        </a:xfrm>
      </p:grpSpPr>
      <p:sp>
        <p:nvSpPr>
          <p:cNvPr id="1502" name="Google Shape;1502;p116"/>
          <p:cNvSpPr txBox="1"/>
          <p:nvPr>
            <p:ph type="ctrTitle"/>
          </p:nvPr>
        </p:nvSpPr>
        <p:spPr>
          <a:xfrm>
            <a:off x="820225" y="0"/>
            <a:ext cx="11371800" cy="1193700"/>
          </a:xfrm>
          <a:prstGeom prst="rect">
            <a:avLst/>
          </a:prstGeom>
          <a:noFill/>
          <a:ln>
            <a:noFill/>
          </a:ln>
        </p:spPr>
        <p:txBody>
          <a:bodyPr anchorCtr="0" anchor="ctr" bIns="45700" lIns="274300" spcFirstLastPara="1" rIns="91425" wrap="square" tIns="45700">
            <a:noAutofit/>
          </a:bodyPr>
          <a:lstStyle/>
          <a:p>
            <a:pPr indent="0" lvl="0" marL="0" rtl="0" algn="l">
              <a:lnSpc>
                <a:spcPct val="90000"/>
              </a:lnSpc>
              <a:spcBef>
                <a:spcPts val="0"/>
              </a:spcBef>
              <a:spcAft>
                <a:spcPts val="0"/>
              </a:spcAft>
              <a:buClr>
                <a:srgbClr val="006FB6"/>
              </a:buClr>
              <a:buSzPts val="5000"/>
              <a:buFont typeface="Calibri"/>
              <a:buNone/>
            </a:pPr>
            <a:r>
              <a:rPr lang="en-US"/>
              <a:t>Reading = conversation (K-1)</a:t>
            </a:r>
            <a:endParaRPr/>
          </a:p>
        </p:txBody>
      </p:sp>
      <p:sp>
        <p:nvSpPr>
          <p:cNvPr id="1503" name="Google Shape;1503;p116"/>
          <p:cNvSpPr txBox="1"/>
          <p:nvPr>
            <p:ph idx="1" type="body"/>
          </p:nvPr>
        </p:nvSpPr>
        <p:spPr>
          <a:xfrm>
            <a:off x="1743463" y="2939667"/>
            <a:ext cx="3488100" cy="12366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1100"/>
              <a:buNone/>
            </a:pPr>
            <a:r>
              <a:rPr lang="en-US">
                <a:solidFill>
                  <a:srgbClr val="006FB6"/>
                </a:solidFill>
              </a:rPr>
              <a:t>What does the character want? Point to the words/pictures that helped you know.</a:t>
            </a:r>
            <a:endParaRPr>
              <a:solidFill>
                <a:srgbClr val="006FB6"/>
              </a:solidFill>
            </a:endParaRPr>
          </a:p>
        </p:txBody>
      </p:sp>
      <p:sp>
        <p:nvSpPr>
          <p:cNvPr id="1504" name="Google Shape;1504;p116"/>
          <p:cNvSpPr txBox="1"/>
          <p:nvPr>
            <p:ph idx="2" type="body"/>
          </p:nvPr>
        </p:nvSpPr>
        <p:spPr>
          <a:xfrm>
            <a:off x="4072874" y="4724938"/>
            <a:ext cx="3306871" cy="1393169"/>
          </a:xfrm>
          <a:prstGeom prst="rect">
            <a:avLst/>
          </a:prstGeom>
          <a:noFill/>
          <a:ln>
            <a:noFill/>
          </a:ln>
        </p:spPr>
        <p:txBody>
          <a:bodyPr anchorCtr="0" anchor="ctr" bIns="45700" lIns="91425" spcFirstLastPara="1" rIns="91425" wrap="square" tIns="45700">
            <a:noAutofit/>
          </a:bodyPr>
          <a:lstStyle/>
          <a:p>
            <a:pPr indent="-4760" lvl="0" marL="233361" marR="0" rtl="0" algn="l">
              <a:lnSpc>
                <a:spcPct val="90000"/>
              </a:lnSpc>
              <a:spcBef>
                <a:spcPts val="1000"/>
              </a:spcBef>
              <a:spcAft>
                <a:spcPts val="0"/>
              </a:spcAft>
              <a:buClr>
                <a:srgbClr val="0771BA"/>
              </a:buClr>
              <a:buSzPts val="2800"/>
              <a:buFont typeface="Arial"/>
              <a:buNone/>
            </a:pPr>
            <a:r>
              <a:rPr lang="en-US"/>
              <a:t>What happened in the end of the story? Show me in the book.</a:t>
            </a:r>
            <a:endParaRPr/>
          </a:p>
        </p:txBody>
      </p:sp>
      <p:sp>
        <p:nvSpPr>
          <p:cNvPr id="1505" name="Google Shape;1505;p116"/>
          <p:cNvSpPr txBox="1"/>
          <p:nvPr>
            <p:ph idx="3" type="body"/>
          </p:nvPr>
        </p:nvSpPr>
        <p:spPr>
          <a:xfrm>
            <a:off x="240914" y="1445813"/>
            <a:ext cx="3488018" cy="1236452"/>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2800"/>
              <a:buNone/>
            </a:pPr>
            <a:r>
              <a:rPr lang="en-US">
                <a:solidFill>
                  <a:srgbClr val="006FB6"/>
                </a:solidFill>
              </a:rPr>
              <a:t>Who is the main character?</a:t>
            </a:r>
            <a:endParaRPr/>
          </a:p>
        </p:txBody>
      </p:sp>
      <p:sp>
        <p:nvSpPr>
          <p:cNvPr id="1506" name="Google Shape;1506;p116"/>
          <p:cNvSpPr txBox="1"/>
          <p:nvPr>
            <p:ph idx="4" type="body"/>
          </p:nvPr>
        </p:nvSpPr>
        <p:spPr>
          <a:xfrm>
            <a:off x="319500" y="4495575"/>
            <a:ext cx="3138600" cy="1393200"/>
          </a:xfrm>
          <a:prstGeom prst="rect">
            <a:avLst/>
          </a:prstGeom>
          <a:noFill/>
          <a:ln>
            <a:noFill/>
          </a:ln>
        </p:spPr>
        <p:txBody>
          <a:bodyPr anchorCtr="0" anchor="ctr" bIns="45700" lIns="91425" spcFirstLastPara="1" rIns="91425" wrap="square" tIns="45700">
            <a:noAutofit/>
          </a:bodyPr>
          <a:lstStyle/>
          <a:p>
            <a:pPr indent="0" lvl="0" marL="9525" marR="0" rtl="0" algn="l">
              <a:lnSpc>
                <a:spcPct val="90000"/>
              </a:lnSpc>
              <a:spcBef>
                <a:spcPts val="1000"/>
              </a:spcBef>
              <a:spcAft>
                <a:spcPts val="0"/>
              </a:spcAft>
              <a:buClr>
                <a:srgbClr val="0771BA"/>
              </a:buClr>
              <a:buSzPts val="2800"/>
              <a:buFont typeface="Arial"/>
              <a:buNone/>
            </a:pPr>
            <a:r>
              <a:rPr lang="en-US">
                <a:solidFill>
                  <a:srgbClr val="006FB6"/>
                </a:solidFill>
              </a:rPr>
              <a:t>Why can’t the character get what they wanted? How do you know?</a:t>
            </a:r>
            <a:endParaRPr/>
          </a:p>
        </p:txBody>
      </p:sp>
      <p:pic>
        <p:nvPicPr>
          <p:cNvPr id="1507" name="Google Shape;1507;p116"/>
          <p:cNvPicPr preferRelativeResize="0"/>
          <p:nvPr/>
        </p:nvPicPr>
        <p:blipFill rotWithShape="1">
          <a:blip r:embed="rId3">
            <a:alphaModFix/>
          </a:blip>
          <a:srcRect b="0" l="0" r="0" t="-1666"/>
          <a:stretch/>
        </p:blipFill>
        <p:spPr>
          <a:xfrm>
            <a:off x="240925" y="86525"/>
            <a:ext cx="678450" cy="10043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1" name="Shape 1511"/>
        <p:cNvGrpSpPr/>
        <p:nvPr/>
      </p:nvGrpSpPr>
      <p:grpSpPr>
        <a:xfrm>
          <a:off x="0" y="0"/>
          <a:ext cx="0" cy="0"/>
          <a:chOff x="0" y="0"/>
          <a:chExt cx="0" cy="0"/>
        </a:xfrm>
      </p:grpSpPr>
      <p:sp>
        <p:nvSpPr>
          <p:cNvPr id="1512" name="Google Shape;1512;p117"/>
          <p:cNvSpPr txBox="1"/>
          <p:nvPr>
            <p:ph type="ctrTitle"/>
          </p:nvPr>
        </p:nvSpPr>
        <p:spPr>
          <a:xfrm>
            <a:off x="833025" y="0"/>
            <a:ext cx="11359200" cy="1193700"/>
          </a:xfrm>
          <a:prstGeom prst="rect">
            <a:avLst/>
          </a:prstGeom>
          <a:noFill/>
          <a:ln>
            <a:noFill/>
          </a:ln>
        </p:spPr>
        <p:txBody>
          <a:bodyPr anchorCtr="0" anchor="ctr" bIns="45700" lIns="274300" spcFirstLastPara="1" rIns="91425" wrap="square" tIns="45700">
            <a:noAutofit/>
          </a:bodyPr>
          <a:lstStyle/>
          <a:p>
            <a:pPr indent="0" lvl="0" marL="0" rtl="0" algn="l">
              <a:lnSpc>
                <a:spcPct val="90000"/>
              </a:lnSpc>
              <a:spcBef>
                <a:spcPts val="0"/>
              </a:spcBef>
              <a:spcAft>
                <a:spcPts val="0"/>
              </a:spcAft>
              <a:buClr>
                <a:srgbClr val="006FB6"/>
              </a:buClr>
              <a:buSzPts val="5000"/>
              <a:buFont typeface="Calibri"/>
              <a:buNone/>
            </a:pPr>
            <a:r>
              <a:rPr lang="en-US"/>
              <a:t>Reading = conversation (2-3)</a:t>
            </a:r>
            <a:endParaRPr/>
          </a:p>
        </p:txBody>
      </p:sp>
      <p:sp>
        <p:nvSpPr>
          <p:cNvPr id="1513" name="Google Shape;1513;p117"/>
          <p:cNvSpPr txBox="1"/>
          <p:nvPr>
            <p:ph idx="1" type="body"/>
          </p:nvPr>
        </p:nvSpPr>
        <p:spPr>
          <a:xfrm>
            <a:off x="8450575" y="3165416"/>
            <a:ext cx="3488018" cy="1236452"/>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6FB6"/>
              </a:buClr>
              <a:buSzPts val="2800"/>
              <a:buNone/>
            </a:pPr>
            <a:r>
              <a:rPr lang="en-US">
                <a:solidFill>
                  <a:srgbClr val="006FB6"/>
                </a:solidFill>
              </a:rPr>
              <a:t>What’s the character’s problem? Show me how you know.</a:t>
            </a:r>
            <a:endParaRPr/>
          </a:p>
        </p:txBody>
      </p:sp>
      <p:sp>
        <p:nvSpPr>
          <p:cNvPr id="1514" name="Google Shape;1514;p117"/>
          <p:cNvSpPr txBox="1"/>
          <p:nvPr>
            <p:ph idx="2" type="body"/>
          </p:nvPr>
        </p:nvSpPr>
        <p:spPr>
          <a:xfrm>
            <a:off x="5816498" y="1588544"/>
            <a:ext cx="3488018" cy="1236452"/>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2800"/>
              <a:buNone/>
            </a:pPr>
            <a:r>
              <a:rPr lang="en-US">
                <a:solidFill>
                  <a:srgbClr val="006FB6"/>
                </a:solidFill>
              </a:rPr>
              <a:t>Who is the main character? What did they want? How do you know?</a:t>
            </a:r>
            <a:endParaRPr/>
          </a:p>
        </p:txBody>
      </p:sp>
      <p:sp>
        <p:nvSpPr>
          <p:cNvPr id="1515" name="Google Shape;1515;p117"/>
          <p:cNvSpPr txBox="1"/>
          <p:nvPr>
            <p:ph idx="3" type="body"/>
          </p:nvPr>
        </p:nvSpPr>
        <p:spPr>
          <a:xfrm>
            <a:off x="6003646" y="4619956"/>
            <a:ext cx="5388701" cy="1393169"/>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1100"/>
              <a:buNone/>
            </a:pPr>
            <a:r>
              <a:rPr lang="en-US">
                <a:solidFill>
                  <a:srgbClr val="006FB6"/>
                </a:solidFill>
              </a:rPr>
              <a:t>And then what happened? How did the character solve the problem? What page did that happen on?</a:t>
            </a:r>
            <a:endParaRPr>
              <a:solidFill>
                <a:srgbClr val="006FB6"/>
              </a:solidFill>
            </a:endParaRPr>
          </a:p>
        </p:txBody>
      </p:sp>
      <p:pic>
        <p:nvPicPr>
          <p:cNvPr id="1516" name="Google Shape;1516;p117"/>
          <p:cNvPicPr preferRelativeResize="0"/>
          <p:nvPr/>
        </p:nvPicPr>
        <p:blipFill rotWithShape="1">
          <a:blip r:embed="rId3">
            <a:alphaModFix/>
          </a:blip>
          <a:srcRect b="0" l="0" r="0" t="0"/>
          <a:stretch/>
        </p:blipFill>
        <p:spPr>
          <a:xfrm>
            <a:off x="244059" y="103050"/>
            <a:ext cx="678450" cy="9877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0" name="Shape 1520"/>
        <p:cNvGrpSpPr/>
        <p:nvPr/>
      </p:nvGrpSpPr>
      <p:grpSpPr>
        <a:xfrm>
          <a:off x="0" y="0"/>
          <a:ext cx="0" cy="0"/>
          <a:chOff x="0" y="0"/>
          <a:chExt cx="0" cy="0"/>
        </a:xfrm>
      </p:grpSpPr>
      <p:sp>
        <p:nvSpPr>
          <p:cNvPr id="1521" name="Google Shape;1521;p118"/>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p>
            <a:pPr indent="0" lvl="0" marL="0" rtl="0" algn="l">
              <a:lnSpc>
                <a:spcPct val="90000"/>
              </a:lnSpc>
              <a:spcBef>
                <a:spcPts val="0"/>
              </a:spcBef>
              <a:spcAft>
                <a:spcPts val="0"/>
              </a:spcAft>
              <a:buSzPts val="5000"/>
              <a:buNone/>
            </a:pPr>
            <a:r>
              <a:rPr lang="en-US"/>
              <a:t>Multilingual families</a:t>
            </a:r>
            <a:endParaRPr/>
          </a:p>
        </p:txBody>
      </p:sp>
      <p:sp>
        <p:nvSpPr>
          <p:cNvPr id="1522" name="Google Shape;1522;p118"/>
          <p:cNvSpPr txBox="1"/>
          <p:nvPr>
            <p:ph idx="1" type="body"/>
          </p:nvPr>
        </p:nvSpPr>
        <p:spPr>
          <a:xfrm>
            <a:off x="4588050" y="2185051"/>
            <a:ext cx="7205400" cy="716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1000"/>
              </a:spcBef>
              <a:spcAft>
                <a:spcPts val="0"/>
              </a:spcAft>
              <a:buClr>
                <a:schemeClr val="dk1"/>
              </a:buClr>
              <a:buSzPts val="1100"/>
              <a:buFont typeface="Arial"/>
              <a:buNone/>
            </a:pPr>
            <a:r>
              <a:rPr lang="en-US">
                <a:highlight>
                  <a:schemeClr val="lt1"/>
                </a:highlight>
              </a:rPr>
              <a:t>Ask questions and talk about books in any language!</a:t>
            </a:r>
            <a:r>
              <a:rPr lang="en-US"/>
              <a:t> </a:t>
            </a:r>
            <a:endParaRPr/>
          </a:p>
          <a:p>
            <a:pPr indent="0" lvl="0" marL="0" rtl="0" algn="l">
              <a:lnSpc>
                <a:spcPct val="90000"/>
              </a:lnSpc>
              <a:spcBef>
                <a:spcPts val="1000"/>
              </a:spcBef>
              <a:spcAft>
                <a:spcPts val="0"/>
              </a:spcAft>
              <a:buSzPts val="3200"/>
              <a:buNone/>
            </a:pPr>
            <a:r>
              <a:t/>
            </a:r>
            <a:endParaRPr/>
          </a:p>
        </p:txBody>
      </p:sp>
      <p:sp>
        <p:nvSpPr>
          <p:cNvPr id="1523" name="Google Shape;1523;p118"/>
          <p:cNvSpPr txBox="1"/>
          <p:nvPr>
            <p:ph idx="2" type="body"/>
          </p:nvPr>
        </p:nvSpPr>
        <p:spPr>
          <a:xfrm>
            <a:off x="4588042" y="2901153"/>
            <a:ext cx="72054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1000"/>
              </a:spcBef>
              <a:spcAft>
                <a:spcPts val="0"/>
              </a:spcAft>
              <a:buSzPts val="3200"/>
              <a:buNone/>
            </a:pPr>
            <a:r>
              <a:rPr lang="en-US"/>
              <a:t>Use this with books in any language.</a:t>
            </a:r>
            <a:endParaRPr/>
          </a:p>
        </p:txBody>
      </p:sp>
      <p:pic>
        <p:nvPicPr>
          <p:cNvPr id="1524" name="Google Shape;1524;p118"/>
          <p:cNvPicPr preferRelativeResize="0"/>
          <p:nvPr/>
        </p:nvPicPr>
        <p:blipFill rotWithShape="1">
          <a:blip r:embed="rId3">
            <a:alphaModFix/>
          </a:blip>
          <a:srcRect b="0" l="0" r="0" t="0"/>
          <a:stretch/>
        </p:blipFill>
        <p:spPr>
          <a:xfrm>
            <a:off x="1877300" y="1566863"/>
            <a:ext cx="1280572" cy="1055700"/>
          </a:xfrm>
          <a:prstGeom prst="rect">
            <a:avLst/>
          </a:prstGeom>
          <a:noFill/>
          <a:ln>
            <a:noFill/>
          </a:ln>
        </p:spPr>
      </p:pic>
      <p:pic>
        <p:nvPicPr>
          <p:cNvPr id="1525" name="Google Shape;1525;p118"/>
          <p:cNvPicPr preferRelativeResize="0"/>
          <p:nvPr/>
        </p:nvPicPr>
        <p:blipFill rotWithShape="1">
          <a:blip r:embed="rId4">
            <a:alphaModFix/>
          </a:blip>
          <a:srcRect b="0" l="0" r="0" t="0"/>
          <a:stretch/>
        </p:blipFill>
        <p:spPr>
          <a:xfrm>
            <a:off x="1946600" y="2995751"/>
            <a:ext cx="1141982" cy="1055699"/>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9" name="Shape 1529"/>
        <p:cNvGrpSpPr/>
        <p:nvPr/>
      </p:nvGrpSpPr>
      <p:grpSpPr>
        <a:xfrm>
          <a:off x="0" y="0"/>
          <a:ext cx="0" cy="0"/>
          <a:chOff x="0" y="0"/>
          <a:chExt cx="0" cy="0"/>
        </a:xfrm>
      </p:grpSpPr>
      <p:sp>
        <p:nvSpPr>
          <p:cNvPr id="1530" name="Google Shape;1530;p119"/>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p>
            <a:pPr indent="0" lvl="0" marL="0" marR="0" rtl="0" algn="l">
              <a:lnSpc>
                <a:spcPct val="90000"/>
              </a:lnSpc>
              <a:spcBef>
                <a:spcPts val="0"/>
              </a:spcBef>
              <a:spcAft>
                <a:spcPts val="0"/>
              </a:spcAft>
              <a:buClr>
                <a:srgbClr val="006FB6"/>
              </a:buClr>
              <a:buSzPts val="5000"/>
              <a:buFont typeface="Calibri"/>
              <a:buNone/>
            </a:pPr>
            <a:r>
              <a:rPr lang="en-US"/>
              <a:t>Practice time</a:t>
            </a:r>
            <a:endParaRPr/>
          </a:p>
        </p:txBody>
      </p:sp>
      <p:sp>
        <p:nvSpPr>
          <p:cNvPr id="1531" name="Google Shape;1531;p119"/>
          <p:cNvSpPr txBox="1"/>
          <p:nvPr>
            <p:ph idx="1" type="body"/>
          </p:nvPr>
        </p:nvSpPr>
        <p:spPr>
          <a:xfrm>
            <a:off x="1629539" y="1519614"/>
            <a:ext cx="3393900" cy="1055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2800"/>
              <a:buNone/>
            </a:pPr>
            <a:r>
              <a:rPr lang="en-US" sz="3200"/>
              <a:t>Somebody-wanted </a:t>
            </a:r>
            <a:endParaRPr sz="3200"/>
          </a:p>
        </p:txBody>
      </p:sp>
      <p:sp>
        <p:nvSpPr>
          <p:cNvPr id="1532" name="Google Shape;1532;p119"/>
          <p:cNvSpPr txBox="1"/>
          <p:nvPr>
            <p:ph idx="2" type="body"/>
          </p:nvPr>
        </p:nvSpPr>
        <p:spPr>
          <a:xfrm>
            <a:off x="1733450" y="2727720"/>
            <a:ext cx="3393900" cy="14829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2800"/>
              <a:buNone/>
            </a:pPr>
            <a:r>
              <a:rPr lang="en-US" sz="3200"/>
              <a:t>But</a:t>
            </a:r>
            <a:endParaRPr/>
          </a:p>
        </p:txBody>
      </p:sp>
      <p:sp>
        <p:nvSpPr>
          <p:cNvPr id="1533" name="Google Shape;1533;p119"/>
          <p:cNvSpPr txBox="1"/>
          <p:nvPr>
            <p:ph idx="4" type="body"/>
          </p:nvPr>
        </p:nvSpPr>
        <p:spPr>
          <a:xfrm>
            <a:off x="698572" y="1374437"/>
            <a:ext cx="847200" cy="1055700"/>
          </a:xfrm>
          <a:prstGeom prst="rect">
            <a:avLst/>
          </a:prstGeom>
          <a:noFill/>
          <a:ln>
            <a:noFill/>
          </a:ln>
        </p:spPr>
        <p:txBody>
          <a:bodyPr anchorCtr="0" anchor="ctr" bIns="45700" lIns="91425" spcFirstLastPara="1" rIns="91425" wrap="square" tIns="45700">
            <a:normAutofit/>
          </a:bodyPr>
          <a:lstStyle/>
          <a:p>
            <a:pPr indent="-228600" lvl="0" marL="457200" marR="0" rtl="0" algn="ctr">
              <a:lnSpc>
                <a:spcPct val="80000"/>
              </a:lnSpc>
              <a:spcBef>
                <a:spcPts val="1000"/>
              </a:spcBef>
              <a:spcAft>
                <a:spcPts val="0"/>
              </a:spcAft>
              <a:buClr>
                <a:srgbClr val="006FB6"/>
              </a:buClr>
              <a:buSzPts val="7000"/>
              <a:buFont typeface="Arial"/>
              <a:buNone/>
            </a:pPr>
            <a:r>
              <a:rPr lang="en-US" sz="6475"/>
              <a:t>1</a:t>
            </a:r>
            <a:endParaRPr/>
          </a:p>
        </p:txBody>
      </p:sp>
      <p:sp>
        <p:nvSpPr>
          <p:cNvPr id="1534" name="Google Shape;1534;p119"/>
          <p:cNvSpPr txBox="1"/>
          <p:nvPr>
            <p:ph idx="7" type="body"/>
          </p:nvPr>
        </p:nvSpPr>
        <p:spPr>
          <a:xfrm>
            <a:off x="698497" y="2901162"/>
            <a:ext cx="847200" cy="1055700"/>
          </a:xfrm>
          <a:prstGeom prst="rect">
            <a:avLst/>
          </a:prstGeom>
          <a:noFill/>
          <a:ln>
            <a:noFill/>
          </a:ln>
        </p:spPr>
        <p:txBody>
          <a:bodyPr anchorCtr="0" anchor="ctr" bIns="45700" lIns="91425" spcFirstLastPara="1" rIns="91425" wrap="square" tIns="45700">
            <a:normAutofit/>
          </a:bodyPr>
          <a:lstStyle/>
          <a:p>
            <a:pPr indent="-228600" lvl="0" marL="457200" marR="0" rtl="0" algn="ctr">
              <a:lnSpc>
                <a:spcPct val="80000"/>
              </a:lnSpc>
              <a:spcBef>
                <a:spcPts val="1000"/>
              </a:spcBef>
              <a:spcAft>
                <a:spcPts val="0"/>
              </a:spcAft>
              <a:buClr>
                <a:srgbClr val="006FB6"/>
              </a:buClr>
              <a:buSzPts val="7000"/>
              <a:buFont typeface="Arial"/>
              <a:buNone/>
            </a:pPr>
            <a:r>
              <a:rPr lang="en-US" sz="6475"/>
              <a:t>2</a:t>
            </a:r>
            <a:endParaRPr/>
          </a:p>
        </p:txBody>
      </p:sp>
      <p:sp>
        <p:nvSpPr>
          <p:cNvPr id="1535" name="Google Shape;1535;p119"/>
          <p:cNvSpPr txBox="1"/>
          <p:nvPr>
            <p:ph idx="14" type="body"/>
          </p:nvPr>
        </p:nvSpPr>
        <p:spPr>
          <a:xfrm>
            <a:off x="5534775" y="1420400"/>
            <a:ext cx="2335500" cy="1947000"/>
          </a:xfrm>
          <a:prstGeom prst="rect">
            <a:avLst/>
          </a:prstGeom>
          <a:noFill/>
          <a:ln>
            <a:noFill/>
          </a:ln>
        </p:spPr>
        <p:txBody>
          <a:bodyPr anchorCtr="0" anchor="t" bIns="45700" lIns="91425" spcFirstLastPara="1" rIns="91425" wrap="square" tIns="45700">
            <a:noAutofit/>
          </a:bodyPr>
          <a:lstStyle/>
          <a:p>
            <a:pPr indent="-12700" lvl="0" marL="241300" rtl="0" algn="l">
              <a:lnSpc>
                <a:spcPct val="100000"/>
              </a:lnSpc>
              <a:spcBef>
                <a:spcPts val="0"/>
              </a:spcBef>
              <a:spcAft>
                <a:spcPts val="0"/>
              </a:spcAft>
              <a:buSzPts val="3400"/>
              <a:buNone/>
            </a:pPr>
            <a:r>
              <a:rPr lang="en-US" sz="3000"/>
              <a:t>Call me over when you have a question!</a:t>
            </a:r>
            <a:endParaRPr/>
          </a:p>
        </p:txBody>
      </p:sp>
      <p:sp>
        <p:nvSpPr>
          <p:cNvPr id="1536" name="Google Shape;1536;p119"/>
          <p:cNvSpPr/>
          <p:nvPr>
            <p:ph idx="9" type="pic"/>
          </p:nvPr>
        </p:nvSpPr>
        <p:spPr>
          <a:xfrm>
            <a:off x="7967502" y="1420398"/>
            <a:ext cx="3962100" cy="3122700"/>
          </a:xfrm>
          <a:prstGeom prst="rect">
            <a:avLst/>
          </a:prstGeom>
          <a:noFill/>
          <a:ln>
            <a:noFill/>
          </a:ln>
        </p:spPr>
      </p:sp>
      <p:pic>
        <p:nvPicPr>
          <p:cNvPr id="1537" name="Google Shape;1537;p119"/>
          <p:cNvPicPr preferRelativeResize="0"/>
          <p:nvPr/>
        </p:nvPicPr>
        <p:blipFill rotWithShape="1">
          <a:blip r:embed="rId3">
            <a:alphaModFix/>
          </a:blip>
          <a:srcRect b="0" l="7548" r="7536" t="0"/>
          <a:stretch/>
        </p:blipFill>
        <p:spPr>
          <a:xfrm>
            <a:off x="7967502" y="1420398"/>
            <a:ext cx="3962194" cy="3122713"/>
          </a:xfrm>
          <a:prstGeom prst="rect">
            <a:avLst/>
          </a:prstGeom>
          <a:noFill/>
          <a:ln>
            <a:noFill/>
          </a:ln>
        </p:spPr>
      </p:pic>
      <p:sp>
        <p:nvSpPr>
          <p:cNvPr id="1538" name="Google Shape;1538;p119"/>
          <p:cNvSpPr txBox="1"/>
          <p:nvPr>
            <p:ph idx="4" type="body"/>
          </p:nvPr>
        </p:nvSpPr>
        <p:spPr>
          <a:xfrm>
            <a:off x="1629538" y="4287065"/>
            <a:ext cx="4917000" cy="1023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200"/>
              <a:buNone/>
            </a:pPr>
            <a:r>
              <a:rPr b="0" lang="en-US" sz="3200"/>
              <a:t>So-then</a:t>
            </a:r>
            <a:endParaRPr b="0" sz="3200"/>
          </a:p>
        </p:txBody>
      </p:sp>
      <p:sp>
        <p:nvSpPr>
          <p:cNvPr id="1539" name="Google Shape;1539;p119"/>
          <p:cNvSpPr txBox="1"/>
          <p:nvPr>
            <p:ph idx="7" type="body"/>
          </p:nvPr>
        </p:nvSpPr>
        <p:spPr>
          <a:xfrm>
            <a:off x="698572" y="4118487"/>
            <a:ext cx="847200" cy="1055700"/>
          </a:xfrm>
          <a:prstGeom prst="rect">
            <a:avLst/>
          </a:prstGeom>
          <a:noFill/>
          <a:ln>
            <a:noFill/>
          </a:ln>
        </p:spPr>
        <p:txBody>
          <a:bodyPr anchorCtr="0" anchor="ctr" bIns="45700" lIns="91425" spcFirstLastPara="1" rIns="91425" wrap="square" tIns="45700">
            <a:normAutofit/>
          </a:bodyPr>
          <a:lstStyle/>
          <a:p>
            <a:pPr indent="-228600" lvl="0" marL="457200" marR="0" rtl="0" algn="ctr">
              <a:lnSpc>
                <a:spcPct val="80000"/>
              </a:lnSpc>
              <a:spcBef>
                <a:spcPts val="1000"/>
              </a:spcBef>
              <a:spcAft>
                <a:spcPts val="0"/>
              </a:spcAft>
              <a:buClr>
                <a:srgbClr val="006FB6"/>
              </a:buClr>
              <a:buSzPts val="7000"/>
              <a:buFont typeface="Arial"/>
              <a:buNone/>
            </a:pPr>
            <a:r>
              <a:rPr lang="en-US" sz="6475"/>
              <a:t>3</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3" name="Shape 1543"/>
        <p:cNvGrpSpPr/>
        <p:nvPr/>
      </p:nvGrpSpPr>
      <p:grpSpPr>
        <a:xfrm>
          <a:off x="0" y="0"/>
          <a:ext cx="0" cy="0"/>
          <a:chOff x="0" y="0"/>
          <a:chExt cx="0" cy="0"/>
        </a:xfrm>
      </p:grpSpPr>
      <p:sp>
        <p:nvSpPr>
          <p:cNvPr id="1544" name="Google Shape;1544;p120"/>
          <p:cNvSpPr txBox="1"/>
          <p:nvPr>
            <p:ph type="title"/>
          </p:nvPr>
        </p:nvSpPr>
        <p:spPr>
          <a:xfrm>
            <a:off x="4157805" y="0"/>
            <a:ext cx="5062500" cy="1577400"/>
          </a:xfrm>
          <a:prstGeom prst="rect">
            <a:avLst/>
          </a:prstGeom>
          <a:noFill/>
          <a:ln>
            <a:noFill/>
          </a:ln>
        </p:spPr>
        <p:txBody>
          <a:bodyPr anchorCtr="0" anchor="ctr" bIns="45700" lIns="274300" spcFirstLastPara="1" rIns="91425" wrap="square" tIns="45700">
            <a:normAutofit/>
          </a:bodyPr>
          <a:lstStyle/>
          <a:p>
            <a:pPr indent="0" lvl="0" marL="0" rtl="0" algn="l">
              <a:lnSpc>
                <a:spcPct val="90000"/>
              </a:lnSpc>
              <a:spcBef>
                <a:spcPts val="0"/>
              </a:spcBef>
              <a:spcAft>
                <a:spcPts val="0"/>
              </a:spcAft>
              <a:buClr>
                <a:srgbClr val="0771BA"/>
              </a:buClr>
              <a:buSzPts val="4200"/>
              <a:buFont typeface="Calibri"/>
              <a:buNone/>
            </a:pPr>
            <a:r>
              <a:rPr lang="en-US"/>
              <a:t>Reflect </a:t>
            </a:r>
            <a:endParaRPr/>
          </a:p>
        </p:txBody>
      </p:sp>
      <p:sp>
        <p:nvSpPr>
          <p:cNvPr id="1545" name="Google Shape;1545;p120"/>
          <p:cNvSpPr txBox="1"/>
          <p:nvPr>
            <p:ph idx="1" type="body"/>
          </p:nvPr>
        </p:nvSpPr>
        <p:spPr>
          <a:xfrm>
            <a:off x="3921664" y="1901395"/>
            <a:ext cx="7773000" cy="3905700"/>
          </a:xfrm>
          <a:prstGeom prst="rect">
            <a:avLst/>
          </a:prstGeom>
          <a:noFill/>
          <a:ln>
            <a:noFill/>
          </a:ln>
        </p:spPr>
        <p:txBody>
          <a:bodyPr anchorCtr="0" anchor="t" bIns="45700" lIns="91425" spcFirstLastPara="1" rIns="91425" wrap="square" tIns="45700">
            <a:noAutofit/>
          </a:bodyPr>
          <a:lstStyle/>
          <a:p>
            <a:pPr indent="-444500" lvl="0" marL="457200" rtl="0" algn="l">
              <a:lnSpc>
                <a:spcPct val="100000"/>
              </a:lnSpc>
              <a:spcBef>
                <a:spcPts val="2400"/>
              </a:spcBef>
              <a:spcAft>
                <a:spcPts val="0"/>
              </a:spcAft>
              <a:buSzPts val="3400"/>
              <a:buChar char="•"/>
            </a:pPr>
            <a:r>
              <a:rPr lang="en-US"/>
              <a:t>Any questions about the reading tip?</a:t>
            </a:r>
            <a:endParaRPr/>
          </a:p>
          <a:p>
            <a:pPr indent="-444500" lvl="0" marL="457200" rtl="0" algn="l">
              <a:lnSpc>
                <a:spcPct val="100000"/>
              </a:lnSpc>
              <a:spcBef>
                <a:spcPts val="2400"/>
              </a:spcBef>
              <a:spcAft>
                <a:spcPts val="0"/>
              </a:spcAft>
              <a:buSzPts val="3400"/>
              <a:buChar char="•"/>
            </a:pPr>
            <a:r>
              <a:rPr lang="en-US"/>
              <a:t>Turn and talk with your child: Do we feel ready to try this reading tip at home?</a:t>
            </a:r>
            <a:endParaRPr/>
          </a:p>
          <a:p>
            <a:pPr indent="-444500" lvl="0" marL="457200" rtl="0" algn="l">
              <a:lnSpc>
                <a:spcPct val="100000"/>
              </a:lnSpc>
              <a:spcBef>
                <a:spcPts val="2400"/>
              </a:spcBef>
              <a:spcAft>
                <a:spcPts val="0"/>
              </a:spcAft>
              <a:buSzPts val="3400"/>
              <a:buChar char="•"/>
            </a:pPr>
            <a:r>
              <a:rPr lang="en-US"/>
              <a:t>Please share how you might use this at home.</a:t>
            </a:r>
            <a:endParaRPr/>
          </a:p>
        </p:txBody>
      </p:sp>
      <p:sp>
        <p:nvSpPr>
          <p:cNvPr id="1546" name="Google Shape;1546;p120"/>
          <p:cNvSpPr txBox="1"/>
          <p:nvPr>
            <p:ph idx="3" type="body"/>
          </p:nvPr>
        </p:nvSpPr>
        <p:spPr>
          <a:xfrm>
            <a:off x="320842" y="3655268"/>
            <a:ext cx="2823300" cy="21519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06FB6"/>
              </a:buClr>
              <a:buSzPts val="2100"/>
              <a:buFont typeface="Noto Sans Symbols"/>
              <a:buNone/>
            </a:pPr>
            <a:r>
              <a:rPr lang="en-US"/>
              <a:t>Your question will help someone else in the room!</a:t>
            </a:r>
            <a:endParaRPr/>
          </a:p>
        </p:txBody>
      </p:sp>
      <p:pic>
        <p:nvPicPr>
          <p:cNvPr descr="A close up of a logo&#10;&#10;Description automatically generated" id="1547" name="Google Shape;1547;p120"/>
          <p:cNvPicPr preferRelativeResize="0"/>
          <p:nvPr>
            <p:ph idx="2" type="pic"/>
          </p:nvPr>
        </p:nvPicPr>
        <p:blipFill rotWithShape="1">
          <a:blip r:embed="rId3">
            <a:alphaModFix/>
          </a:blip>
          <a:srcRect b="0" l="6932" r="6932" t="0"/>
          <a:stretch/>
        </p:blipFill>
        <p:spPr>
          <a:xfrm>
            <a:off x="457146" y="524736"/>
            <a:ext cx="2514599" cy="293522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1" name="Shape 1551"/>
        <p:cNvGrpSpPr/>
        <p:nvPr/>
      </p:nvGrpSpPr>
      <p:grpSpPr>
        <a:xfrm>
          <a:off x="0" y="0"/>
          <a:ext cx="0" cy="0"/>
          <a:chOff x="0" y="0"/>
          <a:chExt cx="0" cy="0"/>
        </a:xfrm>
      </p:grpSpPr>
      <p:sp>
        <p:nvSpPr>
          <p:cNvPr id="1552" name="Google Shape;1552;p121"/>
          <p:cNvSpPr txBox="1"/>
          <p:nvPr>
            <p:ph type="title"/>
          </p:nvPr>
        </p:nvSpPr>
        <p:spPr>
          <a:xfrm>
            <a:off x="-7620" y="0"/>
            <a:ext cx="8638200" cy="1251300"/>
          </a:xfrm>
          <a:prstGeom prst="rect">
            <a:avLst/>
          </a:prstGeom>
          <a:noFill/>
          <a:ln>
            <a:noFill/>
          </a:ln>
        </p:spPr>
        <p:txBody>
          <a:bodyPr anchorCtr="0" anchor="ctr" bIns="45700" lIns="274300" spcFirstLastPara="1" rIns="91425" wrap="square" tIns="45700">
            <a:normAutofit/>
          </a:bodyPr>
          <a:lstStyle/>
          <a:p>
            <a:pPr indent="0" lvl="0" marL="0" rtl="0" algn="l">
              <a:lnSpc>
                <a:spcPct val="90000"/>
              </a:lnSpc>
              <a:spcBef>
                <a:spcPts val="0"/>
              </a:spcBef>
              <a:spcAft>
                <a:spcPts val="0"/>
              </a:spcAft>
              <a:buClr>
                <a:srgbClr val="0771BA"/>
              </a:buClr>
              <a:buSzPts val="5000"/>
              <a:buFont typeface="Calibri"/>
              <a:buNone/>
            </a:pPr>
            <a:r>
              <a:rPr lang="en-US"/>
              <a:t>Feedback, please</a:t>
            </a:r>
            <a:endParaRPr/>
          </a:p>
        </p:txBody>
      </p:sp>
      <p:pic>
        <p:nvPicPr>
          <p:cNvPr id="1553" name="Google Shape;1553;p121"/>
          <p:cNvPicPr preferRelativeResize="0"/>
          <p:nvPr>
            <p:ph idx="2" type="pic"/>
          </p:nvPr>
        </p:nvPicPr>
        <p:blipFill rotWithShape="1">
          <a:blip r:embed="rId3">
            <a:alphaModFix/>
          </a:blip>
          <a:srcRect b="-4522" l="274" r="274" t="-7982"/>
          <a:stretch/>
        </p:blipFill>
        <p:spPr>
          <a:xfrm>
            <a:off x="8953152" y="1444919"/>
            <a:ext cx="2916937" cy="2596895"/>
          </a:xfrm>
          <a:prstGeom prst="rect">
            <a:avLst/>
          </a:prstGeom>
          <a:noFill/>
          <a:ln>
            <a:noFill/>
          </a:ln>
        </p:spPr>
      </p:pic>
      <p:sp>
        <p:nvSpPr>
          <p:cNvPr id="1554" name="Google Shape;1554;p121"/>
          <p:cNvSpPr txBox="1"/>
          <p:nvPr>
            <p:ph idx="1" type="body"/>
          </p:nvPr>
        </p:nvSpPr>
        <p:spPr>
          <a:xfrm>
            <a:off x="9163051" y="4074693"/>
            <a:ext cx="2497200" cy="2368800"/>
          </a:xfrm>
          <a:prstGeom prst="rect">
            <a:avLst/>
          </a:prstGeom>
          <a:noFill/>
          <a:ln>
            <a:noFill/>
          </a:ln>
        </p:spPr>
        <p:txBody>
          <a:bodyPr anchorCtr="0" anchor="t" bIns="45700" lIns="91425" spcFirstLastPara="1" rIns="91425" wrap="square" tIns="45700">
            <a:noAutofit/>
          </a:bodyPr>
          <a:lstStyle/>
          <a:p>
            <a:pPr indent="0" lvl="0" marL="57150" marR="0" rtl="0" algn="l">
              <a:lnSpc>
                <a:spcPct val="90000"/>
              </a:lnSpc>
              <a:spcBef>
                <a:spcPts val="1000"/>
              </a:spcBef>
              <a:spcAft>
                <a:spcPts val="0"/>
              </a:spcAft>
              <a:buClr>
                <a:srgbClr val="006FB6"/>
              </a:buClr>
              <a:buSzPts val="2700"/>
              <a:buFont typeface="Noto Sans Symbols"/>
              <a:buNone/>
            </a:pPr>
            <a:r>
              <a:rPr lang="en-US"/>
              <a:t>Your input improves our time together!</a:t>
            </a:r>
            <a:endParaRPr/>
          </a:p>
          <a:p>
            <a:pPr indent="0" lvl="0" marL="57150" marR="0" rtl="0" algn="l">
              <a:lnSpc>
                <a:spcPct val="90000"/>
              </a:lnSpc>
              <a:spcBef>
                <a:spcPts val="1000"/>
              </a:spcBef>
              <a:spcAft>
                <a:spcPts val="0"/>
              </a:spcAft>
              <a:buClr>
                <a:srgbClr val="006FB6"/>
              </a:buClr>
              <a:buSzPts val="2700"/>
              <a:buFont typeface="Noto Sans Symbols"/>
              <a:buNone/>
            </a:pPr>
            <a:r>
              <a:t/>
            </a:r>
            <a:endParaRPr/>
          </a:p>
        </p:txBody>
      </p:sp>
      <p:pic>
        <p:nvPicPr>
          <p:cNvPr descr="A picture containing person, indoor, blue&#10;&#10;Description automatically generated" id="1555" name="Google Shape;1555;p121"/>
          <p:cNvPicPr preferRelativeResize="0"/>
          <p:nvPr>
            <p:ph idx="3" type="pic"/>
          </p:nvPr>
        </p:nvPicPr>
        <p:blipFill rotWithShape="1">
          <a:blip r:embed="rId4">
            <a:alphaModFix/>
          </a:blip>
          <a:srcRect b="0" l="21828" r="21827" t="0"/>
          <a:stretch/>
        </p:blipFill>
        <p:spPr>
          <a:xfrm rot="5400000">
            <a:off x="2258220" y="1096169"/>
            <a:ext cx="3849688" cy="51244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8" name="Shape 1368"/>
        <p:cNvGrpSpPr/>
        <p:nvPr/>
      </p:nvGrpSpPr>
      <p:grpSpPr>
        <a:xfrm>
          <a:off x="0" y="0"/>
          <a:ext cx="0" cy="0"/>
          <a:chOff x="0" y="0"/>
          <a:chExt cx="0" cy="0"/>
        </a:xfrm>
      </p:grpSpPr>
      <p:sp>
        <p:nvSpPr>
          <p:cNvPr id="1369" name="Google Shape;1369;p104"/>
          <p:cNvSpPr txBox="1"/>
          <p:nvPr>
            <p:ph type="title"/>
          </p:nvPr>
        </p:nvSpPr>
        <p:spPr>
          <a:xfrm>
            <a:off x="22142" y="5994739"/>
            <a:ext cx="9156300" cy="5592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6FB6"/>
              </a:buClr>
              <a:buSzPts val="4400"/>
              <a:buFont typeface="Arial"/>
              <a:buNone/>
            </a:pPr>
            <a:r>
              <a:rPr lang="en-US" sz="4400"/>
              <a:t>Share the Story</a:t>
            </a:r>
            <a:endParaRPr sz="50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3" name="Shape 1373"/>
        <p:cNvGrpSpPr/>
        <p:nvPr/>
      </p:nvGrpSpPr>
      <p:grpSpPr>
        <a:xfrm>
          <a:off x="0" y="0"/>
          <a:ext cx="0" cy="0"/>
          <a:chOff x="0" y="0"/>
          <a:chExt cx="0" cy="0"/>
        </a:xfrm>
      </p:grpSpPr>
      <p:sp>
        <p:nvSpPr>
          <p:cNvPr id="1374" name="Google Shape;1374;p105"/>
          <p:cNvSpPr txBox="1"/>
          <p:nvPr>
            <p:ph idx="1" type="body"/>
          </p:nvPr>
        </p:nvSpPr>
        <p:spPr>
          <a:xfrm>
            <a:off x="1660583" y="1489802"/>
            <a:ext cx="33939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6FB6"/>
              </a:buClr>
              <a:buSzPts val="3000"/>
              <a:buNone/>
            </a:pPr>
            <a:r>
              <a:rPr lang="en-US"/>
              <a:t>Welcome</a:t>
            </a:r>
            <a:endParaRPr/>
          </a:p>
        </p:txBody>
      </p:sp>
      <p:sp>
        <p:nvSpPr>
          <p:cNvPr id="1375" name="Google Shape;1375;p105"/>
          <p:cNvSpPr txBox="1"/>
          <p:nvPr>
            <p:ph idx="3" type="body"/>
          </p:nvPr>
        </p:nvSpPr>
        <p:spPr>
          <a:xfrm>
            <a:off x="1660583" y="2653440"/>
            <a:ext cx="33939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6FB6"/>
              </a:buClr>
              <a:buSzPts val="3000"/>
              <a:buNone/>
            </a:pPr>
            <a:r>
              <a:rPr lang="en-US"/>
              <a:t>Reading tip</a:t>
            </a:r>
            <a:endParaRPr/>
          </a:p>
        </p:txBody>
      </p:sp>
      <p:sp>
        <p:nvSpPr>
          <p:cNvPr id="1376" name="Google Shape;1376;p105"/>
          <p:cNvSpPr txBox="1"/>
          <p:nvPr>
            <p:ph idx="4" type="body"/>
          </p:nvPr>
        </p:nvSpPr>
        <p:spPr>
          <a:xfrm>
            <a:off x="1660583" y="3817079"/>
            <a:ext cx="33939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6FB6"/>
              </a:buClr>
              <a:buSzPts val="3000"/>
              <a:buNone/>
            </a:pPr>
            <a:r>
              <a:rPr lang="en-US"/>
              <a:t>Practice time</a:t>
            </a:r>
            <a:endParaRPr/>
          </a:p>
        </p:txBody>
      </p:sp>
      <p:sp>
        <p:nvSpPr>
          <p:cNvPr id="1377" name="Google Shape;1377;p105"/>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p>
            <a:pPr indent="0" lvl="0" marL="0" rtl="0" algn="l">
              <a:lnSpc>
                <a:spcPct val="90000"/>
              </a:lnSpc>
              <a:spcBef>
                <a:spcPts val="0"/>
              </a:spcBef>
              <a:spcAft>
                <a:spcPts val="0"/>
              </a:spcAft>
              <a:buClr>
                <a:srgbClr val="006FB6"/>
              </a:buClr>
              <a:buSzPts val="5000"/>
              <a:buFont typeface="Calibri"/>
              <a:buNone/>
            </a:pPr>
            <a:r>
              <a:rPr lang="en-US"/>
              <a:t>Agenda</a:t>
            </a:r>
            <a:endParaRPr/>
          </a:p>
        </p:txBody>
      </p:sp>
      <p:sp>
        <p:nvSpPr>
          <p:cNvPr id="1378" name="Google Shape;1378;p105"/>
          <p:cNvSpPr txBox="1"/>
          <p:nvPr>
            <p:ph idx="5" type="body"/>
          </p:nvPr>
        </p:nvSpPr>
        <p:spPr>
          <a:xfrm>
            <a:off x="1660583" y="4992079"/>
            <a:ext cx="36426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6FB6"/>
              </a:buClr>
              <a:buSzPts val="3000"/>
              <a:buNone/>
            </a:pPr>
            <a:r>
              <a:rPr lang="en-US"/>
              <a:t>Reflection &amp; updates</a:t>
            </a:r>
            <a:endParaRPr/>
          </a:p>
        </p:txBody>
      </p:sp>
      <p:pic>
        <p:nvPicPr>
          <p:cNvPr id="1379" name="Google Shape;1379;p105"/>
          <p:cNvPicPr preferRelativeResize="0"/>
          <p:nvPr>
            <p:ph idx="6" type="body"/>
          </p:nvPr>
        </p:nvPicPr>
        <p:blipFill rotWithShape="1">
          <a:blip r:embed="rId3">
            <a:alphaModFix/>
          </a:blip>
          <a:srcRect b="0" l="0" r="0" t="0"/>
          <a:stretch/>
        </p:blipFill>
        <p:spPr>
          <a:xfrm>
            <a:off x="912540" y="1504823"/>
            <a:ext cx="573000" cy="908400"/>
          </a:xfrm>
          <a:prstGeom prst="rect">
            <a:avLst/>
          </a:prstGeom>
          <a:noFill/>
          <a:ln>
            <a:noFill/>
          </a:ln>
        </p:spPr>
      </p:pic>
      <p:pic>
        <p:nvPicPr>
          <p:cNvPr id="1380" name="Google Shape;1380;p105"/>
          <p:cNvPicPr preferRelativeResize="0"/>
          <p:nvPr>
            <p:ph idx="7" type="body"/>
          </p:nvPr>
        </p:nvPicPr>
        <p:blipFill rotWithShape="1">
          <a:blip r:embed="rId4">
            <a:alphaModFix/>
          </a:blip>
          <a:srcRect b="0" l="0" r="0" t="0"/>
          <a:stretch/>
        </p:blipFill>
        <p:spPr>
          <a:xfrm>
            <a:off x="693738" y="2821020"/>
            <a:ext cx="758700" cy="710400"/>
          </a:xfrm>
          <a:prstGeom prst="rect">
            <a:avLst/>
          </a:prstGeom>
          <a:noFill/>
          <a:ln>
            <a:noFill/>
          </a:ln>
        </p:spPr>
      </p:pic>
      <p:pic>
        <p:nvPicPr>
          <p:cNvPr id="1381" name="Google Shape;1381;p105"/>
          <p:cNvPicPr preferRelativeResize="0"/>
          <p:nvPr>
            <p:ph idx="8" type="body"/>
          </p:nvPr>
        </p:nvPicPr>
        <p:blipFill rotWithShape="1">
          <a:blip r:embed="rId5">
            <a:alphaModFix/>
          </a:blip>
          <a:srcRect b="0" l="0" r="0" t="0"/>
          <a:stretch/>
        </p:blipFill>
        <p:spPr>
          <a:xfrm>
            <a:off x="676611" y="3936650"/>
            <a:ext cx="793200" cy="714300"/>
          </a:xfrm>
          <a:prstGeom prst="rect">
            <a:avLst/>
          </a:prstGeom>
          <a:noFill/>
          <a:ln>
            <a:noFill/>
          </a:ln>
        </p:spPr>
      </p:pic>
      <p:pic>
        <p:nvPicPr>
          <p:cNvPr id="1382" name="Google Shape;1382;p105"/>
          <p:cNvPicPr preferRelativeResize="0"/>
          <p:nvPr>
            <p:ph idx="9" type="body"/>
          </p:nvPr>
        </p:nvPicPr>
        <p:blipFill rotWithShape="1">
          <a:blip r:embed="rId6">
            <a:alphaModFix/>
          </a:blip>
          <a:srcRect b="0" l="0" r="0" t="0"/>
          <a:stretch/>
        </p:blipFill>
        <p:spPr>
          <a:xfrm>
            <a:off x="743965" y="5088376"/>
            <a:ext cx="658500" cy="719400"/>
          </a:xfrm>
          <a:prstGeom prst="rect">
            <a:avLst/>
          </a:prstGeom>
          <a:noFill/>
          <a:ln>
            <a:noFill/>
          </a:ln>
        </p:spPr>
      </p:pic>
      <p:pic>
        <p:nvPicPr>
          <p:cNvPr descr="A group of people posing for the camera&#10;&#10;Description automatically generated" id="1383" name="Google Shape;1383;p105"/>
          <p:cNvPicPr preferRelativeResize="0"/>
          <p:nvPr>
            <p:ph idx="2" type="pic"/>
          </p:nvPr>
        </p:nvPicPr>
        <p:blipFill rotWithShape="1">
          <a:blip r:embed="rId7">
            <a:alphaModFix/>
          </a:blip>
          <a:srcRect b="61" l="0" r="0" t="65"/>
          <a:stretch/>
        </p:blipFill>
        <p:spPr>
          <a:xfrm>
            <a:off x="6174911" y="1558066"/>
            <a:ext cx="5394325" cy="4518024"/>
          </a:xfrm>
          <a:prstGeom prst="rect">
            <a:avLst/>
          </a:prstGeom>
          <a:noFill/>
          <a:ln cap="flat" cmpd="sng" w="19050">
            <a:solidFill>
              <a:srgbClr val="666666"/>
            </a:solidFill>
            <a:prstDash val="solid"/>
            <a:round/>
            <a:headEnd len="sm" w="sm" type="none"/>
            <a:tailEnd len="sm" w="sm" type="none"/>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7" name="Shape 1387"/>
        <p:cNvGrpSpPr/>
        <p:nvPr/>
      </p:nvGrpSpPr>
      <p:grpSpPr>
        <a:xfrm>
          <a:off x="0" y="0"/>
          <a:ext cx="0" cy="0"/>
          <a:chOff x="0" y="0"/>
          <a:chExt cx="0" cy="0"/>
        </a:xfrm>
      </p:grpSpPr>
      <p:sp>
        <p:nvSpPr>
          <p:cNvPr id="1388" name="Google Shape;1388;p106"/>
          <p:cNvSpPr txBox="1"/>
          <p:nvPr>
            <p:ph idx="1" type="body"/>
          </p:nvPr>
        </p:nvSpPr>
        <p:spPr>
          <a:xfrm>
            <a:off x="4588042" y="1489802"/>
            <a:ext cx="72054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6FB6"/>
              </a:buClr>
              <a:buSzPts val="3000"/>
              <a:buNone/>
            </a:pPr>
            <a:r>
              <a:t/>
            </a:r>
            <a:endParaRPr/>
          </a:p>
        </p:txBody>
      </p:sp>
      <p:sp>
        <p:nvSpPr>
          <p:cNvPr id="1389" name="Google Shape;1389;p106"/>
          <p:cNvSpPr txBox="1"/>
          <p:nvPr>
            <p:ph idx="2" type="body"/>
          </p:nvPr>
        </p:nvSpPr>
        <p:spPr>
          <a:xfrm>
            <a:off x="4588042" y="2653440"/>
            <a:ext cx="72054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6FB6"/>
              </a:buClr>
              <a:buSzPts val="3000"/>
              <a:buNone/>
            </a:pPr>
            <a:r>
              <a:t/>
            </a:r>
            <a:endParaRPr/>
          </a:p>
        </p:txBody>
      </p:sp>
      <p:sp>
        <p:nvSpPr>
          <p:cNvPr id="1390" name="Google Shape;1390;p106"/>
          <p:cNvSpPr txBox="1"/>
          <p:nvPr>
            <p:ph idx="3" type="body"/>
          </p:nvPr>
        </p:nvSpPr>
        <p:spPr>
          <a:xfrm>
            <a:off x="4588042" y="3817079"/>
            <a:ext cx="72054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6FB6"/>
              </a:buClr>
              <a:buSzPts val="3000"/>
              <a:buNone/>
            </a:pPr>
            <a:r>
              <a:t/>
            </a:r>
            <a:endParaRPr/>
          </a:p>
        </p:txBody>
      </p:sp>
      <p:sp>
        <p:nvSpPr>
          <p:cNvPr id="1391" name="Google Shape;1391;p106"/>
          <p:cNvSpPr txBox="1"/>
          <p:nvPr>
            <p:ph idx="4" type="body"/>
          </p:nvPr>
        </p:nvSpPr>
        <p:spPr>
          <a:xfrm>
            <a:off x="4588042" y="4992079"/>
            <a:ext cx="72054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6FB6"/>
              </a:buClr>
              <a:buSzPts val="3000"/>
              <a:buNone/>
            </a:pPr>
            <a:r>
              <a:t/>
            </a:r>
            <a:endParaRPr/>
          </a:p>
        </p:txBody>
      </p:sp>
      <p:sp>
        <p:nvSpPr>
          <p:cNvPr id="1392" name="Google Shape;1392;p106"/>
          <p:cNvSpPr txBox="1"/>
          <p:nvPr>
            <p:ph idx="5" type="body"/>
          </p:nvPr>
        </p:nvSpPr>
        <p:spPr>
          <a:xfrm>
            <a:off x="1044438" y="1502511"/>
            <a:ext cx="3435300" cy="1043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6FB6"/>
              </a:buClr>
              <a:buSzPts val="4000"/>
              <a:buNone/>
            </a:pPr>
            <a:r>
              <a:rPr lang="en-US"/>
              <a:t>Be prepared.</a:t>
            </a:r>
            <a:endParaRPr/>
          </a:p>
        </p:txBody>
      </p:sp>
      <p:sp>
        <p:nvSpPr>
          <p:cNvPr id="1393" name="Google Shape;1393;p106"/>
          <p:cNvSpPr txBox="1"/>
          <p:nvPr>
            <p:ph idx="6" type="body"/>
          </p:nvPr>
        </p:nvSpPr>
        <p:spPr>
          <a:xfrm>
            <a:off x="1046485" y="2653440"/>
            <a:ext cx="3433200" cy="1043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6FB6"/>
              </a:buClr>
              <a:buSzPts val="4000"/>
              <a:buNone/>
            </a:pPr>
            <a:r>
              <a:rPr lang="en-US"/>
              <a:t>Be present.</a:t>
            </a:r>
            <a:endParaRPr/>
          </a:p>
        </p:txBody>
      </p:sp>
      <p:sp>
        <p:nvSpPr>
          <p:cNvPr id="1394" name="Google Shape;1394;p106"/>
          <p:cNvSpPr txBox="1"/>
          <p:nvPr>
            <p:ph idx="7" type="body"/>
          </p:nvPr>
        </p:nvSpPr>
        <p:spPr>
          <a:xfrm>
            <a:off x="1044439" y="3804369"/>
            <a:ext cx="3433200" cy="1043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6FB6"/>
              </a:buClr>
              <a:buSzPts val="4000"/>
              <a:buNone/>
            </a:pPr>
            <a:r>
              <a:rPr lang="en-US"/>
              <a:t>Be courteous.</a:t>
            </a:r>
            <a:endParaRPr/>
          </a:p>
        </p:txBody>
      </p:sp>
      <p:sp>
        <p:nvSpPr>
          <p:cNvPr id="1395" name="Google Shape;1395;p106"/>
          <p:cNvSpPr txBox="1"/>
          <p:nvPr>
            <p:ph idx="8" type="body"/>
          </p:nvPr>
        </p:nvSpPr>
        <p:spPr>
          <a:xfrm>
            <a:off x="1044438" y="4959551"/>
            <a:ext cx="3433200" cy="1043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6FB6"/>
              </a:buClr>
              <a:buSzPts val="4000"/>
              <a:buNone/>
            </a:pPr>
            <a:r>
              <a:rPr lang="en-US"/>
              <a:t>Ask questions.</a:t>
            </a:r>
            <a:endParaRPr/>
          </a:p>
        </p:txBody>
      </p:sp>
      <p:sp>
        <p:nvSpPr>
          <p:cNvPr id="1396" name="Google Shape;1396;p106"/>
          <p:cNvSpPr txBox="1"/>
          <p:nvPr>
            <p:ph type="ctrTitle"/>
          </p:nvPr>
        </p:nvSpPr>
        <p:spPr>
          <a:xfrm>
            <a:off x="0" y="32084"/>
            <a:ext cx="12192000" cy="1193700"/>
          </a:xfrm>
          <a:prstGeom prst="rect">
            <a:avLst/>
          </a:prstGeom>
          <a:noFill/>
          <a:ln>
            <a:noFill/>
          </a:ln>
        </p:spPr>
        <p:txBody>
          <a:bodyPr anchorCtr="0" anchor="ctr" bIns="45700" lIns="274300" spcFirstLastPara="1" rIns="91425" wrap="square" tIns="45700">
            <a:noAutofit/>
          </a:bodyPr>
          <a:lstStyle/>
          <a:p>
            <a:pPr indent="0" lvl="0" marL="0" rtl="0" algn="l">
              <a:lnSpc>
                <a:spcPct val="90000"/>
              </a:lnSpc>
              <a:spcBef>
                <a:spcPts val="0"/>
              </a:spcBef>
              <a:spcAft>
                <a:spcPts val="0"/>
              </a:spcAft>
              <a:buClr>
                <a:srgbClr val="006FB6"/>
              </a:buClr>
              <a:buSzPts val="5000"/>
              <a:buFont typeface="Calibri"/>
              <a:buNone/>
            </a:pPr>
            <a:r>
              <a:rPr lang="en-US"/>
              <a:t>Workshop guidelines</a:t>
            </a:r>
            <a:endParaRPr/>
          </a:p>
        </p:txBody>
      </p:sp>
      <p:pic>
        <p:nvPicPr>
          <p:cNvPr descr="Icon&#10;&#10;Description automatically generated" id="1397" name="Google Shape;1397;p106"/>
          <p:cNvPicPr preferRelativeResize="0"/>
          <p:nvPr/>
        </p:nvPicPr>
        <p:blipFill rotWithShape="1">
          <a:blip r:embed="rId3">
            <a:alphaModFix/>
          </a:blip>
          <a:srcRect b="0" l="0" r="0" t="0"/>
          <a:stretch/>
        </p:blipFill>
        <p:spPr>
          <a:xfrm>
            <a:off x="350915" y="1601936"/>
            <a:ext cx="585197" cy="831415"/>
          </a:xfrm>
          <a:prstGeom prst="rect">
            <a:avLst/>
          </a:prstGeom>
          <a:noFill/>
          <a:ln>
            <a:noFill/>
          </a:ln>
        </p:spPr>
      </p:pic>
      <p:pic>
        <p:nvPicPr>
          <p:cNvPr descr="Icon&#10;&#10;Description automatically generated" id="1398" name="Google Shape;1398;p106"/>
          <p:cNvPicPr preferRelativeResize="0"/>
          <p:nvPr/>
        </p:nvPicPr>
        <p:blipFill rotWithShape="1">
          <a:blip r:embed="rId4">
            <a:alphaModFix/>
          </a:blip>
          <a:srcRect b="0" l="0" r="0" t="0"/>
          <a:stretch/>
        </p:blipFill>
        <p:spPr>
          <a:xfrm>
            <a:off x="350915" y="5188440"/>
            <a:ext cx="585196" cy="585196"/>
          </a:xfrm>
          <a:prstGeom prst="rect">
            <a:avLst/>
          </a:prstGeom>
          <a:noFill/>
          <a:ln>
            <a:noFill/>
          </a:ln>
        </p:spPr>
      </p:pic>
      <p:pic>
        <p:nvPicPr>
          <p:cNvPr descr="Icon&#10;&#10;Description automatically generated" id="1399" name="Google Shape;1399;p106"/>
          <p:cNvPicPr preferRelativeResize="0"/>
          <p:nvPr/>
        </p:nvPicPr>
        <p:blipFill rotWithShape="1">
          <a:blip r:embed="rId5">
            <a:alphaModFix/>
          </a:blip>
          <a:srcRect b="0" l="0" r="0" t="0"/>
          <a:stretch/>
        </p:blipFill>
        <p:spPr>
          <a:xfrm>
            <a:off x="350915" y="4116743"/>
            <a:ext cx="585197" cy="418228"/>
          </a:xfrm>
          <a:prstGeom prst="rect">
            <a:avLst/>
          </a:prstGeom>
          <a:noFill/>
          <a:ln>
            <a:noFill/>
          </a:ln>
        </p:spPr>
      </p:pic>
      <p:pic>
        <p:nvPicPr>
          <p:cNvPr descr="Icon&#10;&#10;Description automatically generated" id="1400" name="Google Shape;1400;p106"/>
          <p:cNvPicPr preferRelativeResize="0"/>
          <p:nvPr/>
        </p:nvPicPr>
        <p:blipFill rotWithShape="1">
          <a:blip r:embed="rId6">
            <a:alphaModFix/>
          </a:blip>
          <a:srcRect b="0" l="0" r="0" t="0"/>
          <a:stretch/>
        </p:blipFill>
        <p:spPr>
          <a:xfrm>
            <a:off x="478779" y="2796891"/>
            <a:ext cx="329468" cy="66638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4" name="Shape 1404"/>
        <p:cNvGrpSpPr/>
        <p:nvPr/>
      </p:nvGrpSpPr>
      <p:grpSpPr>
        <a:xfrm>
          <a:off x="0" y="0"/>
          <a:ext cx="0" cy="0"/>
          <a:chOff x="0" y="0"/>
          <a:chExt cx="0" cy="0"/>
        </a:xfrm>
      </p:grpSpPr>
      <p:sp>
        <p:nvSpPr>
          <p:cNvPr id="1405" name="Google Shape;1405;p107"/>
          <p:cNvSpPr txBox="1"/>
          <p:nvPr>
            <p:ph type="title"/>
          </p:nvPr>
        </p:nvSpPr>
        <p:spPr>
          <a:xfrm>
            <a:off x="-7620" y="0"/>
            <a:ext cx="8638079" cy="1251284"/>
          </a:xfrm>
          <a:prstGeom prst="rect">
            <a:avLst/>
          </a:prstGeom>
          <a:noFill/>
          <a:ln>
            <a:noFill/>
          </a:ln>
        </p:spPr>
        <p:txBody>
          <a:bodyPr anchorCtr="0" anchor="ctr" bIns="45700" lIns="274300" spcFirstLastPara="1" rIns="91425" wrap="square" tIns="45700">
            <a:normAutofit/>
          </a:bodyPr>
          <a:lstStyle/>
          <a:p>
            <a:pPr indent="0" lvl="0" marL="0" rtl="0" algn="l">
              <a:lnSpc>
                <a:spcPct val="100000"/>
              </a:lnSpc>
              <a:spcBef>
                <a:spcPts val="0"/>
              </a:spcBef>
              <a:spcAft>
                <a:spcPts val="0"/>
              </a:spcAft>
              <a:buClr>
                <a:srgbClr val="006FB6"/>
              </a:buClr>
              <a:buSzPts val="5000"/>
              <a:buFont typeface="Calibri"/>
              <a:buNone/>
            </a:pPr>
            <a:r>
              <a:rPr lang="en-US">
                <a:solidFill>
                  <a:srgbClr val="006FB6"/>
                </a:solidFill>
              </a:rPr>
              <a:t>Share the story</a:t>
            </a:r>
            <a:endParaRPr/>
          </a:p>
        </p:txBody>
      </p:sp>
      <p:sp>
        <p:nvSpPr>
          <p:cNvPr id="1406" name="Google Shape;1406;p107"/>
          <p:cNvSpPr txBox="1"/>
          <p:nvPr>
            <p:ph idx="1" type="body"/>
          </p:nvPr>
        </p:nvSpPr>
        <p:spPr>
          <a:xfrm>
            <a:off x="9222900" y="4748864"/>
            <a:ext cx="2497200" cy="2132400"/>
          </a:xfrm>
          <a:prstGeom prst="rect">
            <a:avLst/>
          </a:prstGeom>
          <a:noFill/>
          <a:ln>
            <a:noFill/>
          </a:ln>
        </p:spPr>
        <p:txBody>
          <a:bodyPr anchorCtr="0" anchor="t" bIns="45700" lIns="91425" spcFirstLastPara="1" rIns="91425" wrap="square" tIns="45700">
            <a:spAutoFit/>
          </a:bodyPr>
          <a:lstStyle/>
          <a:p>
            <a:pPr indent="0" lvl="0" marL="0" rtl="0" algn="ctr">
              <a:lnSpc>
                <a:spcPct val="90000"/>
              </a:lnSpc>
              <a:spcBef>
                <a:spcPts val="0"/>
              </a:spcBef>
              <a:spcAft>
                <a:spcPts val="0"/>
              </a:spcAft>
              <a:buClr>
                <a:srgbClr val="006FB6"/>
              </a:buClr>
              <a:buSzPts val="2100"/>
              <a:buNone/>
            </a:pPr>
            <a:r>
              <a:rPr lang="en-US"/>
              <a:t>Summarizing the story helps us understand it better.</a:t>
            </a:r>
            <a:endParaRPr/>
          </a:p>
          <a:p>
            <a:pPr indent="0" lvl="0" marL="0" rtl="0" algn="ctr">
              <a:lnSpc>
                <a:spcPct val="90000"/>
              </a:lnSpc>
              <a:spcBef>
                <a:spcPts val="1000"/>
              </a:spcBef>
              <a:spcAft>
                <a:spcPts val="0"/>
              </a:spcAft>
              <a:buClr>
                <a:srgbClr val="006FB6"/>
              </a:buClr>
              <a:buSzPts val="1950"/>
              <a:buNone/>
            </a:pPr>
            <a:r>
              <a:t/>
            </a:r>
            <a:endParaRPr sz="2600">
              <a:solidFill>
                <a:srgbClr val="006FB6"/>
              </a:solidFill>
            </a:endParaRPr>
          </a:p>
        </p:txBody>
      </p:sp>
      <p:pic>
        <p:nvPicPr>
          <p:cNvPr id="1407" name="Google Shape;1407;p107"/>
          <p:cNvPicPr preferRelativeResize="0"/>
          <p:nvPr>
            <p:ph idx="2" type="pic"/>
          </p:nvPr>
        </p:nvPicPr>
        <p:blipFill rotWithShape="1">
          <a:blip r:embed="rId3">
            <a:alphaModFix/>
          </a:blip>
          <a:srcRect b="0" l="0" r="0" t="0"/>
          <a:stretch/>
        </p:blipFill>
        <p:spPr>
          <a:xfrm>
            <a:off x="9282749" y="2009143"/>
            <a:ext cx="2377500" cy="1722081"/>
          </a:xfrm>
          <a:prstGeom prst="rect">
            <a:avLst/>
          </a:prstGeom>
          <a:noFill/>
          <a:ln>
            <a:noFill/>
          </a:ln>
        </p:spPr>
      </p:pic>
      <p:sp>
        <p:nvSpPr>
          <p:cNvPr id="1408" name="Google Shape;1408;p107"/>
          <p:cNvSpPr txBox="1"/>
          <p:nvPr>
            <p:ph idx="3" type="title"/>
          </p:nvPr>
        </p:nvSpPr>
        <p:spPr>
          <a:xfrm>
            <a:off x="371850" y="2472625"/>
            <a:ext cx="969000" cy="1023300"/>
          </a:xfrm>
          <a:prstGeom prst="rect">
            <a:avLst/>
          </a:prstGeom>
          <a:noFill/>
          <a:ln>
            <a:noFill/>
          </a:ln>
        </p:spPr>
        <p:txBody>
          <a:bodyPr anchorCtr="0" anchor="t" bIns="45700" lIns="274300" spcFirstLastPara="1" rIns="91425" wrap="square" tIns="45700">
            <a:normAutofit/>
          </a:bodyPr>
          <a:lstStyle/>
          <a:p>
            <a:pPr indent="0" lvl="0" marL="0" rtl="0" algn="l">
              <a:lnSpc>
                <a:spcPct val="90000"/>
              </a:lnSpc>
              <a:spcBef>
                <a:spcPts val="0"/>
              </a:spcBef>
              <a:spcAft>
                <a:spcPts val="0"/>
              </a:spcAft>
              <a:buSzPts val="5000"/>
              <a:buNone/>
            </a:pPr>
            <a:r>
              <a:rPr lang="en-US"/>
              <a:t>2</a:t>
            </a:r>
            <a:endParaRPr/>
          </a:p>
        </p:txBody>
      </p:sp>
      <p:sp>
        <p:nvSpPr>
          <p:cNvPr id="1409" name="Google Shape;1409;p107"/>
          <p:cNvSpPr txBox="1"/>
          <p:nvPr>
            <p:ph idx="5" type="title"/>
          </p:nvPr>
        </p:nvSpPr>
        <p:spPr>
          <a:xfrm>
            <a:off x="371850" y="3624715"/>
            <a:ext cx="969000" cy="1023300"/>
          </a:xfrm>
          <a:prstGeom prst="rect">
            <a:avLst/>
          </a:prstGeom>
          <a:noFill/>
          <a:ln>
            <a:noFill/>
          </a:ln>
        </p:spPr>
        <p:txBody>
          <a:bodyPr anchorCtr="0" anchor="t" bIns="45700" lIns="274300" spcFirstLastPara="1" rIns="91425" wrap="square" tIns="45700">
            <a:normAutofit/>
          </a:bodyPr>
          <a:lstStyle/>
          <a:p>
            <a:pPr indent="0" lvl="0" marL="0" rtl="0" algn="l">
              <a:lnSpc>
                <a:spcPct val="90000"/>
              </a:lnSpc>
              <a:spcBef>
                <a:spcPts val="0"/>
              </a:spcBef>
              <a:spcAft>
                <a:spcPts val="0"/>
              </a:spcAft>
              <a:buSzPts val="5000"/>
              <a:buNone/>
            </a:pPr>
            <a:r>
              <a:rPr lang="en-US"/>
              <a:t>3</a:t>
            </a:r>
            <a:endParaRPr/>
          </a:p>
        </p:txBody>
      </p:sp>
      <p:sp>
        <p:nvSpPr>
          <p:cNvPr id="1410" name="Google Shape;1410;p107"/>
          <p:cNvSpPr txBox="1"/>
          <p:nvPr>
            <p:ph idx="6" type="body"/>
          </p:nvPr>
        </p:nvSpPr>
        <p:spPr>
          <a:xfrm>
            <a:off x="1340850" y="1350300"/>
            <a:ext cx="4917000" cy="1023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200"/>
              <a:buNone/>
            </a:pPr>
            <a:r>
              <a:rPr lang="en-US"/>
              <a:t>Somebody-wanted</a:t>
            </a:r>
            <a:endParaRPr/>
          </a:p>
        </p:txBody>
      </p:sp>
      <p:sp>
        <p:nvSpPr>
          <p:cNvPr id="1411" name="Google Shape;1411;p107"/>
          <p:cNvSpPr txBox="1"/>
          <p:nvPr>
            <p:ph idx="7" type="body"/>
          </p:nvPr>
        </p:nvSpPr>
        <p:spPr>
          <a:xfrm>
            <a:off x="1340850" y="2472625"/>
            <a:ext cx="4917000" cy="1023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200"/>
              <a:buNone/>
            </a:pPr>
            <a:r>
              <a:rPr lang="en-US"/>
              <a:t>But</a:t>
            </a:r>
            <a:endParaRPr/>
          </a:p>
        </p:txBody>
      </p:sp>
      <p:sp>
        <p:nvSpPr>
          <p:cNvPr id="1412" name="Google Shape;1412;p107"/>
          <p:cNvSpPr txBox="1"/>
          <p:nvPr>
            <p:ph idx="8" type="body"/>
          </p:nvPr>
        </p:nvSpPr>
        <p:spPr>
          <a:xfrm>
            <a:off x="1340838" y="3624715"/>
            <a:ext cx="4917000" cy="1023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200"/>
              <a:buNone/>
            </a:pPr>
            <a:r>
              <a:rPr lang="en-US"/>
              <a:t>So-then</a:t>
            </a:r>
            <a:endParaRPr/>
          </a:p>
        </p:txBody>
      </p:sp>
      <p:sp>
        <p:nvSpPr>
          <p:cNvPr id="1413" name="Google Shape;1413;p107"/>
          <p:cNvSpPr txBox="1"/>
          <p:nvPr>
            <p:ph idx="13" type="title"/>
          </p:nvPr>
        </p:nvSpPr>
        <p:spPr>
          <a:xfrm>
            <a:off x="371850" y="1350300"/>
            <a:ext cx="969000" cy="1023300"/>
          </a:xfrm>
          <a:prstGeom prst="rect">
            <a:avLst/>
          </a:prstGeom>
          <a:noFill/>
          <a:ln>
            <a:noFill/>
          </a:ln>
        </p:spPr>
        <p:txBody>
          <a:bodyPr anchorCtr="0" anchor="t" bIns="45700" lIns="274300" spcFirstLastPara="1" rIns="91425" wrap="square" tIns="45700">
            <a:normAutofit/>
          </a:bodyPr>
          <a:lstStyle/>
          <a:p>
            <a:pPr indent="0" lvl="0" marL="0" rtl="0" algn="l">
              <a:lnSpc>
                <a:spcPct val="90000"/>
              </a:lnSpc>
              <a:spcBef>
                <a:spcPts val="0"/>
              </a:spcBef>
              <a:spcAft>
                <a:spcPts val="0"/>
              </a:spcAft>
              <a:buSzPts val="5000"/>
              <a:buNone/>
            </a:pPr>
            <a:r>
              <a:rPr lang="en-US"/>
              <a:t>1</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7" name="Shape 1417"/>
        <p:cNvGrpSpPr/>
        <p:nvPr/>
      </p:nvGrpSpPr>
      <p:grpSpPr>
        <a:xfrm>
          <a:off x="0" y="0"/>
          <a:ext cx="0" cy="0"/>
          <a:chOff x="0" y="0"/>
          <a:chExt cx="0" cy="0"/>
        </a:xfrm>
      </p:grpSpPr>
      <p:sp>
        <p:nvSpPr>
          <p:cNvPr id="1418" name="Google Shape;1418;p108"/>
          <p:cNvSpPr txBox="1"/>
          <p:nvPr>
            <p:ph idx="1" type="body"/>
          </p:nvPr>
        </p:nvSpPr>
        <p:spPr>
          <a:xfrm>
            <a:off x="4588042" y="1489802"/>
            <a:ext cx="72054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1000"/>
              </a:spcBef>
              <a:spcAft>
                <a:spcPts val="0"/>
              </a:spcAft>
              <a:buSzPts val="3000"/>
              <a:buNone/>
            </a:pPr>
            <a:r>
              <a:rPr lang="en-US" sz="3000"/>
              <a:t>To tell a short statement of the main points of the story.</a:t>
            </a:r>
            <a:endParaRPr/>
          </a:p>
        </p:txBody>
      </p:sp>
      <p:sp>
        <p:nvSpPr>
          <p:cNvPr id="1419" name="Google Shape;1419;p108"/>
          <p:cNvSpPr txBox="1"/>
          <p:nvPr>
            <p:ph idx="2" type="body"/>
          </p:nvPr>
        </p:nvSpPr>
        <p:spPr>
          <a:xfrm>
            <a:off x="4588042" y="2653440"/>
            <a:ext cx="72054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1000"/>
              </a:spcBef>
              <a:spcAft>
                <a:spcPts val="0"/>
              </a:spcAft>
              <a:buSzPts val="3000"/>
              <a:buNone/>
            </a:pPr>
            <a:r>
              <a:t/>
            </a:r>
            <a:endParaRPr/>
          </a:p>
        </p:txBody>
      </p:sp>
      <p:sp>
        <p:nvSpPr>
          <p:cNvPr id="1420" name="Google Shape;1420;p108"/>
          <p:cNvSpPr txBox="1"/>
          <p:nvPr>
            <p:ph idx="3" type="body"/>
          </p:nvPr>
        </p:nvSpPr>
        <p:spPr>
          <a:xfrm>
            <a:off x="4588042" y="3817079"/>
            <a:ext cx="72054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1000"/>
              </a:spcBef>
              <a:spcAft>
                <a:spcPts val="0"/>
              </a:spcAft>
              <a:buSzPts val="3000"/>
              <a:buNone/>
            </a:pPr>
            <a:r>
              <a:t/>
            </a:r>
            <a:endParaRPr/>
          </a:p>
        </p:txBody>
      </p:sp>
      <p:sp>
        <p:nvSpPr>
          <p:cNvPr id="1421" name="Google Shape;1421;p108"/>
          <p:cNvSpPr txBox="1"/>
          <p:nvPr>
            <p:ph idx="4" type="body"/>
          </p:nvPr>
        </p:nvSpPr>
        <p:spPr>
          <a:xfrm>
            <a:off x="4588042" y="4992079"/>
            <a:ext cx="72054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1000"/>
              </a:spcBef>
              <a:spcAft>
                <a:spcPts val="0"/>
              </a:spcAft>
              <a:buSzPts val="3000"/>
              <a:buNone/>
            </a:pPr>
            <a:r>
              <a:t/>
            </a:r>
            <a:endParaRPr/>
          </a:p>
        </p:txBody>
      </p:sp>
      <p:sp>
        <p:nvSpPr>
          <p:cNvPr id="1422" name="Google Shape;1422;p108"/>
          <p:cNvSpPr txBox="1"/>
          <p:nvPr>
            <p:ph idx="5" type="body"/>
          </p:nvPr>
        </p:nvSpPr>
        <p:spPr>
          <a:xfrm>
            <a:off x="691245" y="1502511"/>
            <a:ext cx="3435300" cy="1043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1000"/>
              </a:spcBef>
              <a:spcAft>
                <a:spcPts val="0"/>
              </a:spcAft>
              <a:buSzPts val="4000"/>
              <a:buNone/>
            </a:pPr>
            <a:r>
              <a:rPr b="1" lang="en-US" sz="4000"/>
              <a:t>Summarize</a:t>
            </a:r>
            <a:endParaRPr/>
          </a:p>
        </p:txBody>
      </p:sp>
      <p:sp>
        <p:nvSpPr>
          <p:cNvPr id="1423" name="Google Shape;1423;p108"/>
          <p:cNvSpPr txBox="1"/>
          <p:nvPr>
            <p:ph idx="6" type="body"/>
          </p:nvPr>
        </p:nvSpPr>
        <p:spPr>
          <a:xfrm>
            <a:off x="693292" y="2653440"/>
            <a:ext cx="3433200" cy="1043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1000"/>
              </a:spcBef>
              <a:spcAft>
                <a:spcPts val="0"/>
              </a:spcAft>
              <a:buSzPts val="4000"/>
              <a:buNone/>
            </a:pPr>
            <a:r>
              <a:t/>
            </a:r>
            <a:endParaRPr/>
          </a:p>
        </p:txBody>
      </p:sp>
      <p:sp>
        <p:nvSpPr>
          <p:cNvPr id="1424" name="Google Shape;1424;p108"/>
          <p:cNvSpPr txBox="1"/>
          <p:nvPr>
            <p:ph idx="7" type="body"/>
          </p:nvPr>
        </p:nvSpPr>
        <p:spPr>
          <a:xfrm>
            <a:off x="691246" y="3804369"/>
            <a:ext cx="3433200" cy="1043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1000"/>
              </a:spcBef>
              <a:spcAft>
                <a:spcPts val="0"/>
              </a:spcAft>
              <a:buSzPts val="4000"/>
              <a:buNone/>
            </a:pPr>
            <a:r>
              <a:t/>
            </a:r>
            <a:endParaRPr/>
          </a:p>
        </p:txBody>
      </p:sp>
      <p:sp>
        <p:nvSpPr>
          <p:cNvPr id="1425" name="Google Shape;1425;p108"/>
          <p:cNvSpPr txBox="1"/>
          <p:nvPr>
            <p:ph idx="8" type="body"/>
          </p:nvPr>
        </p:nvSpPr>
        <p:spPr>
          <a:xfrm>
            <a:off x="691245" y="4959551"/>
            <a:ext cx="3433200" cy="1043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1000"/>
              </a:spcBef>
              <a:spcAft>
                <a:spcPts val="0"/>
              </a:spcAft>
              <a:buSzPts val="4000"/>
              <a:buNone/>
            </a:pPr>
            <a:r>
              <a:t/>
            </a:r>
            <a:endParaRPr/>
          </a:p>
        </p:txBody>
      </p:sp>
      <p:sp>
        <p:nvSpPr>
          <p:cNvPr id="1426" name="Google Shape;1426;p108"/>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p>
            <a:pPr indent="0" lvl="0" marL="0" rtl="0" algn="l">
              <a:lnSpc>
                <a:spcPct val="90000"/>
              </a:lnSpc>
              <a:spcBef>
                <a:spcPts val="0"/>
              </a:spcBef>
              <a:spcAft>
                <a:spcPts val="0"/>
              </a:spcAft>
              <a:buSzPts val="5000"/>
              <a:buNone/>
            </a:pPr>
            <a:r>
              <a:rPr lang="en-US"/>
              <a:t>Check in on literacy terms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0" name="Shape 1430"/>
        <p:cNvGrpSpPr/>
        <p:nvPr/>
      </p:nvGrpSpPr>
      <p:grpSpPr>
        <a:xfrm>
          <a:off x="0" y="0"/>
          <a:ext cx="0" cy="0"/>
          <a:chOff x="0" y="0"/>
          <a:chExt cx="0" cy="0"/>
        </a:xfrm>
      </p:grpSpPr>
      <p:sp>
        <p:nvSpPr>
          <p:cNvPr id="1431" name="Google Shape;1431;p109"/>
          <p:cNvSpPr txBox="1"/>
          <p:nvPr>
            <p:ph type="title"/>
          </p:nvPr>
        </p:nvSpPr>
        <p:spPr>
          <a:xfrm>
            <a:off x="-7620" y="0"/>
            <a:ext cx="8638200" cy="1251300"/>
          </a:xfrm>
          <a:prstGeom prst="rect">
            <a:avLst/>
          </a:prstGeom>
          <a:noFill/>
          <a:ln>
            <a:noFill/>
          </a:ln>
        </p:spPr>
        <p:txBody>
          <a:bodyPr anchorCtr="0" anchor="ctr" bIns="45700" lIns="274300" spcFirstLastPara="1" rIns="91425" wrap="square" tIns="45700">
            <a:normAutofit/>
          </a:bodyPr>
          <a:lstStyle/>
          <a:p>
            <a:pPr indent="0" lvl="0" marL="0" rtl="0" algn="l">
              <a:lnSpc>
                <a:spcPct val="90000"/>
              </a:lnSpc>
              <a:spcBef>
                <a:spcPts val="0"/>
              </a:spcBef>
              <a:spcAft>
                <a:spcPts val="0"/>
              </a:spcAft>
              <a:buClr>
                <a:srgbClr val="0771BA"/>
              </a:buClr>
              <a:buSzPts val="5000"/>
              <a:buFont typeface="Calibri"/>
              <a:buNone/>
            </a:pPr>
            <a:r>
              <a:rPr lang="en-US"/>
              <a:t>Summarizing fiction stories</a:t>
            </a:r>
            <a:endParaRPr/>
          </a:p>
        </p:txBody>
      </p:sp>
      <p:sp>
        <p:nvSpPr>
          <p:cNvPr id="1432" name="Google Shape;1432;p109"/>
          <p:cNvSpPr txBox="1"/>
          <p:nvPr>
            <p:ph idx="1" type="body"/>
          </p:nvPr>
        </p:nvSpPr>
        <p:spPr>
          <a:xfrm>
            <a:off x="531811" y="982126"/>
            <a:ext cx="3383100" cy="49527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006FB6"/>
              </a:buClr>
              <a:buSzPts val="3000"/>
              <a:buNone/>
            </a:pPr>
            <a:r>
              <a:rPr b="1" lang="en-US" sz="3000"/>
              <a:t>Long summary</a:t>
            </a:r>
            <a:endParaRPr/>
          </a:p>
          <a:p>
            <a:pPr indent="0" lvl="0" marL="0" rtl="0" algn="ctr">
              <a:lnSpc>
                <a:spcPct val="90000"/>
              </a:lnSpc>
              <a:spcBef>
                <a:spcPts val="1000"/>
              </a:spcBef>
              <a:spcAft>
                <a:spcPts val="0"/>
              </a:spcAft>
              <a:buClr>
                <a:srgbClr val="006FB6"/>
              </a:buClr>
              <a:buSzPts val="2500"/>
              <a:buNone/>
            </a:pPr>
            <a:r>
              <a:rPr lang="en-US" sz="2500">
                <a:latin typeface="Calibri"/>
                <a:ea typeface="Calibri"/>
                <a:cs typeface="Calibri"/>
                <a:sym typeface="Calibri"/>
              </a:rPr>
              <a:t>Title</a:t>
            </a:r>
            <a:endParaRPr/>
          </a:p>
          <a:p>
            <a:pPr indent="0" lvl="0" marL="0" rtl="0" algn="ctr">
              <a:lnSpc>
                <a:spcPct val="90000"/>
              </a:lnSpc>
              <a:spcBef>
                <a:spcPts val="1000"/>
              </a:spcBef>
              <a:spcAft>
                <a:spcPts val="0"/>
              </a:spcAft>
              <a:buClr>
                <a:srgbClr val="006FB6"/>
              </a:buClr>
              <a:buSzPts val="2500"/>
              <a:buNone/>
            </a:pPr>
            <a:r>
              <a:rPr lang="en-US" sz="2500">
                <a:latin typeface="Calibri"/>
                <a:ea typeface="Calibri"/>
                <a:cs typeface="Calibri"/>
                <a:sym typeface="Calibri"/>
              </a:rPr>
              <a:t>Summary</a:t>
            </a:r>
            <a:endParaRPr/>
          </a:p>
          <a:p>
            <a:pPr indent="0" lvl="0" marL="0" rtl="0" algn="ctr">
              <a:lnSpc>
                <a:spcPct val="90000"/>
              </a:lnSpc>
              <a:spcBef>
                <a:spcPts val="1000"/>
              </a:spcBef>
              <a:spcAft>
                <a:spcPts val="0"/>
              </a:spcAft>
              <a:buClr>
                <a:srgbClr val="006FB6"/>
              </a:buClr>
              <a:buSzPts val="2500"/>
              <a:buNone/>
            </a:pPr>
            <a:r>
              <a:rPr lang="en-US" sz="2500">
                <a:latin typeface="Calibri"/>
                <a:ea typeface="Calibri"/>
                <a:cs typeface="Calibri"/>
                <a:sym typeface="Calibri"/>
              </a:rPr>
              <a:t>Characters</a:t>
            </a:r>
            <a:endParaRPr/>
          </a:p>
          <a:p>
            <a:pPr indent="0" lvl="0" marL="0" rtl="0" algn="ctr">
              <a:lnSpc>
                <a:spcPct val="90000"/>
              </a:lnSpc>
              <a:spcBef>
                <a:spcPts val="1000"/>
              </a:spcBef>
              <a:spcAft>
                <a:spcPts val="0"/>
              </a:spcAft>
              <a:buClr>
                <a:srgbClr val="006FB6"/>
              </a:buClr>
              <a:buSzPts val="2500"/>
              <a:buNone/>
            </a:pPr>
            <a:r>
              <a:rPr lang="en-US" sz="2500">
                <a:latin typeface="Calibri"/>
                <a:ea typeface="Calibri"/>
                <a:cs typeface="Calibri"/>
                <a:sym typeface="Calibri"/>
              </a:rPr>
              <a:t>Setting </a:t>
            </a:r>
            <a:endParaRPr/>
          </a:p>
          <a:p>
            <a:pPr indent="0" lvl="0" marL="0" rtl="0" algn="ctr">
              <a:lnSpc>
                <a:spcPct val="90000"/>
              </a:lnSpc>
              <a:spcBef>
                <a:spcPts val="1000"/>
              </a:spcBef>
              <a:spcAft>
                <a:spcPts val="0"/>
              </a:spcAft>
              <a:buClr>
                <a:srgbClr val="006FB6"/>
              </a:buClr>
              <a:buSzPts val="2500"/>
              <a:buNone/>
            </a:pPr>
            <a:r>
              <a:rPr lang="en-US" sz="2500">
                <a:latin typeface="Calibri"/>
                <a:ea typeface="Calibri"/>
                <a:cs typeface="Calibri"/>
                <a:sym typeface="Calibri"/>
              </a:rPr>
              <a:t>Beginning </a:t>
            </a:r>
            <a:endParaRPr/>
          </a:p>
          <a:p>
            <a:pPr indent="0" lvl="0" marL="0" rtl="0" algn="ctr">
              <a:lnSpc>
                <a:spcPct val="90000"/>
              </a:lnSpc>
              <a:spcBef>
                <a:spcPts val="1000"/>
              </a:spcBef>
              <a:spcAft>
                <a:spcPts val="0"/>
              </a:spcAft>
              <a:buClr>
                <a:srgbClr val="006FB6"/>
              </a:buClr>
              <a:buSzPts val="2500"/>
              <a:buNone/>
            </a:pPr>
            <a:r>
              <a:rPr lang="en-US" sz="2500">
                <a:latin typeface="Calibri"/>
                <a:ea typeface="Calibri"/>
                <a:cs typeface="Calibri"/>
                <a:sym typeface="Calibri"/>
              </a:rPr>
              <a:t>Middle</a:t>
            </a:r>
            <a:endParaRPr/>
          </a:p>
          <a:p>
            <a:pPr indent="0" lvl="0" marL="0" rtl="0" algn="ctr">
              <a:lnSpc>
                <a:spcPct val="90000"/>
              </a:lnSpc>
              <a:spcBef>
                <a:spcPts val="1000"/>
              </a:spcBef>
              <a:spcAft>
                <a:spcPts val="0"/>
              </a:spcAft>
              <a:buClr>
                <a:srgbClr val="006FB6"/>
              </a:buClr>
              <a:buSzPts val="2500"/>
              <a:buNone/>
            </a:pPr>
            <a:r>
              <a:rPr lang="en-US" sz="2500">
                <a:latin typeface="Calibri"/>
                <a:ea typeface="Calibri"/>
                <a:cs typeface="Calibri"/>
                <a:sym typeface="Calibri"/>
              </a:rPr>
              <a:t>End</a:t>
            </a:r>
            <a:endParaRPr/>
          </a:p>
          <a:p>
            <a:pPr indent="0" lvl="0" marL="0" rtl="0" algn="ctr">
              <a:lnSpc>
                <a:spcPct val="90000"/>
              </a:lnSpc>
              <a:spcBef>
                <a:spcPts val="1000"/>
              </a:spcBef>
              <a:spcAft>
                <a:spcPts val="0"/>
              </a:spcAft>
              <a:buClr>
                <a:srgbClr val="006FB6"/>
              </a:buClr>
              <a:buSzPts val="2500"/>
              <a:buNone/>
            </a:pPr>
            <a:r>
              <a:rPr lang="en-US" sz="2500">
                <a:latin typeface="Calibri"/>
                <a:ea typeface="Calibri"/>
                <a:cs typeface="Calibri"/>
                <a:sym typeface="Calibri"/>
              </a:rPr>
              <a:t>Many details</a:t>
            </a:r>
            <a:endParaRPr/>
          </a:p>
          <a:p>
            <a:pPr indent="0" lvl="0" marL="0" rtl="0" algn="ctr">
              <a:lnSpc>
                <a:spcPct val="90000"/>
              </a:lnSpc>
              <a:spcBef>
                <a:spcPts val="1000"/>
              </a:spcBef>
              <a:spcAft>
                <a:spcPts val="0"/>
              </a:spcAft>
              <a:buClr>
                <a:srgbClr val="006FB6"/>
              </a:buClr>
              <a:buSzPts val="2500"/>
              <a:buNone/>
            </a:pPr>
            <a:r>
              <a:rPr lang="en-US" sz="2500">
                <a:latin typeface="Calibri"/>
                <a:ea typeface="Calibri"/>
                <a:cs typeface="Calibri"/>
                <a:sym typeface="Calibri"/>
              </a:rPr>
              <a:t>Author’s purpose</a:t>
            </a:r>
            <a:endParaRPr/>
          </a:p>
          <a:p>
            <a:pPr indent="0" lvl="0" marL="0" rtl="0" algn="ctr">
              <a:lnSpc>
                <a:spcPct val="90000"/>
              </a:lnSpc>
              <a:spcBef>
                <a:spcPts val="1000"/>
              </a:spcBef>
              <a:spcAft>
                <a:spcPts val="0"/>
              </a:spcAft>
              <a:buClr>
                <a:srgbClr val="006FB6"/>
              </a:buClr>
              <a:buSzPts val="2500"/>
              <a:buNone/>
            </a:pPr>
            <a:r>
              <a:rPr lang="en-US" sz="2500">
                <a:latin typeface="Calibri"/>
                <a:ea typeface="Calibri"/>
                <a:cs typeface="Calibri"/>
                <a:sym typeface="Calibri"/>
              </a:rPr>
              <a:t>Personal </a:t>
            </a:r>
            <a:r>
              <a:rPr lang="en-US" sz="2500"/>
              <a:t>c</a:t>
            </a:r>
            <a:r>
              <a:rPr lang="en-US" sz="2500">
                <a:latin typeface="Calibri"/>
                <a:ea typeface="Calibri"/>
                <a:cs typeface="Calibri"/>
                <a:sym typeface="Calibri"/>
              </a:rPr>
              <a:t>onnection</a:t>
            </a:r>
            <a:endParaRPr/>
          </a:p>
          <a:p>
            <a:pPr indent="0" lvl="0" marL="0" rtl="0" algn="ctr">
              <a:lnSpc>
                <a:spcPct val="90000"/>
              </a:lnSpc>
              <a:spcBef>
                <a:spcPts val="1000"/>
              </a:spcBef>
              <a:spcAft>
                <a:spcPts val="0"/>
              </a:spcAft>
              <a:buClr>
                <a:srgbClr val="006FB6"/>
              </a:buClr>
              <a:buSzPts val="2800"/>
              <a:buNone/>
            </a:pPr>
            <a:r>
              <a:t/>
            </a:r>
            <a:endParaRPr/>
          </a:p>
        </p:txBody>
      </p:sp>
      <p:pic>
        <p:nvPicPr>
          <p:cNvPr descr="A close up of a sign&#10;&#10;Description automatically generated" id="1433" name="Google Shape;1433;p109"/>
          <p:cNvPicPr preferRelativeResize="0"/>
          <p:nvPr>
            <p:ph idx="2" type="pic"/>
          </p:nvPr>
        </p:nvPicPr>
        <p:blipFill rotWithShape="1">
          <a:blip r:embed="rId3">
            <a:alphaModFix/>
          </a:blip>
          <a:srcRect b="13835" l="0" r="0" t="13842"/>
          <a:stretch/>
        </p:blipFill>
        <p:spPr>
          <a:xfrm>
            <a:off x="9114503" y="1586830"/>
            <a:ext cx="2545209" cy="1842170"/>
          </a:xfrm>
          <a:prstGeom prst="rect">
            <a:avLst/>
          </a:prstGeom>
          <a:noFill/>
          <a:ln>
            <a:noFill/>
          </a:ln>
        </p:spPr>
      </p:pic>
      <p:sp>
        <p:nvSpPr>
          <p:cNvPr id="1434" name="Google Shape;1434;p109"/>
          <p:cNvSpPr txBox="1"/>
          <p:nvPr>
            <p:ph idx="3" type="body"/>
          </p:nvPr>
        </p:nvSpPr>
        <p:spPr>
          <a:xfrm>
            <a:off x="9055510" y="3687097"/>
            <a:ext cx="2604600" cy="25641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006FB6"/>
              </a:buClr>
              <a:buSzPts val="2100"/>
              <a:buFont typeface="Noto Sans Symbols"/>
              <a:buNone/>
            </a:pPr>
            <a:r>
              <a:rPr lang="en-US" sz="2800">
                <a:latin typeface="Calibri"/>
                <a:ea typeface="Calibri"/>
                <a:cs typeface="Calibri"/>
                <a:sym typeface="Calibri"/>
              </a:rPr>
              <a:t>Retell the story like you would retell a movie.</a:t>
            </a:r>
            <a:endParaRPr/>
          </a:p>
          <a:p>
            <a:pPr indent="0" lvl="0" marL="0" rtl="0" algn="l">
              <a:lnSpc>
                <a:spcPct val="90000"/>
              </a:lnSpc>
              <a:spcBef>
                <a:spcPts val="1000"/>
              </a:spcBef>
              <a:spcAft>
                <a:spcPts val="0"/>
              </a:spcAft>
              <a:buClr>
                <a:srgbClr val="006FB6"/>
              </a:buClr>
              <a:buSzPts val="1650"/>
              <a:buNone/>
            </a:pPr>
            <a:r>
              <a:t/>
            </a:r>
            <a:endParaRPr/>
          </a:p>
        </p:txBody>
      </p:sp>
      <p:sp>
        <p:nvSpPr>
          <p:cNvPr id="1435" name="Google Shape;1435;p109"/>
          <p:cNvSpPr txBox="1"/>
          <p:nvPr>
            <p:ph idx="4" type="body"/>
          </p:nvPr>
        </p:nvSpPr>
        <p:spPr>
          <a:xfrm>
            <a:off x="4245044" y="982127"/>
            <a:ext cx="3383100" cy="49527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006FB6"/>
              </a:buClr>
              <a:buSzPts val="3000"/>
              <a:buNone/>
            </a:pPr>
            <a:r>
              <a:rPr b="1" lang="en-US" sz="3000"/>
              <a:t>Short</a:t>
            </a:r>
            <a:r>
              <a:rPr lang="en-US" sz="3000"/>
              <a:t> </a:t>
            </a:r>
            <a:r>
              <a:rPr b="1" lang="en-US" sz="3000"/>
              <a:t>summary</a:t>
            </a:r>
            <a:endParaRPr/>
          </a:p>
          <a:p>
            <a:pPr indent="0" lvl="0" marL="0" rtl="0" algn="ctr">
              <a:lnSpc>
                <a:spcPct val="90000"/>
              </a:lnSpc>
              <a:spcBef>
                <a:spcPts val="1000"/>
              </a:spcBef>
              <a:spcAft>
                <a:spcPts val="0"/>
              </a:spcAft>
              <a:buClr>
                <a:srgbClr val="006FB6"/>
              </a:buClr>
              <a:buSzPts val="2500"/>
              <a:buNone/>
            </a:pPr>
            <a:r>
              <a:rPr lang="en-US" sz="2500">
                <a:latin typeface="Calibri"/>
                <a:ea typeface="Calibri"/>
                <a:cs typeface="Calibri"/>
                <a:sym typeface="Calibri"/>
              </a:rPr>
              <a:t>Title</a:t>
            </a:r>
            <a:endParaRPr/>
          </a:p>
          <a:p>
            <a:pPr indent="0" lvl="0" marL="0" rtl="0" algn="ctr">
              <a:lnSpc>
                <a:spcPct val="90000"/>
              </a:lnSpc>
              <a:spcBef>
                <a:spcPts val="1000"/>
              </a:spcBef>
              <a:spcAft>
                <a:spcPts val="0"/>
              </a:spcAft>
              <a:buClr>
                <a:srgbClr val="006FB6"/>
              </a:buClr>
              <a:buSzPts val="2500"/>
              <a:buNone/>
            </a:pPr>
            <a:r>
              <a:rPr lang="en-US" sz="2500">
                <a:latin typeface="Calibri"/>
                <a:ea typeface="Calibri"/>
                <a:cs typeface="Calibri"/>
                <a:sym typeface="Calibri"/>
              </a:rPr>
              <a:t>Main character</a:t>
            </a:r>
            <a:endParaRPr/>
          </a:p>
          <a:p>
            <a:pPr indent="0" lvl="0" marL="0" rtl="0" algn="ctr">
              <a:lnSpc>
                <a:spcPct val="90000"/>
              </a:lnSpc>
              <a:spcBef>
                <a:spcPts val="1000"/>
              </a:spcBef>
              <a:spcAft>
                <a:spcPts val="0"/>
              </a:spcAft>
              <a:buClr>
                <a:srgbClr val="006FB6"/>
              </a:buClr>
              <a:buSzPts val="2500"/>
              <a:buNone/>
            </a:pPr>
            <a:r>
              <a:rPr lang="en-US" sz="2500">
                <a:latin typeface="Calibri"/>
                <a:ea typeface="Calibri"/>
                <a:cs typeface="Calibri"/>
                <a:sym typeface="Calibri"/>
              </a:rPr>
              <a:t>Problem (or conflict)</a:t>
            </a:r>
            <a:endParaRPr/>
          </a:p>
          <a:p>
            <a:pPr indent="0" lvl="0" marL="0" rtl="0" algn="ctr">
              <a:lnSpc>
                <a:spcPct val="90000"/>
              </a:lnSpc>
              <a:spcBef>
                <a:spcPts val="1000"/>
              </a:spcBef>
              <a:spcAft>
                <a:spcPts val="0"/>
              </a:spcAft>
              <a:buClr>
                <a:srgbClr val="006FB6"/>
              </a:buClr>
              <a:buSzPts val="2500"/>
              <a:buNone/>
            </a:pPr>
            <a:r>
              <a:rPr lang="en-US" sz="2500">
                <a:latin typeface="Calibri"/>
                <a:ea typeface="Calibri"/>
                <a:cs typeface="Calibri"/>
                <a:sym typeface="Calibri"/>
              </a:rPr>
              <a:t>Solution</a:t>
            </a:r>
            <a:endParaRPr sz="25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9" name="Shape 1439"/>
        <p:cNvGrpSpPr/>
        <p:nvPr/>
      </p:nvGrpSpPr>
      <p:grpSpPr>
        <a:xfrm>
          <a:off x="0" y="0"/>
          <a:ext cx="0" cy="0"/>
          <a:chOff x="0" y="0"/>
          <a:chExt cx="0" cy="0"/>
        </a:xfrm>
      </p:grpSpPr>
      <p:sp>
        <p:nvSpPr>
          <p:cNvPr id="1440" name="Google Shape;1440;p110"/>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p>
            <a:pPr indent="0" lvl="0" marL="0" rtl="0" algn="l">
              <a:lnSpc>
                <a:spcPct val="90000"/>
              </a:lnSpc>
              <a:spcBef>
                <a:spcPts val="0"/>
              </a:spcBef>
              <a:spcAft>
                <a:spcPts val="0"/>
              </a:spcAft>
              <a:buClr>
                <a:srgbClr val="0771BA"/>
              </a:buClr>
              <a:buSzPts val="1800"/>
              <a:buNone/>
            </a:pPr>
            <a:r>
              <a:rPr lang="en-US"/>
              <a:t>Somebody-wanted-but -so-then</a:t>
            </a:r>
            <a:endParaRPr/>
          </a:p>
        </p:txBody>
      </p:sp>
      <p:sp>
        <p:nvSpPr>
          <p:cNvPr id="1441" name="Google Shape;1441;p110"/>
          <p:cNvSpPr txBox="1"/>
          <p:nvPr>
            <p:ph idx="1" type="body"/>
          </p:nvPr>
        </p:nvSpPr>
        <p:spPr>
          <a:xfrm>
            <a:off x="257516" y="227488"/>
            <a:ext cx="3009300" cy="549300"/>
          </a:xfrm>
          <a:prstGeom prst="rect">
            <a:avLst/>
          </a:prstGeom>
          <a:noFill/>
          <a:ln>
            <a:noFill/>
          </a:ln>
        </p:spPr>
        <p:txBody>
          <a:bodyPr anchorCtr="0" anchor="t" bIns="45700" lIns="91425" spcFirstLastPara="1" rIns="91425" wrap="square" tIns="45700">
            <a:noAutofit/>
          </a:bodyPr>
          <a:lstStyle/>
          <a:p>
            <a:pPr indent="0" lvl="0" marL="50800" rtl="0" algn="ctr">
              <a:lnSpc>
                <a:spcPct val="90000"/>
              </a:lnSpc>
              <a:spcBef>
                <a:spcPts val="1000"/>
              </a:spcBef>
              <a:spcAft>
                <a:spcPts val="0"/>
              </a:spcAft>
              <a:buSzPts val="2800"/>
              <a:buNone/>
            </a:pPr>
            <a:r>
              <a:rPr lang="en-US" sz="3200"/>
              <a:t>Tips and tricks</a:t>
            </a:r>
            <a:endParaRPr/>
          </a:p>
        </p:txBody>
      </p:sp>
      <p:sp>
        <p:nvSpPr>
          <p:cNvPr id="1442" name="Google Shape;1442;p110"/>
          <p:cNvSpPr txBox="1"/>
          <p:nvPr>
            <p:ph idx="2" type="body"/>
          </p:nvPr>
        </p:nvSpPr>
        <p:spPr>
          <a:xfrm>
            <a:off x="244816" y="1577339"/>
            <a:ext cx="3009300" cy="2262300"/>
          </a:xfrm>
          <a:prstGeom prst="rect">
            <a:avLst/>
          </a:prstGeom>
          <a:noFill/>
          <a:ln>
            <a:noFill/>
          </a:ln>
        </p:spPr>
        <p:txBody>
          <a:bodyPr anchorCtr="0" anchor="t" bIns="45700" lIns="91425" spcFirstLastPara="1" rIns="91425" wrap="square" tIns="45700">
            <a:noAutofit/>
          </a:bodyPr>
          <a:lstStyle/>
          <a:p>
            <a:pPr indent="-406400" lvl="0" marL="457200" marR="0" rtl="0" algn="l">
              <a:lnSpc>
                <a:spcPct val="90000"/>
              </a:lnSpc>
              <a:spcBef>
                <a:spcPts val="1000"/>
              </a:spcBef>
              <a:spcAft>
                <a:spcPts val="0"/>
              </a:spcAft>
              <a:buClr>
                <a:srgbClr val="0771BA"/>
              </a:buClr>
              <a:buSzPts val="2800"/>
              <a:buFont typeface="Arial"/>
              <a:buChar char="•"/>
            </a:pPr>
            <a:r>
              <a:rPr lang="en-US"/>
              <a:t>Somebody = </a:t>
            </a:r>
            <a:r>
              <a:rPr b="1" lang="en-US"/>
              <a:t>main character</a:t>
            </a:r>
            <a:endParaRPr/>
          </a:p>
          <a:p>
            <a:pPr indent="-406400" lvl="0" marL="457200" marR="0" rtl="0" algn="l">
              <a:lnSpc>
                <a:spcPct val="90000"/>
              </a:lnSpc>
              <a:spcBef>
                <a:spcPts val="1000"/>
              </a:spcBef>
              <a:spcAft>
                <a:spcPts val="0"/>
              </a:spcAft>
              <a:buClr>
                <a:srgbClr val="0771BA"/>
              </a:buClr>
              <a:buSzPts val="2800"/>
              <a:buFont typeface="Arial"/>
              <a:buChar char="•"/>
            </a:pPr>
            <a:r>
              <a:rPr lang="en-US"/>
              <a:t>Wanted/but = </a:t>
            </a:r>
            <a:r>
              <a:rPr b="1" lang="en-US"/>
              <a:t>problem         (or conflict)</a:t>
            </a:r>
            <a:endParaRPr/>
          </a:p>
          <a:p>
            <a:pPr indent="-406400" lvl="0" marL="457200" marR="0" rtl="0" algn="l">
              <a:lnSpc>
                <a:spcPct val="90000"/>
              </a:lnSpc>
              <a:spcBef>
                <a:spcPts val="1000"/>
              </a:spcBef>
              <a:spcAft>
                <a:spcPts val="0"/>
              </a:spcAft>
              <a:buClr>
                <a:srgbClr val="0771BA"/>
              </a:buClr>
              <a:buSzPts val="2800"/>
              <a:buFont typeface="Arial"/>
              <a:buChar char="•"/>
            </a:pPr>
            <a:r>
              <a:rPr lang="en-US"/>
              <a:t>So/then = </a:t>
            </a:r>
            <a:r>
              <a:rPr b="1" lang="en-US"/>
              <a:t>solution            (or resolution)</a:t>
            </a:r>
            <a:endParaRPr/>
          </a:p>
          <a:p>
            <a:pPr indent="-228600" lvl="0" marL="457200" marR="0" rtl="0" algn="l">
              <a:lnSpc>
                <a:spcPct val="90000"/>
              </a:lnSpc>
              <a:spcBef>
                <a:spcPts val="1000"/>
              </a:spcBef>
              <a:spcAft>
                <a:spcPts val="0"/>
              </a:spcAft>
              <a:buClr>
                <a:srgbClr val="0771BA"/>
              </a:buClr>
              <a:buSzPts val="2800"/>
              <a:buFont typeface="Arial"/>
              <a:buNone/>
            </a:pPr>
            <a:r>
              <a:t/>
            </a:r>
            <a:endParaRPr/>
          </a:p>
        </p:txBody>
      </p:sp>
      <p:sp>
        <p:nvSpPr>
          <p:cNvPr id="1443" name="Google Shape;1443;p110"/>
          <p:cNvSpPr txBox="1"/>
          <p:nvPr>
            <p:ph idx="4" type="body"/>
          </p:nvPr>
        </p:nvSpPr>
        <p:spPr>
          <a:xfrm>
            <a:off x="4029444" y="3076773"/>
            <a:ext cx="2711100" cy="597000"/>
          </a:xfrm>
          <a:prstGeom prst="rect">
            <a:avLst/>
          </a:prstGeom>
          <a:solidFill>
            <a:srgbClr val="96C93E"/>
          </a:solidFill>
          <a:ln>
            <a:noFill/>
          </a:ln>
        </p:spPr>
        <p:txBody>
          <a:bodyPr anchorCtr="0" anchor="ctr" bIns="45700" lIns="91425" spcFirstLastPara="1" rIns="91425" wrap="square" tIns="45700">
            <a:noAutofit/>
          </a:bodyPr>
          <a:lstStyle/>
          <a:p>
            <a:pPr indent="0" lvl="0" marL="0" marR="0" rtl="0" algn="ctr">
              <a:lnSpc>
                <a:spcPct val="90000"/>
              </a:lnSpc>
              <a:spcBef>
                <a:spcPts val="1000"/>
              </a:spcBef>
              <a:spcAft>
                <a:spcPts val="0"/>
              </a:spcAft>
              <a:buClr>
                <a:srgbClr val="006FB6"/>
              </a:buClr>
              <a:buSzPts val="3600"/>
              <a:buFont typeface="Arial"/>
              <a:buNone/>
            </a:pPr>
            <a:r>
              <a:rPr lang="en-US"/>
              <a:t>wanted</a:t>
            </a:r>
            <a:endParaRPr/>
          </a:p>
        </p:txBody>
      </p:sp>
      <p:sp>
        <p:nvSpPr>
          <p:cNvPr id="1444" name="Google Shape;1444;p110"/>
          <p:cNvSpPr txBox="1"/>
          <p:nvPr>
            <p:ph idx="5" type="body"/>
          </p:nvPr>
        </p:nvSpPr>
        <p:spPr>
          <a:xfrm>
            <a:off x="3847875" y="5060116"/>
            <a:ext cx="2711100" cy="597000"/>
          </a:xfrm>
          <a:prstGeom prst="rect">
            <a:avLst/>
          </a:prstGeom>
          <a:solidFill>
            <a:srgbClr val="96C93E"/>
          </a:solidFill>
          <a:ln>
            <a:noFill/>
          </a:ln>
        </p:spPr>
        <p:txBody>
          <a:bodyPr anchorCtr="0" anchor="ctr" bIns="45700" lIns="91425" spcFirstLastPara="1" rIns="91425" wrap="square" tIns="45700">
            <a:noAutofit/>
          </a:bodyPr>
          <a:lstStyle/>
          <a:p>
            <a:pPr indent="0" lvl="0" marL="0" marR="0" rtl="0" algn="ctr">
              <a:lnSpc>
                <a:spcPct val="90000"/>
              </a:lnSpc>
              <a:spcBef>
                <a:spcPts val="1000"/>
              </a:spcBef>
              <a:spcAft>
                <a:spcPts val="0"/>
              </a:spcAft>
              <a:buClr>
                <a:srgbClr val="006FB6"/>
              </a:buClr>
              <a:buSzPts val="3600"/>
              <a:buFont typeface="Arial"/>
              <a:buNone/>
            </a:pPr>
            <a:r>
              <a:rPr lang="en-US"/>
              <a:t>Somebody</a:t>
            </a:r>
            <a:endParaRPr/>
          </a:p>
        </p:txBody>
      </p:sp>
      <p:sp>
        <p:nvSpPr>
          <p:cNvPr id="1445" name="Google Shape;1445;p110"/>
          <p:cNvSpPr txBox="1"/>
          <p:nvPr>
            <p:ph idx="6" type="body"/>
          </p:nvPr>
        </p:nvSpPr>
        <p:spPr>
          <a:xfrm>
            <a:off x="4909955" y="1818827"/>
            <a:ext cx="2711100" cy="597000"/>
          </a:xfrm>
          <a:prstGeom prst="rect">
            <a:avLst/>
          </a:prstGeom>
          <a:solidFill>
            <a:srgbClr val="96C93E"/>
          </a:solidFill>
          <a:ln>
            <a:noFill/>
          </a:ln>
        </p:spPr>
        <p:txBody>
          <a:bodyPr anchorCtr="0" anchor="ctr" bIns="45700" lIns="91425" spcFirstLastPara="1" rIns="91425" wrap="square" tIns="45700">
            <a:noAutofit/>
          </a:bodyPr>
          <a:lstStyle/>
          <a:p>
            <a:pPr indent="0" lvl="0" marL="0" marR="0" rtl="0" algn="ctr">
              <a:lnSpc>
                <a:spcPct val="90000"/>
              </a:lnSpc>
              <a:spcBef>
                <a:spcPts val="1000"/>
              </a:spcBef>
              <a:spcAft>
                <a:spcPts val="0"/>
              </a:spcAft>
              <a:buClr>
                <a:srgbClr val="006FB6"/>
              </a:buClr>
              <a:buSzPts val="3600"/>
              <a:buFont typeface="Arial"/>
              <a:buNone/>
            </a:pPr>
            <a:r>
              <a:rPr lang="en-US"/>
              <a:t>but</a:t>
            </a:r>
            <a:endParaRPr/>
          </a:p>
        </p:txBody>
      </p:sp>
      <p:sp>
        <p:nvSpPr>
          <p:cNvPr id="1446" name="Google Shape;1446;p110"/>
          <p:cNvSpPr txBox="1"/>
          <p:nvPr>
            <p:ph idx="7" type="body"/>
          </p:nvPr>
        </p:nvSpPr>
        <p:spPr>
          <a:xfrm>
            <a:off x="8854438" y="2333248"/>
            <a:ext cx="2711100" cy="597000"/>
          </a:xfrm>
          <a:prstGeom prst="rect">
            <a:avLst/>
          </a:prstGeom>
          <a:solidFill>
            <a:srgbClr val="96C93E"/>
          </a:solidFill>
          <a:ln>
            <a:noFill/>
          </a:ln>
        </p:spPr>
        <p:txBody>
          <a:bodyPr anchorCtr="0" anchor="ctr" bIns="45700" lIns="91425" spcFirstLastPara="1" rIns="91425" wrap="square" tIns="45700">
            <a:noAutofit/>
          </a:bodyPr>
          <a:lstStyle/>
          <a:p>
            <a:pPr indent="0" lvl="0" marL="0" marR="0" rtl="0" algn="ctr">
              <a:lnSpc>
                <a:spcPct val="90000"/>
              </a:lnSpc>
              <a:spcBef>
                <a:spcPts val="1000"/>
              </a:spcBef>
              <a:spcAft>
                <a:spcPts val="0"/>
              </a:spcAft>
              <a:buClr>
                <a:srgbClr val="006FB6"/>
              </a:buClr>
              <a:buSzPts val="3600"/>
              <a:buFont typeface="Arial"/>
              <a:buNone/>
            </a:pPr>
            <a:r>
              <a:rPr lang="en-US"/>
              <a:t>so</a:t>
            </a:r>
            <a:endParaRPr/>
          </a:p>
        </p:txBody>
      </p:sp>
      <p:sp>
        <p:nvSpPr>
          <p:cNvPr id="1447" name="Google Shape;1447;p110"/>
          <p:cNvSpPr txBox="1"/>
          <p:nvPr>
            <p:ph idx="8" type="body"/>
          </p:nvPr>
        </p:nvSpPr>
        <p:spPr>
          <a:xfrm>
            <a:off x="9046607" y="3920236"/>
            <a:ext cx="2711100" cy="597000"/>
          </a:xfrm>
          <a:prstGeom prst="rect">
            <a:avLst/>
          </a:prstGeom>
          <a:solidFill>
            <a:srgbClr val="96C93E"/>
          </a:solidFill>
          <a:ln>
            <a:noFill/>
          </a:ln>
        </p:spPr>
        <p:txBody>
          <a:bodyPr anchorCtr="0" anchor="ctr" bIns="45700" lIns="91425" spcFirstLastPara="1" rIns="91425" wrap="square" tIns="45700">
            <a:noAutofit/>
          </a:bodyPr>
          <a:lstStyle/>
          <a:p>
            <a:pPr indent="0" lvl="0" marL="0" marR="0" rtl="0" algn="ctr">
              <a:lnSpc>
                <a:spcPct val="90000"/>
              </a:lnSpc>
              <a:spcBef>
                <a:spcPts val="1000"/>
              </a:spcBef>
              <a:spcAft>
                <a:spcPts val="0"/>
              </a:spcAft>
              <a:buClr>
                <a:srgbClr val="006FB6"/>
              </a:buClr>
              <a:buSzPts val="3600"/>
              <a:buFont typeface="Arial"/>
              <a:buNone/>
            </a:pPr>
            <a:r>
              <a:rPr lang="en-US"/>
              <a:t>then</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1" name="Shape 1451"/>
        <p:cNvGrpSpPr/>
        <p:nvPr/>
      </p:nvGrpSpPr>
      <p:grpSpPr>
        <a:xfrm>
          <a:off x="0" y="0"/>
          <a:ext cx="0" cy="0"/>
          <a:chOff x="0" y="0"/>
          <a:chExt cx="0" cy="0"/>
        </a:xfrm>
      </p:grpSpPr>
      <p:sp>
        <p:nvSpPr>
          <p:cNvPr id="1452" name="Google Shape;1452;p111"/>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p>
            <a:pPr indent="0" lvl="0" marL="0" rtl="0" algn="l">
              <a:lnSpc>
                <a:spcPct val="90000"/>
              </a:lnSpc>
              <a:spcBef>
                <a:spcPts val="0"/>
              </a:spcBef>
              <a:spcAft>
                <a:spcPts val="0"/>
              </a:spcAft>
              <a:buClr>
                <a:srgbClr val="006FB6"/>
              </a:buClr>
              <a:buSzPts val="5000"/>
              <a:buFont typeface="Calibri"/>
              <a:buNone/>
            </a:pPr>
            <a:r>
              <a:rPr lang="en-US"/>
              <a:t>1. Somebody-wanted</a:t>
            </a:r>
            <a:endParaRPr/>
          </a:p>
        </p:txBody>
      </p:sp>
      <p:pic>
        <p:nvPicPr>
          <p:cNvPr descr="A picture containing text&#10;&#10;Description automatically generated" id="1453" name="Google Shape;1453;p111"/>
          <p:cNvPicPr preferRelativeResize="0"/>
          <p:nvPr>
            <p:ph idx="2" type="body"/>
          </p:nvPr>
        </p:nvPicPr>
        <p:blipFill rotWithShape="1">
          <a:blip r:embed="rId3">
            <a:alphaModFix/>
          </a:blip>
          <a:srcRect b="11182" l="11945" r="9364" t="6472"/>
          <a:stretch/>
        </p:blipFill>
        <p:spPr>
          <a:xfrm>
            <a:off x="3741420" y="1461446"/>
            <a:ext cx="4709100" cy="4709100"/>
          </a:xfrm>
          <a:prstGeom prst="rect">
            <a:avLst/>
          </a:prstGeom>
          <a:noFill/>
          <a:ln>
            <a:noFill/>
          </a:ln>
        </p:spPr>
      </p:pic>
      <p:sp>
        <p:nvSpPr>
          <p:cNvPr id="1454" name="Google Shape;1454;p111"/>
          <p:cNvSpPr txBox="1"/>
          <p:nvPr>
            <p:ph idx="1" type="body"/>
          </p:nvPr>
        </p:nvSpPr>
        <p:spPr>
          <a:xfrm>
            <a:off x="501448" y="1739549"/>
            <a:ext cx="3534900" cy="44478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6FB6"/>
              </a:buClr>
              <a:buSzPts val="3200"/>
              <a:buNone/>
            </a:pPr>
            <a:r>
              <a:t/>
            </a:r>
            <a:endParaRPr sz="3200"/>
          </a:p>
          <a:p>
            <a:pPr indent="0" lvl="0" marL="0" rtl="0" algn="l">
              <a:lnSpc>
                <a:spcPct val="90000"/>
              </a:lnSpc>
              <a:spcBef>
                <a:spcPts val="0"/>
              </a:spcBef>
              <a:spcAft>
                <a:spcPts val="0"/>
              </a:spcAft>
              <a:buClr>
                <a:srgbClr val="006FB6"/>
              </a:buClr>
              <a:buSzPts val="3200"/>
              <a:buNone/>
            </a:pPr>
            <a:r>
              <a:t/>
            </a:r>
            <a:endParaRPr/>
          </a:p>
          <a:p>
            <a:pPr indent="0" lvl="0" marL="0" rtl="0" algn="l">
              <a:lnSpc>
                <a:spcPct val="90000"/>
              </a:lnSpc>
              <a:spcBef>
                <a:spcPts val="0"/>
              </a:spcBef>
              <a:spcAft>
                <a:spcPts val="0"/>
              </a:spcAft>
              <a:buClr>
                <a:srgbClr val="006FB6"/>
              </a:buClr>
              <a:buSzPts val="3200"/>
              <a:buNone/>
            </a:pPr>
            <a:r>
              <a:t/>
            </a:r>
            <a:endParaRPr sz="3200"/>
          </a:p>
          <a:p>
            <a:pPr indent="0" lvl="0" marL="0" rtl="0" algn="l">
              <a:lnSpc>
                <a:spcPct val="90000"/>
              </a:lnSpc>
              <a:spcBef>
                <a:spcPts val="0"/>
              </a:spcBef>
              <a:spcAft>
                <a:spcPts val="0"/>
              </a:spcAft>
              <a:buClr>
                <a:srgbClr val="006FB6"/>
              </a:buClr>
              <a:buSzPts val="3200"/>
              <a:buNone/>
            </a:pPr>
            <a:r>
              <a:rPr b="1" lang="en-US" sz="3200"/>
              <a:t>wanted </a:t>
            </a:r>
            <a:r>
              <a:rPr lang="en-US" sz="3200"/>
              <a:t>to eat the green grass on the other side of the bridge.</a:t>
            </a:r>
            <a:endParaRPr/>
          </a:p>
          <a:p>
            <a:pPr indent="0" lvl="0" marL="0" rtl="0" algn="l">
              <a:lnSpc>
                <a:spcPct val="90000"/>
              </a:lnSpc>
              <a:spcBef>
                <a:spcPts val="0"/>
              </a:spcBef>
              <a:spcAft>
                <a:spcPts val="0"/>
              </a:spcAft>
              <a:buClr>
                <a:srgbClr val="006FB6"/>
              </a:buClr>
              <a:buSzPts val="3200"/>
              <a:buNone/>
            </a:pPr>
            <a:r>
              <a:t/>
            </a:r>
            <a:endParaRPr b="1" sz="3200"/>
          </a:p>
          <a:p>
            <a:pPr indent="0" lvl="0" marL="0" rtl="0" algn="l">
              <a:lnSpc>
                <a:spcPct val="90000"/>
              </a:lnSpc>
              <a:spcBef>
                <a:spcPts val="0"/>
              </a:spcBef>
              <a:spcAft>
                <a:spcPts val="0"/>
              </a:spcAft>
              <a:buClr>
                <a:srgbClr val="006FB6"/>
              </a:buClr>
              <a:buSzPts val="3200"/>
              <a:buNone/>
            </a:pPr>
            <a:r>
              <a:rPr b="1" lang="en-US" sz="3200"/>
              <a:t>Somebody…</a:t>
            </a:r>
            <a:r>
              <a:rPr lang="en-US" sz="3200"/>
              <a:t>Three goats</a:t>
            </a:r>
            <a:endParaRPr b="1" sz="3200"/>
          </a:p>
        </p:txBody>
      </p:sp>
      <p:sp>
        <p:nvSpPr>
          <p:cNvPr id="1455" name="Google Shape;1455;p111"/>
          <p:cNvSpPr txBox="1"/>
          <p:nvPr/>
        </p:nvSpPr>
        <p:spPr>
          <a:xfrm>
            <a:off x="5531139" y="4093055"/>
            <a:ext cx="2033100" cy="14775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000"/>
              <a:buFont typeface="Arial"/>
              <a:buNone/>
            </a:pPr>
            <a:r>
              <a:rPr b="1" i="1" lang="en-US" sz="3000" u="none" cap="none" strike="noStrike">
                <a:solidFill>
                  <a:srgbClr val="006FB6"/>
                </a:solidFill>
                <a:latin typeface="Calibri"/>
                <a:ea typeface="Calibri"/>
                <a:cs typeface="Calibri"/>
                <a:sym typeface="Calibri"/>
              </a:rPr>
              <a:t>The Three Billy Goats Gruff</a:t>
            </a:r>
            <a:endParaRPr b="0" i="0" sz="3000" u="none" cap="none" strike="noStrike">
              <a:solidFill>
                <a:srgbClr val="000000"/>
              </a:solidFill>
              <a:latin typeface="Arial"/>
              <a:ea typeface="Arial"/>
              <a:cs typeface="Arial"/>
              <a:sym typeface="Arial"/>
            </a:endParaRPr>
          </a:p>
        </p:txBody>
      </p:sp>
      <p:cxnSp>
        <p:nvCxnSpPr>
          <p:cNvPr id="1456" name="Google Shape;1456;p111"/>
          <p:cNvCxnSpPr/>
          <p:nvPr/>
        </p:nvCxnSpPr>
        <p:spPr>
          <a:xfrm flipH="1" rot="10800000">
            <a:off x="2745202" y="4766068"/>
            <a:ext cx="764100" cy="386700"/>
          </a:xfrm>
          <a:prstGeom prst="straightConnector1">
            <a:avLst/>
          </a:prstGeom>
          <a:noFill/>
          <a:ln cap="flat" cmpd="sng" w="82550">
            <a:solidFill>
              <a:srgbClr val="006FB6"/>
            </a:solidFill>
            <a:prstDash val="solid"/>
            <a:round/>
            <a:headEnd len="sm" w="sm" type="none"/>
            <a:tailEnd len="med" w="med" type="triangle"/>
          </a:ln>
        </p:spPr>
      </p:cxnSp>
      <p:cxnSp>
        <p:nvCxnSpPr>
          <p:cNvPr id="1457" name="Google Shape;1457;p111"/>
          <p:cNvCxnSpPr/>
          <p:nvPr/>
        </p:nvCxnSpPr>
        <p:spPr>
          <a:xfrm flipH="1" rot="10800000">
            <a:off x="3882186" y="2648951"/>
            <a:ext cx="823800" cy="671400"/>
          </a:xfrm>
          <a:prstGeom prst="straightConnector1">
            <a:avLst/>
          </a:prstGeom>
          <a:noFill/>
          <a:ln cap="flat" cmpd="sng" w="82550">
            <a:solidFill>
              <a:srgbClr val="006FB6"/>
            </a:solidFill>
            <a:prstDash val="solid"/>
            <a:round/>
            <a:headEnd len="sm" w="sm" type="none"/>
            <a:tailEnd len="med" w="med" type="triangle"/>
          </a:ln>
        </p:spPr>
      </p:cxnSp>
    </p:spTree>
  </p:cSld>
  <p:clrMapOvr>
    <a:masterClrMapping/>
  </p:clrMapOvr>
</p:sld>
</file>

<file path=ppt/theme/theme1.xml><?xml version="1.0" encoding="utf-8"?>
<a:theme xmlns:a="http://schemas.openxmlformats.org/drawingml/2006/main" xmlns:r="http://schemas.openxmlformats.org/officeDocument/2006/relationships" name="Main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0.xml><?xml version="1.0" encoding="utf-8"?>
<a:theme xmlns:a="http://schemas.openxmlformats.org/drawingml/2006/main" xmlns:r="http://schemas.openxmlformats.org/officeDocument/2006/relationships" name="Main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Left Sidebar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Title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Right Side Bar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Right Side Bar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1_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xmlns:r="http://schemas.openxmlformats.org/officeDocument/2006/relationships" name="Left Sidebar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8.xml><?xml version="1.0" encoding="utf-8"?>
<a:theme xmlns:a="http://schemas.openxmlformats.org/drawingml/2006/main" xmlns:r="http://schemas.openxmlformats.org/officeDocument/2006/relationships" name="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9.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