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83.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741" r:id="rId4"/>
    <p:sldMasterId id="2147483742" r:id="rId5"/>
    <p:sldMasterId id="2147483743" r:id="rId6"/>
    <p:sldMasterId id="2147483744" r:id="rId7"/>
    <p:sldMasterId id="2147483745" r:id="rId8"/>
    <p:sldMasterId id="2147483746" r:id="rId9"/>
    <p:sldMasterId id="2147483747" r:id="rId10"/>
    <p:sldMasterId id="2147483748" r:id="rId11"/>
    <p:sldMasterId id="2147483749" r:id="rId12"/>
  </p:sldMasterIdLst>
  <p:notesMasterIdLst>
    <p:notesMasterId r:id="rId13"/>
  </p:notesMasterIdLst>
  <p:sldIdLst>
    <p:sldId id="256"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 id="273" r:id="rId31"/>
    <p:sldId id="274" r:id="rId32"/>
  </p:sldIdLst>
  <p:sldSz cy="6858000" cx="12192000"/>
  <p:notesSz cx="9144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7.xml"/><Relationship Id="rId22" Type="http://schemas.openxmlformats.org/officeDocument/2006/relationships/slide" Target="slides/slide9.xml"/><Relationship Id="rId21" Type="http://schemas.openxmlformats.org/officeDocument/2006/relationships/slide" Target="slides/slide8.xml"/><Relationship Id="rId24" Type="http://schemas.openxmlformats.org/officeDocument/2006/relationships/slide" Target="slides/slide11.xml"/><Relationship Id="rId23" Type="http://schemas.openxmlformats.org/officeDocument/2006/relationships/slide" Target="slides/slide10.xml"/><Relationship Id="rId1" Type="http://schemas.openxmlformats.org/officeDocument/2006/relationships/theme" Target="theme/theme6.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3.xml"/><Relationship Id="rId25" Type="http://schemas.openxmlformats.org/officeDocument/2006/relationships/slide" Target="slides/slide12.xml"/><Relationship Id="rId28" Type="http://schemas.openxmlformats.org/officeDocument/2006/relationships/slide" Target="slides/slide15.xml"/><Relationship Id="rId27" Type="http://schemas.openxmlformats.org/officeDocument/2006/relationships/slide" Target="slides/slide14.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16.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18.xml"/><Relationship Id="rId30" Type="http://schemas.openxmlformats.org/officeDocument/2006/relationships/slide" Target="slides/slide17.xml"/><Relationship Id="rId11" Type="http://schemas.openxmlformats.org/officeDocument/2006/relationships/slideMaster" Target="slideMasters/slideMaster8.xml"/><Relationship Id="rId10" Type="http://schemas.openxmlformats.org/officeDocument/2006/relationships/slideMaster" Target="slideMasters/slideMaster7.xml"/><Relationship Id="rId32" Type="http://schemas.openxmlformats.org/officeDocument/2006/relationships/slide" Target="slides/slide19.xml"/><Relationship Id="rId13" Type="http://schemas.openxmlformats.org/officeDocument/2006/relationships/notesMaster" Target="notesMasters/notesMaster1.xml"/><Relationship Id="rId12" Type="http://schemas.openxmlformats.org/officeDocument/2006/relationships/slideMaster" Target="slideMasters/slideMaster9.xml"/><Relationship Id="rId15" Type="http://schemas.openxmlformats.org/officeDocument/2006/relationships/slide" Target="slides/slide2.xml"/><Relationship Id="rId14" Type="http://schemas.openxmlformats.org/officeDocument/2006/relationships/slide" Target="slides/slide1.xml"/><Relationship Id="rId17" Type="http://schemas.openxmlformats.org/officeDocument/2006/relationships/slide" Target="slides/slide4.xml"/><Relationship Id="rId16" Type="http://schemas.openxmlformats.org/officeDocument/2006/relationships/slide" Target="slides/slide3.xml"/><Relationship Id="rId19" Type="http://schemas.openxmlformats.org/officeDocument/2006/relationships/slide" Target="slides/slide6.xml"/><Relationship Id="rId1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30629" y="10556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 name="Google Shape;4;n"/>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it.ly/SBCfeedbackform"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8" name="Shape 1358"/>
        <p:cNvGrpSpPr/>
        <p:nvPr/>
      </p:nvGrpSpPr>
      <p:grpSpPr>
        <a:xfrm>
          <a:off x="0" y="0"/>
          <a:ext cx="0" cy="0"/>
          <a:chOff x="0" y="0"/>
          <a:chExt cx="0" cy="0"/>
        </a:xfrm>
      </p:grpSpPr>
      <p:sp>
        <p:nvSpPr>
          <p:cNvPr id="1359" name="Google Shape;1359;p1: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rPr lang="en-US"/>
              <a:t>Copyright 2022 Springboard Collaborative, all rights reserved.</a:t>
            </a:r>
            <a:endParaRPr/>
          </a:p>
          <a:p>
            <a:pPr indent="0" lvl="0" marL="0" rtl="0" algn="l">
              <a:lnSpc>
                <a:spcPct val="100000"/>
              </a:lnSpc>
              <a:spcBef>
                <a:spcPts val="0"/>
              </a:spcBef>
              <a:spcAft>
                <a:spcPts val="0"/>
              </a:spcAft>
              <a:buClr>
                <a:schemeClr val="dk1"/>
              </a:buClr>
              <a:buSzPts val="1100"/>
              <a:buFont typeface="Arial"/>
              <a:buNone/>
            </a:pPr>
            <a:r>
              <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b="1" lang="en-US"/>
              <a:t>Overview and rationale:</a:t>
            </a:r>
            <a:endParaRPr b="1"/>
          </a:p>
          <a:p>
            <a:pPr indent="0" lvl="0" marL="0" rtl="0" algn="l">
              <a:lnSpc>
                <a:spcPct val="100000"/>
              </a:lnSpc>
              <a:spcBef>
                <a:spcPts val="0"/>
              </a:spcBef>
              <a:spcAft>
                <a:spcPts val="0"/>
              </a:spcAft>
              <a:buClr>
                <a:schemeClr val="dk1"/>
              </a:buClr>
              <a:buSzPts val="1100"/>
              <a:buFont typeface="Arial"/>
              <a:buNone/>
            </a:pPr>
            <a:r>
              <a:rPr lang="en-US"/>
              <a:t>This is an </a:t>
            </a:r>
            <a:r>
              <a:rPr b="1" lang="en-US"/>
              <a:t>understand the story </a:t>
            </a:r>
            <a:r>
              <a:rPr lang="en-US"/>
              <a:t>workshop. In this workshop, families learn questions to ask to help their their child summarize a story by using their hand and the prompt “someone-wanted-but-so-then.” This is a useful strategy because young readers often have trouble identifying and focusing on the major elements of a story. This strategy helps readers organize their thinking and summarize a story—thus leading to a better understanding of the story.</a:t>
            </a:r>
            <a:endParaRPr/>
          </a:p>
          <a:p>
            <a:pPr indent="0" lvl="0" marL="0" rtl="0" algn="l">
              <a:lnSpc>
                <a:spcPct val="100000"/>
              </a:lnSpc>
              <a:spcBef>
                <a:spcPts val="0"/>
              </a:spcBef>
              <a:spcAft>
                <a:spcPts val="0"/>
              </a:spcAft>
              <a:buClr>
                <a:schemeClr val="dk1"/>
              </a:buClr>
              <a:buSzPts val="1400"/>
              <a:buFont typeface="Arial"/>
              <a:buNone/>
            </a:pPr>
            <a:r>
              <a:t/>
            </a:r>
            <a:endParaRPr b="1"/>
          </a:p>
          <a:p>
            <a:pPr indent="0" lvl="0" marL="0" rtl="0" algn="l">
              <a:lnSpc>
                <a:spcPct val="100000"/>
              </a:lnSpc>
              <a:spcBef>
                <a:spcPts val="0"/>
              </a:spcBef>
              <a:spcAft>
                <a:spcPts val="0"/>
              </a:spcAft>
              <a:buClr>
                <a:schemeClr val="dk1"/>
              </a:buClr>
              <a:buSzPts val="1100"/>
              <a:buFont typeface="Arial"/>
              <a:buNone/>
            </a:pPr>
            <a:r>
              <a:rPr b="1" lang="en-US"/>
              <a:t>Materials: </a:t>
            </a:r>
            <a:endParaRPr b="1"/>
          </a:p>
          <a:p>
            <a:pPr indent="-279400" lvl="0" marL="457200" rtl="0" algn="l">
              <a:lnSpc>
                <a:spcPct val="100000"/>
              </a:lnSpc>
              <a:spcBef>
                <a:spcPts val="0"/>
              </a:spcBef>
              <a:spcAft>
                <a:spcPts val="0"/>
              </a:spcAft>
              <a:buClr>
                <a:schemeClr val="dk1"/>
              </a:buClr>
              <a:buSzPts val="800"/>
              <a:buChar char="●"/>
            </a:pPr>
            <a:r>
              <a:rPr lang="en-US"/>
              <a:t>Corresponding Reading Tip Sheet (in the languages the families need)</a:t>
            </a:r>
            <a:endParaRPr/>
          </a:p>
          <a:p>
            <a:pPr indent="-279400" lvl="0" marL="457200" rtl="0" algn="l">
              <a:lnSpc>
                <a:spcPct val="100000"/>
              </a:lnSpc>
              <a:spcBef>
                <a:spcPts val="0"/>
              </a:spcBef>
              <a:spcAft>
                <a:spcPts val="0"/>
              </a:spcAft>
              <a:buClr>
                <a:schemeClr val="dk1"/>
              </a:buClr>
              <a:buSzPts val="800"/>
              <a:buFont typeface="Calibri"/>
              <a:buChar char="●"/>
            </a:pPr>
            <a:r>
              <a:rPr lang="en-US"/>
              <a:t>Family Workshop Feedback Form (paper or digital form)</a:t>
            </a:r>
            <a:endParaRPr/>
          </a:p>
          <a:p>
            <a:pPr indent="-279400" lvl="0" marL="457200" rtl="0" algn="l">
              <a:lnSpc>
                <a:spcPct val="100000"/>
              </a:lnSpc>
              <a:spcBef>
                <a:spcPts val="0"/>
              </a:spcBef>
              <a:spcAft>
                <a:spcPts val="0"/>
              </a:spcAft>
              <a:buClr>
                <a:schemeClr val="dk1"/>
              </a:buClr>
              <a:buSzPts val="800"/>
              <a:buChar char="●"/>
            </a:pPr>
            <a:r>
              <a:rPr lang="en-US"/>
              <a:t>Books for families to use during practice time. This workshop works best with fiction books.</a:t>
            </a:r>
            <a:endParaRPr/>
          </a:p>
          <a:p>
            <a:pPr indent="-279400" lvl="0" marL="457200" rtl="0" algn="l">
              <a:lnSpc>
                <a:spcPct val="100000"/>
              </a:lnSpc>
              <a:spcBef>
                <a:spcPts val="0"/>
              </a:spcBef>
              <a:spcAft>
                <a:spcPts val="0"/>
              </a:spcAft>
              <a:buClr>
                <a:schemeClr val="dk1"/>
              </a:buClr>
              <a:buSzPts val="800"/>
              <a:buChar char="●"/>
            </a:pPr>
            <a:r>
              <a:rPr lang="en-US"/>
              <a:t>A short text to provide guided practice with (printed or projected large enough for families to see)</a:t>
            </a:r>
            <a:endParaRPr/>
          </a:p>
          <a:p>
            <a:pPr indent="-279400" lvl="0" marL="457200" rtl="0" algn="l">
              <a:lnSpc>
                <a:spcPct val="100000"/>
              </a:lnSpc>
              <a:spcBef>
                <a:spcPts val="0"/>
              </a:spcBef>
              <a:spcAft>
                <a:spcPts val="0"/>
              </a:spcAft>
              <a:buClr>
                <a:schemeClr val="dk1"/>
              </a:buClr>
              <a:buSzPts val="800"/>
              <a:buFont typeface="Calibri"/>
              <a:buChar char="●"/>
            </a:pPr>
            <a:r>
              <a:rPr lang="en-US"/>
              <a:t>Projector to display slides</a:t>
            </a:r>
            <a:endParaRPr/>
          </a:p>
          <a:p>
            <a:pPr indent="-279400" lvl="0" marL="457200" rtl="0" algn="l">
              <a:lnSpc>
                <a:spcPct val="100000"/>
              </a:lnSpc>
              <a:spcBef>
                <a:spcPts val="0"/>
              </a:spcBef>
              <a:spcAft>
                <a:spcPts val="0"/>
              </a:spcAft>
              <a:buClr>
                <a:schemeClr val="dk1"/>
              </a:buClr>
              <a:buSzPts val="800"/>
              <a:buFont typeface="Calibri"/>
              <a:buChar char="●"/>
            </a:pPr>
            <a:r>
              <a:rPr lang="en-US"/>
              <a:t>Empty envelope for families to put feedback form in (optional but highly recommended)</a:t>
            </a:r>
            <a:endParaRPr/>
          </a:p>
          <a:p>
            <a:pPr indent="-279400" lvl="0" marL="457200" rtl="0" algn="l">
              <a:lnSpc>
                <a:spcPct val="100000"/>
              </a:lnSpc>
              <a:spcBef>
                <a:spcPts val="0"/>
              </a:spcBef>
              <a:spcAft>
                <a:spcPts val="0"/>
              </a:spcAft>
              <a:buClr>
                <a:schemeClr val="dk1"/>
              </a:buClr>
              <a:buSzPts val="800"/>
              <a:buChar char="●"/>
            </a:pPr>
            <a:r>
              <a:rPr lang="en-US"/>
              <a:t>Name tags (optional but highly recommended. Using names is an important practice for building community)</a:t>
            </a:r>
            <a:endParaRPr/>
          </a:p>
          <a:p>
            <a:pPr indent="-279400" lvl="0" marL="457200" rtl="0" algn="l">
              <a:lnSpc>
                <a:spcPct val="100000"/>
              </a:lnSpc>
              <a:spcBef>
                <a:spcPts val="0"/>
              </a:spcBef>
              <a:spcAft>
                <a:spcPts val="0"/>
              </a:spcAft>
              <a:buClr>
                <a:schemeClr val="dk1"/>
              </a:buClr>
              <a:buSzPts val="800"/>
              <a:buChar char="●"/>
            </a:pPr>
            <a:r>
              <a:rPr lang="en-US"/>
              <a:t>Audio equipment (if using the video)</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b="1" lang="en-US"/>
              <a:t>Facilitation notes:</a:t>
            </a:r>
            <a:endParaRPr b="1"/>
          </a:p>
          <a:p>
            <a:pPr indent="0" lvl="0" marL="0" rtl="0" algn="l">
              <a:lnSpc>
                <a:spcPct val="100000"/>
              </a:lnSpc>
              <a:spcBef>
                <a:spcPts val="0"/>
              </a:spcBef>
              <a:spcAft>
                <a:spcPts val="0"/>
              </a:spcAft>
              <a:buClr>
                <a:schemeClr val="dk1"/>
              </a:buClr>
              <a:buSzPts val="1400"/>
              <a:buFont typeface="Arial"/>
              <a:buNone/>
            </a:pPr>
            <a:r>
              <a:rPr lang="en-US" u="sng"/>
              <a:t>To prepare:</a:t>
            </a:r>
            <a:endParaRPr/>
          </a:p>
          <a:p>
            <a:pPr indent="-279400" lvl="0" marL="457200" rtl="0" algn="l">
              <a:lnSpc>
                <a:spcPct val="100000"/>
              </a:lnSpc>
              <a:spcBef>
                <a:spcPts val="0"/>
              </a:spcBef>
              <a:spcAft>
                <a:spcPts val="0"/>
              </a:spcAft>
              <a:buClr>
                <a:schemeClr val="dk1"/>
              </a:buClr>
              <a:buSzPts val="800"/>
              <a:buChar char="●"/>
            </a:pPr>
            <a:r>
              <a:rPr lang="en-US"/>
              <a:t>In this workshop, you will model how children can do a quick summary using their hand when they finish reading a book. </a:t>
            </a:r>
            <a:endParaRPr/>
          </a:p>
          <a:p>
            <a:pPr indent="-279400" lvl="0" marL="457200" rtl="0" algn="l">
              <a:lnSpc>
                <a:spcPct val="100000"/>
              </a:lnSpc>
              <a:spcBef>
                <a:spcPts val="0"/>
              </a:spcBef>
              <a:spcAft>
                <a:spcPts val="0"/>
              </a:spcAft>
              <a:buClr>
                <a:schemeClr val="dk1"/>
              </a:buClr>
              <a:buSzPts val="800"/>
              <a:buChar char="●"/>
            </a:pPr>
            <a:r>
              <a:rPr lang="en-US"/>
              <a:t>Study the slides in the reading tip section. Choose a short picture book to read to families and guide them, as a group, to practice summarizing in the “Use your hand” slide. Choose a book that has very clear story elements. If time is short, consider using a common movie or cartoon, but think about if all families have the same schema.  </a:t>
            </a:r>
            <a:endParaRPr/>
          </a:p>
          <a:p>
            <a:pPr indent="-279400" lvl="1" marL="914400" rtl="0" algn="l">
              <a:lnSpc>
                <a:spcPct val="100000"/>
              </a:lnSpc>
              <a:spcBef>
                <a:spcPts val="0"/>
              </a:spcBef>
              <a:spcAft>
                <a:spcPts val="0"/>
              </a:spcAft>
              <a:buClr>
                <a:schemeClr val="dk1"/>
              </a:buClr>
              <a:buSzPts val="800"/>
              <a:buChar char="●"/>
            </a:pPr>
            <a:r>
              <a:rPr lang="en-US"/>
              <a:t>There is a modeling video in English available on Springboard Collaborative’s YouTube and Vimeo channels. Decide if you will play the video in addition to or in lieu of the live model.</a:t>
            </a:r>
            <a:endParaRPr/>
          </a:p>
          <a:p>
            <a:pPr indent="-279400" lvl="1" marL="914400" rtl="0" algn="l">
              <a:lnSpc>
                <a:spcPct val="100000"/>
              </a:lnSpc>
              <a:spcBef>
                <a:spcPts val="0"/>
              </a:spcBef>
              <a:spcAft>
                <a:spcPts val="0"/>
              </a:spcAft>
              <a:buClr>
                <a:schemeClr val="dk1"/>
              </a:buClr>
              <a:buSzPts val="800"/>
              <a:buChar char="●"/>
            </a:pPr>
            <a:r>
              <a:rPr lang="en-US"/>
              <a:t>Keep pace and protect practice time. </a:t>
            </a:r>
            <a:endParaRPr/>
          </a:p>
          <a:p>
            <a:pPr indent="-279400" lvl="0" marL="457200" rtl="0" algn="l">
              <a:lnSpc>
                <a:spcPct val="100000"/>
              </a:lnSpc>
              <a:spcBef>
                <a:spcPts val="0"/>
              </a:spcBef>
              <a:spcAft>
                <a:spcPts val="0"/>
              </a:spcAft>
              <a:buClr>
                <a:schemeClr val="dk1"/>
              </a:buClr>
              <a:buSzPts val="800"/>
              <a:buChar char="●"/>
            </a:pPr>
            <a:r>
              <a:rPr lang="en-US"/>
              <a:t>Check audio connections beforehand. </a:t>
            </a:r>
            <a:endParaRPr/>
          </a:p>
          <a:p>
            <a:pPr indent="-279400" lvl="0" marL="457200" rtl="0" algn="l">
              <a:lnSpc>
                <a:spcPct val="100000"/>
              </a:lnSpc>
              <a:spcBef>
                <a:spcPts val="0"/>
              </a:spcBef>
              <a:spcAft>
                <a:spcPts val="0"/>
              </a:spcAft>
              <a:buClr>
                <a:schemeClr val="dk1"/>
              </a:buClr>
              <a:buSzPts val="800"/>
              <a:buChar char="●"/>
            </a:pPr>
            <a:r>
              <a:rPr lang="en-US"/>
              <a:t>Preview the light blue slides and choose the ones that are appropriate for your context (needs of the families, grade level).</a:t>
            </a:r>
            <a:endParaRPr/>
          </a:p>
          <a:p>
            <a:pPr indent="-279400" lvl="0" marL="457200" rtl="0" algn="l">
              <a:lnSpc>
                <a:spcPct val="100000"/>
              </a:lnSpc>
              <a:spcBef>
                <a:spcPts val="0"/>
              </a:spcBef>
              <a:spcAft>
                <a:spcPts val="0"/>
              </a:spcAft>
              <a:buClr>
                <a:schemeClr val="dk1"/>
              </a:buClr>
              <a:buSzPts val="800"/>
              <a:buChar char="●"/>
            </a:pPr>
            <a:r>
              <a:rPr lang="en-US"/>
              <a:t>Be sure to familiarize yourself with the content of the presentation so you can talk with families, not </a:t>
            </a:r>
            <a:r>
              <a:rPr i="1" lang="en-US"/>
              <a:t>at</a:t>
            </a:r>
            <a:r>
              <a:rPr lang="en-US"/>
              <a:t> them.</a:t>
            </a:r>
            <a:endParaRPr/>
          </a:p>
          <a:p>
            <a:pPr indent="-279400" lvl="0" marL="457200" rtl="0" algn="l">
              <a:lnSpc>
                <a:spcPct val="100000"/>
              </a:lnSpc>
              <a:spcBef>
                <a:spcPts val="0"/>
              </a:spcBef>
              <a:spcAft>
                <a:spcPts val="0"/>
              </a:spcAft>
              <a:buClr>
                <a:schemeClr val="dk1"/>
              </a:buClr>
              <a:buSzPts val="800"/>
              <a:buChar char="●"/>
            </a:pPr>
            <a:r>
              <a:rPr lang="en-US"/>
              <a:t>Test video links and audio equipment for video. The video is available in English on Springboard Collaborative’s YouTube channel. </a:t>
            </a:r>
            <a:endParaRPr/>
          </a:p>
          <a:p>
            <a:pPr indent="-82550" lvl="0" marL="17145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u="sng"/>
              <a:t>During workshop</a:t>
            </a:r>
            <a:endParaRPr/>
          </a:p>
          <a:p>
            <a:pPr indent="-298450" lvl="0" marL="457200" rtl="0" algn="l">
              <a:lnSpc>
                <a:spcPct val="100000"/>
              </a:lnSpc>
              <a:spcBef>
                <a:spcPts val="0"/>
              </a:spcBef>
              <a:spcAft>
                <a:spcPts val="0"/>
              </a:spcAft>
              <a:buClr>
                <a:schemeClr val="dk1"/>
              </a:buClr>
              <a:buSzPts val="1100"/>
              <a:buFont typeface="Calibri"/>
              <a:buChar char="•"/>
            </a:pPr>
            <a:r>
              <a:rPr lang="en-US"/>
              <a:t>Take time to build rapport as a group and individually with families. Little things, like learning family members’ names and greeting them at the door, go a long way.</a:t>
            </a:r>
            <a:endParaRPr/>
          </a:p>
          <a:p>
            <a:pPr indent="-298450" lvl="0" marL="457200" rtl="0" algn="l">
              <a:lnSpc>
                <a:spcPct val="100000"/>
              </a:lnSpc>
              <a:spcBef>
                <a:spcPts val="0"/>
              </a:spcBef>
              <a:spcAft>
                <a:spcPts val="0"/>
              </a:spcAft>
              <a:buClr>
                <a:schemeClr val="dk1"/>
              </a:buClr>
              <a:buSzPts val="1100"/>
              <a:buFont typeface="Calibri"/>
              <a:buChar char="•"/>
            </a:pPr>
            <a:r>
              <a:rPr lang="en-US"/>
              <a:t>Keep pace so that families have time to practice the tip and also reflect. Being able to practice and reflect helps families internalize the strategy.</a:t>
            </a:r>
            <a:endParaRPr/>
          </a:p>
          <a:p>
            <a:pPr indent="-298450" lvl="0" marL="457200" rtl="0" algn="l">
              <a:lnSpc>
                <a:spcPct val="100000"/>
              </a:lnSpc>
              <a:spcBef>
                <a:spcPts val="0"/>
              </a:spcBef>
              <a:spcAft>
                <a:spcPts val="0"/>
              </a:spcAft>
              <a:buClr>
                <a:schemeClr val="dk1"/>
              </a:buClr>
              <a:buSzPts val="1100"/>
              <a:buFont typeface="Calibri"/>
              <a:buChar char="•"/>
            </a:pPr>
            <a:r>
              <a:rPr lang="en-US"/>
              <a:t>Circulate and check-in with families individually during practice time. See “Practice time” slide for more specific suggestions.</a:t>
            </a:r>
            <a:endParaRPr/>
          </a:p>
          <a:p>
            <a:pPr indent="0" lvl="1"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u="sng"/>
              <a:t>Ideas to differentiate</a:t>
            </a:r>
            <a:endParaRPr/>
          </a:p>
          <a:p>
            <a:pPr indent="-279400" lvl="0" marL="457200" rtl="0" algn="l">
              <a:lnSpc>
                <a:spcPct val="100000"/>
              </a:lnSpc>
              <a:spcBef>
                <a:spcPts val="0"/>
              </a:spcBef>
              <a:spcAft>
                <a:spcPts val="0"/>
              </a:spcAft>
              <a:buClr>
                <a:schemeClr val="dk1"/>
              </a:buClr>
              <a:buSzPts val="800"/>
              <a:buChar char="●"/>
            </a:pPr>
            <a:r>
              <a:rPr lang="en-US"/>
              <a:t>Regardless of the reading abilities of the children, consider choosing a short but engaging read aloud book to practice with in the “Use your hand” slide. It’s important to practice summarizing and a book that is easily understood will keep the focus on the process instead of deciphering the text.</a:t>
            </a:r>
            <a:endParaRPr/>
          </a:p>
          <a:p>
            <a:pPr indent="-279400" lvl="0" marL="457200" rtl="0" algn="l">
              <a:lnSpc>
                <a:spcPct val="100000"/>
              </a:lnSpc>
              <a:spcBef>
                <a:spcPts val="0"/>
              </a:spcBef>
              <a:spcAft>
                <a:spcPts val="0"/>
              </a:spcAft>
              <a:buClr>
                <a:schemeClr val="dk1"/>
              </a:buClr>
              <a:buSzPts val="800"/>
              <a:buChar char="●"/>
            </a:pPr>
            <a:r>
              <a:rPr lang="en-US"/>
              <a:t>Preview the “Check in on literacy terms” slide and adjust terms or definitions, as needed.</a:t>
            </a:r>
            <a:endParaRPr/>
          </a:p>
          <a:p>
            <a:pPr indent="-279400" lvl="0" marL="457200" rtl="0" algn="l">
              <a:lnSpc>
                <a:spcPct val="100000"/>
              </a:lnSpc>
              <a:spcBef>
                <a:spcPts val="0"/>
              </a:spcBef>
              <a:spcAft>
                <a:spcPts val="0"/>
              </a:spcAft>
              <a:buClr>
                <a:schemeClr val="dk1"/>
              </a:buClr>
              <a:buSzPts val="800"/>
              <a:buChar char="●"/>
            </a:pPr>
            <a:r>
              <a:rPr lang="en-US"/>
              <a:t>If teaching this workshop to families with</a:t>
            </a:r>
            <a:r>
              <a:rPr b="1" lang="en-US"/>
              <a:t> younger readers:</a:t>
            </a:r>
            <a:endParaRPr b="1"/>
          </a:p>
          <a:p>
            <a:pPr indent="-279400" lvl="1" marL="914400" rtl="0" algn="l">
              <a:lnSpc>
                <a:spcPct val="100000"/>
              </a:lnSpc>
              <a:spcBef>
                <a:spcPts val="0"/>
              </a:spcBef>
              <a:spcAft>
                <a:spcPts val="0"/>
              </a:spcAft>
              <a:buClr>
                <a:schemeClr val="dk1"/>
              </a:buClr>
              <a:buSzPts val="800"/>
              <a:buChar char="●"/>
            </a:pPr>
            <a:r>
              <a:rPr lang="en-US"/>
              <a:t>Choose the appropriate “Reading = conversation” slide.</a:t>
            </a:r>
            <a:endParaRPr/>
          </a:p>
          <a:p>
            <a:pPr indent="-279400" lvl="1" marL="914400" rtl="0" algn="l">
              <a:lnSpc>
                <a:spcPct val="100000"/>
              </a:lnSpc>
              <a:spcBef>
                <a:spcPts val="0"/>
              </a:spcBef>
              <a:spcAft>
                <a:spcPts val="0"/>
              </a:spcAft>
              <a:buClr>
                <a:schemeClr val="dk1"/>
              </a:buClr>
              <a:buSzPts val="800"/>
              <a:buChar char="●"/>
            </a:pPr>
            <a:r>
              <a:rPr lang="en-US"/>
              <a:t>Focus on the “Somebody-wanted-but” steps only. </a:t>
            </a:r>
            <a:endParaRPr/>
          </a:p>
          <a:p>
            <a:pPr indent="-279400" lvl="1" marL="914400" rtl="0" algn="l">
              <a:lnSpc>
                <a:spcPct val="100000"/>
              </a:lnSpc>
              <a:spcBef>
                <a:spcPts val="0"/>
              </a:spcBef>
              <a:spcAft>
                <a:spcPts val="0"/>
              </a:spcAft>
              <a:buClr>
                <a:schemeClr val="dk1"/>
              </a:buClr>
              <a:buSzPts val="800"/>
              <a:buChar char="●"/>
            </a:pPr>
            <a:r>
              <a:rPr lang="en-US"/>
              <a:t>Encourage families to use picture books or other books they read aloud to their children to practice this strategy. Children could point to the pictures as textual evidence.</a:t>
            </a:r>
            <a:endParaRPr/>
          </a:p>
          <a:p>
            <a:pPr indent="-279400" lvl="0" marL="457200" rtl="0" algn="l">
              <a:lnSpc>
                <a:spcPct val="100000"/>
              </a:lnSpc>
              <a:spcBef>
                <a:spcPts val="0"/>
              </a:spcBef>
              <a:spcAft>
                <a:spcPts val="0"/>
              </a:spcAft>
              <a:buClr>
                <a:schemeClr val="dk1"/>
              </a:buClr>
              <a:buSzPts val="800"/>
              <a:buChar char="●"/>
            </a:pPr>
            <a:r>
              <a:rPr lang="en-US"/>
              <a:t>If teaching this workshop to families with </a:t>
            </a:r>
            <a:r>
              <a:rPr b="1" lang="en-US"/>
              <a:t>older readers</a:t>
            </a:r>
            <a:r>
              <a:rPr lang="en-US"/>
              <a:t>:</a:t>
            </a:r>
            <a:endParaRPr/>
          </a:p>
          <a:p>
            <a:pPr indent="-279400" lvl="1" marL="914400" rtl="0" algn="l">
              <a:lnSpc>
                <a:spcPct val="100000"/>
              </a:lnSpc>
              <a:spcBef>
                <a:spcPts val="0"/>
              </a:spcBef>
              <a:spcAft>
                <a:spcPts val="0"/>
              </a:spcAft>
              <a:buClr>
                <a:schemeClr val="dk1"/>
              </a:buClr>
              <a:buSzPts val="800"/>
              <a:buChar char="●"/>
            </a:pPr>
            <a:r>
              <a:rPr lang="en-US"/>
              <a:t>Choose the appropriate “Reading = conversation” slide. </a:t>
            </a:r>
            <a:endParaRPr/>
          </a:p>
          <a:p>
            <a:pPr indent="-279400" lvl="1" marL="914400" rtl="0" algn="l">
              <a:lnSpc>
                <a:spcPct val="100000"/>
              </a:lnSpc>
              <a:spcBef>
                <a:spcPts val="0"/>
              </a:spcBef>
              <a:spcAft>
                <a:spcPts val="0"/>
              </a:spcAft>
              <a:buClr>
                <a:schemeClr val="dk1"/>
              </a:buClr>
              <a:buSzPts val="800"/>
              <a:buChar char="●"/>
            </a:pPr>
            <a:r>
              <a:rPr lang="en-US"/>
              <a:t>Remind families to ask for textual evidence by following up with questions like “How do you know? Show me the words and phrases in the book that prove that.”</a:t>
            </a:r>
            <a:endParaRPr/>
          </a:p>
          <a:p>
            <a:pPr indent="-279400" lvl="1" marL="914400" rtl="0" algn="l">
              <a:lnSpc>
                <a:spcPct val="100000"/>
              </a:lnSpc>
              <a:spcBef>
                <a:spcPts val="0"/>
              </a:spcBef>
              <a:spcAft>
                <a:spcPts val="0"/>
              </a:spcAft>
              <a:buClr>
                <a:schemeClr val="dk1"/>
              </a:buClr>
              <a:buSzPts val="800"/>
              <a:buChar char="●"/>
            </a:pPr>
            <a:r>
              <a:rPr lang="en-US"/>
              <a:t>Encourage families to use this as a strategy to discuss the reading their child does independently. </a:t>
            </a:r>
            <a:endParaRPr/>
          </a:p>
          <a:p>
            <a:pPr indent="-317500" lvl="2" marL="1371600" rtl="0" algn="l">
              <a:lnSpc>
                <a:spcPct val="100000"/>
              </a:lnSpc>
              <a:spcBef>
                <a:spcPts val="0"/>
              </a:spcBef>
              <a:spcAft>
                <a:spcPts val="0"/>
              </a:spcAft>
              <a:buClr>
                <a:schemeClr val="dk1"/>
              </a:buClr>
              <a:buSzPts val="1400"/>
              <a:buChar char="•"/>
            </a:pPr>
            <a:r>
              <a:rPr lang="en-US"/>
              <a:t>Explain how it can be used to summarize longer sections of the book or chapters.</a:t>
            </a:r>
            <a:endParaRPr/>
          </a:p>
          <a:p>
            <a:pPr indent="-317500" lvl="2" marL="1371600" rtl="0" algn="l">
              <a:lnSpc>
                <a:spcPct val="100000"/>
              </a:lnSpc>
              <a:spcBef>
                <a:spcPts val="0"/>
              </a:spcBef>
              <a:spcAft>
                <a:spcPts val="0"/>
              </a:spcAft>
              <a:buClr>
                <a:schemeClr val="dk1"/>
              </a:buClr>
              <a:buSzPts val="1400"/>
              <a:buChar char="•"/>
            </a:pPr>
            <a:r>
              <a:rPr lang="en-US"/>
              <a:t>Explain that as children learn more complicated books, there may be an overarching conflict and also smaller conflicts/problems to overcome.</a:t>
            </a:r>
            <a:endParaRPr/>
          </a:p>
          <a:p>
            <a:pPr indent="-279400" lvl="0" marL="457200" rtl="0" algn="l">
              <a:lnSpc>
                <a:spcPct val="100000"/>
              </a:lnSpc>
              <a:spcBef>
                <a:spcPts val="0"/>
              </a:spcBef>
              <a:spcAft>
                <a:spcPts val="0"/>
              </a:spcAft>
              <a:buClr>
                <a:schemeClr val="dk1"/>
              </a:buClr>
              <a:buSzPts val="800"/>
              <a:buChar char="●"/>
            </a:pPr>
            <a:r>
              <a:rPr lang="en-US"/>
              <a:t>If teaching this workshop to </a:t>
            </a:r>
            <a:r>
              <a:rPr b="1" lang="en-US"/>
              <a:t>Multilingual families</a:t>
            </a:r>
            <a:r>
              <a:rPr lang="en-US"/>
              <a:t>:</a:t>
            </a:r>
            <a:endParaRPr/>
          </a:p>
          <a:p>
            <a:pPr indent="-279400" lvl="1" marL="914400" rtl="0" algn="l">
              <a:lnSpc>
                <a:spcPct val="100000"/>
              </a:lnSpc>
              <a:spcBef>
                <a:spcPts val="0"/>
              </a:spcBef>
              <a:spcAft>
                <a:spcPts val="0"/>
              </a:spcAft>
              <a:buClr>
                <a:schemeClr val="dk1"/>
              </a:buClr>
              <a:buSzPts val="800"/>
              <a:buChar char="●"/>
            </a:pPr>
            <a:r>
              <a:rPr lang="en-US"/>
              <a:t>Encourage families to share the story in whatever language feels the most comfortable. </a:t>
            </a:r>
            <a:endParaRPr/>
          </a:p>
          <a:p>
            <a:pPr indent="-279400" lvl="1" marL="914400" rtl="0" algn="l">
              <a:lnSpc>
                <a:spcPct val="100000"/>
              </a:lnSpc>
              <a:spcBef>
                <a:spcPts val="0"/>
              </a:spcBef>
              <a:spcAft>
                <a:spcPts val="0"/>
              </a:spcAft>
              <a:buClr>
                <a:schemeClr val="dk1"/>
              </a:buClr>
              <a:buSzPts val="800"/>
              <a:buChar char="●"/>
            </a:pPr>
            <a:r>
              <a:rPr lang="en-US"/>
              <a:t>Choose a read-aloud book in the dominant language of the families (instead of English) to share. You want families to practice summarizing and not get stuck on constructing meaning from the text. </a:t>
            </a:r>
            <a:endParaRPr/>
          </a:p>
          <a:p>
            <a:pPr indent="-279400" lvl="1" marL="914400" rtl="0" algn="l">
              <a:lnSpc>
                <a:spcPct val="100000"/>
              </a:lnSpc>
              <a:spcBef>
                <a:spcPts val="0"/>
              </a:spcBef>
              <a:spcAft>
                <a:spcPts val="0"/>
              </a:spcAft>
              <a:buClr>
                <a:schemeClr val="dk1"/>
              </a:buClr>
              <a:buSzPts val="800"/>
              <a:buChar char="●"/>
            </a:pPr>
            <a:r>
              <a:rPr lang="en-US"/>
              <a:t>Consider changing the example in the “Share the story” slide to a more culturally relevant fairy tale or fable. If you don’t know, ask! Invite families to tell you a common fable from their culture and work from their example. </a:t>
            </a:r>
            <a:endParaRPr/>
          </a:p>
          <a:p>
            <a:pPr indent="-279400" lvl="0" marL="457200" rtl="0" algn="l">
              <a:lnSpc>
                <a:spcPct val="100000"/>
              </a:lnSpc>
              <a:spcBef>
                <a:spcPts val="0"/>
              </a:spcBef>
              <a:spcAft>
                <a:spcPts val="0"/>
              </a:spcAft>
              <a:buClr>
                <a:schemeClr val="dk1"/>
              </a:buClr>
              <a:buSzPts val="800"/>
              <a:buChar char="●"/>
            </a:pPr>
            <a:r>
              <a:rPr lang="en-US"/>
              <a:t>If families are </a:t>
            </a:r>
            <a:r>
              <a:rPr b="1" lang="en-US"/>
              <a:t>familiar with this workshop</a:t>
            </a:r>
            <a:r>
              <a:rPr lang="en-US"/>
              <a:t>, consider how you might leverage their experience. Ask families to share how they helped their child internalize the steps. Invite them (ahead of time) to model one or more steps, if appropriate. Encourage families to help their child move toward independence by providing less support as their child summarizes the story.</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u="sng"/>
              <a:t>Timing considerations for a 60 min workshop</a:t>
            </a:r>
            <a:endParaRPr u="sng"/>
          </a:p>
          <a:p>
            <a:pPr indent="0" lvl="0" marL="0" rtl="0" algn="l">
              <a:lnSpc>
                <a:spcPct val="100000"/>
              </a:lnSpc>
              <a:spcBef>
                <a:spcPts val="0"/>
              </a:spcBef>
              <a:spcAft>
                <a:spcPts val="0"/>
              </a:spcAft>
              <a:buClr>
                <a:schemeClr val="dk1"/>
              </a:buClr>
              <a:buSzPts val="1400"/>
              <a:buFont typeface="Arial"/>
              <a:buNone/>
            </a:pPr>
            <a:r>
              <a:rPr lang="en-US"/>
              <a:t>Welcome: 10 mins</a:t>
            </a:r>
            <a:endParaRPr/>
          </a:p>
          <a:p>
            <a:pPr indent="0" lvl="0" marL="0" rtl="0" algn="l">
              <a:lnSpc>
                <a:spcPct val="100000"/>
              </a:lnSpc>
              <a:spcBef>
                <a:spcPts val="0"/>
              </a:spcBef>
              <a:spcAft>
                <a:spcPts val="0"/>
              </a:spcAft>
              <a:buClr>
                <a:schemeClr val="dk1"/>
              </a:buClr>
              <a:buSzPts val="1400"/>
              <a:buFont typeface="Arial"/>
              <a:buNone/>
            </a:pPr>
            <a:r>
              <a:rPr lang="en-US"/>
              <a:t>Reading tip: 15-20 mins</a:t>
            </a:r>
            <a:endParaRPr/>
          </a:p>
          <a:p>
            <a:pPr indent="0" lvl="0" marL="0" rtl="0" algn="l">
              <a:lnSpc>
                <a:spcPct val="100000"/>
              </a:lnSpc>
              <a:spcBef>
                <a:spcPts val="0"/>
              </a:spcBef>
              <a:spcAft>
                <a:spcPts val="0"/>
              </a:spcAft>
              <a:buClr>
                <a:schemeClr val="dk1"/>
              </a:buClr>
              <a:buSzPts val="1400"/>
              <a:buFont typeface="Arial"/>
              <a:buNone/>
            </a:pPr>
            <a:r>
              <a:rPr lang="en-US"/>
              <a:t>Practice: 15-20 mins</a:t>
            </a:r>
            <a:endParaRPr/>
          </a:p>
          <a:p>
            <a:pPr indent="0" lvl="0" marL="0" rtl="0" algn="l">
              <a:lnSpc>
                <a:spcPct val="100000"/>
              </a:lnSpc>
              <a:spcBef>
                <a:spcPts val="0"/>
              </a:spcBef>
              <a:spcAft>
                <a:spcPts val="0"/>
              </a:spcAft>
              <a:buClr>
                <a:schemeClr val="dk1"/>
              </a:buClr>
              <a:buSzPts val="1400"/>
              <a:buFont typeface="Arial"/>
              <a:buNone/>
            </a:pPr>
            <a:r>
              <a:rPr lang="en-US"/>
              <a:t>Reflection and updates: 10 mins</a:t>
            </a:r>
            <a:endParaRPr/>
          </a:p>
          <a:p>
            <a:pPr indent="-228600" lvl="0" marL="45720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SzPts val="1400"/>
              <a:buNone/>
            </a:pPr>
            <a:r>
              <a:rPr lang="en-US"/>
              <a:t>After you use these materials, we want to hear your feedback! Fill out the Family Workshop Facilitator Feedback Form at </a:t>
            </a:r>
            <a:r>
              <a:rPr lang="en-US" u="sng">
                <a:solidFill>
                  <a:schemeClr val="hlink"/>
                </a:solidFill>
                <a:hlinkClick r:id="rId2"/>
              </a:rPr>
              <a:t>https://bit.ly/SBCfeedbackform</a:t>
            </a:r>
            <a:r>
              <a:rPr lang="en-US"/>
              <a:t>.  </a:t>
            </a:r>
            <a:endParaRPr/>
          </a:p>
        </p:txBody>
      </p:sp>
      <p:sp>
        <p:nvSpPr>
          <p:cNvPr id="1360" name="Google Shape;1360;p1: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8" name="Shape 1458"/>
        <p:cNvGrpSpPr/>
        <p:nvPr/>
      </p:nvGrpSpPr>
      <p:grpSpPr>
        <a:xfrm>
          <a:off x="0" y="0"/>
          <a:ext cx="0" cy="0"/>
          <a:chOff x="0" y="0"/>
          <a:chExt cx="0" cy="0"/>
        </a:xfrm>
      </p:grpSpPr>
      <p:sp>
        <p:nvSpPr>
          <p:cNvPr id="1459" name="Google Shape;1459;p11:notes"/>
          <p:cNvSpPr/>
          <p:nvPr>
            <p:ph idx="2" type="sldImg"/>
          </p:nvPr>
        </p:nvSpPr>
        <p:spPr>
          <a:xfrm>
            <a:off x="35337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0" name="Google Shape;1460;p11: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95250" lvl="0" marL="171450" rtl="0" algn="l">
              <a:lnSpc>
                <a:spcPct val="100000"/>
              </a:lnSpc>
              <a:spcBef>
                <a:spcPts val="0"/>
              </a:spcBef>
              <a:spcAft>
                <a:spcPts val="0"/>
              </a:spcAft>
              <a:buClr>
                <a:schemeClr val="dk1"/>
              </a:buClr>
              <a:buSzPts val="1200"/>
              <a:buFont typeface="Arial"/>
              <a:buNone/>
            </a:pPr>
            <a:r>
              <a:t/>
            </a:r>
            <a:endParaRPr b="0" i="0" sz="1200" u="none">
              <a:solidFill>
                <a:schemeClr val="dk1"/>
              </a:solidFill>
              <a:latin typeface="Calibri"/>
              <a:ea typeface="Calibri"/>
              <a:cs typeface="Calibri"/>
              <a:sym typeface="Calibri"/>
            </a:endParaRPr>
          </a:p>
          <a:p>
            <a:pPr indent="-279400" lvl="0" marL="457200" rtl="0" algn="l">
              <a:lnSpc>
                <a:spcPct val="100000"/>
              </a:lnSpc>
              <a:spcBef>
                <a:spcPts val="0"/>
              </a:spcBef>
              <a:spcAft>
                <a:spcPts val="0"/>
              </a:spcAft>
              <a:buClr>
                <a:schemeClr val="dk1"/>
              </a:buClr>
              <a:buSzPts val="800"/>
              <a:buFont typeface="Calibri"/>
              <a:buChar char="●"/>
            </a:pPr>
            <a:r>
              <a:rPr b="0" i="0" lang="en-US" sz="1200" u="none">
                <a:solidFill>
                  <a:schemeClr val="dk1"/>
                </a:solidFill>
                <a:latin typeface="Calibri"/>
                <a:ea typeface="Calibri"/>
                <a:cs typeface="Calibri"/>
                <a:sym typeface="Calibri"/>
              </a:rPr>
              <a:t>Provide families with a </a:t>
            </a:r>
            <a:r>
              <a:rPr b="1" i="0" lang="en-US" sz="1200" u="none">
                <a:solidFill>
                  <a:schemeClr val="dk1"/>
                </a:solidFill>
                <a:latin typeface="Calibri"/>
                <a:ea typeface="Calibri"/>
                <a:cs typeface="Calibri"/>
                <a:sym typeface="Calibri"/>
              </a:rPr>
              <a:t>quick model </a:t>
            </a:r>
            <a:r>
              <a:rPr b="0" i="0" lang="en-US" sz="1200" u="none">
                <a:solidFill>
                  <a:schemeClr val="dk1"/>
                </a:solidFill>
                <a:latin typeface="Calibri"/>
                <a:ea typeface="Calibri"/>
                <a:cs typeface="Calibri"/>
                <a:sym typeface="Calibri"/>
              </a:rPr>
              <a:t>using a commonly known story. </a:t>
            </a:r>
            <a:endParaRPr/>
          </a:p>
          <a:p>
            <a:pPr indent="-279400" lvl="0" marL="457200" marR="0" rtl="0" algn="l">
              <a:lnSpc>
                <a:spcPct val="100000"/>
              </a:lnSpc>
              <a:spcBef>
                <a:spcPts val="0"/>
              </a:spcBef>
              <a:spcAft>
                <a:spcPts val="0"/>
              </a:spcAft>
              <a:buClr>
                <a:schemeClr val="dk1"/>
              </a:buClr>
              <a:buSzPts val="800"/>
              <a:buFont typeface="Calibri"/>
              <a:buChar char="●"/>
            </a:pPr>
            <a:r>
              <a:rPr b="0" i="0" lang="en-US" sz="1200" u="none">
                <a:solidFill>
                  <a:schemeClr val="dk1"/>
                </a:solidFill>
                <a:latin typeface="Calibri"/>
                <a:ea typeface="Calibri"/>
                <a:cs typeface="Calibri"/>
                <a:sym typeface="Calibri"/>
              </a:rPr>
              <a:t>Note: This slide can be used instead of or in addition to the modeling video (if applicable)</a:t>
            </a:r>
            <a:endParaRPr/>
          </a:p>
          <a:p>
            <a:pPr indent="-279400" lvl="0" marL="457200" rtl="0" algn="l">
              <a:lnSpc>
                <a:spcPct val="100000"/>
              </a:lnSpc>
              <a:spcBef>
                <a:spcPts val="0"/>
              </a:spcBef>
              <a:spcAft>
                <a:spcPts val="0"/>
              </a:spcAft>
              <a:buClr>
                <a:schemeClr val="dk1"/>
              </a:buClr>
              <a:buSzPts val="800"/>
              <a:buFont typeface="Calibri"/>
              <a:buChar char="●"/>
            </a:pPr>
            <a:r>
              <a:rPr i="1" lang="en-US"/>
              <a:t>►Multilingual families more specifically:</a:t>
            </a:r>
            <a:r>
              <a:rPr lang="en-US"/>
              <a:t> Consider changing this slide ahead of time to be more culturally relevant to your families.</a:t>
            </a:r>
            <a:endParaRPr/>
          </a:p>
          <a:p>
            <a:pPr indent="0" lvl="0" marL="45720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Clr>
                <a:schemeClr val="dk1"/>
              </a:buClr>
              <a:buSzPts val="1200"/>
              <a:buFont typeface="Calibri"/>
              <a:buNone/>
            </a:pPr>
            <a:r>
              <a:t/>
            </a:r>
            <a:endParaRPr b="0" i="0" sz="1200" u="sng">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Calibri"/>
              <a:buNone/>
            </a:pPr>
            <a:r>
              <a:t/>
            </a:r>
            <a:endParaRPr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7" name="Shape 1467"/>
        <p:cNvGrpSpPr/>
        <p:nvPr/>
      </p:nvGrpSpPr>
      <p:grpSpPr>
        <a:xfrm>
          <a:off x="0" y="0"/>
          <a:ext cx="0" cy="0"/>
          <a:chOff x="0" y="0"/>
          <a:chExt cx="0" cy="0"/>
        </a:xfrm>
      </p:grpSpPr>
      <p:sp>
        <p:nvSpPr>
          <p:cNvPr id="1468" name="Google Shape;1468;p12:notes"/>
          <p:cNvSpPr/>
          <p:nvPr>
            <p:ph idx="2" type="sldImg"/>
          </p:nvPr>
        </p:nvSpPr>
        <p:spPr>
          <a:xfrm>
            <a:off x="3533775" y="93663"/>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9" name="Google Shape;1469;p12: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95250" lvl="0" marL="171450" rtl="0" algn="l">
              <a:lnSpc>
                <a:spcPct val="100000"/>
              </a:lnSpc>
              <a:spcBef>
                <a:spcPts val="0"/>
              </a:spcBef>
              <a:spcAft>
                <a:spcPts val="0"/>
              </a:spcAft>
              <a:buClr>
                <a:schemeClr val="dk1"/>
              </a:buClr>
              <a:buSzPts val="1200"/>
              <a:buFont typeface="Arial"/>
              <a:buNone/>
            </a:pPr>
            <a:r>
              <a:t/>
            </a:r>
            <a:endParaRPr b="0" i="0" sz="1200" u="none">
              <a:solidFill>
                <a:schemeClr val="dk1"/>
              </a:solidFill>
              <a:latin typeface="Calibri"/>
              <a:ea typeface="Calibri"/>
              <a:cs typeface="Calibri"/>
              <a:sym typeface="Calibri"/>
            </a:endParaRPr>
          </a:p>
          <a:p>
            <a:pPr indent="-279400" lvl="0" marL="457200" rtl="0" algn="l">
              <a:lnSpc>
                <a:spcPct val="100000"/>
              </a:lnSpc>
              <a:spcBef>
                <a:spcPts val="0"/>
              </a:spcBef>
              <a:spcAft>
                <a:spcPts val="0"/>
              </a:spcAft>
              <a:buClr>
                <a:schemeClr val="dk1"/>
              </a:buClr>
              <a:buSzPts val="800"/>
              <a:buFont typeface="Calibri"/>
              <a:buChar char="●"/>
            </a:pPr>
            <a:r>
              <a:rPr b="0" i="0" lang="en-US" sz="1200" u="none">
                <a:solidFill>
                  <a:schemeClr val="dk1"/>
                </a:solidFill>
                <a:latin typeface="Calibri"/>
                <a:ea typeface="Calibri"/>
                <a:cs typeface="Calibri"/>
                <a:sym typeface="Calibri"/>
              </a:rPr>
              <a:t>Provide families with a </a:t>
            </a:r>
            <a:r>
              <a:rPr b="1" i="0" lang="en-US" sz="1200" u="none">
                <a:solidFill>
                  <a:schemeClr val="dk1"/>
                </a:solidFill>
                <a:latin typeface="Calibri"/>
                <a:ea typeface="Calibri"/>
                <a:cs typeface="Calibri"/>
                <a:sym typeface="Calibri"/>
              </a:rPr>
              <a:t>quick model </a:t>
            </a:r>
            <a:r>
              <a:rPr b="0" i="0" lang="en-US" sz="1200" u="none">
                <a:solidFill>
                  <a:schemeClr val="dk1"/>
                </a:solidFill>
                <a:latin typeface="Calibri"/>
                <a:ea typeface="Calibri"/>
                <a:cs typeface="Calibri"/>
                <a:sym typeface="Calibri"/>
              </a:rPr>
              <a:t>using a commonly known story. </a:t>
            </a:r>
            <a:endParaRPr/>
          </a:p>
          <a:p>
            <a:pPr indent="-279400" lvl="0" marL="457200" marR="0" rtl="0" algn="l">
              <a:lnSpc>
                <a:spcPct val="100000"/>
              </a:lnSpc>
              <a:spcBef>
                <a:spcPts val="0"/>
              </a:spcBef>
              <a:spcAft>
                <a:spcPts val="0"/>
              </a:spcAft>
              <a:buClr>
                <a:schemeClr val="dk1"/>
              </a:buClr>
              <a:buSzPts val="800"/>
              <a:buFont typeface="Calibri"/>
              <a:buChar char="●"/>
            </a:pPr>
            <a:r>
              <a:rPr b="0" i="0" lang="en-US" sz="1200" u="none">
                <a:solidFill>
                  <a:schemeClr val="dk1"/>
                </a:solidFill>
                <a:latin typeface="Calibri"/>
                <a:ea typeface="Calibri"/>
                <a:cs typeface="Calibri"/>
                <a:sym typeface="Calibri"/>
              </a:rPr>
              <a:t>Note: This slide can be used instead of or in addition to the modeling video (if applicable)</a:t>
            </a:r>
            <a:endParaRPr/>
          </a:p>
          <a:p>
            <a:pPr indent="-279400" lvl="0" marL="457200" rtl="0" algn="l">
              <a:lnSpc>
                <a:spcPct val="100000"/>
              </a:lnSpc>
              <a:spcBef>
                <a:spcPts val="0"/>
              </a:spcBef>
              <a:spcAft>
                <a:spcPts val="0"/>
              </a:spcAft>
              <a:buClr>
                <a:schemeClr val="dk1"/>
              </a:buClr>
              <a:buSzPts val="800"/>
              <a:buFont typeface="Calibri"/>
              <a:buChar char="●"/>
            </a:pPr>
            <a:r>
              <a:rPr i="1" lang="en-US"/>
              <a:t>►Multilingual families more specifically:</a:t>
            </a:r>
            <a:r>
              <a:rPr lang="en-US"/>
              <a:t> Consider changing this slide ahead of time to be more culturally relevant to your families.</a:t>
            </a:r>
            <a:endParaRPr/>
          </a:p>
          <a:p>
            <a:pPr indent="0" lvl="0" marL="45720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Clr>
                <a:schemeClr val="dk1"/>
              </a:buClr>
              <a:buSzPts val="1200"/>
              <a:buFont typeface="Calibri"/>
              <a:buNone/>
            </a:pPr>
            <a:r>
              <a:t/>
            </a:r>
            <a:endParaRPr b="0" i="0" sz="1200" u="sng">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Calibri"/>
              <a:buNone/>
            </a:pPr>
            <a:r>
              <a:t/>
            </a:r>
            <a:endParaRPr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7" name="Shape 1477"/>
        <p:cNvGrpSpPr/>
        <p:nvPr/>
      </p:nvGrpSpPr>
      <p:grpSpPr>
        <a:xfrm>
          <a:off x="0" y="0"/>
          <a:ext cx="0" cy="0"/>
          <a:chOff x="0" y="0"/>
          <a:chExt cx="0" cy="0"/>
        </a:xfrm>
      </p:grpSpPr>
      <p:sp>
        <p:nvSpPr>
          <p:cNvPr id="1478" name="Google Shape;1478;p13: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228600" lvl="0" marL="45720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279400" lvl="0" marL="457200" marR="0" rtl="0" algn="l">
              <a:lnSpc>
                <a:spcPct val="100000"/>
              </a:lnSpc>
              <a:spcBef>
                <a:spcPts val="0"/>
              </a:spcBef>
              <a:spcAft>
                <a:spcPts val="0"/>
              </a:spcAft>
              <a:buSzPts val="800"/>
              <a:buChar char="●"/>
            </a:pPr>
            <a:r>
              <a:rPr b="1" lang="en-US"/>
              <a:t>Play the video (4 min) and ask families to highlight some of the things they saw the father doing. </a:t>
            </a:r>
            <a:endParaRPr/>
          </a:p>
          <a:p>
            <a:pPr indent="-279400" lvl="0" marL="457200" marR="0" rtl="0" algn="l">
              <a:lnSpc>
                <a:spcPct val="100000"/>
              </a:lnSpc>
              <a:spcBef>
                <a:spcPts val="0"/>
              </a:spcBef>
              <a:spcAft>
                <a:spcPts val="0"/>
              </a:spcAft>
              <a:buSzPts val="800"/>
              <a:buChar char="●"/>
            </a:pPr>
            <a:r>
              <a:rPr lang="en-US"/>
              <a:t>Note: Video is available in English only.</a:t>
            </a:r>
            <a:endParaRPr/>
          </a:p>
          <a:p>
            <a:pPr indent="0" lvl="0" marL="0" marR="0" rtl="0" algn="l">
              <a:lnSpc>
                <a:spcPct val="100000"/>
              </a:lnSpc>
              <a:spcBef>
                <a:spcPts val="0"/>
              </a:spcBef>
              <a:spcAft>
                <a:spcPts val="0"/>
              </a:spcAft>
              <a:buClr>
                <a:schemeClr val="dk1"/>
              </a:buClr>
              <a:buSzPts val="1200"/>
              <a:buFont typeface="Calibri"/>
              <a:buNone/>
            </a:pPr>
            <a:r>
              <a:t/>
            </a:r>
            <a:endParaRPr b="0"/>
          </a:p>
        </p:txBody>
      </p:sp>
      <p:sp>
        <p:nvSpPr>
          <p:cNvPr id="1479" name="Google Shape;1479;p13:notes"/>
          <p:cNvSpPr/>
          <p:nvPr>
            <p:ph idx="2" type="sldImg"/>
          </p:nvPr>
        </p:nvSpPr>
        <p:spPr>
          <a:xfrm>
            <a:off x="3533775" y="115888"/>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6" name="Shape 1486"/>
        <p:cNvGrpSpPr/>
        <p:nvPr/>
      </p:nvGrpSpPr>
      <p:grpSpPr>
        <a:xfrm>
          <a:off x="0" y="0"/>
          <a:ext cx="0" cy="0"/>
          <a:chOff x="0" y="0"/>
          <a:chExt cx="0" cy="0"/>
        </a:xfrm>
      </p:grpSpPr>
      <p:sp>
        <p:nvSpPr>
          <p:cNvPr id="1487" name="Google Shape;1487;p14:notes"/>
          <p:cNvSpPr/>
          <p:nvPr>
            <p:ph idx="2" type="sldImg"/>
          </p:nvPr>
        </p:nvSpPr>
        <p:spPr>
          <a:xfrm>
            <a:off x="3533775" y="115888"/>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8" name="Google Shape;1488;p14: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95250" lvl="0" marL="171450" rtl="0" algn="l">
              <a:lnSpc>
                <a:spcPct val="100000"/>
              </a:lnSpc>
              <a:spcBef>
                <a:spcPts val="0"/>
              </a:spcBef>
              <a:spcAft>
                <a:spcPts val="0"/>
              </a:spcAft>
              <a:buClr>
                <a:schemeClr val="dk1"/>
              </a:buClr>
              <a:buSzPts val="1200"/>
              <a:buFont typeface="Arial"/>
              <a:buNone/>
            </a:pPr>
            <a:r>
              <a:t/>
            </a:r>
            <a:endParaRPr b="0" i="0" sz="1200" u="none">
              <a:solidFill>
                <a:schemeClr val="dk1"/>
              </a:solidFill>
              <a:latin typeface="Calibri"/>
              <a:ea typeface="Calibri"/>
              <a:cs typeface="Calibri"/>
              <a:sym typeface="Calibri"/>
            </a:endParaRPr>
          </a:p>
          <a:p>
            <a:pPr indent="-279400" lvl="0" marL="457200" rtl="0" algn="l">
              <a:lnSpc>
                <a:spcPct val="100000"/>
              </a:lnSpc>
              <a:spcBef>
                <a:spcPts val="0"/>
              </a:spcBef>
              <a:spcAft>
                <a:spcPts val="0"/>
              </a:spcAft>
              <a:buClr>
                <a:schemeClr val="dk1"/>
              </a:buClr>
              <a:buSzPts val="800"/>
              <a:buFont typeface="Calibri"/>
              <a:buChar char="●"/>
            </a:pPr>
            <a:r>
              <a:rPr b="1" i="0" lang="en-US" sz="1200" u="none">
                <a:solidFill>
                  <a:schemeClr val="dk1"/>
                </a:solidFill>
                <a:latin typeface="Calibri"/>
                <a:ea typeface="Calibri"/>
                <a:cs typeface="Calibri"/>
                <a:sym typeface="Calibri"/>
              </a:rPr>
              <a:t>Lead guided practice. </a:t>
            </a:r>
            <a:endParaRPr b="0" i="0" sz="1200" u="none">
              <a:solidFill>
                <a:schemeClr val="dk1"/>
              </a:solidFill>
              <a:latin typeface="Calibri"/>
              <a:ea typeface="Calibri"/>
              <a:cs typeface="Calibri"/>
              <a:sym typeface="Calibri"/>
            </a:endParaRPr>
          </a:p>
          <a:p>
            <a:pPr indent="-279400" lvl="1" marL="914400" rtl="0" algn="l">
              <a:lnSpc>
                <a:spcPct val="100000"/>
              </a:lnSpc>
              <a:spcBef>
                <a:spcPts val="0"/>
              </a:spcBef>
              <a:spcAft>
                <a:spcPts val="0"/>
              </a:spcAft>
              <a:buClr>
                <a:schemeClr val="dk1"/>
              </a:buClr>
              <a:buSzPts val="800"/>
              <a:buFont typeface="Calibri"/>
              <a:buChar char="●"/>
            </a:pPr>
            <a:r>
              <a:rPr b="1" i="0" lang="en-US" sz="1200" u="none">
                <a:solidFill>
                  <a:schemeClr val="dk1"/>
                </a:solidFill>
                <a:latin typeface="Calibri"/>
                <a:ea typeface="Calibri"/>
                <a:cs typeface="Calibri"/>
                <a:sym typeface="Calibri"/>
              </a:rPr>
              <a:t>Read </a:t>
            </a:r>
            <a:r>
              <a:rPr b="0" i="0" lang="en-US" sz="1200" u="none">
                <a:solidFill>
                  <a:schemeClr val="dk1"/>
                </a:solidFill>
                <a:latin typeface="Calibri"/>
                <a:ea typeface="Calibri"/>
                <a:cs typeface="Calibri"/>
                <a:sym typeface="Calibri"/>
              </a:rPr>
              <a:t>a short book aloud or brainstorm a story or movie the group knows well.</a:t>
            </a:r>
            <a:endParaRPr/>
          </a:p>
          <a:p>
            <a:pPr indent="-279400" lvl="1" marL="914400" rtl="0" algn="l">
              <a:lnSpc>
                <a:spcPct val="100000"/>
              </a:lnSpc>
              <a:spcBef>
                <a:spcPts val="0"/>
              </a:spcBef>
              <a:spcAft>
                <a:spcPts val="0"/>
              </a:spcAft>
              <a:buClr>
                <a:schemeClr val="dk1"/>
              </a:buClr>
              <a:buSzPts val="800"/>
              <a:buFont typeface="Calibri"/>
              <a:buChar char="●"/>
            </a:pPr>
            <a:r>
              <a:rPr b="0" i="0" lang="en-US" sz="1200" u="none">
                <a:solidFill>
                  <a:schemeClr val="dk1"/>
                </a:solidFill>
                <a:latin typeface="Calibri"/>
                <a:ea typeface="Calibri"/>
                <a:cs typeface="Calibri"/>
                <a:sym typeface="Calibri"/>
              </a:rPr>
              <a:t>Invite families to practice with their child (or their table group) using their hand to summarize. Debrief as a group after each finger (or after the whole hand)</a:t>
            </a:r>
            <a:endParaRPr/>
          </a:p>
          <a:p>
            <a:pPr indent="-279400" lvl="0" marL="457200" rtl="0" algn="l">
              <a:lnSpc>
                <a:spcPct val="100000"/>
              </a:lnSpc>
              <a:spcBef>
                <a:spcPts val="0"/>
              </a:spcBef>
              <a:spcAft>
                <a:spcPts val="0"/>
              </a:spcAft>
              <a:buClr>
                <a:schemeClr val="dk1"/>
              </a:buClr>
              <a:buSzPts val="800"/>
              <a:buFont typeface="Calibri"/>
              <a:buChar char="●"/>
            </a:pPr>
            <a:r>
              <a:rPr b="0" i="0" lang="en-US" sz="1200" u="none">
                <a:solidFill>
                  <a:schemeClr val="dk1"/>
                </a:solidFill>
                <a:latin typeface="Calibri"/>
                <a:ea typeface="Calibri"/>
                <a:cs typeface="Calibri"/>
                <a:sym typeface="Calibri"/>
              </a:rPr>
              <a:t>If applicable, explain how this tip can work with longer books. (see side panel)</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8" name="Shape 1498"/>
        <p:cNvGrpSpPr/>
        <p:nvPr/>
      </p:nvGrpSpPr>
      <p:grpSpPr>
        <a:xfrm>
          <a:off x="0" y="0"/>
          <a:ext cx="0" cy="0"/>
          <a:chOff x="0" y="0"/>
          <a:chExt cx="0" cy="0"/>
        </a:xfrm>
      </p:grpSpPr>
      <p:sp>
        <p:nvSpPr>
          <p:cNvPr id="1499" name="Google Shape;1499;p15: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a:p>
            <a:pPr indent="-304800" lvl="0" marL="457200" rtl="0" algn="l">
              <a:lnSpc>
                <a:spcPct val="100000"/>
              </a:lnSpc>
              <a:spcBef>
                <a:spcPts val="0"/>
              </a:spcBef>
              <a:spcAft>
                <a:spcPts val="0"/>
              </a:spcAft>
              <a:buClr>
                <a:schemeClr val="dk1"/>
              </a:buClr>
              <a:buSzPts val="1200"/>
              <a:buFont typeface="Calibri"/>
              <a:buChar char="•"/>
            </a:pPr>
            <a:r>
              <a:rPr lang="en-US"/>
              <a:t>Remind families that the </a:t>
            </a:r>
            <a:r>
              <a:rPr b="1" lang="en-US"/>
              <a:t>at-home reading coach always asks questions! </a:t>
            </a:r>
            <a:endParaRPr/>
          </a:p>
          <a:p>
            <a:pPr indent="-304800" lvl="1" marL="914400" rtl="0" algn="l">
              <a:lnSpc>
                <a:spcPct val="100000"/>
              </a:lnSpc>
              <a:spcBef>
                <a:spcPts val="0"/>
              </a:spcBef>
              <a:spcAft>
                <a:spcPts val="0"/>
              </a:spcAft>
              <a:buClr>
                <a:schemeClr val="dk1"/>
              </a:buClr>
              <a:buSzPts val="1200"/>
              <a:buFont typeface="Calibri"/>
              <a:buChar char="•"/>
            </a:pPr>
            <a:r>
              <a:rPr lang="en-US"/>
              <a:t>► </a:t>
            </a:r>
            <a:r>
              <a:rPr i="1" lang="en-US"/>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indent="-304800" lvl="2" marL="1371600" rtl="0" algn="l">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indent="-304800" lvl="2" marL="1371600" rtl="0" algn="l">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indent="-304800" lvl="2" marL="1371600" rtl="0" algn="l">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indent="-317500" lvl="0" marL="457200" rtl="0" algn="l">
              <a:lnSpc>
                <a:spcPct val="100000"/>
              </a:lnSpc>
              <a:spcBef>
                <a:spcPts val="0"/>
              </a:spcBef>
              <a:spcAft>
                <a:spcPts val="0"/>
              </a:spcAft>
              <a:buClr>
                <a:schemeClr val="dk1"/>
              </a:buClr>
              <a:buSzPts val="1400"/>
              <a:buChar char="•"/>
            </a:pPr>
            <a:r>
              <a:rPr b="1" lang="en-US"/>
              <a:t>Use this slide to ensure that families have some questions they can ask during practice time.</a:t>
            </a:r>
            <a:endParaRPr b="1"/>
          </a:p>
          <a:p>
            <a:pPr indent="-317500" lvl="1" marL="914400" rtl="0" algn="l">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and/or ask families to share other questions they have written down throughout the workshop.</a:t>
            </a:r>
            <a:endParaRPr/>
          </a:p>
          <a:p>
            <a:pPr indent="-317500" lvl="1" marL="914400" rtl="0" algn="l">
              <a:lnSpc>
                <a:spcPct val="100000"/>
              </a:lnSpc>
              <a:spcBef>
                <a:spcPts val="0"/>
              </a:spcBef>
              <a:spcAft>
                <a:spcPts val="0"/>
              </a:spcAft>
              <a:buClr>
                <a:schemeClr val="dk1"/>
              </a:buClr>
              <a:buSzPts val="1400"/>
              <a:buChar char="•"/>
            </a:pPr>
            <a:r>
              <a:rPr lang="en-US"/>
              <a:t>There are also sample questions on the Reading Tip Sheet.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u="sng"/>
              <a:t>Sample script</a:t>
            </a:r>
            <a:endParaRPr/>
          </a:p>
          <a:p>
            <a:pPr indent="0" lvl="0" marL="0" rtl="0" algn="l">
              <a:lnSpc>
                <a:spcPct val="100000"/>
              </a:lnSpc>
              <a:spcBef>
                <a:spcPts val="0"/>
              </a:spcBef>
              <a:spcAft>
                <a:spcPts val="0"/>
              </a:spcAft>
              <a:buSzPts val="1400"/>
              <a:buNone/>
            </a:pPr>
            <a:r>
              <a:rPr i="1" lang="en-US"/>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summarize the story by using their hand to understand how parts fit together.</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u="sng"/>
              <a:t>Sample script in Spanish</a:t>
            </a:r>
            <a:endParaRPr/>
          </a:p>
          <a:p>
            <a:pPr indent="0" lvl="0" marL="0" rtl="0" algn="l">
              <a:lnSpc>
                <a:spcPct val="100000"/>
              </a:lnSpc>
              <a:spcBef>
                <a:spcPts val="0"/>
              </a:spcBef>
              <a:spcAft>
                <a:spcPts val="0"/>
              </a:spcAft>
              <a:buSzPts val="1400"/>
              <a:buNone/>
            </a:pPr>
            <a:r>
              <a:rPr i="1" lang="en-US"/>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hacer un sumario del cuento usando su mano para entender cómo las partes se complementan juntas.</a:t>
            </a:r>
            <a:endParaRPr/>
          </a:p>
          <a:p>
            <a:pPr indent="0" lvl="0" marL="0" marR="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400"/>
              <a:buNone/>
            </a:pPr>
            <a:r>
              <a:t/>
            </a:r>
            <a:endParaRPr/>
          </a:p>
        </p:txBody>
      </p:sp>
      <p:sp>
        <p:nvSpPr>
          <p:cNvPr id="1500" name="Google Shape;1500;p15: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8" name="Shape 1508"/>
        <p:cNvGrpSpPr/>
        <p:nvPr/>
      </p:nvGrpSpPr>
      <p:grpSpPr>
        <a:xfrm>
          <a:off x="0" y="0"/>
          <a:ext cx="0" cy="0"/>
          <a:chOff x="0" y="0"/>
          <a:chExt cx="0" cy="0"/>
        </a:xfrm>
      </p:grpSpPr>
      <p:sp>
        <p:nvSpPr>
          <p:cNvPr id="1509" name="Google Shape;1509;p16: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t/>
            </a:r>
            <a:endParaRPr/>
          </a:p>
          <a:p>
            <a:pPr indent="-304800" lvl="0" marL="457200" rtl="0" algn="l">
              <a:lnSpc>
                <a:spcPct val="100000"/>
              </a:lnSpc>
              <a:spcBef>
                <a:spcPts val="0"/>
              </a:spcBef>
              <a:spcAft>
                <a:spcPts val="0"/>
              </a:spcAft>
              <a:buClr>
                <a:schemeClr val="dk1"/>
              </a:buClr>
              <a:buSzPts val="1200"/>
              <a:buFont typeface="Calibri"/>
              <a:buChar char="•"/>
            </a:pPr>
            <a:r>
              <a:rPr lang="en-US"/>
              <a:t>Remind families that the </a:t>
            </a:r>
            <a:r>
              <a:rPr b="1" lang="en-US"/>
              <a:t>at-home reading coach always asks questions! </a:t>
            </a:r>
            <a:endParaRPr/>
          </a:p>
          <a:p>
            <a:pPr indent="-304800" lvl="1" marL="914400" rtl="0" algn="l">
              <a:lnSpc>
                <a:spcPct val="100000"/>
              </a:lnSpc>
              <a:spcBef>
                <a:spcPts val="0"/>
              </a:spcBef>
              <a:spcAft>
                <a:spcPts val="0"/>
              </a:spcAft>
              <a:buClr>
                <a:schemeClr val="dk1"/>
              </a:buClr>
              <a:buSzPts val="1200"/>
              <a:buFont typeface="Calibri"/>
              <a:buChar char="•"/>
            </a:pPr>
            <a:r>
              <a:rPr lang="en-US"/>
              <a:t>► </a:t>
            </a:r>
            <a:r>
              <a:rPr i="1" lang="en-US"/>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indent="-304800" lvl="2" marL="1371600" rtl="0" algn="l">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indent="-304800" lvl="2" marL="1371600" rtl="0" algn="l">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indent="-304800" lvl="2" marL="1371600" rtl="0" algn="l">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indent="-317500" lvl="0" marL="457200" rtl="0" algn="l">
              <a:lnSpc>
                <a:spcPct val="100000"/>
              </a:lnSpc>
              <a:spcBef>
                <a:spcPts val="0"/>
              </a:spcBef>
              <a:spcAft>
                <a:spcPts val="0"/>
              </a:spcAft>
              <a:buClr>
                <a:schemeClr val="dk1"/>
              </a:buClr>
              <a:buSzPts val="1400"/>
              <a:buChar char="•"/>
            </a:pPr>
            <a:r>
              <a:rPr b="1" lang="en-US"/>
              <a:t>Use this slide to ensure that families have some questions they can ask during practice time.</a:t>
            </a:r>
            <a:endParaRPr b="1"/>
          </a:p>
          <a:p>
            <a:pPr indent="-317500" lvl="1" marL="914400" rtl="0" algn="l">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and/or ask families to share other questions they have written down throughout the workshop.</a:t>
            </a:r>
            <a:endParaRPr/>
          </a:p>
          <a:p>
            <a:pPr indent="-317500" lvl="1" marL="914400" rtl="0" algn="l">
              <a:lnSpc>
                <a:spcPct val="100000"/>
              </a:lnSpc>
              <a:spcBef>
                <a:spcPts val="0"/>
              </a:spcBef>
              <a:spcAft>
                <a:spcPts val="0"/>
              </a:spcAft>
              <a:buClr>
                <a:schemeClr val="dk1"/>
              </a:buClr>
              <a:buSzPts val="1400"/>
              <a:buChar char="•"/>
            </a:pPr>
            <a:r>
              <a:rPr lang="en-US"/>
              <a:t>There are also sample questions on the Reading Tip Sheet.</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a:t>
            </a:r>
            <a:endParaRPr/>
          </a:p>
          <a:p>
            <a:pPr indent="0" lvl="0" marL="0" rtl="0" algn="l">
              <a:lnSpc>
                <a:spcPct val="100000"/>
              </a:lnSpc>
              <a:spcBef>
                <a:spcPts val="0"/>
              </a:spcBef>
              <a:spcAft>
                <a:spcPts val="0"/>
              </a:spcAft>
              <a:buClr>
                <a:schemeClr val="dk1"/>
              </a:buClr>
              <a:buSzPts val="1100"/>
              <a:buFont typeface="Arial"/>
              <a:buNone/>
            </a:pPr>
            <a:r>
              <a:rPr i="1" lang="en-US"/>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summarize the story by using their hand to understand how parts fit together.</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 in Spanish</a:t>
            </a:r>
            <a:endParaRPr/>
          </a:p>
          <a:p>
            <a:pPr indent="0" lvl="0" marL="0" rtl="0" algn="l">
              <a:lnSpc>
                <a:spcPct val="100000"/>
              </a:lnSpc>
              <a:spcBef>
                <a:spcPts val="0"/>
              </a:spcBef>
              <a:spcAft>
                <a:spcPts val="0"/>
              </a:spcAft>
              <a:buClr>
                <a:schemeClr val="dk1"/>
              </a:buClr>
              <a:buSzPts val="1100"/>
              <a:buFont typeface="Arial"/>
              <a:buNone/>
            </a:pPr>
            <a:r>
              <a:rPr i="1" lang="en-US"/>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hacer un sumario del cuento usando su mano para entender cómo las partes se complementan juntas.</a:t>
            </a:r>
            <a:endParaRPr/>
          </a:p>
          <a:p>
            <a:pPr indent="-228600" lvl="0" marL="457200" rtl="0" algn="l">
              <a:lnSpc>
                <a:spcPct val="100000"/>
              </a:lnSpc>
              <a:spcBef>
                <a:spcPts val="0"/>
              </a:spcBef>
              <a:spcAft>
                <a:spcPts val="0"/>
              </a:spcAft>
              <a:buSzPts val="1400"/>
              <a:buNone/>
            </a:pPr>
            <a:r>
              <a:t/>
            </a:r>
            <a:endParaRPr/>
          </a:p>
        </p:txBody>
      </p:sp>
      <p:sp>
        <p:nvSpPr>
          <p:cNvPr id="1510" name="Google Shape;1510;p16: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7" name="Shape 1517"/>
        <p:cNvGrpSpPr/>
        <p:nvPr/>
      </p:nvGrpSpPr>
      <p:grpSpPr>
        <a:xfrm>
          <a:off x="0" y="0"/>
          <a:ext cx="0" cy="0"/>
          <a:chOff x="0" y="0"/>
          <a:chExt cx="0" cy="0"/>
        </a:xfrm>
      </p:grpSpPr>
      <p:sp>
        <p:nvSpPr>
          <p:cNvPr id="1518" name="Google Shape;1518;p17:notes"/>
          <p:cNvSpPr/>
          <p:nvPr>
            <p:ph idx="2" type="sldImg"/>
          </p:nvPr>
        </p:nvSpPr>
        <p:spPr>
          <a:xfrm>
            <a:off x="130629" y="10556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9" name="Google Shape;1519;p17: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200"/>
              <a:buFont typeface="Calibri"/>
              <a:buNone/>
            </a:pPr>
            <a:r>
              <a:t/>
            </a:r>
            <a:endParaRPr b="1"/>
          </a:p>
          <a:p>
            <a:pPr indent="-171450" lvl="0" marL="171450" rtl="0" algn="l">
              <a:lnSpc>
                <a:spcPct val="100000"/>
              </a:lnSpc>
              <a:spcBef>
                <a:spcPts val="0"/>
              </a:spcBef>
              <a:spcAft>
                <a:spcPts val="0"/>
              </a:spcAft>
              <a:buClr>
                <a:schemeClr val="dk1"/>
              </a:buClr>
              <a:buSzPts val="1200"/>
              <a:buChar char="•"/>
            </a:pPr>
            <a:r>
              <a:rPr b="1" lang="en-US"/>
              <a:t>Use this slide if families’ primary language is not English or they may have specific questions. </a:t>
            </a:r>
            <a:r>
              <a:rPr lang="en-US"/>
              <a:t>Alternatively, if you have talked about accommodations throughout the reading tip explanation you may skip this slide or use it to briefly sum up. </a:t>
            </a:r>
            <a:endParaRPr/>
          </a:p>
          <a:p>
            <a:pPr indent="-171450" lvl="0" marL="171450" rtl="0" algn="l">
              <a:lnSpc>
                <a:spcPct val="100000"/>
              </a:lnSpc>
              <a:spcBef>
                <a:spcPts val="0"/>
              </a:spcBef>
              <a:spcAft>
                <a:spcPts val="0"/>
              </a:spcAft>
              <a:buClr>
                <a:schemeClr val="dk1"/>
              </a:buClr>
              <a:buSzPts val="1200"/>
              <a:buChar char="•"/>
            </a:pPr>
            <a:r>
              <a:rPr b="1" lang="en-US"/>
              <a:t>Explain the tips on the slide</a:t>
            </a:r>
            <a:r>
              <a:rPr lang="en-US"/>
              <a:t>. If you need more detail, see “Ideas to differentiate” in the Workshop Guide.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6" name="Shape 1526"/>
        <p:cNvGrpSpPr/>
        <p:nvPr/>
      </p:nvGrpSpPr>
      <p:grpSpPr>
        <a:xfrm>
          <a:off x="0" y="0"/>
          <a:ext cx="0" cy="0"/>
          <a:chOff x="0" y="0"/>
          <a:chExt cx="0" cy="0"/>
        </a:xfrm>
      </p:grpSpPr>
      <p:sp>
        <p:nvSpPr>
          <p:cNvPr id="1527" name="Google Shape;1527;p18: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8" name="Google Shape;1528;p18: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Part 3: Practice time</a:t>
            </a:r>
            <a:endParaRPr b="1"/>
          </a:p>
          <a:p>
            <a:pPr indent="-228600" lvl="0" marL="457200" marR="0" rtl="0" algn="l">
              <a:lnSpc>
                <a:spcPct val="100000"/>
              </a:lnSpc>
              <a:spcBef>
                <a:spcPts val="0"/>
              </a:spcBef>
              <a:spcAft>
                <a:spcPts val="0"/>
              </a:spcAft>
              <a:buSzPts val="1400"/>
              <a:buNone/>
            </a:pPr>
            <a:r>
              <a:t/>
            </a:r>
            <a:endParaRPr/>
          </a:p>
          <a:p>
            <a:pPr indent="-317500" lvl="0" marL="457200" rtl="0" algn="l">
              <a:lnSpc>
                <a:spcPct val="100000"/>
              </a:lnSpc>
              <a:spcBef>
                <a:spcPts val="0"/>
              </a:spcBef>
              <a:spcAft>
                <a:spcPts val="0"/>
              </a:spcAft>
              <a:buSzPts val="1400"/>
              <a:buChar char="•"/>
            </a:pPr>
            <a:r>
              <a:rPr lang="en-US"/>
              <a:t>Note: Practice time should be most of the remaining time. Leave 10 minutes or so at the end for reflection.</a:t>
            </a:r>
            <a:endParaRPr/>
          </a:p>
          <a:p>
            <a:pPr indent="-317500" lvl="0" marL="457200" rtl="0" algn="l">
              <a:lnSpc>
                <a:spcPct val="100000"/>
              </a:lnSpc>
              <a:spcBef>
                <a:spcPts val="0"/>
              </a:spcBef>
              <a:spcAft>
                <a:spcPts val="0"/>
              </a:spcAft>
              <a:buSzPts val="1400"/>
              <a:buChar char="•"/>
            </a:pPr>
            <a:r>
              <a:rPr b="1" i="0" lang="en-US" sz="1200" u="none" cap="none" strike="noStrike">
                <a:solidFill>
                  <a:schemeClr val="dk1"/>
                </a:solidFill>
                <a:latin typeface="Calibri"/>
                <a:ea typeface="Calibri"/>
                <a:cs typeface="Calibri"/>
                <a:sym typeface="Calibri"/>
              </a:rPr>
              <a:t>Summarize the tip, </a:t>
            </a:r>
            <a:r>
              <a:rPr b="0" i="0" lang="en-US" sz="1200" u="none" cap="none" strike="noStrike">
                <a:solidFill>
                  <a:schemeClr val="dk1"/>
                </a:solidFill>
                <a:latin typeface="Calibri"/>
                <a:ea typeface="Calibri"/>
                <a:cs typeface="Calibri"/>
                <a:sym typeface="Calibri"/>
              </a:rPr>
              <a:t>and remind families to repeat these steps during practice time.</a:t>
            </a:r>
            <a:endParaRPr b="0" i="0" sz="1200" u="none" cap="none" strike="noStrike">
              <a:solidFill>
                <a:schemeClr val="dk1"/>
              </a:solidFill>
              <a:latin typeface="Calibri"/>
              <a:ea typeface="Calibri"/>
              <a:cs typeface="Calibri"/>
              <a:sym typeface="Calibri"/>
            </a:endParaRPr>
          </a:p>
          <a:p>
            <a:pPr indent="-317500" lvl="0" marL="457200" rtl="0" algn="l">
              <a:lnSpc>
                <a:spcPct val="100000"/>
              </a:lnSpc>
              <a:spcBef>
                <a:spcPts val="0"/>
              </a:spcBef>
              <a:spcAft>
                <a:spcPts val="0"/>
              </a:spcAft>
              <a:buClr>
                <a:schemeClr val="dk1"/>
              </a:buClr>
              <a:buSzPts val="1400"/>
              <a:buChar char="•"/>
            </a:pPr>
            <a:r>
              <a:rPr b="1" lang="en-US"/>
              <a:t>Take a moment to explain that you’ll be circulating </a:t>
            </a:r>
            <a:r>
              <a:rPr lang="en-US"/>
              <a:t>around while they practice (to provide 1:1 support and answer any questions).</a:t>
            </a:r>
            <a:endParaRPr/>
          </a:p>
          <a:p>
            <a:pPr indent="-317500" lvl="1" marL="914400" rtl="0" algn="l">
              <a:lnSpc>
                <a:spcPct val="100000"/>
              </a:lnSpc>
              <a:spcBef>
                <a:spcPts val="0"/>
              </a:spcBef>
              <a:spcAft>
                <a:spcPts val="0"/>
              </a:spcAft>
              <a:buSzPts val="1400"/>
              <a:buChar char="•"/>
            </a:pPr>
            <a:r>
              <a:rPr lang="en-US"/>
              <a:t>►Multilingual parents in particular often come with feelings of self-consciousness that can be overcome when they know why they're being observed.</a:t>
            </a:r>
            <a:r>
              <a:rPr b="0" i="0" lang="en-US" sz="1200" u="none" cap="none" strike="noStrike">
                <a:solidFill>
                  <a:schemeClr val="dk1"/>
                </a:solidFill>
                <a:latin typeface="Calibri"/>
                <a:ea typeface="Calibri"/>
                <a:cs typeface="Calibri"/>
                <a:sym typeface="Calibri"/>
              </a:rPr>
              <a:t> </a:t>
            </a:r>
            <a:endParaRPr/>
          </a:p>
          <a:p>
            <a:pPr indent="-317500" lvl="0" marL="4572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Remind families to ask questions as they use the tip.</a:t>
            </a:r>
            <a:endParaRPr/>
          </a:p>
          <a:p>
            <a:pPr indent="-317500" lvl="1" marL="9144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There are also sample questions on the </a:t>
            </a:r>
            <a:r>
              <a:rPr lang="en-US"/>
              <a:t>Reading Tip Sheet</a:t>
            </a:r>
            <a:r>
              <a:rPr b="0" i="0" lang="en-US" sz="1200" u="none" cap="none" strike="noStrike">
                <a:solidFill>
                  <a:schemeClr val="dk1"/>
                </a:solidFill>
                <a:latin typeface="Calibri"/>
                <a:ea typeface="Calibri"/>
                <a:cs typeface="Calibri"/>
                <a:sym typeface="Calibri"/>
              </a:rPr>
              <a:t>.</a:t>
            </a:r>
            <a:endParaRPr/>
          </a:p>
          <a:p>
            <a:pPr indent="-317500" lvl="1" marL="9144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To support families, consider underlining two high leverage questions on the </a:t>
            </a:r>
            <a:r>
              <a:rPr lang="en-US"/>
              <a:t>Reading Tip Sheet</a:t>
            </a:r>
            <a:r>
              <a:rPr b="0" i="0" lang="en-US" sz="1200" u="none" cap="none" strike="noStrike">
                <a:solidFill>
                  <a:schemeClr val="dk1"/>
                </a:solidFill>
                <a:latin typeface="Calibri"/>
                <a:ea typeface="Calibri"/>
                <a:cs typeface="Calibri"/>
                <a:sym typeface="Calibri"/>
              </a:rPr>
              <a:t> a</a:t>
            </a:r>
            <a:r>
              <a:rPr lang="en-US"/>
              <a:t>s you circulate</a:t>
            </a:r>
            <a:r>
              <a:rPr b="0" i="0" lang="en-US" sz="1200" u="none" cap="none" strike="noStrike">
                <a:solidFill>
                  <a:schemeClr val="dk1"/>
                </a:solidFill>
                <a:latin typeface="Calibri"/>
                <a:ea typeface="Calibri"/>
                <a:cs typeface="Calibri"/>
                <a:sym typeface="Calibri"/>
              </a:rPr>
              <a:t>. </a:t>
            </a:r>
            <a:endParaRPr/>
          </a:p>
          <a:p>
            <a:pPr indent="-317500" lvl="0" marL="457200" rtl="0" algn="l">
              <a:lnSpc>
                <a:spcPct val="100000"/>
              </a:lnSpc>
              <a:spcBef>
                <a:spcPts val="0"/>
              </a:spcBef>
              <a:spcAft>
                <a:spcPts val="0"/>
              </a:spcAft>
              <a:buSzPts val="1400"/>
              <a:buChar char="•"/>
            </a:pPr>
            <a:r>
              <a:rPr lang="en-US"/>
              <a:t>Remind families they can always work on their action plan or other strategies during practice time, especially if they have questions or want some help with it.</a:t>
            </a:r>
            <a:endParaRPr/>
          </a:p>
          <a:p>
            <a:pPr indent="-317500" lvl="0" marL="457200" rtl="0" algn="l">
              <a:lnSpc>
                <a:spcPct val="100000"/>
              </a:lnSpc>
              <a:spcBef>
                <a:spcPts val="0"/>
              </a:spcBef>
              <a:spcAft>
                <a:spcPts val="0"/>
              </a:spcAft>
              <a:buSzPts val="1400"/>
              <a:buChar char="•"/>
            </a:pPr>
            <a:r>
              <a:rPr b="1" lang="en-US"/>
              <a:t>Circulate and work with families. </a:t>
            </a:r>
            <a:r>
              <a:rPr lang="en-US"/>
              <a:t>Here are some suggestions:</a:t>
            </a:r>
            <a:endParaRPr/>
          </a:p>
          <a:p>
            <a:pPr indent="-317500" lvl="1" marL="914400" rtl="0" algn="l">
              <a:lnSpc>
                <a:spcPct val="100000"/>
              </a:lnSpc>
              <a:spcBef>
                <a:spcPts val="0"/>
              </a:spcBef>
              <a:spcAft>
                <a:spcPts val="0"/>
              </a:spcAft>
              <a:buSzPts val="1400"/>
              <a:buChar char="•"/>
            </a:pPr>
            <a:r>
              <a:rPr lang="en-US"/>
              <a:t>Walk over to a family. Ask, “Do you have any questions about the reading tip?”</a:t>
            </a:r>
            <a:endParaRPr/>
          </a:p>
          <a:p>
            <a:pPr indent="-317500" lvl="2" marL="1371600" rtl="0" algn="l">
              <a:lnSpc>
                <a:spcPct val="100000"/>
              </a:lnSpc>
              <a:spcBef>
                <a:spcPts val="0"/>
              </a:spcBef>
              <a:spcAft>
                <a:spcPts val="0"/>
              </a:spcAft>
              <a:buSzPts val="1400"/>
              <a:buChar char="•"/>
            </a:pPr>
            <a:r>
              <a:rPr lang="en-US"/>
              <a:t>If yes, answer question.</a:t>
            </a:r>
            <a:endParaRPr/>
          </a:p>
          <a:p>
            <a:pPr indent="-317500" lvl="2" marL="1371600" rtl="0" algn="l">
              <a:lnSpc>
                <a:spcPct val="100000"/>
              </a:lnSpc>
              <a:spcBef>
                <a:spcPts val="0"/>
              </a:spcBef>
              <a:spcAft>
                <a:spcPts val="0"/>
              </a:spcAft>
              <a:buSzPts val="1400"/>
              <a:buChar char="•"/>
            </a:pPr>
            <a:r>
              <a:rPr lang="en-US"/>
              <a:t>If no, say, “May I listen in for a moment?</a:t>
            </a:r>
            <a:endParaRPr/>
          </a:p>
          <a:p>
            <a:pPr indent="-279400" lvl="3" marL="1828800" rtl="0" algn="l">
              <a:lnSpc>
                <a:spcPct val="100000"/>
              </a:lnSpc>
              <a:spcBef>
                <a:spcPts val="0"/>
              </a:spcBef>
              <a:spcAft>
                <a:spcPts val="0"/>
              </a:spcAft>
              <a:buSzPts val="800"/>
              <a:buChar char="●"/>
            </a:pPr>
            <a:r>
              <a:rPr lang="en-US"/>
              <a:t>Listen for a full minute.</a:t>
            </a:r>
            <a:endParaRPr/>
          </a:p>
          <a:p>
            <a:pPr indent="-279400" lvl="3" marL="1828800" rtl="0" algn="l">
              <a:lnSpc>
                <a:spcPct val="100000"/>
              </a:lnSpc>
              <a:spcBef>
                <a:spcPts val="0"/>
              </a:spcBef>
              <a:spcAft>
                <a:spcPts val="0"/>
              </a:spcAft>
              <a:buSzPts val="800"/>
              <a:buChar char="●"/>
            </a:pPr>
            <a:r>
              <a:rPr lang="en-US"/>
              <a:t>Compliment the family on something they did well and then leave them with one suggestion (if needed)</a:t>
            </a:r>
            <a:endParaRPr/>
          </a:p>
          <a:p>
            <a:pPr indent="-317500" lvl="1" marL="914400" rtl="0" algn="l">
              <a:lnSpc>
                <a:spcPct val="100000"/>
              </a:lnSpc>
              <a:spcBef>
                <a:spcPts val="0"/>
              </a:spcBef>
              <a:spcAft>
                <a:spcPts val="0"/>
              </a:spcAft>
              <a:buSzPts val="1400"/>
              <a:buChar char="•"/>
            </a:pPr>
            <a:r>
              <a:rPr lang="en-US"/>
              <a:t>Walk over to a family and ask, “Can I try this reading tip with your child?”</a:t>
            </a:r>
            <a:endParaRPr/>
          </a:p>
          <a:p>
            <a:pPr indent="-317500" lvl="2" marL="1371600" rtl="0" algn="l">
              <a:lnSpc>
                <a:spcPct val="100000"/>
              </a:lnSpc>
              <a:spcBef>
                <a:spcPts val="0"/>
              </a:spcBef>
              <a:spcAft>
                <a:spcPts val="0"/>
              </a:spcAft>
              <a:buSzPts val="1400"/>
              <a:buChar char="•"/>
            </a:pPr>
            <a:r>
              <a:rPr lang="en-US"/>
              <a:t>After you’ve modelled it, ask the adult, “What did you notice me doing?” or say “Did you notice that I…”</a:t>
            </a:r>
            <a:endParaRPr/>
          </a:p>
          <a:p>
            <a:pPr indent="-317500" lvl="1" marL="914400" rtl="0" algn="l">
              <a:lnSpc>
                <a:spcPct val="100000"/>
              </a:lnSpc>
              <a:spcBef>
                <a:spcPts val="0"/>
              </a:spcBef>
              <a:spcAft>
                <a:spcPts val="0"/>
              </a:spcAft>
              <a:buSzPts val="1400"/>
              <a:buChar char="•"/>
            </a:pPr>
            <a:r>
              <a:rPr lang="en-US"/>
              <a:t>Gather “glows”(things that families did that you want to lift up to the group) and “grows” (things families do that you want to stop and correct/clarify for the whole group).</a:t>
            </a:r>
            <a:endParaRPr/>
          </a:p>
          <a:p>
            <a:pPr indent="-317500" lvl="2" marL="1371600" rtl="0" algn="l">
              <a:lnSpc>
                <a:spcPct val="100000"/>
              </a:lnSpc>
              <a:spcBef>
                <a:spcPts val="0"/>
              </a:spcBef>
              <a:spcAft>
                <a:spcPts val="0"/>
              </a:spcAft>
              <a:buSzPts val="1400"/>
              <a:buChar char="•"/>
            </a:pPr>
            <a:r>
              <a:rPr lang="en-US"/>
              <a:t>Share the “glows” and “grows” at 10 mins into practice time or wait until the end.</a:t>
            </a:r>
            <a:endParaRPr/>
          </a:p>
          <a:p>
            <a:pPr indent="-317500" lvl="2" marL="1371600" rtl="0" algn="l">
              <a:lnSpc>
                <a:spcPct val="100000"/>
              </a:lnSpc>
              <a:spcBef>
                <a:spcPts val="0"/>
              </a:spcBef>
              <a:spcAft>
                <a:spcPts val="0"/>
              </a:spcAft>
              <a:buSzPts val="1400"/>
              <a:buChar char="•"/>
            </a:pPr>
            <a:r>
              <a:rPr lang="en-US"/>
              <a:t>Keeps “grows” anonymous, but congratulate specific families on “glows.” </a:t>
            </a:r>
            <a:endParaRPr/>
          </a:p>
          <a:p>
            <a:pPr indent="0" lvl="0" marL="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0" name="Shape 1540"/>
        <p:cNvGrpSpPr/>
        <p:nvPr/>
      </p:nvGrpSpPr>
      <p:grpSpPr>
        <a:xfrm>
          <a:off x="0" y="0"/>
          <a:ext cx="0" cy="0"/>
          <a:chOff x="0" y="0"/>
          <a:chExt cx="0" cy="0"/>
        </a:xfrm>
      </p:grpSpPr>
      <p:sp>
        <p:nvSpPr>
          <p:cNvPr id="1541" name="Google Shape;1541;p19: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Part 4: Reflection &amp; updates </a:t>
            </a:r>
            <a:endParaRPr/>
          </a:p>
          <a:p>
            <a:pPr indent="0" lvl="0" marL="0" rtl="0" algn="l">
              <a:lnSpc>
                <a:spcPct val="100000"/>
              </a:lnSpc>
              <a:spcBef>
                <a:spcPts val="0"/>
              </a:spcBef>
              <a:spcAft>
                <a:spcPts val="0"/>
              </a:spcAft>
              <a:buSzPts val="1400"/>
              <a:buNone/>
            </a:pPr>
            <a:r>
              <a:t/>
            </a:r>
            <a:endParaRPr/>
          </a:p>
          <a:p>
            <a:pPr indent="-304800" lvl="0" marL="457200" rtl="0" algn="l">
              <a:lnSpc>
                <a:spcPct val="100000"/>
              </a:lnSpc>
              <a:spcBef>
                <a:spcPts val="0"/>
              </a:spcBef>
              <a:spcAft>
                <a:spcPts val="0"/>
              </a:spcAft>
              <a:buClr>
                <a:schemeClr val="dk1"/>
              </a:buClr>
              <a:buSzPts val="1200"/>
              <a:buFont typeface="Calibri"/>
              <a:buChar char="•"/>
            </a:pPr>
            <a:r>
              <a:rPr b="1" lang="en-US"/>
              <a:t>Invite participants to ask questions.</a:t>
            </a:r>
            <a:endParaRPr/>
          </a:p>
          <a:p>
            <a:pPr indent="-304800" lvl="1" marL="914400" rtl="0" algn="l">
              <a:lnSpc>
                <a:spcPct val="100000"/>
              </a:lnSpc>
              <a:spcBef>
                <a:spcPts val="0"/>
              </a:spcBef>
              <a:spcAft>
                <a:spcPts val="0"/>
              </a:spcAft>
              <a:buClr>
                <a:schemeClr val="dk1"/>
              </a:buClr>
              <a:buSzPts val="1200"/>
              <a:buFont typeface="Calibri"/>
              <a:buChar char="•"/>
            </a:pPr>
            <a:r>
              <a:rPr lang="en-US"/>
              <a:t>Give ample wait time for each question. ​</a:t>
            </a:r>
            <a:endParaRPr/>
          </a:p>
          <a:p>
            <a:pPr indent="-304800" lvl="1" marL="914400" rtl="0" algn="l">
              <a:lnSpc>
                <a:spcPct val="100000"/>
              </a:lnSpc>
              <a:spcBef>
                <a:spcPts val="0"/>
              </a:spcBef>
              <a:spcAft>
                <a:spcPts val="0"/>
              </a:spcAft>
              <a:buClr>
                <a:schemeClr val="dk1"/>
              </a:buClr>
              <a:buSzPts val="1200"/>
              <a:buFont typeface="Calibri"/>
              <a:buChar char="•"/>
            </a:pPr>
            <a:r>
              <a:rPr lang="en-US"/>
              <a:t>Remind families that when parents talk they make it safe for more hesitant parents to share. It builds community in the classroom. ​</a:t>
            </a:r>
            <a:endParaRPr/>
          </a:p>
          <a:p>
            <a:pPr indent="-304800" lvl="1" marL="914400" rtl="0" algn="l">
              <a:lnSpc>
                <a:spcPct val="100000"/>
              </a:lnSpc>
              <a:spcBef>
                <a:spcPts val="0"/>
              </a:spcBef>
              <a:spcAft>
                <a:spcPts val="0"/>
              </a:spcAft>
              <a:buClr>
                <a:schemeClr val="dk1"/>
              </a:buClr>
              <a:buSzPts val="1200"/>
              <a:buFont typeface="Calibri"/>
              <a:buChar char="•"/>
            </a:pPr>
            <a:r>
              <a:rPr lang="en-US"/>
              <a:t>Encourage other voices to share.</a:t>
            </a:r>
            <a:endParaRPr/>
          </a:p>
          <a:p>
            <a:pPr indent="-304800" lvl="1" marL="914400" rtl="0" algn="l">
              <a:lnSpc>
                <a:spcPct val="100000"/>
              </a:lnSpc>
              <a:spcBef>
                <a:spcPts val="0"/>
              </a:spcBef>
              <a:spcAft>
                <a:spcPts val="0"/>
              </a:spcAft>
              <a:buClr>
                <a:schemeClr val="dk1"/>
              </a:buClr>
              <a:buSzPts val="1200"/>
              <a:buFont typeface="Calibri"/>
              <a:buChar char="•"/>
            </a:pPr>
            <a:r>
              <a:rPr lang="en-US"/>
              <a:t>In addition, you could share some “glows” and “grows” you noticed while walking around and supporting families during practice time.</a:t>
            </a:r>
            <a:endParaRPr/>
          </a:p>
          <a:p>
            <a:pPr indent="-304800" lvl="0" marL="457200" rtl="0" algn="l">
              <a:lnSpc>
                <a:spcPct val="100000"/>
              </a:lnSpc>
              <a:spcBef>
                <a:spcPts val="0"/>
              </a:spcBef>
              <a:spcAft>
                <a:spcPts val="0"/>
              </a:spcAft>
              <a:buClr>
                <a:schemeClr val="dk1"/>
              </a:buClr>
              <a:buSzPts val="1200"/>
              <a:buFont typeface="Calibri"/>
              <a:buChar char="•"/>
            </a:pPr>
            <a:r>
              <a:rPr b="1" lang="en-US"/>
              <a:t>Check in on the goal of Family Workshops.</a:t>
            </a:r>
            <a:r>
              <a:rPr lang="en-US"/>
              <a:t>​</a:t>
            </a:r>
            <a:endParaRPr/>
          </a:p>
          <a:p>
            <a:pPr indent="-304800" lvl="1" marL="914400" rtl="0" algn="l">
              <a:lnSpc>
                <a:spcPct val="100000"/>
              </a:lnSpc>
              <a:spcBef>
                <a:spcPts val="0"/>
              </a:spcBef>
              <a:spcAft>
                <a:spcPts val="0"/>
              </a:spcAft>
              <a:buClr>
                <a:schemeClr val="dk1"/>
              </a:buClr>
              <a:buSzPts val="1200"/>
              <a:buFont typeface="Calibri"/>
              <a:buChar char="•"/>
            </a:pPr>
            <a:r>
              <a:rPr lang="en-US"/>
              <a:t>Read “Any questions…”? and wait. Let this question hang and give ample wait time.​</a:t>
            </a:r>
            <a:endParaRPr/>
          </a:p>
          <a:p>
            <a:pPr indent="-304800" lvl="1" marL="914400" rtl="0" algn="l">
              <a:lnSpc>
                <a:spcPct val="100000"/>
              </a:lnSpc>
              <a:spcBef>
                <a:spcPts val="0"/>
              </a:spcBef>
              <a:spcAft>
                <a:spcPts val="0"/>
              </a:spcAft>
              <a:buClr>
                <a:schemeClr val="dk1"/>
              </a:buClr>
              <a:buSzPts val="1200"/>
              <a:buFont typeface="Calibri"/>
              <a:buChar char="•"/>
            </a:pPr>
            <a:r>
              <a:rPr lang="en-US"/>
              <a:t>Invite families who don’t yet feel equipped to do the reading tip on their own to raise their hand (or indicate in a more private way) so you can check in with them personally before they leave the workshop.</a:t>
            </a:r>
            <a:endParaRPr/>
          </a:p>
          <a:p>
            <a:pPr indent="-304800" lvl="1" marL="914400" rtl="0" algn="l">
              <a:lnSpc>
                <a:spcPct val="115000"/>
              </a:lnSpc>
              <a:spcBef>
                <a:spcPts val="0"/>
              </a:spcBef>
              <a:spcAft>
                <a:spcPts val="0"/>
              </a:spcAft>
              <a:buClr>
                <a:schemeClr val="dk1"/>
              </a:buClr>
              <a:buSzPts val="1200"/>
              <a:buFont typeface="Calibri"/>
              <a:buChar char="•"/>
            </a:pPr>
            <a:r>
              <a:rPr lang="en-US"/>
              <a:t>Invite a family volunteer to share how they will use the reading tip at home.</a:t>
            </a:r>
            <a:endParaRPr/>
          </a:p>
          <a:p>
            <a:pPr indent="-304800" lvl="0" marL="457200" rtl="0" algn="l">
              <a:lnSpc>
                <a:spcPct val="100000"/>
              </a:lnSpc>
              <a:spcBef>
                <a:spcPts val="0"/>
              </a:spcBef>
              <a:spcAft>
                <a:spcPts val="0"/>
              </a:spcAft>
              <a:buClr>
                <a:schemeClr val="dk1"/>
              </a:buClr>
              <a:buSzPts val="1200"/>
              <a:buFont typeface="Calibri"/>
              <a:buChar char="•"/>
            </a:pPr>
            <a:r>
              <a:rPr lang="en-US"/>
              <a:t>If time permits, you may do a </a:t>
            </a:r>
            <a:r>
              <a:rPr b="1" i="1" lang="en-US"/>
              <a:t>whip-around share</a:t>
            </a:r>
            <a:r>
              <a:rPr b="1" lang="en-US"/>
              <a:t>. </a:t>
            </a:r>
            <a:endParaRPr/>
          </a:p>
          <a:p>
            <a:pPr indent="-304800" lvl="1" marL="914400" rtl="0" algn="l">
              <a:lnSpc>
                <a:spcPct val="100000"/>
              </a:lnSpc>
              <a:spcBef>
                <a:spcPts val="0"/>
              </a:spcBef>
              <a:spcAft>
                <a:spcPts val="0"/>
              </a:spcAft>
              <a:buClr>
                <a:schemeClr val="dk1"/>
              </a:buClr>
              <a:buSzPts val="1200"/>
              <a:buFont typeface="Calibri"/>
              <a:buChar char="•"/>
            </a:pPr>
            <a:r>
              <a:rPr lang="en-US"/>
              <a:t>Invite families to each share one thing (in 30 seconds or less). This could be: </a:t>
            </a:r>
            <a:endParaRPr/>
          </a:p>
          <a:p>
            <a:pPr indent="-304800" lvl="2" marL="1371600" rtl="0" algn="l">
              <a:lnSpc>
                <a:spcPct val="100000"/>
              </a:lnSpc>
              <a:spcBef>
                <a:spcPts val="0"/>
              </a:spcBef>
              <a:spcAft>
                <a:spcPts val="0"/>
              </a:spcAft>
              <a:buClr>
                <a:schemeClr val="dk1"/>
              </a:buClr>
              <a:buSzPts val="1200"/>
              <a:buFont typeface="Calibri"/>
              <a:buChar char="•"/>
            </a:pPr>
            <a:r>
              <a:rPr lang="en-US"/>
              <a:t>Something they learned</a:t>
            </a:r>
            <a:endParaRPr/>
          </a:p>
          <a:p>
            <a:pPr indent="-304800" lvl="2" marL="1371600" rtl="0" algn="l">
              <a:lnSpc>
                <a:spcPct val="100000"/>
              </a:lnSpc>
              <a:spcBef>
                <a:spcPts val="0"/>
              </a:spcBef>
              <a:spcAft>
                <a:spcPts val="0"/>
              </a:spcAft>
              <a:buClr>
                <a:schemeClr val="dk1"/>
              </a:buClr>
              <a:buSzPts val="1200"/>
              <a:buFont typeface="Calibri"/>
              <a:buChar char="•"/>
            </a:pPr>
            <a:r>
              <a:rPr lang="en-US"/>
              <a:t>One thing they’re excited to try at home</a:t>
            </a:r>
            <a:endParaRPr/>
          </a:p>
          <a:p>
            <a:pPr indent="-304800" lvl="2" marL="1371600" rtl="0" algn="l">
              <a:lnSpc>
                <a:spcPct val="100000"/>
              </a:lnSpc>
              <a:spcBef>
                <a:spcPts val="0"/>
              </a:spcBef>
              <a:spcAft>
                <a:spcPts val="0"/>
              </a:spcAft>
              <a:buClr>
                <a:schemeClr val="dk1"/>
              </a:buClr>
              <a:buSzPts val="1200"/>
              <a:buFont typeface="Calibri"/>
              <a:buChar char="•"/>
            </a:pPr>
            <a:r>
              <a:rPr lang="en-US"/>
              <a:t>One thing they found challenging about this tip</a:t>
            </a:r>
            <a:endParaRPr/>
          </a:p>
          <a:p>
            <a:pPr indent="-304800" lvl="2" marL="1371600" rtl="0" algn="l">
              <a:lnSpc>
                <a:spcPct val="100000"/>
              </a:lnSpc>
              <a:spcBef>
                <a:spcPts val="0"/>
              </a:spcBef>
              <a:spcAft>
                <a:spcPts val="0"/>
              </a:spcAft>
              <a:buClr>
                <a:schemeClr val="dk1"/>
              </a:buClr>
              <a:buSzPts val="1200"/>
              <a:buFont typeface="Calibri"/>
              <a:buChar char="•"/>
            </a:pPr>
            <a:r>
              <a:rPr lang="en-US"/>
              <a:t>One step they will focus on this week.</a:t>
            </a:r>
            <a:endParaRPr/>
          </a:p>
        </p:txBody>
      </p:sp>
      <p:sp>
        <p:nvSpPr>
          <p:cNvPr id="1542" name="Google Shape;1542;p19:notes"/>
          <p:cNvSpPr/>
          <p:nvPr>
            <p:ph idx="2" type="sldImg"/>
          </p:nvPr>
        </p:nvSpPr>
        <p:spPr>
          <a:xfrm>
            <a:off x="1301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8" name="Shape 1548"/>
        <p:cNvGrpSpPr/>
        <p:nvPr/>
      </p:nvGrpSpPr>
      <p:grpSpPr>
        <a:xfrm>
          <a:off x="0" y="0"/>
          <a:ext cx="0" cy="0"/>
          <a:chOff x="0" y="0"/>
          <a:chExt cx="0" cy="0"/>
        </a:xfrm>
      </p:grpSpPr>
      <p:sp>
        <p:nvSpPr>
          <p:cNvPr id="1549" name="Google Shape;1549;p20: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304800" lvl="0" marL="4572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Invite families to </a:t>
            </a:r>
            <a:r>
              <a:rPr b="1" i="0" lang="en-US" sz="1200" u="none" cap="none" strike="noStrike">
                <a:solidFill>
                  <a:schemeClr val="dk1"/>
                </a:solidFill>
                <a:latin typeface="Calibri"/>
                <a:ea typeface="Calibri"/>
                <a:cs typeface="Calibri"/>
                <a:sym typeface="Calibri"/>
              </a:rPr>
              <a:t>make a reading plan for the upcoming week.</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Remind families that readers need “reading together” time and “reading alone” time.</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Remind families that reading in workshops counts as “reading together time” and they should log it (if </a:t>
            </a:r>
            <a:r>
              <a:rPr lang="en-US"/>
              <a:t>applicable)</a:t>
            </a:r>
            <a:r>
              <a:rPr b="0" i="0" lang="en-US" sz="1200" u="none" cap="none" strike="noStrike">
                <a:solidFill>
                  <a:schemeClr val="dk1"/>
                </a:solidFill>
                <a:latin typeface="Calibri"/>
                <a:ea typeface="Calibri"/>
                <a:cs typeface="Calibri"/>
                <a:sym typeface="Calibri"/>
              </a:rPr>
              <a:t>.</a:t>
            </a:r>
            <a:endParaRPr/>
          </a:p>
          <a:p>
            <a:pPr indent="-317500" lvl="0" marL="457200" rtl="0" algn="l">
              <a:lnSpc>
                <a:spcPct val="100000"/>
              </a:lnSpc>
              <a:spcBef>
                <a:spcPts val="0"/>
              </a:spcBef>
              <a:spcAft>
                <a:spcPts val="0"/>
              </a:spcAft>
              <a:buSzPts val="1400"/>
              <a:buChar char="•"/>
            </a:pPr>
            <a:r>
              <a:rPr b="1" lang="en-US"/>
              <a:t>Invite families to give you feedback </a:t>
            </a:r>
            <a:r>
              <a:rPr lang="en-US"/>
              <a:t>so that you can facilitate a workshop that works for them!</a:t>
            </a:r>
            <a:endParaRPr/>
          </a:p>
          <a:p>
            <a:pPr indent="-317500" lvl="1" marL="9144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Families can use the printed feedback form (if available) or a digital feedb</a:t>
            </a:r>
            <a:r>
              <a:rPr lang="en-US"/>
              <a:t>ack form.</a:t>
            </a:r>
            <a:endParaRPr/>
          </a:p>
          <a:p>
            <a:pPr indent="-317500" lvl="1" marL="914400" rtl="0" algn="l">
              <a:lnSpc>
                <a:spcPct val="100000"/>
              </a:lnSpc>
              <a:spcBef>
                <a:spcPts val="0"/>
              </a:spcBef>
              <a:spcAft>
                <a:spcPts val="0"/>
              </a:spcAft>
              <a:buSzPts val="1400"/>
              <a:buChar char="•"/>
            </a:pPr>
            <a:r>
              <a:rPr lang="en-US"/>
              <a:t>Invite families to give you more informal feedback. This could look like a thumbs up if they liked the reading tip or writing one thing they hope for the next workshop.</a:t>
            </a:r>
            <a:endParaRPr/>
          </a:p>
          <a:p>
            <a:pPr indent="-317500" lvl="0" marL="457200" rtl="0" algn="l">
              <a:lnSpc>
                <a:spcPct val="100000"/>
              </a:lnSpc>
              <a:spcBef>
                <a:spcPts val="0"/>
              </a:spcBef>
              <a:spcAft>
                <a:spcPts val="0"/>
              </a:spcAft>
              <a:buSzPts val="1400"/>
              <a:buFont typeface="Arial"/>
              <a:buChar char="•"/>
            </a:pPr>
            <a:r>
              <a:rPr lang="en-US"/>
              <a:t>Use this time to meet individually with families as needed.</a:t>
            </a:r>
            <a:endParaRPr/>
          </a:p>
          <a:p>
            <a:pPr indent="-228600" lvl="0" marL="457200" rtl="0" algn="l">
              <a:lnSpc>
                <a:spcPct val="100000"/>
              </a:lnSpc>
              <a:spcBef>
                <a:spcPts val="0"/>
              </a:spcBef>
              <a:spcAft>
                <a:spcPts val="0"/>
              </a:spcAft>
              <a:buSzPts val="1400"/>
              <a:buNone/>
            </a:pPr>
            <a:r>
              <a:rPr lang="en-US"/>
              <a:t> </a:t>
            </a:r>
            <a:endParaRPr/>
          </a:p>
          <a:p>
            <a:pPr indent="0" lvl="0" marL="0" rtl="0" algn="l">
              <a:lnSpc>
                <a:spcPct val="100000"/>
              </a:lnSpc>
              <a:spcBef>
                <a:spcPts val="0"/>
              </a:spcBef>
              <a:spcAft>
                <a:spcPts val="0"/>
              </a:spcAft>
              <a:buSzPts val="1400"/>
              <a:buNone/>
            </a:pPr>
            <a:r>
              <a:rPr lang="en-US" u="sng"/>
              <a:t>Sample script</a:t>
            </a:r>
            <a:endParaRPr/>
          </a:p>
          <a:p>
            <a:pPr indent="0" lvl="0" marL="0" rtl="0" algn="l">
              <a:lnSpc>
                <a:spcPct val="100000"/>
              </a:lnSpc>
              <a:spcBef>
                <a:spcPts val="0"/>
              </a:spcBef>
              <a:spcAft>
                <a:spcPts val="0"/>
              </a:spcAft>
              <a:buSzPts val="1400"/>
              <a:buNone/>
            </a:pPr>
            <a:r>
              <a:rPr i="1" lang="en-US"/>
              <a:t>And finally, I want to make sure I’m hosting a Family Workshop that works for you. Every workshop, you’ll have a chance to give me feedback, and I promise you that I will read it and do my best to incorporate it. Will you fill out the survey before you leave? If you’d rather talk about your suggestions, instead of writing them down, let me know. Thanks and see you at the next workshop!</a:t>
            </a:r>
            <a:endParaRPr i="1"/>
          </a:p>
          <a:p>
            <a:pPr indent="-228600" lvl="0" marL="457200" rtl="0" algn="l">
              <a:lnSpc>
                <a:spcPct val="100000"/>
              </a:lnSpc>
              <a:spcBef>
                <a:spcPts val="0"/>
              </a:spcBef>
              <a:spcAft>
                <a:spcPts val="0"/>
              </a:spcAft>
              <a:buSzPts val="1400"/>
              <a:buNone/>
            </a:pPr>
            <a:r>
              <a:t/>
            </a:r>
            <a:endParaRPr i="1"/>
          </a:p>
          <a:p>
            <a:pPr indent="0" lvl="0" marL="0" rtl="0" algn="l">
              <a:lnSpc>
                <a:spcPct val="100000"/>
              </a:lnSpc>
              <a:spcBef>
                <a:spcPts val="0"/>
              </a:spcBef>
              <a:spcAft>
                <a:spcPts val="0"/>
              </a:spcAft>
              <a:buSzPts val="1400"/>
              <a:buNone/>
            </a:pPr>
            <a:r>
              <a:rPr lang="en-US" u="sng"/>
              <a:t>Sample script in Spanish</a:t>
            </a:r>
            <a:endParaRPr i="1"/>
          </a:p>
          <a:p>
            <a:pPr indent="0" lvl="0" marL="0" rtl="0" algn="l">
              <a:lnSpc>
                <a:spcPct val="100000"/>
              </a:lnSpc>
              <a:spcBef>
                <a:spcPts val="0"/>
              </a:spcBef>
              <a:spcAft>
                <a:spcPts val="0"/>
              </a:spcAft>
              <a:buSzPts val="1400"/>
              <a:buNone/>
            </a:pPr>
            <a:r>
              <a:rPr i="1" lang="en-US"/>
              <a:t>Para cerrar, quiero asegurar que estoy dando un taller de familia que les sirve a ustedes. En cada taller, tendrán la oportunidad de proveer comentarios. Yo les prometo que los voy a leer y voy a hacer mi mejor esfuerzo para incorporar los consejos en el próximo taller. ¿Pueden contestar el sondeo antes de irse? Si prefieren platicar sobre sus ideas, en vez de escribirlas, avísenme. ¡Gracias y nos veremos en el próximo taller!</a:t>
            </a:r>
            <a:endParaRPr i="1"/>
          </a:p>
          <a:p>
            <a:pPr indent="-228600" lvl="0" marL="457200" rtl="0" algn="l">
              <a:lnSpc>
                <a:spcPct val="100000"/>
              </a:lnSpc>
              <a:spcBef>
                <a:spcPts val="0"/>
              </a:spcBef>
              <a:spcAft>
                <a:spcPts val="0"/>
              </a:spcAft>
              <a:buSzPts val="1400"/>
              <a:buNone/>
            </a:pPr>
            <a:r>
              <a:t/>
            </a:r>
            <a:endParaRPr i="1"/>
          </a:p>
          <a:p>
            <a:pPr indent="-228600" lvl="0" marL="457200" rtl="0" algn="l">
              <a:lnSpc>
                <a:spcPct val="100000"/>
              </a:lnSpc>
              <a:spcBef>
                <a:spcPts val="0"/>
              </a:spcBef>
              <a:spcAft>
                <a:spcPts val="0"/>
              </a:spcAft>
              <a:buSzPts val="1400"/>
              <a:buNone/>
            </a:pPr>
            <a:r>
              <a:t/>
            </a:r>
            <a:endParaRPr/>
          </a:p>
        </p:txBody>
      </p:sp>
      <p:sp>
        <p:nvSpPr>
          <p:cNvPr id="1550" name="Google Shape;1550;p20:notes"/>
          <p:cNvSpPr/>
          <p:nvPr>
            <p:ph idx="2" type="sldImg"/>
          </p:nvPr>
        </p:nvSpPr>
        <p:spPr>
          <a:xfrm>
            <a:off x="1301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5" name="Shape 1365"/>
        <p:cNvGrpSpPr/>
        <p:nvPr/>
      </p:nvGrpSpPr>
      <p:grpSpPr>
        <a:xfrm>
          <a:off x="0" y="0"/>
          <a:ext cx="0" cy="0"/>
          <a:chOff x="0" y="0"/>
          <a:chExt cx="0" cy="0"/>
        </a:xfrm>
      </p:grpSpPr>
      <p:sp>
        <p:nvSpPr>
          <p:cNvPr id="1366" name="Google Shape;1366;p2: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Part 1: Welcome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171450" lvl="0" marL="171450" rtl="0" algn="l">
              <a:lnSpc>
                <a:spcPct val="100000"/>
              </a:lnSpc>
              <a:spcBef>
                <a:spcPts val="0"/>
              </a:spcBef>
              <a:spcAft>
                <a:spcPts val="0"/>
              </a:spcAft>
              <a:buSzPts val="1400"/>
              <a:buFont typeface="Arial"/>
              <a:buChar char="•"/>
            </a:pPr>
            <a:r>
              <a:rPr b="1" lang="en-US"/>
              <a:t>Formally welcome families, </a:t>
            </a:r>
            <a:r>
              <a:rPr lang="en-US"/>
              <a:t>and tell them the title of today’s workshop. Do not go into specific steps of the reading tip at this point. </a:t>
            </a:r>
            <a:endParaRPr/>
          </a:p>
          <a:p>
            <a:pPr indent="-171450" lvl="0" marL="171450" rtl="0" algn="l">
              <a:lnSpc>
                <a:spcPct val="100000"/>
              </a:lnSpc>
              <a:spcBef>
                <a:spcPts val="0"/>
              </a:spcBef>
              <a:spcAft>
                <a:spcPts val="0"/>
              </a:spcAft>
              <a:buSzPts val="1400"/>
              <a:buFont typeface="Arial"/>
              <a:buChar char="•"/>
            </a:pPr>
            <a:r>
              <a:rPr lang="en-US"/>
              <a:t>Ensure families have the materials they need and are sitting with their children.</a:t>
            </a:r>
            <a:endParaRPr/>
          </a:p>
          <a:p>
            <a:pPr indent="-228600" lvl="0" marL="457200" marR="0" rtl="0" algn="l">
              <a:lnSpc>
                <a:spcPct val="100000"/>
              </a:lnSpc>
              <a:spcBef>
                <a:spcPts val="0"/>
              </a:spcBef>
              <a:spcAft>
                <a:spcPts val="0"/>
              </a:spcAft>
              <a:buSzPts val="1400"/>
              <a:buNone/>
            </a:pPr>
            <a:r>
              <a:t/>
            </a:r>
            <a:endParaRPr/>
          </a:p>
        </p:txBody>
      </p:sp>
      <p:sp>
        <p:nvSpPr>
          <p:cNvPr id="1367" name="Google Shape;1367;p2: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0" name="Shape 1370"/>
        <p:cNvGrpSpPr/>
        <p:nvPr/>
      </p:nvGrpSpPr>
      <p:grpSpPr>
        <a:xfrm>
          <a:off x="0" y="0"/>
          <a:ext cx="0" cy="0"/>
          <a:chOff x="0" y="0"/>
          <a:chExt cx="0" cy="0"/>
        </a:xfrm>
      </p:grpSpPr>
      <p:sp>
        <p:nvSpPr>
          <p:cNvPr id="1371" name="Google Shape;1371;p3: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a:p>
            <a:pPr indent="-171450" lvl="0" marL="171450" rtl="0" algn="l">
              <a:lnSpc>
                <a:spcPct val="100000"/>
              </a:lnSpc>
              <a:spcBef>
                <a:spcPts val="0"/>
              </a:spcBef>
              <a:spcAft>
                <a:spcPts val="0"/>
              </a:spcAft>
              <a:buSzPts val="1400"/>
              <a:buFont typeface="Arial"/>
              <a:buChar char="•"/>
            </a:pPr>
            <a:r>
              <a:rPr b="1" lang="en-US"/>
              <a:t>Provide an overview of what families </a:t>
            </a:r>
            <a:r>
              <a:rPr lang="en-US"/>
              <a:t>will be doing today (and at every Family Workshop).</a:t>
            </a:r>
            <a:endParaRPr/>
          </a:p>
          <a:p>
            <a:pPr indent="-317500" lvl="1" marL="914400" rtl="0" algn="l">
              <a:lnSpc>
                <a:spcPct val="100000"/>
              </a:lnSpc>
              <a:spcBef>
                <a:spcPts val="0"/>
              </a:spcBef>
              <a:spcAft>
                <a:spcPts val="0"/>
              </a:spcAft>
              <a:buSzPts val="1400"/>
              <a:buFont typeface="Arial"/>
              <a:buChar char="•"/>
            </a:pPr>
            <a:r>
              <a:rPr lang="en-US"/>
              <a:t>If this is the first Family Workshop in a series, explain that the icons for each of the four parts of the Family Workshop also run along the bottom of slides. ​ </a:t>
            </a:r>
            <a:endParaRPr/>
          </a:p>
          <a:p>
            <a:pPr indent="-317500" lvl="1" marL="914400" rtl="0" algn="l">
              <a:lnSpc>
                <a:spcPct val="100000"/>
              </a:lnSpc>
              <a:spcBef>
                <a:spcPts val="0"/>
              </a:spcBef>
              <a:spcAft>
                <a:spcPts val="0"/>
              </a:spcAft>
              <a:buSzPts val="1400"/>
              <a:buFont typeface="Arial"/>
              <a:buChar char="•"/>
            </a:pPr>
            <a:r>
              <a:rPr lang="en-US"/>
              <a:t>If this is not the first workshop, move quickly through this slide. ​ </a:t>
            </a:r>
            <a:endParaRPr/>
          </a:p>
          <a:p>
            <a:pPr indent="0" lvl="0" marL="0" rtl="0" algn="l">
              <a:lnSpc>
                <a:spcPct val="100000"/>
              </a:lnSpc>
              <a:spcBef>
                <a:spcPts val="0"/>
              </a:spcBef>
              <a:spcAft>
                <a:spcPts val="0"/>
              </a:spcAft>
              <a:buSzPts val="1400"/>
              <a:buFont typeface="Calibri"/>
              <a:buNone/>
            </a:pPr>
            <a:r>
              <a:t/>
            </a:r>
            <a:endParaRPr u="sng"/>
          </a:p>
          <a:p>
            <a:pPr indent="0" lvl="0" marL="0" rtl="0" algn="l">
              <a:lnSpc>
                <a:spcPct val="100000"/>
              </a:lnSpc>
              <a:spcBef>
                <a:spcPts val="0"/>
              </a:spcBef>
              <a:spcAft>
                <a:spcPts val="0"/>
              </a:spcAft>
              <a:buClr>
                <a:schemeClr val="dk1"/>
              </a:buClr>
              <a:buSzPts val="1400"/>
              <a:buFont typeface="Calibri"/>
              <a:buNone/>
            </a:pPr>
            <a:r>
              <a:rPr lang="en-US" u="sng"/>
              <a:t>Sample script</a:t>
            </a:r>
            <a:endParaRPr/>
          </a:p>
          <a:p>
            <a:pPr indent="0" lvl="0" marL="0" rtl="0" algn="l">
              <a:lnSpc>
                <a:spcPct val="100000"/>
              </a:lnSpc>
              <a:spcBef>
                <a:spcPts val="0"/>
              </a:spcBef>
              <a:spcAft>
                <a:spcPts val="0"/>
              </a:spcAft>
              <a:buClr>
                <a:schemeClr val="dk1"/>
              </a:buClr>
              <a:buSzPts val="1400"/>
              <a:buFont typeface="Calibri"/>
              <a:buNone/>
            </a:pPr>
            <a:r>
              <a:rPr i="1" lang="en-US"/>
              <a:t>Here is our plan for today. You can see each part of our agenda has an icon </a:t>
            </a:r>
            <a:r>
              <a:rPr lang="en-US"/>
              <a:t>[point to the icons]</a:t>
            </a:r>
            <a:r>
              <a:rPr i="1" lang="en-US"/>
              <a:t>. You can also find each icon along the bottom of each slide  </a:t>
            </a:r>
            <a:r>
              <a:rPr lang="en-US"/>
              <a:t>[point to bottom] </a:t>
            </a:r>
            <a:r>
              <a:rPr i="1" lang="en-US"/>
              <a:t>so you can see where we are in the agenda. First, we’ll review a couple of things, then we’ll get right to the reading tip. Most of our time will be spent on practice time so we can all try out the reading tip. Then we’ll reflect and talk about some updates.</a:t>
            </a:r>
            <a:endParaRPr/>
          </a:p>
          <a:p>
            <a:pPr indent="0" lvl="0" marL="0" rtl="0" algn="l">
              <a:lnSpc>
                <a:spcPct val="100000"/>
              </a:lnSpc>
              <a:spcBef>
                <a:spcPts val="0"/>
              </a:spcBef>
              <a:spcAft>
                <a:spcPts val="0"/>
              </a:spcAft>
              <a:buClr>
                <a:schemeClr val="dk1"/>
              </a:buClr>
              <a:buSzPts val="1400"/>
              <a:buFont typeface="Calibri"/>
              <a:buNone/>
            </a:pPr>
            <a:r>
              <a:rPr i="1" lang="en-US"/>
              <a:t> </a:t>
            </a:r>
            <a:endParaRPr i="1"/>
          </a:p>
          <a:p>
            <a:pPr indent="0" lvl="0" marL="0" rtl="0" algn="l">
              <a:lnSpc>
                <a:spcPct val="100000"/>
              </a:lnSpc>
              <a:spcBef>
                <a:spcPts val="0"/>
              </a:spcBef>
              <a:spcAft>
                <a:spcPts val="0"/>
              </a:spcAft>
              <a:buClr>
                <a:schemeClr val="dk1"/>
              </a:buClr>
              <a:buSzPts val="1400"/>
              <a:buFont typeface="Calibri"/>
              <a:buNone/>
            </a:pPr>
            <a:r>
              <a:rPr i="1" lang="en-US"/>
              <a:t>Please speak up with questions, concerns, or anything you’d like to share. We’re here together for one hour, and need to maximize the time. Every child learns to read in a different way, but putting our heads together helps our shared cause: to give kids a reading boost and cultivate a the joy of reading.</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 in Spanish</a:t>
            </a:r>
            <a:endParaRPr u="sng"/>
          </a:p>
          <a:p>
            <a:pPr indent="0" lvl="0" marL="0" rtl="0" algn="l">
              <a:lnSpc>
                <a:spcPct val="100000"/>
              </a:lnSpc>
              <a:spcBef>
                <a:spcPts val="0"/>
              </a:spcBef>
              <a:spcAft>
                <a:spcPts val="0"/>
              </a:spcAft>
              <a:buClr>
                <a:schemeClr val="dk1"/>
              </a:buClr>
              <a:buSzPts val="1100"/>
              <a:buFont typeface="Arial"/>
              <a:buNone/>
            </a:pPr>
            <a:r>
              <a:rPr i="1" lang="en-US"/>
              <a:t>Aquí tenemos el plan para hoy. Se puede ver que cada parte de la agenda tiene un ícono </a:t>
            </a:r>
            <a:r>
              <a:rPr lang="en-US"/>
              <a:t>[point to the icons]. </a:t>
            </a:r>
            <a:r>
              <a:rPr i="1" lang="en-US"/>
              <a:t>También se encuentran en el final de cada diapositiva </a:t>
            </a:r>
            <a:r>
              <a:rPr lang="en-US"/>
              <a:t>[point to bottom] </a:t>
            </a:r>
            <a:r>
              <a:rPr i="1" lang="en-US"/>
              <a:t>para que puedan saber en qué parte estamos. Primero, vamos a repasar algunas cosas. Luego vamos a empezar con el consejo de la lectura. La mayoría del tiempo vamos a pasar aquí, en la práctica, para probar el consejo de la lectura juntos. Luego, vamos a reflexionar y hablar sobre algunas novedades.</a:t>
            </a:r>
            <a:endParaRPr i="1"/>
          </a:p>
          <a:p>
            <a:pPr indent="0" lvl="0" marL="0" rtl="0" algn="l">
              <a:lnSpc>
                <a:spcPct val="100000"/>
              </a:lnSpc>
              <a:spcBef>
                <a:spcPts val="0"/>
              </a:spcBef>
              <a:spcAft>
                <a:spcPts val="0"/>
              </a:spcAft>
              <a:buClr>
                <a:schemeClr val="dk1"/>
              </a:buClr>
              <a:buSzPts val="1100"/>
              <a:buFont typeface="Arial"/>
              <a:buNone/>
            </a:pPr>
            <a:r>
              <a:rPr lang="en-US"/>
              <a:t> </a:t>
            </a:r>
            <a:endParaRPr/>
          </a:p>
          <a:p>
            <a:pPr indent="0" lvl="0" marL="0" rtl="0" algn="l">
              <a:lnSpc>
                <a:spcPct val="100000"/>
              </a:lnSpc>
              <a:spcBef>
                <a:spcPts val="0"/>
              </a:spcBef>
              <a:spcAft>
                <a:spcPts val="0"/>
              </a:spcAft>
              <a:buClr>
                <a:schemeClr val="dk1"/>
              </a:buClr>
              <a:buSzPts val="1100"/>
              <a:buFont typeface="Arial"/>
              <a:buNone/>
            </a:pPr>
            <a:r>
              <a:rPr i="1" lang="en-US"/>
              <a:t>En cualquier momento, pueden hacer preguntas, compartir preocupaciones, o cualquier otra cosa que quieren compartir. Vamos a estar juntos por una hora y queremos aprovechar del tiempo que tenemos. Cada niño aprende a leer de una manera diferente. Estamos aquí para trabajar en la misma causa: ayudarles a los niños a mejorar en la lectura y llegar a disfrutarla.</a:t>
            </a:r>
            <a:endParaRPr i="1"/>
          </a:p>
          <a:p>
            <a:pPr indent="-228600" lvl="0" marL="457200" rtl="0" algn="l">
              <a:lnSpc>
                <a:spcPct val="100000"/>
              </a:lnSpc>
              <a:spcBef>
                <a:spcPts val="0"/>
              </a:spcBef>
              <a:spcAft>
                <a:spcPts val="0"/>
              </a:spcAft>
              <a:buSzPts val="1400"/>
              <a:buNone/>
            </a:pPr>
            <a:r>
              <a:t/>
            </a:r>
            <a:endParaRPr/>
          </a:p>
        </p:txBody>
      </p:sp>
      <p:sp>
        <p:nvSpPr>
          <p:cNvPr id="1372" name="Google Shape;1372;p3:notes"/>
          <p:cNvSpPr/>
          <p:nvPr>
            <p:ph idx="2" type="sldImg"/>
          </p:nvPr>
        </p:nvSpPr>
        <p:spPr>
          <a:xfrm>
            <a:off x="1301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4" name="Shape 1384"/>
        <p:cNvGrpSpPr/>
        <p:nvPr/>
      </p:nvGrpSpPr>
      <p:grpSpPr>
        <a:xfrm>
          <a:off x="0" y="0"/>
          <a:ext cx="0" cy="0"/>
          <a:chOff x="0" y="0"/>
          <a:chExt cx="0" cy="0"/>
        </a:xfrm>
      </p:grpSpPr>
      <p:sp>
        <p:nvSpPr>
          <p:cNvPr id="1385" name="Google Shape;1385;p5: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a:p>
            <a:pPr indent="-304800" lvl="0" marL="457200" rtl="0" algn="l">
              <a:lnSpc>
                <a:spcPct val="100000"/>
              </a:lnSpc>
              <a:spcBef>
                <a:spcPts val="0"/>
              </a:spcBef>
              <a:spcAft>
                <a:spcPts val="0"/>
              </a:spcAft>
              <a:buClr>
                <a:schemeClr val="dk1"/>
              </a:buClr>
              <a:buSzPts val="1200"/>
              <a:buFont typeface="Calibri"/>
              <a:buChar char="•"/>
            </a:pPr>
            <a:r>
              <a:rPr b="1" i="0" lang="en-US" sz="1200" u="none" cap="none" strike="noStrike">
                <a:solidFill>
                  <a:schemeClr val="dk1"/>
                </a:solidFill>
                <a:latin typeface="Calibri"/>
                <a:ea typeface="Calibri"/>
                <a:cs typeface="Calibri"/>
                <a:sym typeface="Calibri"/>
              </a:rPr>
              <a:t>Briefly explain the guidelines</a:t>
            </a:r>
            <a:r>
              <a:rPr b="0" i="0" lang="en-US" sz="1200" u="none" cap="none" strike="noStrike">
                <a:solidFill>
                  <a:schemeClr val="dk1"/>
                </a:solidFill>
                <a:latin typeface="Calibri"/>
                <a:ea typeface="Calibri"/>
                <a:cs typeface="Calibri"/>
                <a:sym typeface="Calibri"/>
              </a:rPr>
              <a:t> or “the rules we all agree to follow so that we can all have an enjoyable and an effective workshop.”</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If this is the first workshop, briefly explain each of the guidelines.</a:t>
            </a:r>
            <a:endParaRPr b="0" i="0" sz="1200" u="none" cap="none" strike="noStrike">
              <a:solidFill>
                <a:schemeClr val="dk1"/>
              </a:solidFill>
              <a:latin typeface="Calibri"/>
              <a:ea typeface="Calibri"/>
              <a:cs typeface="Calibri"/>
              <a:sym typeface="Calibri"/>
            </a:endParaRPr>
          </a:p>
          <a:p>
            <a:pPr indent="-317500" lvl="1" marL="914400" rtl="0" algn="l">
              <a:lnSpc>
                <a:spcPct val="100000"/>
              </a:lnSpc>
              <a:spcBef>
                <a:spcPts val="0"/>
              </a:spcBef>
              <a:spcAft>
                <a:spcPts val="0"/>
              </a:spcAft>
              <a:buSzPts val="1400"/>
              <a:buChar char="•"/>
            </a:pPr>
            <a:r>
              <a:rPr lang="en-US"/>
              <a:t>Alternatively, a family volunteer may read or summarize this slide if they’ve attended the previous workshop. ​</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Consider putting these on chart paper and inviting the group to add to the list. If you do this, be sure to change this slide in subsequent workshops.​</a:t>
            </a:r>
            <a:endParaRPr/>
          </a:p>
          <a:p>
            <a:pPr indent="-304800" lvl="0" marL="457200" rtl="0" algn="l">
              <a:lnSpc>
                <a:spcPct val="100000"/>
              </a:lnSpc>
              <a:spcBef>
                <a:spcPts val="0"/>
              </a:spcBef>
              <a:spcAft>
                <a:spcPts val="0"/>
              </a:spcAft>
              <a:buClr>
                <a:schemeClr val="dk1"/>
              </a:buClr>
              <a:buSzPts val="1200"/>
              <a:buFont typeface="Calibri"/>
              <a:buChar char="•"/>
            </a:pPr>
            <a:r>
              <a:rPr b="1" i="0" lang="en-US" sz="1200" u="none" cap="none" strike="noStrike">
                <a:solidFill>
                  <a:schemeClr val="dk1"/>
                </a:solidFill>
                <a:latin typeface="Calibri"/>
                <a:ea typeface="Calibri"/>
                <a:cs typeface="Calibri"/>
                <a:sym typeface="Calibri"/>
              </a:rPr>
              <a:t>Emphasize these guidelines are for everyone, including you, the facilitator, and pledge</a:t>
            </a:r>
            <a:r>
              <a:rPr b="0" i="0" lang="en-US" sz="1200" u="none" cap="none" strike="noStrike">
                <a:solidFill>
                  <a:schemeClr val="dk1"/>
                </a:solidFill>
                <a:latin typeface="Calibri"/>
                <a:ea typeface="Calibri"/>
                <a:cs typeface="Calibri"/>
                <a:sym typeface="Calibri"/>
              </a:rPr>
              <a:t> to be prepared,</a:t>
            </a:r>
            <a:r>
              <a:rPr lang="en-US"/>
              <a:t> </a:t>
            </a:r>
            <a:r>
              <a:rPr b="0" i="0" lang="en-US" sz="1200" u="none" cap="none" strike="noStrike">
                <a:solidFill>
                  <a:schemeClr val="dk1"/>
                </a:solidFill>
                <a:latin typeface="Calibri"/>
                <a:ea typeface="Calibri"/>
                <a:cs typeface="Calibri"/>
                <a:sym typeface="Calibri"/>
              </a:rPr>
              <a:t>pre</a:t>
            </a:r>
            <a:r>
              <a:rPr lang="en-US"/>
              <a:t>sent, </a:t>
            </a:r>
            <a:r>
              <a:rPr b="0" i="0" lang="en-US" sz="1200" u="none" cap="none" strike="noStrike">
                <a:solidFill>
                  <a:schemeClr val="dk1"/>
                </a:solidFill>
                <a:latin typeface="Calibri"/>
                <a:ea typeface="Calibri"/>
                <a:cs typeface="Calibri"/>
                <a:sym typeface="Calibri"/>
              </a:rPr>
              <a:t>courteous, and ask questions.</a:t>
            </a:r>
            <a:endParaRPr/>
          </a:p>
          <a:p>
            <a:pPr indent="-304800" lvl="0" marL="4572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Emphasize the last point and </a:t>
            </a:r>
            <a:r>
              <a:rPr b="1" i="0" lang="en-US" sz="1200" u="none" cap="none" strike="noStrike">
                <a:solidFill>
                  <a:schemeClr val="dk1"/>
                </a:solidFill>
                <a:latin typeface="Calibri"/>
                <a:ea typeface="Calibri"/>
                <a:cs typeface="Calibri"/>
                <a:sym typeface="Calibri"/>
              </a:rPr>
              <a:t>specifically invite families to ask lots of questions.</a:t>
            </a:r>
            <a:endParaRPr b="0" i="0" sz="1200" u="none" cap="none" strike="noStrike">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400"/>
              <a:buNone/>
            </a:pPr>
            <a:r>
              <a:t/>
            </a:r>
            <a:endParaRPr/>
          </a:p>
          <a:p>
            <a:pPr indent="-228600" lvl="0" marL="457200" rtl="0" algn="l">
              <a:lnSpc>
                <a:spcPct val="100000"/>
              </a:lnSpc>
              <a:spcBef>
                <a:spcPts val="0"/>
              </a:spcBef>
              <a:spcAft>
                <a:spcPts val="0"/>
              </a:spcAft>
              <a:buSzPts val="1400"/>
              <a:buNone/>
            </a:pPr>
            <a:r>
              <a:t/>
            </a:r>
            <a:endParaRPr/>
          </a:p>
        </p:txBody>
      </p:sp>
      <p:sp>
        <p:nvSpPr>
          <p:cNvPr id="1386" name="Google Shape;1386;p5:notes"/>
          <p:cNvSpPr/>
          <p:nvPr>
            <p:ph idx="2" type="sldImg"/>
          </p:nvPr>
        </p:nvSpPr>
        <p:spPr>
          <a:xfrm>
            <a:off x="1301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1" name="Shape 1401"/>
        <p:cNvGrpSpPr/>
        <p:nvPr/>
      </p:nvGrpSpPr>
      <p:grpSpPr>
        <a:xfrm>
          <a:off x="0" y="0"/>
          <a:ext cx="0" cy="0"/>
          <a:chOff x="0" y="0"/>
          <a:chExt cx="0" cy="0"/>
        </a:xfrm>
      </p:grpSpPr>
      <p:sp>
        <p:nvSpPr>
          <p:cNvPr id="1402" name="Google Shape;1402;p6: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Part 2: Reading tip</a:t>
            </a:r>
            <a:endParaRPr/>
          </a:p>
          <a:p>
            <a:pPr indent="0" lvl="0" marL="0" rtl="0" algn="l">
              <a:lnSpc>
                <a:spcPct val="100000"/>
              </a:lnSpc>
              <a:spcBef>
                <a:spcPts val="0"/>
              </a:spcBef>
              <a:spcAft>
                <a:spcPts val="0"/>
              </a:spcAft>
              <a:buClr>
                <a:schemeClr val="dk1"/>
              </a:buClr>
              <a:buSzPts val="1100"/>
              <a:buFont typeface="Arial"/>
              <a:buNone/>
            </a:pPr>
            <a:r>
              <a:t/>
            </a:r>
            <a:endParaRPr/>
          </a:p>
          <a:p>
            <a:pPr indent="-279400" lvl="0" marL="457200" rtl="0" algn="l">
              <a:lnSpc>
                <a:spcPct val="100000"/>
              </a:lnSpc>
              <a:spcBef>
                <a:spcPts val="0"/>
              </a:spcBef>
              <a:spcAft>
                <a:spcPts val="0"/>
              </a:spcAft>
              <a:buSzPts val="800"/>
              <a:buChar char="●"/>
            </a:pPr>
            <a:r>
              <a:rPr b="1" lang="en-US"/>
              <a:t>Introduce the 3 parts of the reading tip</a:t>
            </a:r>
            <a:r>
              <a:rPr lang="en-US"/>
              <a:t> but do not go into details.</a:t>
            </a:r>
            <a:endParaRPr/>
          </a:p>
          <a:p>
            <a:pPr indent="-279400" lvl="0" marL="457200" rtl="0" algn="l">
              <a:lnSpc>
                <a:spcPct val="100000"/>
              </a:lnSpc>
              <a:spcBef>
                <a:spcPts val="0"/>
              </a:spcBef>
              <a:spcAft>
                <a:spcPts val="0"/>
              </a:spcAft>
              <a:buSzPts val="800"/>
              <a:buChar char="●"/>
            </a:pPr>
            <a:r>
              <a:rPr b="1" lang="en-US"/>
              <a:t>Tell families that they can use this strategy</a:t>
            </a:r>
            <a:r>
              <a:rPr lang="en-US"/>
              <a:t> with books that their child reads </a:t>
            </a:r>
            <a:r>
              <a:rPr b="1" lang="en-US"/>
              <a:t>with them</a:t>
            </a:r>
            <a:r>
              <a:rPr lang="en-US"/>
              <a:t> and with books their child reads </a:t>
            </a:r>
            <a:r>
              <a:rPr b="1" lang="en-US"/>
              <a:t>on their own. </a:t>
            </a:r>
            <a:endParaRPr b="1"/>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a:t>
            </a:r>
            <a:endParaRPr u="sng"/>
          </a:p>
          <a:p>
            <a:pPr indent="0" lvl="0" marL="0" rtl="0" algn="l">
              <a:lnSpc>
                <a:spcPct val="100000"/>
              </a:lnSpc>
              <a:spcBef>
                <a:spcPts val="0"/>
              </a:spcBef>
              <a:spcAft>
                <a:spcPts val="0"/>
              </a:spcAft>
              <a:buClr>
                <a:schemeClr val="dk1"/>
              </a:buClr>
              <a:buSzPts val="1100"/>
              <a:buFont typeface="Arial"/>
              <a:buNone/>
            </a:pPr>
            <a:r>
              <a:rPr i="1" lang="en-US"/>
              <a:t>Sharing stories is a common reading strategy that we all do—without even realizing. Why? Because when we enjoyed a story, we like to talk about it!  The strategy we’ll learn today gives children an easy to way to talk about what the book is about. When we try to sum up or tell someone else what happened in a story, it helps us understand it better ourselves.</a:t>
            </a:r>
            <a:endParaRPr i="1"/>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 in Spanish</a:t>
            </a:r>
            <a:endParaRPr u="sng"/>
          </a:p>
          <a:p>
            <a:pPr indent="0" lvl="0" marL="0" rtl="0" algn="l">
              <a:lnSpc>
                <a:spcPct val="100000"/>
              </a:lnSpc>
              <a:spcBef>
                <a:spcPts val="0"/>
              </a:spcBef>
              <a:spcAft>
                <a:spcPts val="0"/>
              </a:spcAft>
              <a:buSzPts val="1100"/>
              <a:buNone/>
            </a:pPr>
            <a:r>
              <a:rPr i="1" lang="en-US"/>
              <a:t>Compartir un cuento es una estrategia de lector común que todos hacemos - sin darnos cuenta. ¿Por qué? Porque cuando nos gusta un cuento, ¡nos gusta hablar sobre el cuento! La estrategia que aprenderemos hoy provee una manera fácil para que los niños aprendan cómo hablar sobre el contenido del libro. Cuando intentamos resumir o contarle a alguien más lo que está pasando en un cuento, nos ayuda para mejor entenderlo para nosotros mismos. </a:t>
            </a:r>
            <a:endParaRPr i="1"/>
          </a:p>
        </p:txBody>
      </p:sp>
      <p:sp>
        <p:nvSpPr>
          <p:cNvPr id="1403" name="Google Shape;1403;p6:notes"/>
          <p:cNvSpPr/>
          <p:nvPr>
            <p:ph idx="2" type="sldImg"/>
          </p:nvPr>
        </p:nvSpPr>
        <p:spPr>
          <a:xfrm>
            <a:off x="3533775" y="127000"/>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4" name="Shape 1414"/>
        <p:cNvGrpSpPr/>
        <p:nvPr/>
      </p:nvGrpSpPr>
      <p:grpSpPr>
        <a:xfrm>
          <a:off x="0" y="0"/>
          <a:ext cx="0" cy="0"/>
          <a:chOff x="0" y="0"/>
          <a:chExt cx="0" cy="0"/>
        </a:xfrm>
      </p:grpSpPr>
      <p:sp>
        <p:nvSpPr>
          <p:cNvPr id="1415" name="Google Shape;1415;p7:notes"/>
          <p:cNvSpPr/>
          <p:nvPr>
            <p:ph idx="2" type="sldImg"/>
          </p:nvPr>
        </p:nvSpPr>
        <p:spPr>
          <a:xfrm>
            <a:off x="130629" y="10556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6" name="Google Shape;1416;p7: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279400" lvl="0" marL="457200" rtl="0" algn="l">
              <a:lnSpc>
                <a:spcPct val="100000"/>
              </a:lnSpc>
              <a:spcBef>
                <a:spcPts val="0"/>
              </a:spcBef>
              <a:spcAft>
                <a:spcPts val="0"/>
              </a:spcAft>
              <a:buClr>
                <a:schemeClr val="dk1"/>
              </a:buClr>
              <a:buSzPts val="800"/>
              <a:buFont typeface="Calibri"/>
              <a:buChar char="●"/>
            </a:pPr>
            <a:r>
              <a:rPr lang="en-US"/>
              <a:t>To make sure everyone has a common understanding, </a:t>
            </a:r>
            <a:r>
              <a:rPr b="1" lang="en-US"/>
              <a:t>define some literacy terms</a:t>
            </a:r>
            <a:r>
              <a:rPr lang="en-US"/>
              <a:t> as needed.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7" name="Shape 1427"/>
        <p:cNvGrpSpPr/>
        <p:nvPr/>
      </p:nvGrpSpPr>
      <p:grpSpPr>
        <a:xfrm>
          <a:off x="0" y="0"/>
          <a:ext cx="0" cy="0"/>
          <a:chOff x="0" y="0"/>
          <a:chExt cx="0" cy="0"/>
        </a:xfrm>
      </p:grpSpPr>
      <p:sp>
        <p:nvSpPr>
          <p:cNvPr id="1428" name="Google Shape;1428;p8:notes"/>
          <p:cNvSpPr/>
          <p:nvPr>
            <p:ph idx="2" type="sldImg"/>
          </p:nvPr>
        </p:nvSpPr>
        <p:spPr>
          <a:xfrm>
            <a:off x="3533775" y="82550"/>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9" name="Google Shape;1429;p8: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95250" lvl="0" marL="171450" marR="0" rtl="0" algn="l">
              <a:lnSpc>
                <a:spcPct val="100000"/>
              </a:lnSpc>
              <a:spcBef>
                <a:spcPts val="0"/>
              </a:spcBef>
              <a:spcAft>
                <a:spcPts val="0"/>
              </a:spcAft>
              <a:buClr>
                <a:schemeClr val="dk1"/>
              </a:buClr>
              <a:buSzPts val="1200"/>
              <a:buFont typeface="Arial"/>
              <a:buNone/>
            </a:pPr>
            <a:r>
              <a:t/>
            </a:r>
            <a:endParaRPr b="1"/>
          </a:p>
          <a:p>
            <a:pPr indent="-279400" lvl="0" marL="457200" marR="0" rtl="0" algn="l">
              <a:lnSpc>
                <a:spcPct val="100000"/>
              </a:lnSpc>
              <a:spcBef>
                <a:spcPts val="0"/>
              </a:spcBef>
              <a:spcAft>
                <a:spcPts val="0"/>
              </a:spcAft>
              <a:buSzPts val="800"/>
              <a:buChar char="●"/>
            </a:pPr>
            <a:r>
              <a:rPr b="1" lang="en-US"/>
              <a:t>Explain the difference between giving a long summary </a:t>
            </a:r>
            <a:r>
              <a:rPr lang="en-US"/>
              <a:t>(something that their child is often asked to do in school) and </a:t>
            </a:r>
            <a:r>
              <a:rPr b="1" lang="en-US"/>
              <a:t>giving a short summary</a:t>
            </a:r>
            <a:r>
              <a:rPr lang="en-US"/>
              <a:t>—the way we talk about books when we share them with each other. </a:t>
            </a:r>
            <a:endParaRPr/>
          </a:p>
          <a:p>
            <a:pPr indent="-279400" lvl="1" marL="914400" marR="0" rtl="0" algn="l">
              <a:lnSpc>
                <a:spcPct val="100000"/>
              </a:lnSpc>
              <a:spcBef>
                <a:spcPts val="0"/>
              </a:spcBef>
              <a:spcAft>
                <a:spcPts val="0"/>
              </a:spcAft>
              <a:buSzPts val="800"/>
              <a:buChar char="●"/>
            </a:pPr>
            <a:r>
              <a:rPr lang="en-US"/>
              <a:t>Invite a volunteer to read each list.</a:t>
            </a:r>
            <a:endParaRPr/>
          </a:p>
          <a:p>
            <a:pPr indent="-279400" lvl="1" marL="914400" marR="0" rtl="0" algn="l">
              <a:lnSpc>
                <a:spcPct val="100000"/>
              </a:lnSpc>
              <a:spcBef>
                <a:spcPts val="0"/>
              </a:spcBef>
              <a:spcAft>
                <a:spcPts val="0"/>
              </a:spcAft>
              <a:buSzPts val="800"/>
              <a:buChar char="●"/>
            </a:pPr>
            <a:r>
              <a:rPr lang="en-US"/>
              <a:t>These informal, short summaries are what we’ll work on today.</a:t>
            </a:r>
            <a:endParaRPr/>
          </a:p>
          <a:p>
            <a:pPr indent="-279400" lvl="1" marL="914400" marR="0" rtl="0" algn="l">
              <a:lnSpc>
                <a:spcPct val="100000"/>
              </a:lnSpc>
              <a:spcBef>
                <a:spcPts val="0"/>
              </a:spcBef>
              <a:spcAft>
                <a:spcPts val="0"/>
              </a:spcAft>
              <a:buSzPts val="800"/>
              <a:buChar char="●"/>
            </a:pPr>
            <a:r>
              <a:rPr lang="en-US"/>
              <a:t>A good way to think about it is if you watch a good movie and can’t wait to tell someone about it, these are the things you might tell them.</a:t>
            </a:r>
            <a:endParaRPr/>
          </a:p>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6" name="Shape 1436"/>
        <p:cNvGrpSpPr/>
        <p:nvPr/>
      </p:nvGrpSpPr>
      <p:grpSpPr>
        <a:xfrm>
          <a:off x="0" y="0"/>
          <a:ext cx="0" cy="0"/>
          <a:chOff x="0" y="0"/>
          <a:chExt cx="0" cy="0"/>
        </a:xfrm>
      </p:grpSpPr>
      <p:sp>
        <p:nvSpPr>
          <p:cNvPr id="1437" name="Google Shape;1437;p9:notes"/>
          <p:cNvSpPr/>
          <p:nvPr>
            <p:ph idx="2" type="sldImg"/>
          </p:nvPr>
        </p:nvSpPr>
        <p:spPr>
          <a:xfrm>
            <a:off x="3533775" y="93663"/>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8" name="Google Shape;1438;p9: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95250" lvl="0" marL="171450" marR="0" rtl="0" algn="l">
              <a:lnSpc>
                <a:spcPct val="100000"/>
              </a:lnSpc>
              <a:spcBef>
                <a:spcPts val="0"/>
              </a:spcBef>
              <a:spcAft>
                <a:spcPts val="0"/>
              </a:spcAft>
              <a:buClr>
                <a:schemeClr val="dk1"/>
              </a:buClr>
              <a:buSzPts val="1200"/>
              <a:buFont typeface="Arial"/>
              <a:buNone/>
            </a:pPr>
            <a:r>
              <a:t/>
            </a:r>
            <a:endParaRPr/>
          </a:p>
          <a:p>
            <a:pPr indent="-279400" lvl="0" marL="457200" marR="0" rtl="0" algn="l">
              <a:lnSpc>
                <a:spcPct val="100000"/>
              </a:lnSpc>
              <a:spcBef>
                <a:spcPts val="0"/>
              </a:spcBef>
              <a:spcAft>
                <a:spcPts val="0"/>
              </a:spcAft>
              <a:buSzPts val="800"/>
              <a:buChar char="●"/>
            </a:pPr>
            <a:r>
              <a:rPr lang="en-US"/>
              <a:t>Explain to families that </a:t>
            </a:r>
            <a:r>
              <a:rPr b="1" lang="en-US"/>
              <a:t>using our hands is a good way to remember the important elements of a short summary.</a:t>
            </a:r>
            <a:endParaRPr/>
          </a:p>
          <a:p>
            <a:pPr indent="0" lvl="0" marL="0" marR="0" rtl="0" algn="l">
              <a:lnSpc>
                <a:spcPct val="100000"/>
              </a:lnSpc>
              <a:spcBef>
                <a:spcPts val="0"/>
              </a:spcBef>
              <a:spcAft>
                <a:spcPts val="0"/>
              </a:spcAft>
              <a:buClr>
                <a:schemeClr val="dk1"/>
              </a:buClr>
              <a:buSzPts val="1200"/>
              <a:buFont typeface="Calibri"/>
              <a:buNone/>
            </a:pPr>
            <a:r>
              <a:t/>
            </a:r>
            <a:endParaRPr b="1" i="0" sz="1200" u="sng">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US" sz="1200" u="sng">
                <a:solidFill>
                  <a:schemeClr val="dk1"/>
                </a:solidFill>
                <a:latin typeface="Calibri"/>
                <a:ea typeface="Calibri"/>
                <a:cs typeface="Calibri"/>
                <a:sym typeface="Calibri"/>
              </a:rPr>
              <a:t>Sample script</a:t>
            </a:r>
            <a:endParaRPr b="1" i="0" sz="1200" u="sng">
              <a:solidFill>
                <a:schemeClr val="dk1"/>
              </a:solidFill>
              <a:latin typeface="Calibri"/>
              <a:ea typeface="Calibri"/>
              <a:cs typeface="Calibri"/>
              <a:sym typeface="Calibri"/>
            </a:endParaRPr>
          </a:p>
          <a:p>
            <a:pPr indent="0" lvl="1" marL="0" marR="0" rtl="0" algn="l">
              <a:lnSpc>
                <a:spcPct val="100000"/>
              </a:lnSpc>
              <a:spcBef>
                <a:spcPts val="0"/>
              </a:spcBef>
              <a:spcAft>
                <a:spcPts val="0"/>
              </a:spcAft>
              <a:buClr>
                <a:schemeClr val="dk1"/>
              </a:buClr>
              <a:buSzPts val="1200"/>
              <a:buFont typeface="Calibri"/>
              <a:buNone/>
            </a:pPr>
            <a:r>
              <a:rPr i="1" lang="en-US" sz="1200"/>
              <a:t>Often the hardest part of summarizing a story is knowing what parts of a story to include. You can see the basic parts of a short summary here—character, problem, and solution Using your hand and this sentence prompt—”someone-wanted-but-so-then” helps us organize and focus on the important parts of a summary. </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0" lvl="0" marL="0" rtl="0" algn="l">
              <a:lnSpc>
                <a:spcPct val="100000"/>
              </a:lnSpc>
              <a:spcBef>
                <a:spcPts val="0"/>
              </a:spcBef>
              <a:spcAft>
                <a:spcPts val="0"/>
              </a:spcAft>
              <a:buClr>
                <a:schemeClr val="dk1"/>
              </a:buClr>
              <a:buSzPts val="1200"/>
              <a:buFont typeface="Calibri"/>
              <a:buNone/>
            </a:pPr>
            <a:r>
              <a:rPr lang="en-US" u="sng"/>
              <a:t>Sample script in Spanish</a:t>
            </a:r>
            <a:endParaRPr b="1" u="sng"/>
          </a:p>
          <a:p>
            <a:pPr indent="0" lvl="1" marL="0" rtl="0" algn="l">
              <a:lnSpc>
                <a:spcPct val="100000"/>
              </a:lnSpc>
              <a:spcBef>
                <a:spcPts val="0"/>
              </a:spcBef>
              <a:spcAft>
                <a:spcPts val="0"/>
              </a:spcAft>
              <a:buClr>
                <a:schemeClr val="dk1"/>
              </a:buClr>
              <a:buSzPts val="1200"/>
              <a:buFont typeface="Calibri"/>
              <a:buNone/>
            </a:pPr>
            <a:r>
              <a:rPr i="1" lang="en-US"/>
              <a:t>Con frecuencia, la parte más difícil de resumir un cuento es saber cuáles eventos se debe incluir. Se puede ver las partes básicas de un resumen corto aquí - personaje, problema, y solución. Usando la mano y esta guia - alguien-quería-pero-así que-luego - nos ayuda para organizarnos y enfocarnos en las partes importantes del resumen. </a:t>
            </a:r>
            <a:endParaRPr i="1"/>
          </a:p>
          <a:p>
            <a:pPr indent="0" lvl="1" marL="45720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8" name="Shape 1448"/>
        <p:cNvGrpSpPr/>
        <p:nvPr/>
      </p:nvGrpSpPr>
      <p:grpSpPr>
        <a:xfrm>
          <a:off x="0" y="0"/>
          <a:ext cx="0" cy="0"/>
          <a:chOff x="0" y="0"/>
          <a:chExt cx="0" cy="0"/>
        </a:xfrm>
      </p:grpSpPr>
      <p:sp>
        <p:nvSpPr>
          <p:cNvPr id="1449" name="Google Shape;1449;p10:notes"/>
          <p:cNvSpPr/>
          <p:nvPr>
            <p:ph idx="2" type="sldImg"/>
          </p:nvPr>
        </p:nvSpPr>
        <p:spPr>
          <a:xfrm>
            <a:off x="3533775" y="93663"/>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0" name="Google Shape;1450;p10: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95250" lvl="0" marL="171450" rtl="0" algn="l">
              <a:lnSpc>
                <a:spcPct val="100000"/>
              </a:lnSpc>
              <a:spcBef>
                <a:spcPts val="0"/>
              </a:spcBef>
              <a:spcAft>
                <a:spcPts val="0"/>
              </a:spcAft>
              <a:buClr>
                <a:schemeClr val="dk1"/>
              </a:buClr>
              <a:buSzPts val="1200"/>
              <a:buFont typeface="Arial"/>
              <a:buNone/>
            </a:pPr>
            <a:r>
              <a:t/>
            </a:r>
            <a:endParaRPr b="0" i="0" sz="1200" u="none">
              <a:solidFill>
                <a:schemeClr val="dk1"/>
              </a:solidFill>
              <a:latin typeface="Calibri"/>
              <a:ea typeface="Calibri"/>
              <a:cs typeface="Calibri"/>
              <a:sym typeface="Calibri"/>
            </a:endParaRPr>
          </a:p>
          <a:p>
            <a:pPr indent="-279400" lvl="0" marL="457200" rtl="0" algn="l">
              <a:lnSpc>
                <a:spcPct val="100000"/>
              </a:lnSpc>
              <a:spcBef>
                <a:spcPts val="0"/>
              </a:spcBef>
              <a:spcAft>
                <a:spcPts val="0"/>
              </a:spcAft>
              <a:buClr>
                <a:schemeClr val="dk1"/>
              </a:buClr>
              <a:buSzPts val="800"/>
              <a:buFont typeface="Calibri"/>
              <a:buChar char="●"/>
            </a:pPr>
            <a:r>
              <a:rPr b="0" i="0" lang="en-US" sz="1200" u="none">
                <a:solidFill>
                  <a:schemeClr val="dk1"/>
                </a:solidFill>
                <a:latin typeface="Calibri"/>
                <a:ea typeface="Calibri"/>
                <a:cs typeface="Calibri"/>
                <a:sym typeface="Calibri"/>
              </a:rPr>
              <a:t>Provide families with a </a:t>
            </a:r>
            <a:r>
              <a:rPr b="1" i="0" lang="en-US" sz="1200" u="none">
                <a:solidFill>
                  <a:schemeClr val="dk1"/>
                </a:solidFill>
                <a:latin typeface="Calibri"/>
                <a:ea typeface="Calibri"/>
                <a:cs typeface="Calibri"/>
                <a:sym typeface="Calibri"/>
              </a:rPr>
              <a:t>quick model </a:t>
            </a:r>
            <a:r>
              <a:rPr b="0" i="0" lang="en-US" sz="1200" u="none">
                <a:solidFill>
                  <a:schemeClr val="dk1"/>
                </a:solidFill>
                <a:latin typeface="Calibri"/>
                <a:ea typeface="Calibri"/>
                <a:cs typeface="Calibri"/>
                <a:sym typeface="Calibri"/>
              </a:rPr>
              <a:t>using a commonly known story. </a:t>
            </a:r>
            <a:endParaRPr/>
          </a:p>
          <a:p>
            <a:pPr indent="-279400" lvl="0" marL="457200" marR="0" rtl="0" algn="l">
              <a:lnSpc>
                <a:spcPct val="100000"/>
              </a:lnSpc>
              <a:spcBef>
                <a:spcPts val="0"/>
              </a:spcBef>
              <a:spcAft>
                <a:spcPts val="0"/>
              </a:spcAft>
              <a:buClr>
                <a:schemeClr val="dk1"/>
              </a:buClr>
              <a:buSzPts val="800"/>
              <a:buFont typeface="Calibri"/>
              <a:buChar char="●"/>
            </a:pPr>
            <a:r>
              <a:rPr b="0" i="0" lang="en-US" sz="1200" u="none">
                <a:solidFill>
                  <a:schemeClr val="dk1"/>
                </a:solidFill>
                <a:latin typeface="Calibri"/>
                <a:ea typeface="Calibri"/>
                <a:cs typeface="Calibri"/>
                <a:sym typeface="Calibri"/>
              </a:rPr>
              <a:t>Note: This slide can be used instead of or in addition to the modeling video (if applicable)</a:t>
            </a:r>
            <a:endParaRPr/>
          </a:p>
          <a:p>
            <a:pPr indent="-279400" lvl="0" marL="457200" rtl="0" algn="l">
              <a:lnSpc>
                <a:spcPct val="100000"/>
              </a:lnSpc>
              <a:spcBef>
                <a:spcPts val="0"/>
              </a:spcBef>
              <a:spcAft>
                <a:spcPts val="0"/>
              </a:spcAft>
              <a:buClr>
                <a:schemeClr val="dk1"/>
              </a:buClr>
              <a:buSzPts val="800"/>
              <a:buFont typeface="Calibri"/>
              <a:buChar char="●"/>
            </a:pPr>
            <a:r>
              <a:rPr b="0" i="1" lang="en-US" sz="1200" u="none">
                <a:solidFill>
                  <a:schemeClr val="dk1"/>
                </a:solidFill>
                <a:latin typeface="Calibri"/>
                <a:ea typeface="Calibri"/>
                <a:cs typeface="Calibri"/>
                <a:sym typeface="Calibri"/>
              </a:rPr>
              <a:t>►</a:t>
            </a:r>
            <a:r>
              <a:rPr i="1" lang="en-US"/>
              <a:t>Multilingual</a:t>
            </a:r>
            <a:r>
              <a:rPr b="0" i="1" lang="en-US" sz="1200" u="none">
                <a:solidFill>
                  <a:schemeClr val="dk1"/>
                </a:solidFill>
                <a:latin typeface="Calibri"/>
                <a:ea typeface="Calibri"/>
                <a:cs typeface="Calibri"/>
                <a:sym typeface="Calibri"/>
              </a:rPr>
              <a:t> </a:t>
            </a:r>
            <a:r>
              <a:rPr i="1" lang="en-US"/>
              <a:t>families</a:t>
            </a:r>
            <a:r>
              <a:rPr b="0" i="1" lang="en-US" sz="1200" u="none">
                <a:solidFill>
                  <a:schemeClr val="dk1"/>
                </a:solidFill>
                <a:latin typeface="Calibri"/>
                <a:ea typeface="Calibri"/>
                <a:cs typeface="Calibri"/>
                <a:sym typeface="Calibri"/>
              </a:rPr>
              <a:t> more specifically:</a:t>
            </a:r>
            <a:r>
              <a:rPr b="0" i="0" lang="en-US" sz="1200" u="none">
                <a:solidFill>
                  <a:schemeClr val="dk1"/>
                </a:solidFill>
                <a:latin typeface="Calibri"/>
                <a:ea typeface="Calibri"/>
                <a:cs typeface="Calibri"/>
                <a:sym typeface="Calibri"/>
              </a:rPr>
              <a:t> Consider changing this slide ahead of time to be more culturally relevant to your families.</a:t>
            </a:r>
            <a:endParaRPr/>
          </a:p>
          <a:p>
            <a:pPr indent="0" lvl="0" marL="0" marR="0" rtl="0" algn="l">
              <a:lnSpc>
                <a:spcPct val="100000"/>
              </a:lnSpc>
              <a:spcBef>
                <a:spcPts val="0"/>
              </a:spcBef>
              <a:spcAft>
                <a:spcPts val="0"/>
              </a:spcAft>
              <a:buClr>
                <a:schemeClr val="dk1"/>
              </a:buClr>
              <a:buSzPts val="1200"/>
              <a:buFont typeface="Calibri"/>
              <a:buNone/>
            </a:pPr>
            <a:r>
              <a:t/>
            </a:r>
            <a:endParaRPr b="0" i="0" sz="1200" u="sng">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Calibri"/>
              <a:buNone/>
            </a:pPr>
            <a:r>
              <a:t/>
            </a:r>
            <a:endParaRP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7.png"/><Relationship Id="rId6" Type="http://schemas.openxmlformats.org/officeDocument/2006/relationships/image" Target="../media/image30.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 Id="rId3" Type="http://schemas.openxmlformats.org/officeDocument/2006/relationships/image" Target="../media/image6.png"/><Relationship Id="rId4" Type="http://schemas.openxmlformats.org/officeDocument/2006/relationships/image" Target="../media/image13.png"/><Relationship Id="rId5"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 Id="rId3" Type="http://schemas.openxmlformats.org/officeDocument/2006/relationships/image" Target="../media/image6.png"/><Relationship Id="rId4" Type="http://schemas.openxmlformats.org/officeDocument/2006/relationships/image" Target="../media/image14.png"/><Relationship Id="rId5"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 Id="rId3" Type="http://schemas.openxmlformats.org/officeDocument/2006/relationships/image" Target="../media/image15.png"/><Relationship Id="rId4" Type="http://schemas.openxmlformats.org/officeDocument/2006/relationships/image" Target="../media/image4.png"/><Relationship Id="rId5"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7.png"/><Relationship Id="rId6" Type="http://schemas.openxmlformats.org/officeDocument/2006/relationships/image" Target="../media/image27.png"/><Relationship Id="rId7" Type="http://schemas.openxmlformats.org/officeDocument/2006/relationships/image" Target="../media/image31.png"/><Relationship Id="rId8" Type="http://schemas.openxmlformats.org/officeDocument/2006/relationships/image" Target="../media/image2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7.png"/><Relationship Id="rId6" Type="http://schemas.openxmlformats.org/officeDocument/2006/relationships/image" Target="../media/image20.png"/><Relationship Id="rId7" Type="http://schemas.openxmlformats.org/officeDocument/2006/relationships/image" Target="../media/image31.png"/><Relationship Id="rId8" Type="http://schemas.openxmlformats.org/officeDocument/2006/relationships/image" Target="../media/image1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 Id="rId3" Type="http://schemas.openxmlformats.org/officeDocument/2006/relationships/image" Target="../media/image6.png"/><Relationship Id="rId4" Type="http://schemas.openxmlformats.org/officeDocument/2006/relationships/image" Target="../media/image14.png"/><Relationship Id="rId5" Type="http://schemas.openxmlformats.org/officeDocument/2006/relationships/image" Target="../media/image4.png"/><Relationship Id="rId6" Type="http://schemas.openxmlformats.org/officeDocument/2006/relationships/image" Target="../media/image36.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 Id="rId3" Type="http://schemas.openxmlformats.org/officeDocument/2006/relationships/image" Target="../media/image6.png"/><Relationship Id="rId4" Type="http://schemas.openxmlformats.org/officeDocument/2006/relationships/image" Target="../media/image14.png"/><Relationship Id="rId5" Type="http://schemas.openxmlformats.org/officeDocument/2006/relationships/image" Target="../media/image4.png"/><Relationship Id="rId6" Type="http://schemas.openxmlformats.org/officeDocument/2006/relationships/image" Target="../media/image36.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4.png"/><Relationship Id="rId3"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 Id="rId3" Type="http://schemas.openxmlformats.org/officeDocument/2006/relationships/image" Target="../media/image6.png"/><Relationship Id="rId4" Type="http://schemas.openxmlformats.org/officeDocument/2006/relationships/image" Target="../media/image13.png"/><Relationship Id="rId5"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 Id="rId3" Type="http://schemas.openxmlformats.org/officeDocument/2006/relationships/image" Target="../media/image6.png"/><Relationship Id="rId4" Type="http://schemas.openxmlformats.org/officeDocument/2006/relationships/image" Target="../media/image14.png"/><Relationship Id="rId5"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 Id="rId3" Type="http://schemas.openxmlformats.org/officeDocument/2006/relationships/image" Target="../media/image6.png"/><Relationship Id="rId4" Type="http://schemas.openxmlformats.org/officeDocument/2006/relationships/image" Target="../media/image14.png"/><Relationship Id="rId5"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 Id="rId3" Type="http://schemas.openxmlformats.org/officeDocument/2006/relationships/image" Target="../media/image15.png"/><Relationship Id="rId4" Type="http://schemas.openxmlformats.org/officeDocument/2006/relationships/image" Target="../media/image4.png"/><Relationship Id="rId5"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 Id="rId3" Type="http://schemas.openxmlformats.org/officeDocument/2006/relationships/image" Target="../media/image15.png"/><Relationship Id="rId4" Type="http://schemas.openxmlformats.org/officeDocument/2006/relationships/image" Target="../media/image4.png"/><Relationship Id="rId5"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2.png"/><Relationship Id="rId3" Type="http://schemas.openxmlformats.org/officeDocument/2006/relationships/image" Target="../media/image6.png"/><Relationship Id="rId4" Type="http://schemas.openxmlformats.org/officeDocument/2006/relationships/image" Target="../media/image13.png"/><Relationship Id="rId5"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2.png"/><Relationship Id="rId3" Type="http://schemas.openxmlformats.org/officeDocument/2006/relationships/image" Target="../media/image25.jpg"/><Relationship Id="rId4" Type="http://schemas.openxmlformats.org/officeDocument/2006/relationships/image" Target="../media/image6.png"/><Relationship Id="rId5" Type="http://schemas.openxmlformats.org/officeDocument/2006/relationships/image" Target="../media/image13.png"/><Relationship Id="rId6"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8.jpg"/><Relationship Id="rId3" Type="http://schemas.openxmlformats.org/officeDocument/2006/relationships/image" Target="../media/image12.png"/><Relationship Id="rId4" Type="http://schemas.openxmlformats.org/officeDocument/2006/relationships/image" Target="../media/image6.png"/><Relationship Id="rId5" Type="http://schemas.openxmlformats.org/officeDocument/2006/relationships/image" Target="../media/image13.png"/><Relationship Id="rId6"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jpg"/><Relationship Id="rId3"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7.png"/><Relationship Id="rId6" Type="http://schemas.openxmlformats.org/officeDocument/2006/relationships/image" Target="../media/image27.png"/><Relationship Id="rId7" Type="http://schemas.openxmlformats.org/officeDocument/2006/relationships/image" Target="../media/image31.png"/><Relationship Id="rId8" Type="http://schemas.openxmlformats.org/officeDocument/2006/relationships/image" Target="../media/image2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 Id="rId3" Type="http://schemas.openxmlformats.org/officeDocument/2006/relationships/image" Target="../media/image6.png"/><Relationship Id="rId4" Type="http://schemas.openxmlformats.org/officeDocument/2006/relationships/image" Target="../media/image4.png"/><Relationship Id="rId9" Type="http://schemas.openxmlformats.org/officeDocument/2006/relationships/image" Target="../media/image24.jpg"/><Relationship Id="rId5" Type="http://schemas.openxmlformats.org/officeDocument/2006/relationships/image" Target="../media/image7.png"/><Relationship Id="rId6" Type="http://schemas.openxmlformats.org/officeDocument/2006/relationships/image" Target="../media/image20.png"/><Relationship Id="rId7" Type="http://schemas.openxmlformats.org/officeDocument/2006/relationships/image" Target="../media/image31.png"/><Relationship Id="rId8" Type="http://schemas.openxmlformats.org/officeDocument/2006/relationships/image" Target="../media/image19.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13.png"/><Relationship Id="rId5" Type="http://schemas.openxmlformats.org/officeDocument/2006/relationships/image" Target="../media/image1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13.png"/><Relationship Id="rId5" Type="http://schemas.openxmlformats.org/officeDocument/2006/relationships/image" Target="../media/image1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13.png"/><Relationship Id="rId5" Type="http://schemas.openxmlformats.org/officeDocument/2006/relationships/image" Target="../media/image12.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15.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15.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1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jpg"/><Relationship Id="rId3"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13.png"/><Relationship Id="rId5" Type="http://schemas.openxmlformats.org/officeDocument/2006/relationships/image" Target="../media/image12.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13.png"/><Relationship Id="rId5" Type="http://schemas.openxmlformats.org/officeDocument/2006/relationships/image" Target="../media/image12.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15.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15.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13.png"/><Relationship Id="rId5" Type="http://schemas.openxmlformats.org/officeDocument/2006/relationships/image" Target="../media/image12.png"/><Relationship Id="rId6" Type="http://schemas.openxmlformats.org/officeDocument/2006/relationships/image" Target="../media/image29.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13.png"/><Relationship Id="rId5" Type="http://schemas.openxmlformats.org/officeDocument/2006/relationships/image" Target="../media/image12.png"/><Relationship Id="rId6" Type="http://schemas.openxmlformats.org/officeDocument/2006/relationships/image" Target="../media/image37.jp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13.png"/><Relationship Id="rId5" Type="http://schemas.openxmlformats.org/officeDocument/2006/relationships/image" Target="../media/image12.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jpg"/><Relationship Id="rId3" Type="http://schemas.openxmlformats.org/officeDocument/2006/relationships/image" Target="../media/image5.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13.png"/><Relationship Id="rId5" Type="http://schemas.openxmlformats.org/officeDocument/2006/relationships/image" Target="../media/image12.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9.png"/><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7.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13.png"/><Relationship Id="rId5" Type="http://schemas.openxmlformats.org/officeDocument/2006/relationships/image" Target="../media/image12.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6.png"/><Relationship Id="rId3" Type="http://schemas.openxmlformats.org/officeDocument/2006/relationships/image" Target="../media/image4.png"/><Relationship Id="rId4" Type="http://schemas.openxmlformats.org/officeDocument/2006/relationships/image" Target="../media/image12.png"/><Relationship Id="rId5" Type="http://schemas.openxmlformats.org/officeDocument/2006/relationships/image" Target="../media/image14.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15.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2.png"/><Relationship Id="rId3" Type="http://schemas.openxmlformats.org/officeDocument/2006/relationships/image" Target="../media/image6.png"/><Relationship Id="rId4" Type="http://schemas.openxmlformats.org/officeDocument/2006/relationships/image" Target="../media/image13.png"/><Relationship Id="rId5" Type="http://schemas.openxmlformats.org/officeDocument/2006/relationships/image" Target="../media/image7.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2.png"/><Relationship Id="rId3" Type="http://schemas.openxmlformats.org/officeDocument/2006/relationships/image" Target="../media/image6.png"/><Relationship Id="rId4" Type="http://schemas.openxmlformats.org/officeDocument/2006/relationships/image" Target="../media/image13.png"/><Relationship Id="rId5" Type="http://schemas.openxmlformats.org/officeDocument/2006/relationships/image" Target="../media/image7.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2.png"/><Relationship Id="rId3" Type="http://schemas.openxmlformats.org/officeDocument/2006/relationships/image" Target="../media/image6.png"/><Relationship Id="rId4" Type="http://schemas.openxmlformats.org/officeDocument/2006/relationships/image" Target="../media/image14.png"/><Relationship Id="rId5" Type="http://schemas.openxmlformats.org/officeDocument/2006/relationships/image" Target="../media/image4.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9.png"/><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7.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9.png"/><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7.png"/><Relationship Id="rId6" Type="http://schemas.openxmlformats.org/officeDocument/2006/relationships/image" Target="../media/image3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9.png"/><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7.png"/><Relationship Id="rId6" Type="http://schemas.openxmlformats.org/officeDocument/2006/relationships/image" Target="../media/image30.jp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2.png"/><Relationship Id="rId3" Type="http://schemas.openxmlformats.org/officeDocument/2006/relationships/image" Target="../media/image15.png"/><Relationship Id="rId4" Type="http://schemas.openxmlformats.org/officeDocument/2006/relationships/image" Target="../media/image4.png"/><Relationship Id="rId5" Type="http://schemas.openxmlformats.org/officeDocument/2006/relationships/image" Target="../media/image7.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9.png"/><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7.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9.png"/><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7.png"/><Relationship Id="rId6" Type="http://schemas.openxmlformats.org/officeDocument/2006/relationships/image" Target="../media/image27.png"/><Relationship Id="rId7" Type="http://schemas.openxmlformats.org/officeDocument/2006/relationships/image" Target="../media/image31.png"/><Relationship Id="rId8" Type="http://schemas.openxmlformats.org/officeDocument/2006/relationships/image" Target="../media/image21.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9.png"/><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7.png"/><Relationship Id="rId6" Type="http://schemas.openxmlformats.org/officeDocument/2006/relationships/image" Target="../media/image20.png"/><Relationship Id="rId7" Type="http://schemas.openxmlformats.org/officeDocument/2006/relationships/image" Target="../media/image31.png"/><Relationship Id="rId8" Type="http://schemas.openxmlformats.org/officeDocument/2006/relationships/image" Target="../media/image19.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9.png"/><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7.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2.png"/><Relationship Id="rId3" Type="http://schemas.openxmlformats.org/officeDocument/2006/relationships/image" Target="../media/image6.png"/><Relationship Id="rId4" Type="http://schemas.openxmlformats.org/officeDocument/2006/relationships/image" Target="../media/image14.png"/><Relationship Id="rId5" Type="http://schemas.openxmlformats.org/officeDocument/2006/relationships/image" Target="../media/image4.png"/><Relationship Id="rId6" Type="http://schemas.openxmlformats.org/officeDocument/2006/relationships/image" Target="../media/image36.jp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2.png"/><Relationship Id="rId3" Type="http://schemas.openxmlformats.org/officeDocument/2006/relationships/image" Target="../media/image6.png"/><Relationship Id="rId4" Type="http://schemas.openxmlformats.org/officeDocument/2006/relationships/image" Target="../media/image14.png"/><Relationship Id="rId5" Type="http://schemas.openxmlformats.org/officeDocument/2006/relationships/image" Target="../media/image4.png"/><Relationship Id="rId6" Type="http://schemas.openxmlformats.org/officeDocument/2006/relationships/image" Target="../media/image36.jp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2.png"/><Relationship Id="rId3" Type="http://schemas.openxmlformats.org/officeDocument/2006/relationships/image" Target="../media/image6.png"/><Relationship Id="rId4" Type="http://schemas.openxmlformats.org/officeDocument/2006/relationships/image" Target="../media/image13.png"/><Relationship Id="rId5" Type="http://schemas.openxmlformats.org/officeDocument/2006/relationships/image" Target="../media/image7.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2.png"/><Relationship Id="rId3" Type="http://schemas.openxmlformats.org/officeDocument/2006/relationships/image" Target="../media/image6.png"/><Relationship Id="rId4" Type="http://schemas.openxmlformats.org/officeDocument/2006/relationships/image" Target="../media/image14.png"/><Relationship Id="rId5"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7.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2.png"/><Relationship Id="rId3" Type="http://schemas.openxmlformats.org/officeDocument/2006/relationships/image" Target="../media/image6.png"/><Relationship Id="rId4" Type="http://schemas.openxmlformats.org/officeDocument/2006/relationships/image" Target="../media/image14.png"/><Relationship Id="rId5" Type="http://schemas.openxmlformats.org/officeDocument/2006/relationships/image" Target="../media/image4.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2.png"/><Relationship Id="rId3" Type="http://schemas.openxmlformats.org/officeDocument/2006/relationships/image" Target="../media/image15.png"/><Relationship Id="rId4" Type="http://schemas.openxmlformats.org/officeDocument/2006/relationships/image" Target="../media/image4.png"/><Relationship Id="rId5" Type="http://schemas.openxmlformats.org/officeDocument/2006/relationships/image" Target="../media/image7.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2.png"/><Relationship Id="rId3" Type="http://schemas.openxmlformats.org/officeDocument/2006/relationships/image" Target="../media/image15.png"/><Relationship Id="rId4" Type="http://schemas.openxmlformats.org/officeDocument/2006/relationships/image" Target="../media/image4.png"/><Relationship Id="rId5" Type="http://schemas.openxmlformats.org/officeDocument/2006/relationships/image" Target="../media/image7.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4.png"/><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15.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13.png"/><Relationship Id="rId5" Type="http://schemas.openxmlformats.org/officeDocument/2006/relationships/image" Target="../media/image12.png"/><Relationship Id="rId6" Type="http://schemas.openxmlformats.org/officeDocument/2006/relationships/image" Target="../media/image37.jp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13.png"/><Relationship Id="rId5" Type="http://schemas.openxmlformats.org/officeDocument/2006/relationships/image" Target="../media/image12.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13.png"/><Relationship Id="rId5" Type="http://schemas.openxmlformats.org/officeDocument/2006/relationships/image" Target="../media/image12.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9.png"/><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7.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13.png"/><Relationship Id="rId5"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6.png"/><Relationship Id="rId3" Type="http://schemas.openxmlformats.org/officeDocument/2006/relationships/image" Target="../media/image4.png"/><Relationship Id="rId4" Type="http://schemas.openxmlformats.org/officeDocument/2006/relationships/image" Target="../media/image12.png"/><Relationship Id="rId5" Type="http://schemas.openxmlformats.org/officeDocument/2006/relationships/image" Target="../media/image14.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4.png"/><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15.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4.png"/><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15.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9.png"/><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7.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13.png"/><Relationship Id="rId5" Type="http://schemas.openxmlformats.org/officeDocument/2006/relationships/image" Target="../media/image12.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13.png"/><Relationship Id="rId5" Type="http://schemas.openxmlformats.org/officeDocument/2006/relationships/image" Target="../media/image12.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4.png"/><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15.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4.png"/><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15.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13.png"/><Relationship Id="rId5" Type="http://schemas.openxmlformats.org/officeDocument/2006/relationships/image" Target="../media/image12.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7.png"/><Relationship Id="rId6" Type="http://schemas.openxmlformats.org/officeDocument/2006/relationships/image" Target="../media/image32.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13.png"/><Relationship Id="rId5" Type="http://schemas.openxmlformats.org/officeDocument/2006/relationships/image" Target="../media/image12.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4.png"/><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15.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4.png"/><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 name="Shape 7"/>
        <p:cNvGrpSpPr/>
        <p:nvPr/>
      </p:nvGrpSpPr>
      <p:grpSpPr>
        <a:xfrm>
          <a:off x="0" y="0"/>
          <a:ext cx="0" cy="0"/>
          <a:chOff x="0" y="0"/>
          <a:chExt cx="0" cy="0"/>
        </a:xfrm>
      </p:grpSpPr>
      <p:sp>
        <p:nvSpPr>
          <p:cNvPr id="8" name="Google Shape;8;p2"/>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2"/>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1" name="Google Shape;11;p2"/>
          <p:cNvGrpSpPr/>
          <p:nvPr/>
        </p:nvGrpSpPr>
        <p:grpSpPr>
          <a:xfrm>
            <a:off x="-12180" y="5607273"/>
            <a:ext cx="12219900" cy="83414"/>
            <a:chOff x="-12180" y="5607273"/>
            <a:chExt cx="12219900" cy="83414"/>
          </a:xfrm>
        </p:grpSpPr>
        <p:cxnSp>
          <p:nvCxnSpPr>
            <p:cNvPr id="12" name="Google Shape;12;p2"/>
            <p:cNvCxnSpPr/>
            <p:nvPr/>
          </p:nvCxnSpPr>
          <p:spPr>
            <a:xfrm>
              <a:off x="-12180" y="5607273"/>
              <a:ext cx="12219900" cy="0"/>
            </a:xfrm>
            <a:prstGeom prst="straightConnector1">
              <a:avLst/>
            </a:prstGeom>
            <a:noFill/>
            <a:ln cap="flat" cmpd="sng" w="88900">
              <a:solidFill>
                <a:srgbClr val="006FB6"/>
              </a:solidFill>
              <a:prstDash val="solid"/>
              <a:miter lim="800000"/>
              <a:headEnd len="sm" w="sm" type="none"/>
              <a:tailEnd len="sm" w="sm" type="none"/>
            </a:ln>
          </p:spPr>
        </p:cxnSp>
        <p:cxnSp>
          <p:nvCxnSpPr>
            <p:cNvPr id="13" name="Google Shape;13;p2"/>
            <p:cNvCxnSpPr/>
            <p:nvPr/>
          </p:nvCxnSpPr>
          <p:spPr>
            <a:xfrm>
              <a:off x="-12180" y="5690687"/>
              <a:ext cx="122076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c">
  <p:cSld name="1_Title, Pic">
    <p:spTree>
      <p:nvGrpSpPr>
        <p:cNvPr id="115" name="Shape 115"/>
        <p:cNvGrpSpPr/>
        <p:nvPr/>
      </p:nvGrpSpPr>
      <p:grpSpPr>
        <a:xfrm>
          <a:off x="0" y="0"/>
          <a:ext cx="0" cy="0"/>
          <a:chOff x="0" y="0"/>
          <a:chExt cx="0" cy="0"/>
        </a:xfrm>
      </p:grpSpPr>
      <p:sp>
        <p:nvSpPr>
          <p:cNvPr id="116" name="Google Shape;116;p1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17" name="Google Shape;117;p13"/>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18" name="Google Shape;118;p13"/>
          <p:cNvCxnSpPr/>
          <p:nvPr/>
        </p:nvCxnSpPr>
        <p:spPr>
          <a:xfrm>
            <a:off x="-46438"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9" name="Google Shape;119;p1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0" name="Google Shape;120;p13"/>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1" name="Google Shape;121;p1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2" name="Google Shape;122;p1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3" name="Google Shape;123;p1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24" name="Google Shape;124;p13"/>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25" name="Google Shape;125;p1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26" name="Google Shape;126;p13"/>
          <p:cNvSpPr txBox="1"/>
          <p:nvPr>
            <p:ph idx="1" type="body"/>
          </p:nvPr>
        </p:nvSpPr>
        <p:spPr>
          <a:xfrm>
            <a:off x="6303981" y="1659612"/>
            <a:ext cx="5353500" cy="11937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1"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 name="Google Shape;127;p13"/>
          <p:cNvSpPr txBox="1"/>
          <p:nvPr>
            <p:ph idx="2" type="body"/>
          </p:nvPr>
        </p:nvSpPr>
        <p:spPr>
          <a:xfrm>
            <a:off x="6303981" y="4001457"/>
            <a:ext cx="5353500" cy="15543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picture containing person, indoor&#10;&#10;Description automatically generated" id="128" name="Google Shape;128;p13"/>
          <p:cNvPicPr preferRelativeResize="0"/>
          <p:nvPr/>
        </p:nvPicPr>
        <p:blipFill rotWithShape="1">
          <a:blip r:embed="rId6">
            <a:alphaModFix/>
          </a:blip>
          <a:srcRect b="0" l="0" r="0" t="0"/>
          <a:stretch/>
        </p:blipFill>
        <p:spPr>
          <a:xfrm>
            <a:off x="671712" y="1659612"/>
            <a:ext cx="4253838" cy="4198987"/>
          </a:xfrm>
          <a:prstGeom prst="rect">
            <a:avLst/>
          </a:prstGeom>
          <a:noFill/>
          <a:ln cap="flat" cmpd="sng" w="9525">
            <a:solidFill>
              <a:srgbClr val="666666"/>
            </a:solidFill>
            <a:prstDash val="solid"/>
            <a:round/>
            <a:headEnd len="sm" w="sm" type="none"/>
            <a:tailEnd len="sm" w="sm" type="none"/>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129" name="Shape 129"/>
        <p:cNvGrpSpPr/>
        <p:nvPr/>
      </p:nvGrpSpPr>
      <p:grpSpPr>
        <a:xfrm>
          <a:off x="0" y="0"/>
          <a:ext cx="0" cy="0"/>
          <a:chOff x="0" y="0"/>
          <a:chExt cx="0" cy="0"/>
        </a:xfrm>
      </p:grpSpPr>
      <p:sp>
        <p:nvSpPr>
          <p:cNvPr id="130" name="Google Shape;130;p1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1" name="Google Shape;131;p14"/>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 name="Google Shape;132;p14"/>
          <p:cNvSpPr txBox="1"/>
          <p:nvPr>
            <p:ph idx="2" type="body"/>
          </p:nvPr>
        </p:nvSpPr>
        <p:spPr>
          <a:xfrm>
            <a:off x="6250420" y="1692275"/>
            <a:ext cx="4756500" cy="4100700"/>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33" name="Google Shape;133;p14"/>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34" name="Google Shape;134;p14"/>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5" name="Google Shape;135;p1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6" name="Google Shape;136;p14"/>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7" name="Google Shape;137;p1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8" name="Google Shape;138;p1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9" name="Google Shape;139;p1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40" name="Google Shape;140;p14"/>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41" name="Google Shape;141;p1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p:spTree>
      <p:nvGrpSpPr>
        <p:cNvPr id="142" name="Shape 142"/>
        <p:cNvGrpSpPr/>
        <p:nvPr/>
      </p:nvGrpSpPr>
      <p:grpSpPr>
        <a:xfrm>
          <a:off x="0" y="0"/>
          <a:ext cx="0" cy="0"/>
          <a:chOff x="0" y="0"/>
          <a:chExt cx="0" cy="0"/>
        </a:xfrm>
      </p:grpSpPr>
      <p:pic>
        <p:nvPicPr>
          <p:cNvPr id="143" name="Google Shape;143;p15"/>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44" name="Google Shape;144;p15"/>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5" name="Google Shape;145;p15"/>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46" name="Google Shape;146;p1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47" name="Google Shape;147;p1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48" name="Google Shape;148;p15"/>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49" name="Google Shape;149;p15"/>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50" name="Google Shape;150;p15"/>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51" name="Google Shape;151;p15"/>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52" name="Google Shape;152;p1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3" name="Google Shape;153;p15"/>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4" name="Google Shape;154;p15"/>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5" name="Google Shape;155;p15"/>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6" name="Google Shape;156;p15"/>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7" name="Google Shape;157;p15"/>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8" name="Google Shape;158;p15"/>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9" name="Google Shape;159;p15"/>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0" name="Google Shape;160;p15"/>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1" name="Google Shape;161;p15"/>
          <p:cNvSpPr/>
          <p:nvPr>
            <p:ph idx="9" type="pic"/>
          </p:nvPr>
        </p:nvSpPr>
        <p:spPr>
          <a:xfrm>
            <a:off x="7967502" y="1420398"/>
            <a:ext cx="3962100" cy="3122700"/>
          </a:xfrm>
          <a:prstGeom prst="rect">
            <a:avLst/>
          </a:prstGeom>
          <a:noFill/>
          <a:ln>
            <a:noFill/>
          </a:ln>
        </p:spPr>
      </p:sp>
      <p:sp>
        <p:nvSpPr>
          <p:cNvPr id="162" name="Google Shape;162;p15"/>
          <p:cNvSpPr txBox="1"/>
          <p:nvPr>
            <p:ph idx="13" type="body"/>
          </p:nvPr>
        </p:nvSpPr>
        <p:spPr>
          <a:xfrm>
            <a:off x="6381858" y="5027422"/>
            <a:ext cx="5547900" cy="1053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3" name="Google Shape;163;p15"/>
          <p:cNvSpPr txBox="1"/>
          <p:nvPr>
            <p:ph idx="14"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2 Content boxes">
  <p:cSld name="4_2 Content boxes">
    <p:spTree>
      <p:nvGrpSpPr>
        <p:cNvPr id="164" name="Shape 164"/>
        <p:cNvGrpSpPr/>
        <p:nvPr/>
      </p:nvGrpSpPr>
      <p:grpSpPr>
        <a:xfrm>
          <a:off x="0" y="0"/>
          <a:ext cx="0" cy="0"/>
          <a:chOff x="0" y="0"/>
          <a:chExt cx="0" cy="0"/>
        </a:xfrm>
      </p:grpSpPr>
      <p:pic>
        <p:nvPicPr>
          <p:cNvPr id="165" name="Google Shape;165;p16"/>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66" name="Google Shape;166;p16"/>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67" name="Google Shape;167;p16"/>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68" name="Google Shape;168;p16"/>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69" name="Google Shape;169;p16"/>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70" name="Google Shape;170;p16"/>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71" name="Google Shape;171;p16"/>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72" name="Google Shape;172;p1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73" name="Google Shape;173;p1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74" name="Google Shape;174;p1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75" name="Google Shape;175;p16"/>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6" name="Google Shape;176;p16"/>
          <p:cNvSpPr txBox="1"/>
          <p:nvPr>
            <p:ph idx="2" type="body"/>
          </p:nvPr>
        </p:nvSpPr>
        <p:spPr>
          <a:xfrm>
            <a:off x="6250420" y="1692275"/>
            <a:ext cx="4756500" cy="41007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177" name="Shape 177"/>
        <p:cNvGrpSpPr/>
        <p:nvPr/>
      </p:nvGrpSpPr>
      <p:grpSpPr>
        <a:xfrm>
          <a:off x="0" y="0"/>
          <a:ext cx="0" cy="0"/>
          <a:chOff x="0" y="0"/>
          <a:chExt cx="0" cy="0"/>
        </a:xfrm>
      </p:grpSpPr>
      <p:sp>
        <p:nvSpPr>
          <p:cNvPr id="178" name="Google Shape;178;p17"/>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9" name="Google Shape;179;p17"/>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0" name="Google Shape;180;p17"/>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1" name="Google Shape;181;p17"/>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2" name="Google Shape;182;p17"/>
          <p:cNvSpPr txBox="1"/>
          <p:nvPr>
            <p:ph idx="5" type="body"/>
          </p:nvPr>
        </p:nvSpPr>
        <p:spPr>
          <a:xfrm>
            <a:off x="651620" y="1700202"/>
            <a:ext cx="2130600" cy="21306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3" name="Google Shape;183;p17"/>
          <p:cNvSpPr txBox="1"/>
          <p:nvPr>
            <p:ph idx="6" type="body"/>
          </p:nvPr>
        </p:nvSpPr>
        <p:spPr>
          <a:xfrm>
            <a:off x="3479964" y="1854357"/>
            <a:ext cx="24873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4" name="Google Shape;184;p17"/>
          <p:cNvSpPr txBox="1"/>
          <p:nvPr>
            <p:ph idx="7" type="body"/>
          </p:nvPr>
        </p:nvSpPr>
        <p:spPr>
          <a:xfrm>
            <a:off x="6416856" y="1861619"/>
            <a:ext cx="20847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5" name="Google Shape;185;p17"/>
          <p:cNvSpPr txBox="1"/>
          <p:nvPr>
            <p:ph idx="8" type="body"/>
          </p:nvPr>
        </p:nvSpPr>
        <p:spPr>
          <a:xfrm>
            <a:off x="9355776" y="1852559"/>
            <a:ext cx="20847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6" name="Google Shape;186;p17"/>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87" name="Google Shape;187;p17"/>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88" name="Google Shape;188;p17"/>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89" name="Google Shape;189;p17"/>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90" name="Google Shape;190;p17"/>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91" name="Google Shape;191;p17"/>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92" name="Google Shape;192;p17"/>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93" name="Google Shape;193;p1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94" name="Google Shape;194;p1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95" name="Google Shape;195;p1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2">
    <p:spTree>
      <p:nvGrpSpPr>
        <p:cNvPr id="196" name="Shape 196"/>
        <p:cNvGrpSpPr/>
        <p:nvPr/>
      </p:nvGrpSpPr>
      <p:grpSpPr>
        <a:xfrm>
          <a:off x="0" y="0"/>
          <a:ext cx="0" cy="0"/>
          <a:chOff x="0" y="0"/>
          <a:chExt cx="0" cy="0"/>
        </a:xfrm>
      </p:grpSpPr>
      <p:sp>
        <p:nvSpPr>
          <p:cNvPr id="197" name="Google Shape;197;p18"/>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198" name="Google Shape;198;p18"/>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9" name="Google Shape;199;p18"/>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0" name="Google Shape;200;p1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01" name="Google Shape;201;p18"/>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02" name="Google Shape;202;p18"/>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03" name="Google Shape;203;p18"/>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04" name="Google Shape;204;p18"/>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05" name="Google Shape;205;p18"/>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06" name="Google Shape;206;p18"/>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07" name="Google Shape;207;p18"/>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08" name="Google Shape;208;p1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09" name="Google Shape;209;p1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10" name="Google Shape;210;p1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211" name="Google Shape;211;p18"/>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212" name="Google Shape;212;p18"/>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213" name="Google Shape;213;p18"/>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Welcome (Virtual) 4 Points, Pic">
    <p:spTree>
      <p:nvGrpSpPr>
        <p:cNvPr id="214" name="Shape 214"/>
        <p:cNvGrpSpPr/>
        <p:nvPr/>
      </p:nvGrpSpPr>
      <p:grpSpPr>
        <a:xfrm>
          <a:off x="0" y="0"/>
          <a:ext cx="0" cy="0"/>
          <a:chOff x="0" y="0"/>
          <a:chExt cx="0" cy="0"/>
        </a:xfrm>
      </p:grpSpPr>
      <p:sp>
        <p:nvSpPr>
          <p:cNvPr id="215" name="Google Shape;215;p19"/>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216" name="Google Shape;216;p19"/>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7" name="Google Shape;217;p19"/>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8" name="Google Shape;218;p19"/>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9" name="Google Shape;219;p19"/>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20" name="Google Shape;220;p19"/>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21" name="Google Shape;221;p19"/>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22" name="Google Shape;222;p19"/>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23" name="Google Shape;223;p19"/>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24" name="Google Shape;224;p19"/>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25" name="Google Shape;225;p19"/>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26" name="Google Shape;226;p1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27" name="Google Shape;227;p1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28" name="Google Shape;228;p1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229" name="Google Shape;229;p19"/>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230" name="Google Shape;230;p19"/>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231" name="Google Shape;231;p19"/>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spTree>
      <p:nvGrpSpPr>
        <p:cNvPr id="232" name="Shape 232"/>
        <p:cNvGrpSpPr/>
        <p:nvPr/>
      </p:nvGrpSpPr>
      <p:grpSpPr>
        <a:xfrm>
          <a:off x="0" y="0"/>
          <a:ext cx="0" cy="0"/>
          <a:chOff x="0" y="0"/>
          <a:chExt cx="0" cy="0"/>
        </a:xfrm>
      </p:grpSpPr>
      <p:sp>
        <p:nvSpPr>
          <p:cNvPr id="233" name="Google Shape;233;p20"/>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4" name="Google Shape;234;p20"/>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5" name="Google Shape;235;p20"/>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6" name="Google Shape;236;p20"/>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7" name="Google Shape;237;p20"/>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8" name="Google Shape;238;p20"/>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9" name="Google Shape;239;p20"/>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0" name="Google Shape;240;p20"/>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1" name="Google Shape;241;p20"/>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42" name="Google Shape;242;p2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43" name="Google Shape;243;p20"/>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44" name="Google Shape;244;p2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45" name="Google Shape;245;p20"/>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46" name="Google Shape;246;p2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47" name="Google Shape;247;p2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48" name="Google Shape;248;p2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49" name="Google Shape;249;p2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50" name="Google Shape;250;p2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2">
    <p:spTree>
      <p:nvGrpSpPr>
        <p:cNvPr id="251" name="Shape 251"/>
        <p:cNvGrpSpPr/>
        <p:nvPr/>
      </p:nvGrpSpPr>
      <p:grpSpPr>
        <a:xfrm>
          <a:off x="0" y="0"/>
          <a:ext cx="0" cy="0"/>
          <a:chOff x="0" y="0"/>
          <a:chExt cx="0" cy="0"/>
        </a:xfrm>
      </p:grpSpPr>
      <p:pic>
        <p:nvPicPr>
          <p:cNvPr id="252" name="Google Shape;252;p21"/>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53" name="Google Shape;253;p21"/>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54" name="Google Shape;254;p21"/>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55" name="Google Shape;255;p2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56" name="Google Shape;256;p2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57" name="Google Shape;257;p21"/>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258" name="Google Shape;258;p21"/>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59" name="Google Shape;259;p21"/>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260" name="Google Shape;260;p21"/>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261" name="Google Shape;261;p2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62" name="Google Shape;262;p21"/>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3" name="Google Shape;263;p21"/>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4" name="Google Shape;264;p21"/>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5" name="Google Shape;265;p21"/>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6" name="Google Shape;266;p21"/>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7" name="Google Shape;267;p21"/>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8" name="Google Shape;268;p21"/>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9" name="Google Shape;269;p21"/>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270" name="Google Shape;270;p21"/>
          <p:cNvPicPr preferRelativeResize="0"/>
          <p:nvPr/>
        </p:nvPicPr>
        <p:blipFill rotWithShape="1">
          <a:blip r:embed="rId6">
            <a:alphaModFix/>
          </a:blip>
          <a:srcRect b="0" l="0" r="0" t="0"/>
          <a:stretch/>
        </p:blipFill>
        <p:spPr>
          <a:xfrm>
            <a:off x="6552007" y="2127658"/>
            <a:ext cx="5112981" cy="3839191"/>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3">
    <p:spTree>
      <p:nvGrpSpPr>
        <p:cNvPr id="271" name="Shape 271"/>
        <p:cNvGrpSpPr/>
        <p:nvPr/>
      </p:nvGrpSpPr>
      <p:grpSpPr>
        <a:xfrm>
          <a:off x="0" y="0"/>
          <a:ext cx="0" cy="0"/>
          <a:chOff x="0" y="0"/>
          <a:chExt cx="0" cy="0"/>
        </a:xfrm>
      </p:grpSpPr>
      <p:pic>
        <p:nvPicPr>
          <p:cNvPr id="272" name="Google Shape;272;p22"/>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73" name="Google Shape;273;p22"/>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74" name="Google Shape;274;p22"/>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75" name="Google Shape;275;p2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76" name="Google Shape;276;p2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77" name="Google Shape;277;p22"/>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278" name="Google Shape;278;p22"/>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79" name="Google Shape;279;p22"/>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280" name="Google Shape;280;p22"/>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281" name="Google Shape;281;p2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82" name="Google Shape;282;p22"/>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3" name="Google Shape;283;p22"/>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4" name="Google Shape;284;p22"/>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5" name="Google Shape;285;p22"/>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6" name="Google Shape;286;p22"/>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7" name="Google Shape;287;p22"/>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8" name="Google Shape;288;p22"/>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9" name="Google Shape;289;p22"/>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0" name="Google Shape;290;p22"/>
          <p:cNvSpPr txBox="1"/>
          <p:nvPr>
            <p:ph idx="9" type="body"/>
          </p:nvPr>
        </p:nvSpPr>
        <p:spPr>
          <a:xfrm>
            <a:off x="8389001" y="1520875"/>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291" name="Google Shape;291;p22"/>
          <p:cNvPicPr preferRelativeResize="0"/>
          <p:nvPr/>
        </p:nvPicPr>
        <p:blipFill rotWithShape="1">
          <a:blip r:embed="rId6">
            <a:alphaModFix/>
          </a:blip>
          <a:srcRect b="0" l="0" r="0" t="0"/>
          <a:stretch/>
        </p:blipFill>
        <p:spPr>
          <a:xfrm>
            <a:off x="5348708" y="3084976"/>
            <a:ext cx="3642575" cy="2854738"/>
          </a:xfrm>
          <a:prstGeom prst="rect">
            <a:avLst/>
          </a:prstGeom>
          <a:noFill/>
          <a:ln cap="sq" cmpd="sng" w="19050">
            <a:solidFill>
              <a:srgbClr val="666666"/>
            </a:solidFill>
            <a:prstDash val="solid"/>
            <a:miter lim="800000"/>
            <a:headEnd len="sm" w="sm" type="none"/>
            <a:tailEnd len="sm" w="sm" type="none"/>
          </a:ln>
        </p:spPr>
      </p:pic>
      <p:sp>
        <p:nvSpPr>
          <p:cNvPr id="292" name="Google Shape;292;p22"/>
          <p:cNvSpPr/>
          <p:nvPr/>
        </p:nvSpPr>
        <p:spPr>
          <a:xfrm>
            <a:off x="8182573" y="1374414"/>
            <a:ext cx="3801300" cy="1571100"/>
          </a:xfrm>
          <a:prstGeom prst="wedgeRoundRectCallout">
            <a:avLst>
              <a:gd fmla="val -43672" name="adj1"/>
              <a:gd fmla="val 9134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3" name="Google Shape;293;p22"/>
          <p:cNvSpPr/>
          <p:nvPr/>
        </p:nvSpPr>
        <p:spPr>
          <a:xfrm>
            <a:off x="8852546" y="4379200"/>
            <a:ext cx="3206700" cy="1571100"/>
          </a:xfrm>
          <a:prstGeom prst="wedgeRoundRectCallout">
            <a:avLst>
              <a:gd fmla="val -55946"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4" name="Google Shape;294;p22"/>
          <p:cNvSpPr txBox="1"/>
          <p:nvPr>
            <p:ph idx="13" type="body"/>
          </p:nvPr>
        </p:nvSpPr>
        <p:spPr>
          <a:xfrm>
            <a:off x="8991285" y="4468187"/>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Understand the story">
  <p:cSld name="Title, Subtitle_1">
    <p:spTree>
      <p:nvGrpSpPr>
        <p:cNvPr id="19" name="Shape 19"/>
        <p:cNvGrpSpPr/>
        <p:nvPr/>
      </p:nvGrpSpPr>
      <p:grpSpPr>
        <a:xfrm>
          <a:off x="0" y="0"/>
          <a:ext cx="0" cy="0"/>
          <a:chOff x="0" y="0"/>
          <a:chExt cx="0" cy="0"/>
        </a:xfrm>
      </p:grpSpPr>
      <p:pic>
        <p:nvPicPr>
          <p:cNvPr id="20" name="Google Shape;20;p4"/>
          <p:cNvPicPr preferRelativeResize="0"/>
          <p:nvPr/>
        </p:nvPicPr>
        <p:blipFill rotWithShape="1">
          <a:blip r:embed="rId2">
            <a:alphaModFix/>
          </a:blip>
          <a:srcRect b="0" l="0" r="0" t="0"/>
          <a:stretch/>
        </p:blipFill>
        <p:spPr>
          <a:xfrm>
            <a:off x="19610" y="0"/>
            <a:ext cx="12152782" cy="6858001"/>
          </a:xfrm>
          <a:prstGeom prst="rect">
            <a:avLst/>
          </a:prstGeom>
          <a:noFill/>
          <a:ln>
            <a:noFill/>
          </a:ln>
        </p:spPr>
      </p:pic>
      <p:grpSp>
        <p:nvGrpSpPr>
          <p:cNvPr id="21" name="Google Shape;21;p4"/>
          <p:cNvGrpSpPr/>
          <p:nvPr/>
        </p:nvGrpSpPr>
        <p:grpSpPr>
          <a:xfrm>
            <a:off x="1" y="5607273"/>
            <a:ext cx="12213728" cy="1252537"/>
            <a:chOff x="-33239" y="5603791"/>
            <a:chExt cx="9160525" cy="1252537"/>
          </a:xfrm>
        </p:grpSpPr>
        <p:sp>
          <p:nvSpPr>
            <p:cNvPr id="22" name="Google Shape;22;p4"/>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23" name="Google Shape;23;p4"/>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24" name="Google Shape;24;p4"/>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25" name="Google Shape;25;p4"/>
          <p:cNvSpPr txBox="1"/>
          <p:nvPr>
            <p:ph type="title"/>
          </p:nvPr>
        </p:nvSpPr>
        <p:spPr>
          <a:xfrm>
            <a:off x="22142"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6" name="Google Shape;26;p4"/>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27" name="Google Shape;27;p4"/>
          <p:cNvSpPr/>
          <p:nvPr/>
        </p:nvSpPr>
        <p:spPr>
          <a:xfrm>
            <a:off x="-15450" y="0"/>
            <a:ext cx="12222900" cy="5610900"/>
          </a:xfrm>
          <a:prstGeom prst="rect">
            <a:avLst/>
          </a:prstGeom>
          <a:solidFill>
            <a:srgbClr val="006FB6">
              <a:alpha val="3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295" name="Shape 295"/>
        <p:cNvGrpSpPr/>
        <p:nvPr/>
      </p:nvGrpSpPr>
      <p:grpSpPr>
        <a:xfrm>
          <a:off x="0" y="0"/>
          <a:ext cx="0" cy="0"/>
          <a:chOff x="0" y="0"/>
          <a:chExt cx="0" cy="0"/>
        </a:xfrm>
      </p:grpSpPr>
      <p:pic>
        <p:nvPicPr>
          <p:cNvPr id="296" name="Google Shape;296;p23"/>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97" name="Google Shape;297;p23"/>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98" name="Google Shape;298;p2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99" name="Google Shape;299;p23"/>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00" name="Google Shape;300;p2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01" name="Google Shape;301;p2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02" name="Google Shape;302;p2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03" name="Google Shape;303;p23"/>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304" name="Google Shape;304;p2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05" name="Google Shape;305;p2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06" name="Google Shape;306;p23"/>
          <p:cNvSpPr txBox="1"/>
          <p:nvPr>
            <p:ph idx="1" type="body"/>
          </p:nvPr>
        </p:nvSpPr>
        <p:spPr>
          <a:xfrm>
            <a:off x="421059" y="1739549"/>
            <a:ext cx="6408600" cy="36402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7" name="Google Shape;307;p23"/>
          <p:cNvSpPr txBox="1"/>
          <p:nvPr>
            <p:ph idx="2" type="body"/>
          </p:nvPr>
        </p:nvSpPr>
        <p:spPr>
          <a:xfrm>
            <a:off x="7182346" y="1811338"/>
            <a:ext cx="4443600" cy="3640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308" name="Shape 308"/>
        <p:cNvGrpSpPr/>
        <p:nvPr/>
      </p:nvGrpSpPr>
      <p:grpSpPr>
        <a:xfrm>
          <a:off x="0" y="0"/>
          <a:ext cx="0" cy="0"/>
          <a:chOff x="0" y="0"/>
          <a:chExt cx="0" cy="0"/>
        </a:xfrm>
      </p:grpSpPr>
      <p:pic>
        <p:nvPicPr>
          <p:cNvPr id="309" name="Google Shape;309;p24"/>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10" name="Google Shape;310;p24"/>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11" name="Google Shape;311;p24"/>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12" name="Google Shape;312;p2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13" name="Google Shape;313;p2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14" name="Google Shape;314;p24"/>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315" name="Google Shape;315;p24"/>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16" name="Google Shape;316;p24"/>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17" name="Google Shape;317;p24"/>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318" name="Google Shape;318;p2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19" name="Google Shape;319;p24"/>
          <p:cNvSpPr txBox="1"/>
          <p:nvPr>
            <p:ph idx="1" type="body"/>
          </p:nvPr>
        </p:nvSpPr>
        <p:spPr>
          <a:xfrm>
            <a:off x="1114424" y="1558925"/>
            <a:ext cx="4583400" cy="44418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0" name="Google Shape;320;p24"/>
          <p:cNvSpPr txBox="1"/>
          <p:nvPr>
            <p:ph idx="2" type="body"/>
          </p:nvPr>
        </p:nvSpPr>
        <p:spPr>
          <a:xfrm>
            <a:off x="6494085" y="1558924"/>
            <a:ext cx="4583400" cy="44418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321" name="Shape 321"/>
        <p:cNvGrpSpPr/>
        <p:nvPr/>
      </p:nvGrpSpPr>
      <p:grpSpPr>
        <a:xfrm>
          <a:off x="0" y="0"/>
          <a:ext cx="0" cy="0"/>
          <a:chOff x="0" y="0"/>
          <a:chExt cx="0" cy="0"/>
        </a:xfrm>
      </p:grpSpPr>
      <p:pic>
        <p:nvPicPr>
          <p:cNvPr id="322" name="Google Shape;322;p25"/>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23" name="Google Shape;323;p25"/>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24" name="Google Shape;324;p25"/>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25" name="Google Shape;325;p2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26" name="Google Shape;326;p2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27" name="Google Shape;327;p25"/>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328" name="Google Shape;328;p25"/>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29" name="Google Shape;329;p25"/>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30" name="Google Shape;330;p25"/>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331" name="Google Shape;331;p2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32" name="Google Shape;332;p25"/>
          <p:cNvSpPr txBox="1"/>
          <p:nvPr>
            <p:ph idx="1" type="body"/>
          </p:nvPr>
        </p:nvSpPr>
        <p:spPr>
          <a:xfrm>
            <a:off x="5528247" y="1563523"/>
            <a:ext cx="6168300" cy="41124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3" name="Google Shape;333;p25"/>
          <p:cNvSpPr txBox="1"/>
          <p:nvPr>
            <p:ph idx="2" type="body"/>
          </p:nvPr>
        </p:nvSpPr>
        <p:spPr>
          <a:xfrm>
            <a:off x="1660584" y="16041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4" name="Google Shape;334;p25"/>
          <p:cNvSpPr txBox="1"/>
          <p:nvPr>
            <p:ph idx="3" type="body"/>
          </p:nvPr>
        </p:nvSpPr>
        <p:spPr>
          <a:xfrm>
            <a:off x="1660585" y="3034440"/>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5" name="Google Shape;335;p25"/>
          <p:cNvSpPr txBox="1"/>
          <p:nvPr>
            <p:ph idx="4" type="body"/>
          </p:nvPr>
        </p:nvSpPr>
        <p:spPr>
          <a:xfrm>
            <a:off x="1660585" y="4505841"/>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6" name="Google Shape;336;p25"/>
          <p:cNvSpPr txBox="1"/>
          <p:nvPr>
            <p:ph idx="5" type="body"/>
          </p:nvPr>
        </p:nvSpPr>
        <p:spPr>
          <a:xfrm>
            <a:off x="698500" y="1615215"/>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7" name="Google Shape;337;p25"/>
          <p:cNvSpPr txBox="1"/>
          <p:nvPr>
            <p:ph idx="6" type="body"/>
          </p:nvPr>
        </p:nvSpPr>
        <p:spPr>
          <a:xfrm>
            <a:off x="698498" y="3040794"/>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8" name="Google Shape;338;p25"/>
          <p:cNvSpPr txBox="1"/>
          <p:nvPr>
            <p:ph idx="7" type="body"/>
          </p:nvPr>
        </p:nvSpPr>
        <p:spPr>
          <a:xfrm>
            <a:off x="698498" y="4505840"/>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339" name="Shape 339"/>
        <p:cNvGrpSpPr/>
        <p:nvPr/>
      </p:nvGrpSpPr>
      <p:grpSpPr>
        <a:xfrm>
          <a:off x="0" y="0"/>
          <a:ext cx="0" cy="0"/>
          <a:chOff x="0" y="0"/>
          <a:chExt cx="0" cy="0"/>
        </a:xfrm>
      </p:grpSpPr>
      <p:pic>
        <p:nvPicPr>
          <p:cNvPr id="340" name="Google Shape;340;p26"/>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41" name="Google Shape;341;p26"/>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42" name="Google Shape;342;p26"/>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43" name="Google Shape;343;p26"/>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44" name="Google Shape;344;p26"/>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345" name="Google Shape;345;p26"/>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46" name="Google Shape;346;p26"/>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47" name="Google Shape;347;p2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48" name="Google Shape;348;p2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49" name="Google Shape;349;p2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50" name="Google Shape;350;p26"/>
          <p:cNvSpPr txBox="1"/>
          <p:nvPr>
            <p:ph idx="1" type="body"/>
          </p:nvPr>
        </p:nvSpPr>
        <p:spPr>
          <a:xfrm>
            <a:off x="1265238" y="1692275"/>
            <a:ext cx="97662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351" name="Shape 351"/>
        <p:cNvGrpSpPr/>
        <p:nvPr/>
      </p:nvGrpSpPr>
      <p:grpSpPr>
        <a:xfrm>
          <a:off x="0" y="0"/>
          <a:ext cx="0" cy="0"/>
          <a:chOff x="0" y="0"/>
          <a:chExt cx="0" cy="0"/>
        </a:xfrm>
      </p:grpSpPr>
      <p:pic>
        <p:nvPicPr>
          <p:cNvPr id="352" name="Google Shape;352;p27"/>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53" name="Google Shape;353;p27"/>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54" name="Google Shape;354;p27"/>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55" name="Google Shape;355;p27"/>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56" name="Google Shape;356;p27"/>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357" name="Google Shape;357;p27"/>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58" name="Google Shape;358;p27"/>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59" name="Google Shape;359;p2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60" name="Google Shape;360;p2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61" name="Google Shape;361;p27"/>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62" name="Google Shape;362;p27"/>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3" name="Google Shape;363;p27"/>
          <p:cNvSpPr txBox="1"/>
          <p:nvPr>
            <p:ph idx="2" type="body"/>
          </p:nvPr>
        </p:nvSpPr>
        <p:spPr>
          <a:xfrm>
            <a:off x="6250420" y="1692275"/>
            <a:ext cx="4756500" cy="4100700"/>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364" name="Shape 364"/>
        <p:cNvGrpSpPr/>
        <p:nvPr/>
      </p:nvGrpSpPr>
      <p:grpSpPr>
        <a:xfrm>
          <a:off x="0" y="0"/>
          <a:ext cx="0" cy="0"/>
          <a:chOff x="0" y="0"/>
          <a:chExt cx="0" cy="0"/>
        </a:xfrm>
      </p:grpSpPr>
      <p:sp>
        <p:nvSpPr>
          <p:cNvPr id="365" name="Google Shape;365;p28"/>
          <p:cNvSpPr/>
          <p:nvPr>
            <p:ph idx="2" type="pic"/>
          </p:nvPr>
        </p:nvSpPr>
        <p:spPr>
          <a:xfrm>
            <a:off x="8142818" y="1687513"/>
            <a:ext cx="3587700" cy="3764100"/>
          </a:xfrm>
          <a:prstGeom prst="rect">
            <a:avLst/>
          </a:prstGeom>
          <a:noFill/>
          <a:ln cap="flat" cmpd="sng" w="19050">
            <a:solidFill>
              <a:srgbClr val="666666"/>
            </a:solidFill>
            <a:prstDash val="solid"/>
            <a:round/>
            <a:headEnd len="sm" w="sm" type="none"/>
            <a:tailEnd len="sm" w="sm" type="none"/>
          </a:ln>
        </p:spPr>
      </p:sp>
      <p:sp>
        <p:nvSpPr>
          <p:cNvPr id="366" name="Google Shape;366;p28"/>
          <p:cNvSpPr txBox="1"/>
          <p:nvPr>
            <p:ph idx="1" type="body"/>
          </p:nvPr>
        </p:nvSpPr>
        <p:spPr>
          <a:xfrm>
            <a:off x="258234" y="1687513"/>
            <a:ext cx="7884600" cy="3764100"/>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7" name="Google Shape;367;p2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72" name="Shape 372"/>
        <p:cNvGrpSpPr/>
        <p:nvPr/>
      </p:nvGrpSpPr>
      <p:grpSpPr>
        <a:xfrm>
          <a:off x="0" y="0"/>
          <a:ext cx="0" cy="0"/>
          <a:chOff x="0" y="0"/>
          <a:chExt cx="0" cy="0"/>
        </a:xfrm>
      </p:grpSpPr>
      <p:sp>
        <p:nvSpPr>
          <p:cNvPr id="373" name="Google Shape;373;p30"/>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4" name="Google Shape;374;p30"/>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5" name="Google Shape;375;p30"/>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6" name="Google Shape;376;p30"/>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7" name="Google Shape;377;p30"/>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8" name="Google Shape;378;p30"/>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9" name="Google Shape;379;p30"/>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0" name="Google Shape;380;p30"/>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1" name="Google Shape;381;p30"/>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82" name="Google Shape;382;p3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83" name="Google Shape;383;p30"/>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84" name="Google Shape;384;p3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85" name="Google Shape;385;p30"/>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86" name="Google Shape;386;p3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87" name="Google Shape;387;p3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88" name="Google Shape;388;p3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89" name="Google Shape;389;p3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90" name="Google Shape;390;p3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teracy terms">
  <p:cSld name="Custom Layout_1">
    <p:spTree>
      <p:nvGrpSpPr>
        <p:cNvPr id="391" name="Shape 391"/>
        <p:cNvGrpSpPr/>
        <p:nvPr/>
      </p:nvGrpSpPr>
      <p:grpSpPr>
        <a:xfrm>
          <a:off x="0" y="0"/>
          <a:ext cx="0" cy="0"/>
          <a:chOff x="0" y="0"/>
          <a:chExt cx="0" cy="0"/>
        </a:xfrm>
      </p:grpSpPr>
      <p:sp>
        <p:nvSpPr>
          <p:cNvPr id="392" name="Google Shape;392;p3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93" name="Google Shape;393;p31"/>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94" name="Google Shape;394;p31"/>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95" name="Google Shape;395;p31"/>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96" name="Google Shape;396;p31"/>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97" name="Google Shape;397;p31"/>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98" name="Google Shape;398;p3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99" name="Google Shape;399;p3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00" name="Google Shape;400;p31"/>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401" name="Google Shape;401;p3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402" name="Google Shape;402;p31"/>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3" name="Google Shape;403;p31"/>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4" name="Google Shape;404;p31"/>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5" name="Google Shape;405;p31"/>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6" name="Google Shape;406;p31"/>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7" name="Google Shape;407;p31"/>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8" name="Google Shape;408;p31"/>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9" name="Google Shape;409;p31"/>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410" name="Shape 410"/>
        <p:cNvGrpSpPr/>
        <p:nvPr/>
      </p:nvGrpSpPr>
      <p:grpSpPr>
        <a:xfrm>
          <a:off x="0" y="0"/>
          <a:ext cx="0" cy="0"/>
          <a:chOff x="0" y="0"/>
          <a:chExt cx="0" cy="0"/>
        </a:xfrm>
      </p:grpSpPr>
      <p:sp>
        <p:nvSpPr>
          <p:cNvPr id="411" name="Google Shape;411;p3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12" name="Google Shape;412;p32"/>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pic>
        <p:nvPicPr>
          <p:cNvPr descr="A picture containing text, person, indoor, table&#10;&#10;Description automatically generated" id="413" name="Google Shape;413;p32"/>
          <p:cNvPicPr preferRelativeResize="0"/>
          <p:nvPr/>
        </p:nvPicPr>
        <p:blipFill rotWithShape="1">
          <a:blip r:embed="rId3">
            <a:alphaModFix/>
          </a:blip>
          <a:srcRect b="0" l="0" r="0" t="0"/>
          <a:stretch/>
        </p:blipFill>
        <p:spPr>
          <a:xfrm>
            <a:off x="5464911" y="1581644"/>
            <a:ext cx="6486175" cy="4320879"/>
          </a:xfrm>
          <a:prstGeom prst="rect">
            <a:avLst/>
          </a:prstGeom>
          <a:noFill/>
          <a:ln>
            <a:noFill/>
          </a:ln>
        </p:spPr>
      </p:pic>
      <p:cxnSp>
        <p:nvCxnSpPr>
          <p:cNvPr id="414" name="Google Shape;414;p32"/>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15" name="Google Shape;415;p3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16" name="Google Shape;416;p32"/>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17" name="Google Shape;417;p3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18" name="Google Shape;418;p3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sp>
        <p:nvSpPr>
          <p:cNvPr id="419" name="Google Shape;419;p32"/>
          <p:cNvSpPr/>
          <p:nvPr/>
        </p:nvSpPr>
        <p:spPr>
          <a:xfrm>
            <a:off x="3812820" y="4636967"/>
            <a:ext cx="3808200" cy="1571100"/>
          </a:xfrm>
          <a:prstGeom prst="wedgeRoundRectCallout">
            <a:avLst>
              <a:gd fmla="val 42010" name="adj1"/>
              <a:gd fmla="val -88457"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20" name="Google Shape;420;p32"/>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421" name="Google Shape;421;p32"/>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422" name="Google Shape;422;p32"/>
          <p:cNvSpPr/>
          <p:nvPr/>
        </p:nvSpPr>
        <p:spPr>
          <a:xfrm>
            <a:off x="1586774" y="2772170"/>
            <a:ext cx="3801300" cy="1571100"/>
          </a:xfrm>
          <a:prstGeom prst="wedgeRoundRectCallout">
            <a:avLst>
              <a:gd fmla="val 77165" name="adj1"/>
              <a:gd fmla="val -35329"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423" name="Google Shape;423;p32"/>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424" name="Google Shape;424;p32"/>
          <p:cNvSpPr/>
          <p:nvPr/>
        </p:nvSpPr>
        <p:spPr>
          <a:xfrm>
            <a:off x="144716" y="1293950"/>
            <a:ext cx="3801300" cy="1571100"/>
          </a:xfrm>
          <a:prstGeom prst="wedgeRoundRectCallout">
            <a:avLst>
              <a:gd fmla="val 112822" name="adj1"/>
              <a:gd fmla="val -3832"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25" name="Google Shape;425;p32"/>
          <p:cNvSpPr/>
          <p:nvPr/>
        </p:nvSpPr>
        <p:spPr>
          <a:xfrm>
            <a:off x="158984" y="4417887"/>
            <a:ext cx="3206700" cy="1571100"/>
          </a:xfrm>
          <a:prstGeom prst="wedgeRoundRectCallout">
            <a:avLst>
              <a:gd fmla="val 117826" name="adj1"/>
              <a:gd fmla="val -60384"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26" name="Google Shape;426;p32"/>
          <p:cNvSpPr txBox="1"/>
          <p:nvPr>
            <p:ph idx="1" type="body"/>
          </p:nvPr>
        </p:nvSpPr>
        <p:spPr>
          <a:xfrm>
            <a:off x="1743463" y="2939667"/>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7" name="Google Shape;427;p32"/>
          <p:cNvSpPr txBox="1"/>
          <p:nvPr>
            <p:ph idx="2" type="body"/>
          </p:nvPr>
        </p:nvSpPr>
        <p:spPr>
          <a:xfrm>
            <a:off x="4072874" y="4724938"/>
            <a:ext cx="33069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8" name="Google Shape;428;p32"/>
          <p:cNvSpPr txBox="1"/>
          <p:nvPr>
            <p:ph idx="3" type="body"/>
          </p:nvPr>
        </p:nvSpPr>
        <p:spPr>
          <a:xfrm>
            <a:off x="240914" y="1445813"/>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9" name="Google Shape;429;p32"/>
          <p:cNvSpPr txBox="1"/>
          <p:nvPr>
            <p:ph idx="4" type="body"/>
          </p:nvPr>
        </p:nvSpPr>
        <p:spPr>
          <a:xfrm>
            <a:off x="319505" y="4495585"/>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430" name="Shape 430"/>
        <p:cNvGrpSpPr/>
        <p:nvPr/>
      </p:nvGrpSpPr>
      <p:grpSpPr>
        <a:xfrm>
          <a:off x="0" y="0"/>
          <a:ext cx="0" cy="0"/>
          <a:chOff x="0" y="0"/>
          <a:chExt cx="0" cy="0"/>
        </a:xfrm>
      </p:grpSpPr>
      <p:pic>
        <p:nvPicPr>
          <p:cNvPr id="431" name="Google Shape;431;p33"/>
          <p:cNvPicPr preferRelativeResize="0"/>
          <p:nvPr/>
        </p:nvPicPr>
        <p:blipFill rotWithShape="1">
          <a:blip r:embed="rId2">
            <a:alphaModFix/>
          </a:blip>
          <a:srcRect b="0" l="0" r="0" t="0"/>
          <a:stretch/>
        </p:blipFill>
        <p:spPr>
          <a:xfrm>
            <a:off x="129614" y="1685897"/>
            <a:ext cx="5505627" cy="4256743"/>
          </a:xfrm>
          <a:prstGeom prst="rect">
            <a:avLst/>
          </a:prstGeom>
          <a:noFill/>
          <a:ln>
            <a:noFill/>
          </a:ln>
        </p:spPr>
      </p:pic>
      <p:sp>
        <p:nvSpPr>
          <p:cNvPr id="432" name="Google Shape;432;p3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33" name="Google Shape;433;p33"/>
          <p:cNvPicPr preferRelativeResize="0"/>
          <p:nvPr/>
        </p:nvPicPr>
        <p:blipFill rotWithShape="1">
          <a:blip r:embed="rId3">
            <a:alphaModFix/>
          </a:blip>
          <a:srcRect b="0" l="0" r="0" t="0"/>
          <a:stretch/>
        </p:blipFill>
        <p:spPr>
          <a:xfrm>
            <a:off x="2097147" y="6246434"/>
            <a:ext cx="309929" cy="493980"/>
          </a:xfrm>
          <a:prstGeom prst="rect">
            <a:avLst/>
          </a:prstGeom>
          <a:noFill/>
          <a:ln>
            <a:noFill/>
          </a:ln>
        </p:spPr>
      </p:pic>
      <p:cxnSp>
        <p:nvCxnSpPr>
          <p:cNvPr id="434" name="Google Shape;434;p33"/>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35" name="Google Shape;435;p3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36" name="Google Shape;436;p33"/>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37" name="Google Shape;437;p3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38" name="Google Shape;438;p3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39" name="Google Shape;439;p33"/>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440" name="Google Shape;440;p33"/>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441" name="Google Shape;441;p33"/>
          <p:cNvSpPr/>
          <p:nvPr/>
        </p:nvSpPr>
        <p:spPr>
          <a:xfrm>
            <a:off x="8260989" y="2998070"/>
            <a:ext cx="3801300" cy="1571100"/>
          </a:xfrm>
          <a:prstGeom prst="wedgeRoundRectCallout">
            <a:avLst>
              <a:gd fmla="val -135679" name="adj1"/>
              <a:gd fmla="val -71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442" name="Google Shape;442;p33"/>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443" name="Google Shape;443;p33"/>
          <p:cNvSpPr/>
          <p:nvPr/>
        </p:nvSpPr>
        <p:spPr>
          <a:xfrm>
            <a:off x="5720300" y="1436681"/>
            <a:ext cx="3801300" cy="1571100"/>
          </a:xfrm>
          <a:prstGeom prst="wedgeRoundRectCallout">
            <a:avLst>
              <a:gd fmla="val -69408" name="adj1"/>
              <a:gd fmla="val 3761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44" name="Google Shape;444;p33"/>
          <p:cNvSpPr/>
          <p:nvPr/>
        </p:nvSpPr>
        <p:spPr>
          <a:xfrm>
            <a:off x="5839976" y="4511014"/>
            <a:ext cx="5789100" cy="1571100"/>
          </a:xfrm>
          <a:prstGeom prst="wedgeRoundRectCallout">
            <a:avLst>
              <a:gd fmla="val -71407" name="adj1"/>
              <a:gd fmla="val -94775"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45" name="Google Shape;445;p33"/>
          <p:cNvSpPr txBox="1"/>
          <p:nvPr>
            <p:ph idx="1" type="body"/>
          </p:nvPr>
        </p:nvSpPr>
        <p:spPr>
          <a:xfrm>
            <a:off x="8450575" y="3165416"/>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6" name="Google Shape;446;p33"/>
          <p:cNvSpPr txBox="1"/>
          <p:nvPr>
            <p:ph idx="2" type="body"/>
          </p:nvPr>
        </p:nvSpPr>
        <p:spPr>
          <a:xfrm>
            <a:off x="5816498" y="1588544"/>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7" name="Google Shape;447;p33"/>
          <p:cNvSpPr txBox="1"/>
          <p:nvPr>
            <p:ph idx="3" type="body"/>
          </p:nvPr>
        </p:nvSpPr>
        <p:spPr>
          <a:xfrm>
            <a:off x="6003646" y="4619956"/>
            <a:ext cx="53886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Figure out the word">
  <p:cSld name="Title, Subtitle">
    <p:spTree>
      <p:nvGrpSpPr>
        <p:cNvPr id="28" name="Shape 28"/>
        <p:cNvGrpSpPr/>
        <p:nvPr/>
      </p:nvGrpSpPr>
      <p:grpSpPr>
        <a:xfrm>
          <a:off x="0" y="0"/>
          <a:ext cx="0" cy="0"/>
          <a:chOff x="0" y="0"/>
          <a:chExt cx="0" cy="0"/>
        </a:xfrm>
      </p:grpSpPr>
      <p:pic>
        <p:nvPicPr>
          <p:cNvPr id="29" name="Google Shape;29;p5"/>
          <p:cNvPicPr preferRelativeResize="0"/>
          <p:nvPr/>
        </p:nvPicPr>
        <p:blipFill rotWithShape="1">
          <a:blip r:embed="rId2">
            <a:alphaModFix/>
          </a:blip>
          <a:srcRect b="15736" l="0" r="0" t="0"/>
          <a:stretch/>
        </p:blipFill>
        <p:spPr>
          <a:xfrm>
            <a:off x="22160" y="0"/>
            <a:ext cx="12191999" cy="6857995"/>
          </a:xfrm>
          <a:prstGeom prst="rect">
            <a:avLst/>
          </a:prstGeom>
          <a:noFill/>
          <a:ln>
            <a:noFill/>
          </a:ln>
        </p:spPr>
      </p:pic>
      <p:grpSp>
        <p:nvGrpSpPr>
          <p:cNvPr id="30" name="Google Shape;30;p5"/>
          <p:cNvGrpSpPr/>
          <p:nvPr/>
        </p:nvGrpSpPr>
        <p:grpSpPr>
          <a:xfrm>
            <a:off x="0" y="5607273"/>
            <a:ext cx="12214159" cy="1252536"/>
            <a:chOff x="-33239" y="5603791"/>
            <a:chExt cx="9160619" cy="1252536"/>
          </a:xfrm>
        </p:grpSpPr>
        <p:sp>
          <p:nvSpPr>
            <p:cNvPr id="31" name="Google Shape;31;p5"/>
            <p:cNvSpPr/>
            <p:nvPr/>
          </p:nvSpPr>
          <p:spPr>
            <a:xfrm>
              <a:off x="-29914" y="5611028"/>
              <a:ext cx="9157294" cy="1245299"/>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32" name="Google Shape;32;p5"/>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33" name="Google Shape;33;p5"/>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34" name="Google Shape;34;p5"/>
          <p:cNvSpPr txBox="1"/>
          <p:nvPr>
            <p:ph type="title"/>
          </p:nvPr>
        </p:nvSpPr>
        <p:spPr>
          <a:xfrm>
            <a:off x="-8" y="5994664"/>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5" name="Google Shape;35;p5"/>
          <p:cNvPicPr preferRelativeResize="0"/>
          <p:nvPr/>
        </p:nvPicPr>
        <p:blipFill rotWithShape="1">
          <a:blip r:embed="rId3">
            <a:alphaModFix/>
          </a:blip>
          <a:srcRect b="0" l="0" r="0" t="0"/>
          <a:stretch/>
        </p:blipFill>
        <p:spPr>
          <a:xfrm>
            <a:off x="9526862" y="5918379"/>
            <a:ext cx="2339648" cy="711925"/>
          </a:xfrm>
          <a:prstGeom prst="rect">
            <a:avLst/>
          </a:prstGeom>
          <a:noFill/>
          <a:ln>
            <a:noFill/>
          </a:ln>
        </p:spPr>
      </p:pic>
      <p:sp>
        <p:nvSpPr>
          <p:cNvPr id="36" name="Google Shape;36;p5"/>
          <p:cNvSpPr/>
          <p:nvPr/>
        </p:nvSpPr>
        <p:spPr>
          <a:xfrm>
            <a:off x="0" y="-38100"/>
            <a:ext cx="12223022" cy="5610904"/>
          </a:xfrm>
          <a:prstGeom prst="rect">
            <a:avLst/>
          </a:prstGeom>
          <a:solidFill>
            <a:srgbClr val="006FB6">
              <a:alpha val="3098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448" name="Shape 448"/>
        <p:cNvGrpSpPr/>
        <p:nvPr/>
      </p:nvGrpSpPr>
      <p:grpSpPr>
        <a:xfrm>
          <a:off x="0" y="0"/>
          <a:ext cx="0" cy="0"/>
          <a:chOff x="0" y="0"/>
          <a:chExt cx="0" cy="0"/>
        </a:xfrm>
      </p:grpSpPr>
      <p:sp>
        <p:nvSpPr>
          <p:cNvPr id="449" name="Google Shape;449;p34"/>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450" name="Google Shape;450;p34"/>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1" name="Google Shape;451;p34"/>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2" name="Google Shape;452;p3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53" name="Google Shape;453;p34"/>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454" name="Google Shape;454;p34"/>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455" name="Google Shape;455;p34"/>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56" name="Google Shape;456;p3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57" name="Google Shape;457;p34"/>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58" name="Google Shape;458;p3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59" name="Google Shape;459;p3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60" name="Google Shape;460;p3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61" name="Google Shape;461;p34"/>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462" name="Google Shape;462;p3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463" name="Google Shape;463;p34"/>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464" name="Google Shape;464;p34"/>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465" name="Google Shape;465;p34"/>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466" name="Shape 466"/>
        <p:cNvGrpSpPr/>
        <p:nvPr/>
      </p:nvGrpSpPr>
      <p:grpSpPr>
        <a:xfrm>
          <a:off x="0" y="0"/>
          <a:ext cx="0" cy="0"/>
          <a:chOff x="0" y="0"/>
          <a:chExt cx="0" cy="0"/>
        </a:xfrm>
      </p:grpSpPr>
      <p:sp>
        <p:nvSpPr>
          <p:cNvPr id="467" name="Google Shape;467;p35"/>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8" name="Google Shape;468;p35"/>
          <p:cNvSpPr txBox="1"/>
          <p:nvPr>
            <p:ph idx="2"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9" name="Google Shape;469;p3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70" name="Google Shape;470;p35"/>
          <p:cNvSpPr txBox="1"/>
          <p:nvPr>
            <p:ph idx="3"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471" name="Google Shape;471;p35"/>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472" name="Google Shape;472;p35"/>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73" name="Google Shape;473;p35"/>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74" name="Google Shape;474;p35"/>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75" name="Google Shape;475;p35"/>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76" name="Google Shape;476;p3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77" name="Google Shape;477;p3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78" name="Google Shape;478;p3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479" name="Google Shape;479;p3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480" name="Google Shape;480;p35"/>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481" name="Google Shape;481;p35"/>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482" name="Google Shape;482;p35"/>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pic>
        <p:nvPicPr>
          <p:cNvPr descr="A group of people in a room&#10;&#10;Description automatically generated with low confidence" id="483" name="Google Shape;483;p35"/>
          <p:cNvPicPr preferRelativeResize="0"/>
          <p:nvPr/>
        </p:nvPicPr>
        <p:blipFill rotWithShape="1">
          <a:blip r:embed="rId9">
            <a:alphaModFix/>
          </a:blip>
          <a:srcRect b="0" l="0" r="0" t="0"/>
          <a:stretch/>
        </p:blipFill>
        <p:spPr>
          <a:xfrm>
            <a:off x="7196750" y="1648824"/>
            <a:ext cx="4792050" cy="266557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484" name="Shape 484"/>
        <p:cNvGrpSpPr/>
        <p:nvPr/>
      </p:nvGrpSpPr>
      <p:grpSpPr>
        <a:xfrm>
          <a:off x="0" y="0"/>
          <a:ext cx="0" cy="0"/>
          <a:chOff x="0" y="0"/>
          <a:chExt cx="0" cy="0"/>
        </a:xfrm>
      </p:grpSpPr>
      <p:sp>
        <p:nvSpPr>
          <p:cNvPr id="485" name="Google Shape;485;p36"/>
          <p:cNvSpPr txBox="1"/>
          <p:nvPr>
            <p:ph type="title"/>
          </p:nvPr>
        </p:nvSpPr>
        <p:spPr>
          <a:xfrm>
            <a:off x="0" y="-1"/>
            <a:ext cx="91599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86" name="Google Shape;486;p36"/>
          <p:cNvSpPr txBox="1"/>
          <p:nvPr>
            <p:ph idx="1" type="body"/>
          </p:nvPr>
        </p:nvSpPr>
        <p:spPr>
          <a:xfrm>
            <a:off x="0" y="5764437"/>
            <a:ext cx="12192000" cy="1093500"/>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87" name="Google Shape;487;p36"/>
          <p:cNvSpPr txBox="1"/>
          <p:nvPr>
            <p:ph idx="2" type="body"/>
          </p:nvPr>
        </p:nvSpPr>
        <p:spPr>
          <a:xfrm>
            <a:off x="0" y="1657350"/>
            <a:ext cx="12192000" cy="352410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488" name="Google Shape;488;p36"/>
          <p:cNvGrpSpPr/>
          <p:nvPr/>
        </p:nvGrpSpPr>
        <p:grpSpPr>
          <a:xfrm>
            <a:off x="1" y="5607273"/>
            <a:ext cx="12196128" cy="83414"/>
            <a:chOff x="-33239" y="5603791"/>
            <a:chExt cx="9147325" cy="83414"/>
          </a:xfrm>
        </p:grpSpPr>
        <p:cxnSp>
          <p:nvCxnSpPr>
            <p:cNvPr id="489" name="Google Shape;489;p36"/>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490" name="Google Shape;490;p36"/>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introduction">
  <p:cSld name="3_Reading tip">
    <p:spTree>
      <p:nvGrpSpPr>
        <p:cNvPr id="496" name="Shape 496"/>
        <p:cNvGrpSpPr/>
        <p:nvPr/>
      </p:nvGrpSpPr>
      <p:grpSpPr>
        <a:xfrm>
          <a:off x="0" y="0"/>
          <a:ext cx="0" cy="0"/>
          <a:chOff x="0" y="0"/>
          <a:chExt cx="0" cy="0"/>
        </a:xfrm>
      </p:grpSpPr>
      <p:sp>
        <p:nvSpPr>
          <p:cNvPr id="497" name="Google Shape;497;p38"/>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498" name="Google Shape;498;p38"/>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99" name="Google Shape;499;p38"/>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00" name="Google Shape;500;p38"/>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01" name="Google Shape;501;p38"/>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02" name="Google Shape;502;p3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03" name="Google Shape;503;p38"/>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04" name="Google Shape;504;p38"/>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05" name="Google Shape;505;p38"/>
          <p:cNvSpPr/>
          <p:nvPr>
            <p:ph idx="2" type="pic"/>
          </p:nvPr>
        </p:nvSpPr>
        <p:spPr>
          <a:xfrm>
            <a:off x="9282749" y="1283634"/>
            <a:ext cx="2377440" cy="3172968"/>
          </a:xfrm>
          <a:prstGeom prst="rect">
            <a:avLst/>
          </a:prstGeom>
          <a:noFill/>
          <a:ln>
            <a:noFill/>
          </a:ln>
        </p:spPr>
      </p:sp>
      <p:sp>
        <p:nvSpPr>
          <p:cNvPr id="506" name="Google Shape;506;p38"/>
          <p:cNvSpPr txBox="1"/>
          <p:nvPr>
            <p:ph idx="1" type="body"/>
          </p:nvPr>
        </p:nvSpPr>
        <p:spPr>
          <a:xfrm>
            <a:off x="9222900" y="4748864"/>
            <a:ext cx="2497138" cy="13422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7" name="Google Shape;507;p38"/>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8" name="Google Shape;508;p38"/>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9" name="Google Shape;509;p38"/>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0" name="Google Shape;510;p38"/>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1" name="Google Shape;511;p38"/>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2" name="Google Shape;512;p38"/>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3" name="Google Shape;513;p38"/>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4" name="Google Shape;514;p38"/>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Reading tip">
  <p:cSld name="3_Reading tip_1">
    <p:spTree>
      <p:nvGrpSpPr>
        <p:cNvPr id="515" name="Shape 515"/>
        <p:cNvGrpSpPr/>
        <p:nvPr/>
      </p:nvGrpSpPr>
      <p:grpSpPr>
        <a:xfrm>
          <a:off x="0" y="0"/>
          <a:ext cx="0" cy="0"/>
          <a:chOff x="0" y="0"/>
          <a:chExt cx="0" cy="0"/>
        </a:xfrm>
      </p:grpSpPr>
      <p:sp>
        <p:nvSpPr>
          <p:cNvPr id="516" name="Google Shape;516;p39"/>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17" name="Google Shape;517;p39"/>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518" name="Google Shape;518;p39"/>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519" name="Google Shape;519;p39"/>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520" name="Google Shape;520;p39"/>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21" name="Google Shape;521;p3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22" name="Google Shape;522;p39"/>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23" name="Google Shape;523;p39"/>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524" name="Google Shape;524;p39"/>
          <p:cNvSpPr txBox="1"/>
          <p:nvPr>
            <p:ph idx="1" type="body"/>
          </p:nvPr>
        </p:nvSpPr>
        <p:spPr>
          <a:xfrm>
            <a:off x="875625" y="1591510"/>
            <a:ext cx="3039300" cy="4364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5" name="Google Shape;525;p39"/>
          <p:cNvSpPr/>
          <p:nvPr>
            <p:ph idx="2" type="pic"/>
          </p:nvPr>
        </p:nvSpPr>
        <p:spPr>
          <a:xfrm>
            <a:off x="9114503" y="1586830"/>
            <a:ext cx="2545200" cy="1842300"/>
          </a:xfrm>
          <a:prstGeom prst="rect">
            <a:avLst/>
          </a:prstGeom>
          <a:noFill/>
          <a:ln>
            <a:noFill/>
          </a:ln>
        </p:spPr>
      </p:sp>
      <p:sp>
        <p:nvSpPr>
          <p:cNvPr id="526" name="Google Shape;526;p39"/>
          <p:cNvSpPr txBox="1"/>
          <p:nvPr>
            <p:ph idx="3" type="body"/>
          </p:nvPr>
        </p:nvSpPr>
        <p:spPr>
          <a:xfrm>
            <a:off x="9055510" y="3687097"/>
            <a:ext cx="2604600" cy="256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1650"/>
              <a:buFont typeface="Noto Sans Symbols"/>
              <a:buNone/>
              <a:defRPr b="0" i="0" sz="2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7" name="Google Shape;527;p39"/>
          <p:cNvSpPr txBox="1"/>
          <p:nvPr>
            <p:ph idx="4" type="body"/>
          </p:nvPr>
        </p:nvSpPr>
        <p:spPr>
          <a:xfrm>
            <a:off x="4588856" y="1591509"/>
            <a:ext cx="3039300" cy="4364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d Your Materials">
  <p:cSld name="Find Your Materials">
    <p:spTree>
      <p:nvGrpSpPr>
        <p:cNvPr id="528" name="Shape 528"/>
        <p:cNvGrpSpPr/>
        <p:nvPr/>
      </p:nvGrpSpPr>
      <p:grpSpPr>
        <a:xfrm>
          <a:off x="0" y="0"/>
          <a:ext cx="0" cy="0"/>
          <a:chOff x="0" y="0"/>
          <a:chExt cx="0" cy="0"/>
        </a:xfrm>
      </p:grpSpPr>
      <p:sp>
        <p:nvSpPr>
          <p:cNvPr id="529" name="Google Shape;529;p40"/>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530" name="Google Shape;530;p40"/>
          <p:cNvPicPr preferRelativeResize="0"/>
          <p:nvPr/>
        </p:nvPicPr>
        <p:blipFill rotWithShape="1">
          <a:blip r:embed="rId2">
            <a:alphaModFix/>
          </a:blip>
          <a:srcRect b="0" l="0" r="0" t="0"/>
          <a:stretch/>
        </p:blipFill>
        <p:spPr>
          <a:xfrm>
            <a:off x="179447" y="6246434"/>
            <a:ext cx="309931" cy="493979"/>
          </a:xfrm>
          <a:prstGeom prst="rect">
            <a:avLst/>
          </a:prstGeom>
          <a:noFill/>
          <a:ln>
            <a:noFill/>
          </a:ln>
        </p:spPr>
      </p:pic>
      <p:cxnSp>
        <p:nvCxnSpPr>
          <p:cNvPr id="531" name="Google Shape;531;p40"/>
          <p:cNvCxnSpPr/>
          <p:nvPr/>
        </p:nvCxnSpPr>
        <p:spPr>
          <a:xfrm>
            <a:off x="371844"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32" name="Google Shape;532;p40"/>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33" name="Google Shape;533;p40"/>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34" name="Google Shape;534;p40"/>
          <p:cNvPicPr preferRelativeResize="0"/>
          <p:nvPr/>
        </p:nvPicPr>
        <p:blipFill rotWithShape="1">
          <a:blip r:embed="rId3">
            <a:alphaModFix/>
          </a:blip>
          <a:srcRect b="0" l="0" r="0" t="0"/>
          <a:stretch/>
        </p:blipFill>
        <p:spPr>
          <a:xfrm>
            <a:off x="7784915" y="6196177"/>
            <a:ext cx="491969" cy="536174"/>
          </a:xfrm>
          <a:prstGeom prst="rect">
            <a:avLst/>
          </a:prstGeom>
          <a:noFill/>
          <a:ln>
            <a:noFill/>
          </a:ln>
        </p:spPr>
      </p:pic>
      <p:pic>
        <p:nvPicPr>
          <p:cNvPr id="535" name="Google Shape;535;p40"/>
          <p:cNvPicPr preferRelativeResize="0"/>
          <p:nvPr/>
        </p:nvPicPr>
        <p:blipFill rotWithShape="1">
          <a:blip r:embed="rId4">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36" name="Google Shape;536;p40"/>
          <p:cNvPicPr preferRelativeResize="0"/>
          <p:nvPr/>
        </p:nvPicPr>
        <p:blipFill rotWithShape="1">
          <a:blip r:embed="rId5">
            <a:alphaModFix/>
          </a:blip>
          <a:srcRect b="0" l="0" r="0" t="0"/>
          <a:stretch/>
        </p:blipFill>
        <p:spPr>
          <a:xfrm>
            <a:off x="5063574" y="6196177"/>
            <a:ext cx="687747" cy="615553"/>
          </a:xfrm>
          <a:prstGeom prst="rect">
            <a:avLst/>
          </a:prstGeom>
          <a:noFill/>
          <a:ln>
            <a:noFill/>
          </a:ln>
        </p:spPr>
      </p:pic>
      <p:sp>
        <p:nvSpPr>
          <p:cNvPr id="537" name="Google Shape;537;p40"/>
          <p:cNvSpPr txBox="1"/>
          <p:nvPr>
            <p:ph idx="1" type="body"/>
          </p:nvPr>
        </p:nvSpPr>
        <p:spPr>
          <a:xfrm>
            <a:off x="628275" y="1620838"/>
            <a:ext cx="3081528" cy="33832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8" name="Google Shape;538;p40"/>
          <p:cNvSpPr txBox="1"/>
          <p:nvPr>
            <p:ph idx="2" type="body"/>
          </p:nvPr>
        </p:nvSpPr>
        <p:spPr>
          <a:xfrm>
            <a:off x="4059003" y="1632097"/>
            <a:ext cx="4005072" cy="33832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9" name="Google Shape;539;p40"/>
          <p:cNvSpPr txBox="1"/>
          <p:nvPr>
            <p:ph idx="3" type="body"/>
          </p:nvPr>
        </p:nvSpPr>
        <p:spPr>
          <a:xfrm>
            <a:off x="8794864" y="1454588"/>
            <a:ext cx="3347923" cy="1172238"/>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0" name="Google Shape;540;p40"/>
          <p:cNvSpPr txBox="1"/>
          <p:nvPr>
            <p:ph idx="4" type="body"/>
          </p:nvPr>
        </p:nvSpPr>
        <p:spPr>
          <a:xfrm>
            <a:off x="8794863" y="2645354"/>
            <a:ext cx="3347923" cy="153522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1" name="Google Shape;541;p40"/>
          <p:cNvSpPr/>
          <p:nvPr>
            <p:ph idx="5" type="pic"/>
          </p:nvPr>
        </p:nvSpPr>
        <p:spPr>
          <a:xfrm>
            <a:off x="8989159" y="4407656"/>
            <a:ext cx="2926080" cy="1947672"/>
          </a:xfrm>
          <a:prstGeom prst="rect">
            <a:avLst/>
          </a:prstGeom>
          <a:no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with wider picture">
  <p:cSld name="3_Reading tip with wider picture">
    <p:spTree>
      <p:nvGrpSpPr>
        <p:cNvPr id="542" name="Shape 542"/>
        <p:cNvGrpSpPr/>
        <p:nvPr/>
      </p:nvGrpSpPr>
      <p:grpSpPr>
        <a:xfrm>
          <a:off x="0" y="0"/>
          <a:ext cx="0" cy="0"/>
          <a:chOff x="0" y="0"/>
          <a:chExt cx="0" cy="0"/>
        </a:xfrm>
      </p:grpSpPr>
      <p:sp>
        <p:nvSpPr>
          <p:cNvPr id="543" name="Google Shape;543;p41"/>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44" name="Google Shape;544;p41"/>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545" name="Google Shape;545;p41"/>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46" name="Google Shape;546;p41"/>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47" name="Google Shape;547;p41"/>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48" name="Google Shape;548;p41"/>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49" name="Google Shape;549;p41"/>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50" name="Google Shape;550;p41"/>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51" name="Google Shape;551;p41"/>
          <p:cNvSpPr txBox="1"/>
          <p:nvPr>
            <p:ph idx="1" type="body"/>
          </p:nvPr>
        </p:nvSpPr>
        <p:spPr>
          <a:xfrm>
            <a:off x="500204" y="1587499"/>
            <a:ext cx="7520849" cy="43641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2" name="Google Shape;552;p41"/>
          <p:cNvSpPr/>
          <p:nvPr>
            <p:ph idx="2" type="pic"/>
          </p:nvPr>
        </p:nvSpPr>
        <p:spPr>
          <a:xfrm>
            <a:off x="8832388" y="1251284"/>
            <a:ext cx="3251581" cy="2498913"/>
          </a:xfrm>
          <a:prstGeom prst="rect">
            <a:avLst/>
          </a:prstGeom>
          <a:noFill/>
          <a:ln>
            <a:noFill/>
          </a:ln>
        </p:spPr>
      </p:sp>
      <p:sp>
        <p:nvSpPr>
          <p:cNvPr id="553" name="Google Shape;553;p41"/>
          <p:cNvSpPr txBox="1"/>
          <p:nvPr>
            <p:ph idx="3" type="body"/>
          </p:nvPr>
        </p:nvSpPr>
        <p:spPr>
          <a:xfrm>
            <a:off x="9209609" y="4065956"/>
            <a:ext cx="2497138" cy="218512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az Kids">
  <p:cSld name="4_Raz Kids">
    <p:spTree>
      <p:nvGrpSpPr>
        <p:cNvPr id="554" name="Shape 554"/>
        <p:cNvGrpSpPr/>
        <p:nvPr/>
      </p:nvGrpSpPr>
      <p:grpSpPr>
        <a:xfrm>
          <a:off x="0" y="0"/>
          <a:ext cx="0" cy="0"/>
          <a:chOff x="0" y="0"/>
          <a:chExt cx="0" cy="0"/>
        </a:xfrm>
      </p:grpSpPr>
      <p:sp>
        <p:nvSpPr>
          <p:cNvPr id="555" name="Google Shape;555;p42"/>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56" name="Google Shape;556;p42"/>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57" name="Google Shape;557;p42"/>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58" name="Google Shape;558;p42"/>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59" name="Google Shape;559;p42"/>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60" name="Google Shape;560;p42"/>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61" name="Google Shape;561;p42"/>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62" name="Google Shape;562;p42"/>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63" name="Google Shape;563;p42"/>
          <p:cNvSpPr/>
          <p:nvPr>
            <p:ph idx="2" type="pic"/>
          </p:nvPr>
        </p:nvSpPr>
        <p:spPr>
          <a:xfrm>
            <a:off x="9093038" y="1058781"/>
            <a:ext cx="2715768" cy="2715768"/>
          </a:xfrm>
          <a:prstGeom prst="rect">
            <a:avLst/>
          </a:prstGeom>
          <a:noFill/>
          <a:ln>
            <a:noFill/>
          </a:ln>
        </p:spPr>
      </p:sp>
      <p:sp>
        <p:nvSpPr>
          <p:cNvPr id="564" name="Google Shape;564;p42"/>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5" name="Google Shape;565;p42"/>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6" name="Google Shape;566;p42"/>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7" name="Google Shape;567;p42"/>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8" name="Google Shape;568;p42"/>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9" name="Google Shape;569;p42"/>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0" name="Google Shape;570;p42"/>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with Caption">
  <p:cSld name="5_Content with Caption">
    <p:spTree>
      <p:nvGrpSpPr>
        <p:cNvPr id="571" name="Shape 571"/>
        <p:cNvGrpSpPr/>
        <p:nvPr/>
      </p:nvGrpSpPr>
      <p:grpSpPr>
        <a:xfrm>
          <a:off x="0" y="0"/>
          <a:ext cx="0" cy="0"/>
          <a:chOff x="0" y="0"/>
          <a:chExt cx="0" cy="0"/>
        </a:xfrm>
      </p:grpSpPr>
      <p:sp>
        <p:nvSpPr>
          <p:cNvPr id="572" name="Google Shape;572;p43"/>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3" name="Google Shape;573;p43"/>
          <p:cNvSpPr/>
          <p:nvPr>
            <p:ph idx="2" type="pic"/>
          </p:nvPr>
        </p:nvSpPr>
        <p:spPr>
          <a:xfrm>
            <a:off x="8953152" y="1444919"/>
            <a:ext cx="2916936" cy="2596896"/>
          </a:xfrm>
          <a:prstGeom prst="rect">
            <a:avLst/>
          </a:prstGeom>
          <a:noFill/>
          <a:ln>
            <a:noFill/>
          </a:ln>
        </p:spPr>
      </p:sp>
      <p:sp>
        <p:nvSpPr>
          <p:cNvPr id="574" name="Google Shape;574;p43"/>
          <p:cNvSpPr txBox="1"/>
          <p:nvPr>
            <p:ph idx="1" type="body"/>
          </p:nvPr>
        </p:nvSpPr>
        <p:spPr>
          <a:xfrm>
            <a:off x="9163051" y="4074693"/>
            <a:ext cx="2497138" cy="23688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700"/>
              <a:buFont typeface="Noto Sans Symbols"/>
              <a:buNone/>
              <a:defRPr b="0" i="0" sz="36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575" name="Google Shape;575;p43"/>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76" name="Google Shape;576;p43"/>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77" name="Google Shape;577;p43"/>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78" name="Google Shape;578;p43"/>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79" name="Google Shape;579;p43"/>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80" name="Google Shape;580;p43"/>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81" name="Google Shape;581;p43"/>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82" name="Google Shape;582;p43"/>
          <p:cNvSpPr/>
          <p:nvPr>
            <p:ph idx="3" type="pic"/>
          </p:nvPr>
        </p:nvSpPr>
        <p:spPr>
          <a:xfrm>
            <a:off x="1620982" y="1733964"/>
            <a:ext cx="5123557" cy="3849365"/>
          </a:xfrm>
          <a:prstGeom prst="rect">
            <a:avLst/>
          </a:prstGeom>
          <a:no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cial Media">
  <p:cSld name="Social Media">
    <p:spTree>
      <p:nvGrpSpPr>
        <p:cNvPr id="583" name="Shape 583"/>
        <p:cNvGrpSpPr/>
        <p:nvPr/>
      </p:nvGrpSpPr>
      <p:grpSpPr>
        <a:xfrm>
          <a:off x="0" y="0"/>
          <a:ext cx="0" cy="0"/>
          <a:chOff x="0" y="0"/>
          <a:chExt cx="0" cy="0"/>
        </a:xfrm>
      </p:grpSpPr>
      <p:sp>
        <p:nvSpPr>
          <p:cNvPr id="584" name="Google Shape;584;p44"/>
          <p:cNvSpPr/>
          <p:nvPr>
            <p:ph idx="2" type="pic"/>
          </p:nvPr>
        </p:nvSpPr>
        <p:spPr>
          <a:xfrm>
            <a:off x="9810967" y="1562916"/>
            <a:ext cx="1152144" cy="1143000"/>
          </a:xfrm>
          <a:prstGeom prst="rect">
            <a:avLst/>
          </a:prstGeom>
          <a:noFill/>
          <a:ln>
            <a:noFill/>
          </a:ln>
        </p:spPr>
      </p:sp>
      <p:sp>
        <p:nvSpPr>
          <p:cNvPr id="585" name="Google Shape;585;p44"/>
          <p:cNvSpPr txBox="1"/>
          <p:nvPr>
            <p:ph idx="1" type="body"/>
          </p:nvPr>
        </p:nvSpPr>
        <p:spPr>
          <a:xfrm>
            <a:off x="371844" y="1687513"/>
            <a:ext cx="8090821" cy="336499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5000"/>
              <a:buFont typeface="Arial"/>
              <a:buNone/>
              <a:defRPr b="0" i="0" sz="5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6" name="Google Shape;586;p44"/>
          <p:cNvSpPr/>
          <p:nvPr>
            <p:ph idx="3" type="pic"/>
          </p:nvPr>
        </p:nvSpPr>
        <p:spPr>
          <a:xfrm>
            <a:off x="9757009" y="3260706"/>
            <a:ext cx="1216152" cy="987552"/>
          </a:xfrm>
          <a:prstGeom prst="rect">
            <a:avLst/>
          </a:prstGeom>
          <a:noFill/>
          <a:ln>
            <a:noFill/>
          </a:ln>
        </p:spPr>
      </p:sp>
      <p:sp>
        <p:nvSpPr>
          <p:cNvPr id="587" name="Google Shape;587;p44"/>
          <p:cNvSpPr/>
          <p:nvPr>
            <p:ph idx="4" type="pic"/>
          </p:nvPr>
        </p:nvSpPr>
        <p:spPr>
          <a:xfrm>
            <a:off x="9810967" y="4777725"/>
            <a:ext cx="1143000" cy="1143000"/>
          </a:xfrm>
          <a:prstGeom prst="rect">
            <a:avLst/>
          </a:prstGeom>
          <a:noFill/>
          <a:ln>
            <a:noFill/>
          </a:ln>
        </p:spPr>
      </p:sp>
      <p:cxnSp>
        <p:nvCxnSpPr>
          <p:cNvPr id="588" name="Google Shape;588;p44"/>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89" name="Google Shape;589;p44"/>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90" name="Google Shape;590;p44"/>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91" name="Google Shape;591;p44"/>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92" name="Google Shape;592;p44"/>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93" name="Google Shape;593;p44"/>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94" name="Google Shape;594;p44"/>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95" name="Google Shape;595;p44"/>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ound like a storyteller">
  <p:cSld name="Title, Subtitle_2">
    <p:spTree>
      <p:nvGrpSpPr>
        <p:cNvPr id="37"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b="12168" l="0" r="0" t="3434"/>
          <a:stretch/>
        </p:blipFill>
        <p:spPr>
          <a:xfrm>
            <a:off x="0" y="0"/>
            <a:ext cx="12192000" cy="6857999"/>
          </a:xfrm>
          <a:prstGeom prst="rect">
            <a:avLst/>
          </a:prstGeom>
          <a:noFill/>
          <a:ln>
            <a:noFill/>
          </a:ln>
        </p:spPr>
      </p:pic>
      <p:grpSp>
        <p:nvGrpSpPr>
          <p:cNvPr id="39" name="Google Shape;39;p6"/>
          <p:cNvGrpSpPr/>
          <p:nvPr/>
        </p:nvGrpSpPr>
        <p:grpSpPr>
          <a:xfrm>
            <a:off x="1" y="5607273"/>
            <a:ext cx="12213728" cy="1252537"/>
            <a:chOff x="-33239" y="5603791"/>
            <a:chExt cx="9160525" cy="1252537"/>
          </a:xfrm>
        </p:grpSpPr>
        <p:sp>
          <p:nvSpPr>
            <p:cNvPr id="40" name="Google Shape;40;p6"/>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41" name="Google Shape;41;p6"/>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42" name="Google Shape;42;p6"/>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43" name="Google Shape;43;p6"/>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4" name="Google Shape;44;p6"/>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45" name="Google Shape;45;p6"/>
          <p:cNvSpPr/>
          <p:nvPr/>
        </p:nvSpPr>
        <p:spPr>
          <a:xfrm>
            <a:off x="-4600" y="0"/>
            <a:ext cx="12222900" cy="5610900"/>
          </a:xfrm>
          <a:prstGeom prst="rect">
            <a:avLst/>
          </a:prstGeom>
          <a:solidFill>
            <a:srgbClr val="006FB6">
              <a:alpha val="3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Reading tip with older child extra">
  <p:cSld name="2--Reading tip with older child extra">
    <p:spTree>
      <p:nvGrpSpPr>
        <p:cNvPr id="596" name="Shape 596"/>
        <p:cNvGrpSpPr/>
        <p:nvPr/>
      </p:nvGrpSpPr>
      <p:grpSpPr>
        <a:xfrm>
          <a:off x="0" y="0"/>
          <a:ext cx="0" cy="0"/>
          <a:chOff x="0" y="0"/>
          <a:chExt cx="0" cy="0"/>
        </a:xfrm>
      </p:grpSpPr>
      <p:sp>
        <p:nvSpPr>
          <p:cNvPr id="597" name="Google Shape;597;p45"/>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98" name="Google Shape;598;p45"/>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599" name="Google Shape;599;p45"/>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600" name="Google Shape;600;p45"/>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601" name="Google Shape;601;p45"/>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602" name="Google Shape;602;p45"/>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03" name="Google Shape;603;p45"/>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604" name="Google Shape;604;p45"/>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605" name="Google Shape;605;p45"/>
          <p:cNvSpPr/>
          <p:nvPr>
            <p:ph idx="2" type="pic"/>
          </p:nvPr>
        </p:nvSpPr>
        <p:spPr>
          <a:xfrm>
            <a:off x="9209369" y="1251283"/>
            <a:ext cx="2404501" cy="2950013"/>
          </a:xfrm>
          <a:prstGeom prst="rect">
            <a:avLst/>
          </a:prstGeom>
          <a:noFill/>
          <a:ln>
            <a:noFill/>
          </a:ln>
        </p:spPr>
      </p:sp>
      <p:sp>
        <p:nvSpPr>
          <p:cNvPr id="606" name="Google Shape;606;p45"/>
          <p:cNvSpPr txBox="1"/>
          <p:nvPr>
            <p:ph idx="1" type="body"/>
          </p:nvPr>
        </p:nvSpPr>
        <p:spPr>
          <a:xfrm>
            <a:off x="8822723" y="4264514"/>
            <a:ext cx="3212757" cy="230138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7" name="Google Shape;607;p45"/>
          <p:cNvSpPr txBox="1"/>
          <p:nvPr>
            <p:ph idx="3" type="body"/>
          </p:nvPr>
        </p:nvSpPr>
        <p:spPr>
          <a:xfrm>
            <a:off x="500205" y="1566099"/>
            <a:ext cx="7528871" cy="346377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8" name="Google Shape;608;p45"/>
          <p:cNvSpPr txBox="1"/>
          <p:nvPr>
            <p:ph idx="4" type="body"/>
          </p:nvPr>
        </p:nvSpPr>
        <p:spPr>
          <a:xfrm>
            <a:off x="5940679" y="1768203"/>
            <a:ext cx="2692686" cy="2563214"/>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609" name="Shape 609"/>
        <p:cNvGrpSpPr/>
        <p:nvPr/>
      </p:nvGrpSpPr>
      <p:grpSpPr>
        <a:xfrm>
          <a:off x="0" y="0"/>
          <a:ext cx="0" cy="0"/>
          <a:chOff x="0" y="0"/>
          <a:chExt cx="0" cy="0"/>
        </a:xfrm>
      </p:grpSpPr>
      <p:sp>
        <p:nvSpPr>
          <p:cNvPr id="610" name="Google Shape;610;p46"/>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1" name="Google Shape;611;p46"/>
          <p:cNvSpPr txBox="1"/>
          <p:nvPr>
            <p:ph idx="1" type="body"/>
          </p:nvPr>
        </p:nvSpPr>
        <p:spPr>
          <a:xfrm>
            <a:off x="-1" y="1623059"/>
            <a:ext cx="8589819" cy="429768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2" name="Google Shape;612;p46"/>
          <p:cNvSpPr txBox="1"/>
          <p:nvPr>
            <p:ph idx="2" type="body"/>
          </p:nvPr>
        </p:nvSpPr>
        <p:spPr>
          <a:xfrm>
            <a:off x="8783638" y="1622425"/>
            <a:ext cx="3306762" cy="2309495"/>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3" name="Google Shape;613;p46"/>
          <p:cNvSpPr txBox="1"/>
          <p:nvPr>
            <p:ph idx="3" type="body"/>
          </p:nvPr>
        </p:nvSpPr>
        <p:spPr>
          <a:xfrm>
            <a:off x="8783638" y="5737860"/>
            <a:ext cx="3306762" cy="656604"/>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4" name="Google Shape;614;p46"/>
          <p:cNvSpPr txBox="1"/>
          <p:nvPr>
            <p:ph idx="4" type="body"/>
          </p:nvPr>
        </p:nvSpPr>
        <p:spPr>
          <a:xfrm>
            <a:off x="8783638" y="4225881"/>
            <a:ext cx="3306762" cy="1214799"/>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15" name="Shape 615"/>
        <p:cNvGrpSpPr/>
        <p:nvPr/>
      </p:nvGrpSpPr>
      <p:grpSpPr>
        <a:xfrm>
          <a:off x="0" y="0"/>
          <a:ext cx="0" cy="0"/>
          <a:chOff x="0" y="0"/>
          <a:chExt cx="0" cy="0"/>
        </a:xfrm>
      </p:grpSpPr>
      <p:sp>
        <p:nvSpPr>
          <p:cNvPr id="616" name="Google Shape;616;p47"/>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617" name="Shape 617"/>
        <p:cNvGrpSpPr/>
        <p:nvPr/>
      </p:nvGrpSpPr>
      <p:grpSpPr>
        <a:xfrm>
          <a:off x="0" y="0"/>
          <a:ext cx="0" cy="0"/>
          <a:chOff x="0" y="0"/>
          <a:chExt cx="0" cy="0"/>
        </a:xfrm>
      </p:grpSpPr>
      <p:sp>
        <p:nvSpPr>
          <p:cNvPr id="618" name="Google Shape;618;p48"/>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619" name="Google Shape;619;p48"/>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20" name="Google Shape;620;p48"/>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621" name="Google Shape;621;p48"/>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622" name="Google Shape;622;p48"/>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623" name="Google Shape;623;p4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24" name="Google Shape;624;p48"/>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625" name="Google Shape;625;p48"/>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626" name="Google Shape;626;p48"/>
          <p:cNvSpPr/>
          <p:nvPr>
            <p:ph idx="2" type="pic"/>
          </p:nvPr>
        </p:nvSpPr>
        <p:spPr>
          <a:xfrm>
            <a:off x="8916576" y="1661249"/>
            <a:ext cx="2990088" cy="2715768"/>
          </a:xfrm>
          <a:prstGeom prst="rect">
            <a:avLst/>
          </a:prstGeom>
          <a:noFill/>
          <a:ln>
            <a:noFill/>
          </a:ln>
        </p:spPr>
      </p:sp>
      <p:sp>
        <p:nvSpPr>
          <p:cNvPr id="627" name="Google Shape;627;p48"/>
          <p:cNvSpPr txBox="1"/>
          <p:nvPr>
            <p:ph idx="1" type="body"/>
          </p:nvPr>
        </p:nvSpPr>
        <p:spPr>
          <a:xfrm>
            <a:off x="8916576" y="4120489"/>
            <a:ext cx="2990088" cy="134220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8" name="Google Shape;628;p48"/>
          <p:cNvSpPr txBox="1"/>
          <p:nvPr>
            <p:ph idx="3" type="body"/>
          </p:nvPr>
        </p:nvSpPr>
        <p:spPr>
          <a:xfrm>
            <a:off x="740937" y="1831445"/>
            <a:ext cx="6616300"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9" name="Google Shape;629;p48"/>
          <p:cNvSpPr txBox="1"/>
          <p:nvPr>
            <p:ph idx="4" type="body"/>
          </p:nvPr>
        </p:nvSpPr>
        <p:spPr>
          <a:xfrm>
            <a:off x="740937" y="3256853"/>
            <a:ext cx="6616299"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0" name="Google Shape;630;p48"/>
          <p:cNvSpPr txBox="1"/>
          <p:nvPr>
            <p:ph idx="5" type="body"/>
          </p:nvPr>
        </p:nvSpPr>
        <p:spPr>
          <a:xfrm>
            <a:off x="740937" y="4726515"/>
            <a:ext cx="6616298"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631" name="Shape 631"/>
        <p:cNvGrpSpPr/>
        <p:nvPr/>
      </p:nvGrpSpPr>
      <p:grpSpPr>
        <a:xfrm>
          <a:off x="0" y="0"/>
          <a:ext cx="0" cy="0"/>
          <a:chOff x="0" y="0"/>
          <a:chExt cx="0" cy="0"/>
        </a:xfrm>
      </p:grpSpPr>
      <p:sp>
        <p:nvSpPr>
          <p:cNvPr id="632" name="Google Shape;632;p49"/>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633" name="Google Shape;633;p49"/>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34" name="Google Shape;634;p49"/>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35" name="Google Shape;635;p49"/>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636" name="Google Shape;636;p49"/>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637" name="Google Shape;637;p4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38" name="Google Shape;638;p49"/>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639" name="Google Shape;639;p49"/>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640" name="Google Shape;640;p49"/>
          <p:cNvSpPr/>
          <p:nvPr>
            <p:ph idx="2" type="pic"/>
          </p:nvPr>
        </p:nvSpPr>
        <p:spPr>
          <a:xfrm>
            <a:off x="9093038" y="1058781"/>
            <a:ext cx="2715768" cy="2715768"/>
          </a:xfrm>
          <a:prstGeom prst="rect">
            <a:avLst/>
          </a:prstGeom>
          <a:noFill/>
          <a:ln>
            <a:noFill/>
          </a:ln>
        </p:spPr>
      </p:sp>
      <p:sp>
        <p:nvSpPr>
          <p:cNvPr id="641" name="Google Shape;641;p49"/>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2" name="Google Shape;642;p49"/>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3" name="Google Shape;643;p49"/>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4" name="Google Shape;644;p49"/>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5" name="Google Shape;645;p49"/>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6" name="Google Shape;646;p49"/>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7" name="Google Shape;647;p49"/>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648" name="Shape 648"/>
        <p:cNvGrpSpPr/>
        <p:nvPr/>
      </p:nvGrpSpPr>
      <p:grpSpPr>
        <a:xfrm>
          <a:off x="0" y="0"/>
          <a:ext cx="0" cy="0"/>
          <a:chOff x="0" y="0"/>
          <a:chExt cx="0" cy="0"/>
        </a:xfrm>
      </p:grpSpPr>
      <p:sp>
        <p:nvSpPr>
          <p:cNvPr id="649" name="Google Shape;649;p50"/>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0" name="Google Shape;650;p50"/>
          <p:cNvSpPr/>
          <p:nvPr>
            <p:ph idx="2" type="pic"/>
          </p:nvPr>
        </p:nvSpPr>
        <p:spPr>
          <a:xfrm>
            <a:off x="9510134" y="1431036"/>
            <a:ext cx="1965960" cy="3995928"/>
          </a:xfrm>
          <a:prstGeom prst="rect">
            <a:avLst/>
          </a:prstGeom>
          <a:noFill/>
          <a:ln>
            <a:noFill/>
          </a:ln>
        </p:spPr>
      </p:sp>
      <p:cxnSp>
        <p:nvCxnSpPr>
          <p:cNvPr id="651" name="Google Shape;651;p50"/>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52" name="Google Shape;652;p50"/>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53" name="Google Shape;653;p50"/>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654" name="Google Shape;654;p50"/>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655" name="Google Shape;655;p50"/>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56" name="Google Shape;656;p50"/>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657" name="Google Shape;657;p50"/>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658" name="Google Shape;658;p50"/>
          <p:cNvSpPr txBox="1"/>
          <p:nvPr>
            <p:ph idx="1" type="body"/>
          </p:nvPr>
        </p:nvSpPr>
        <p:spPr>
          <a:xfrm>
            <a:off x="1660583" y="1489802"/>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9" name="Google Shape;659;p50"/>
          <p:cNvSpPr txBox="1"/>
          <p:nvPr>
            <p:ph idx="3" type="body"/>
          </p:nvPr>
        </p:nvSpPr>
        <p:spPr>
          <a:xfrm>
            <a:off x="1660584" y="2653440"/>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0" name="Google Shape;660;p50"/>
          <p:cNvSpPr txBox="1"/>
          <p:nvPr>
            <p:ph idx="4" type="body"/>
          </p:nvPr>
        </p:nvSpPr>
        <p:spPr>
          <a:xfrm>
            <a:off x="1660583" y="3817079"/>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1" name="Google Shape;661;p50"/>
          <p:cNvSpPr txBox="1"/>
          <p:nvPr>
            <p:ph idx="5" type="body"/>
          </p:nvPr>
        </p:nvSpPr>
        <p:spPr>
          <a:xfrm>
            <a:off x="1660583" y="5006628"/>
            <a:ext cx="6343487"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2" name="Google Shape;662;p50"/>
          <p:cNvSpPr txBox="1"/>
          <p:nvPr>
            <p:ph idx="6" type="body"/>
          </p:nvPr>
        </p:nvSpPr>
        <p:spPr>
          <a:xfrm>
            <a:off x="691245" y="1502511"/>
            <a:ext cx="795528" cy="104113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3" name="Google Shape;663;p50"/>
          <p:cNvSpPr txBox="1"/>
          <p:nvPr>
            <p:ph idx="7" type="body"/>
          </p:nvPr>
        </p:nvSpPr>
        <p:spPr>
          <a:xfrm>
            <a:off x="693291" y="2653441"/>
            <a:ext cx="793481"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4" name="Google Shape;664;p50"/>
          <p:cNvSpPr txBox="1"/>
          <p:nvPr>
            <p:ph idx="8" type="body"/>
          </p:nvPr>
        </p:nvSpPr>
        <p:spPr>
          <a:xfrm>
            <a:off x="691246" y="3817079"/>
            <a:ext cx="795528"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5" name="Google Shape;665;p50"/>
          <p:cNvSpPr txBox="1"/>
          <p:nvPr>
            <p:ph idx="9" type="body"/>
          </p:nvPr>
        </p:nvSpPr>
        <p:spPr>
          <a:xfrm>
            <a:off x="691245" y="5006628"/>
            <a:ext cx="795528" cy="104113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3_Title Slide">
    <p:spTree>
      <p:nvGrpSpPr>
        <p:cNvPr id="671" name="Shape 671"/>
        <p:cNvGrpSpPr/>
        <p:nvPr/>
      </p:nvGrpSpPr>
      <p:grpSpPr>
        <a:xfrm>
          <a:off x="0" y="0"/>
          <a:ext cx="0" cy="0"/>
          <a:chOff x="0" y="0"/>
          <a:chExt cx="0" cy="0"/>
        </a:xfrm>
      </p:grpSpPr>
      <p:sp>
        <p:nvSpPr>
          <p:cNvPr id="672" name="Google Shape;672;p52"/>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3" name="Google Shape;673;p52"/>
          <p:cNvSpPr txBox="1"/>
          <p:nvPr>
            <p:ph idx="1" type="body"/>
          </p:nvPr>
        </p:nvSpPr>
        <p:spPr>
          <a:xfrm>
            <a:off x="257516" y="227488"/>
            <a:ext cx="3009300" cy="549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4" name="Google Shape;674;p52"/>
          <p:cNvSpPr txBox="1"/>
          <p:nvPr>
            <p:ph idx="2" type="body"/>
          </p:nvPr>
        </p:nvSpPr>
        <p:spPr>
          <a:xfrm>
            <a:off x="244816" y="1577339"/>
            <a:ext cx="30093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5" name="Google Shape;675;p52"/>
          <p:cNvSpPr txBox="1"/>
          <p:nvPr>
            <p:ph idx="3" type="body"/>
          </p:nvPr>
        </p:nvSpPr>
        <p:spPr>
          <a:xfrm>
            <a:off x="257516" y="3992563"/>
            <a:ext cx="30093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676" name="Google Shape;676;p52"/>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77" name="Google Shape;677;p52"/>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678" name="Google Shape;678;p52"/>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679" name="Google Shape;679;p52"/>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680" name="Google Shape;680;p52"/>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681" name="Google Shape;681;p52"/>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682" name="Google Shape;682;p52"/>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pic>
        <p:nvPicPr>
          <p:cNvPr descr="A picture containing text&#10;&#10;Description automatically generated" id="683" name="Google Shape;683;p52"/>
          <p:cNvPicPr preferRelativeResize="0"/>
          <p:nvPr/>
        </p:nvPicPr>
        <p:blipFill rotWithShape="1">
          <a:blip r:embed="rId6">
            <a:alphaModFix/>
          </a:blip>
          <a:srcRect b="11182" l="11945" r="9364" t="6472"/>
          <a:stretch/>
        </p:blipFill>
        <p:spPr>
          <a:xfrm>
            <a:off x="5669726" y="2096334"/>
            <a:ext cx="4073925" cy="4145002"/>
          </a:xfrm>
          <a:prstGeom prst="rect">
            <a:avLst/>
          </a:prstGeom>
          <a:noFill/>
          <a:ln>
            <a:noFill/>
          </a:ln>
        </p:spPr>
      </p:pic>
      <p:sp>
        <p:nvSpPr>
          <p:cNvPr id="684" name="Google Shape;684;p52"/>
          <p:cNvSpPr txBox="1"/>
          <p:nvPr>
            <p:ph idx="4" type="body"/>
          </p:nvPr>
        </p:nvSpPr>
        <p:spPr>
          <a:xfrm>
            <a:off x="4029444" y="3076773"/>
            <a:ext cx="2711100" cy="597000"/>
          </a:xfrm>
          <a:prstGeom prst="rect">
            <a:avLst/>
          </a:prstGeom>
          <a:solidFill>
            <a:srgbClr val="96C93E"/>
          </a:solid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3600"/>
              <a:buFont typeface="Arial"/>
              <a:buNone/>
              <a:defRPr b="0" i="0" sz="4400" u="none" cap="none" strike="noStrike">
                <a:solidFill>
                  <a:schemeClr val="dk1"/>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5" name="Google Shape;685;p52"/>
          <p:cNvSpPr txBox="1"/>
          <p:nvPr>
            <p:ph idx="5" type="body"/>
          </p:nvPr>
        </p:nvSpPr>
        <p:spPr>
          <a:xfrm>
            <a:off x="3847875" y="5060116"/>
            <a:ext cx="2711100" cy="597000"/>
          </a:xfrm>
          <a:prstGeom prst="rect">
            <a:avLst/>
          </a:prstGeom>
          <a:solidFill>
            <a:srgbClr val="96C93E"/>
          </a:solid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3600"/>
              <a:buFont typeface="Arial"/>
              <a:buNone/>
              <a:defRPr b="0" i="0" sz="4400" u="none" cap="none" strike="noStrike">
                <a:solidFill>
                  <a:schemeClr val="dk1"/>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6" name="Google Shape;686;p52"/>
          <p:cNvSpPr txBox="1"/>
          <p:nvPr>
            <p:ph idx="6" type="body"/>
          </p:nvPr>
        </p:nvSpPr>
        <p:spPr>
          <a:xfrm>
            <a:off x="4909955" y="1818827"/>
            <a:ext cx="2711100" cy="597000"/>
          </a:xfrm>
          <a:prstGeom prst="rect">
            <a:avLst/>
          </a:prstGeom>
          <a:solidFill>
            <a:srgbClr val="96C93E"/>
          </a:solid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3600"/>
              <a:buFont typeface="Arial"/>
              <a:buNone/>
              <a:defRPr b="0" i="0" sz="4400" u="none" cap="none" strike="noStrike">
                <a:solidFill>
                  <a:schemeClr val="dk1"/>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7" name="Google Shape;687;p52"/>
          <p:cNvSpPr txBox="1"/>
          <p:nvPr>
            <p:ph idx="7" type="body"/>
          </p:nvPr>
        </p:nvSpPr>
        <p:spPr>
          <a:xfrm>
            <a:off x="8854438" y="2333248"/>
            <a:ext cx="2711100" cy="597000"/>
          </a:xfrm>
          <a:prstGeom prst="rect">
            <a:avLst/>
          </a:prstGeom>
          <a:solidFill>
            <a:srgbClr val="96C93E"/>
          </a:solid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3600"/>
              <a:buFont typeface="Arial"/>
              <a:buNone/>
              <a:defRPr b="0" i="0" sz="4400" u="none" cap="none" strike="noStrike">
                <a:solidFill>
                  <a:schemeClr val="dk1"/>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8" name="Google Shape;688;p52"/>
          <p:cNvSpPr txBox="1"/>
          <p:nvPr>
            <p:ph idx="8" type="body"/>
          </p:nvPr>
        </p:nvSpPr>
        <p:spPr>
          <a:xfrm>
            <a:off x="9046607" y="3920236"/>
            <a:ext cx="2711100" cy="597000"/>
          </a:xfrm>
          <a:prstGeom prst="rect">
            <a:avLst/>
          </a:prstGeom>
          <a:solidFill>
            <a:srgbClr val="96C93E"/>
          </a:solid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3600"/>
              <a:buFont typeface="Arial"/>
              <a:buNone/>
              <a:defRPr b="0" i="0" sz="4400" u="none" cap="none" strike="noStrike">
                <a:solidFill>
                  <a:schemeClr val="dk1"/>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p:cSld name="2 Reading tip with pic and conversation bubbles">
    <p:spTree>
      <p:nvGrpSpPr>
        <p:cNvPr id="689" name="Shape 689"/>
        <p:cNvGrpSpPr/>
        <p:nvPr/>
      </p:nvGrpSpPr>
      <p:grpSpPr>
        <a:xfrm>
          <a:off x="0" y="0"/>
          <a:ext cx="0" cy="0"/>
          <a:chOff x="0" y="0"/>
          <a:chExt cx="0" cy="0"/>
        </a:xfrm>
      </p:grpSpPr>
      <p:sp>
        <p:nvSpPr>
          <p:cNvPr id="690" name="Google Shape;690;p53"/>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1" name="Google Shape;691;p53"/>
          <p:cNvSpPr txBox="1"/>
          <p:nvPr>
            <p:ph idx="1" type="body"/>
          </p:nvPr>
        </p:nvSpPr>
        <p:spPr>
          <a:xfrm>
            <a:off x="207818" y="1577975"/>
            <a:ext cx="29892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2" name="Google Shape;692;p53"/>
          <p:cNvSpPr txBox="1"/>
          <p:nvPr>
            <p:ph idx="2" type="body"/>
          </p:nvPr>
        </p:nvSpPr>
        <p:spPr>
          <a:xfrm>
            <a:off x="207817" y="3992563"/>
            <a:ext cx="30201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693" name="Google Shape;693;p53"/>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94" name="Google Shape;694;p53"/>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695" name="Google Shape;695;p53"/>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696" name="Google Shape;696;p53"/>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697" name="Google Shape;697;p53"/>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698" name="Google Shape;698;p53"/>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699" name="Google Shape;699;p53"/>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pic>
        <p:nvPicPr>
          <p:cNvPr descr="A picture containing person, indoor, table&#10;&#10;Description generated with very high confidence" id="700" name="Google Shape;700;p53"/>
          <p:cNvPicPr preferRelativeResize="0"/>
          <p:nvPr/>
        </p:nvPicPr>
        <p:blipFill rotWithShape="1">
          <a:blip r:embed="rId6">
            <a:alphaModFix/>
          </a:blip>
          <a:srcRect b="0" l="0" r="0" t="0"/>
          <a:stretch/>
        </p:blipFill>
        <p:spPr>
          <a:xfrm>
            <a:off x="6533129" y="2343959"/>
            <a:ext cx="2453431" cy="3680153"/>
          </a:xfrm>
          <a:prstGeom prst="rect">
            <a:avLst/>
          </a:prstGeom>
          <a:noFill/>
          <a:ln cap="sq" cmpd="sng" w="19050">
            <a:solidFill>
              <a:srgbClr val="666666"/>
            </a:solidFill>
            <a:prstDash val="solid"/>
            <a:miter lim="800000"/>
            <a:headEnd len="sm" w="sm" type="none"/>
            <a:tailEnd len="sm" w="sm" type="none"/>
          </a:ln>
        </p:spPr>
      </p:pic>
      <p:sp>
        <p:nvSpPr>
          <p:cNvPr id="701" name="Google Shape;701;p53"/>
          <p:cNvSpPr/>
          <p:nvPr/>
        </p:nvSpPr>
        <p:spPr>
          <a:xfrm rot="949803">
            <a:off x="8632588" y="1934638"/>
            <a:ext cx="3479666" cy="2748714"/>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02" name="Google Shape;702;p53"/>
          <p:cNvSpPr/>
          <p:nvPr/>
        </p:nvSpPr>
        <p:spPr>
          <a:xfrm flipH="1" rot="-2036003">
            <a:off x="3537616" y="1994863"/>
            <a:ext cx="3036928" cy="2147042"/>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03" name="Google Shape;703;p53"/>
          <p:cNvSpPr txBox="1"/>
          <p:nvPr>
            <p:ph idx="3" type="body"/>
          </p:nvPr>
        </p:nvSpPr>
        <p:spPr>
          <a:xfrm rot="-2153668">
            <a:off x="3954263" y="2367682"/>
            <a:ext cx="2234544" cy="140894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4" name="Google Shape;704;p53"/>
          <p:cNvSpPr txBox="1"/>
          <p:nvPr>
            <p:ph idx="4" type="body"/>
          </p:nvPr>
        </p:nvSpPr>
        <p:spPr>
          <a:xfrm rot="860265">
            <a:off x="9153635" y="2384138"/>
            <a:ext cx="2405938" cy="182879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5" name="Google Shape;705;p53"/>
          <p:cNvSpPr txBox="1"/>
          <p:nvPr>
            <p:ph idx="5"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open slide">
  <p:cSld name="2 Reading tip with open slide">
    <p:spTree>
      <p:nvGrpSpPr>
        <p:cNvPr id="706" name="Shape 706"/>
        <p:cNvGrpSpPr/>
        <p:nvPr/>
      </p:nvGrpSpPr>
      <p:grpSpPr>
        <a:xfrm>
          <a:off x="0" y="0"/>
          <a:ext cx="0" cy="0"/>
          <a:chOff x="0" y="0"/>
          <a:chExt cx="0" cy="0"/>
        </a:xfrm>
      </p:grpSpPr>
      <p:sp>
        <p:nvSpPr>
          <p:cNvPr id="707" name="Google Shape;707;p54"/>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8" name="Google Shape;708;p54"/>
          <p:cNvSpPr txBox="1"/>
          <p:nvPr>
            <p:ph idx="1"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9" name="Google Shape;709;p54"/>
          <p:cNvSpPr txBox="1"/>
          <p:nvPr>
            <p:ph idx="2" type="body"/>
          </p:nvPr>
        </p:nvSpPr>
        <p:spPr>
          <a:xfrm>
            <a:off x="162285" y="1411720"/>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0" name="Google Shape;710;p54"/>
          <p:cNvSpPr txBox="1"/>
          <p:nvPr>
            <p:ph idx="3" type="body"/>
          </p:nvPr>
        </p:nvSpPr>
        <p:spPr>
          <a:xfrm>
            <a:off x="180109" y="3992563"/>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711" name="Google Shape;711;p54"/>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12" name="Google Shape;712;p54"/>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713" name="Google Shape;713;p54"/>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714" name="Google Shape;714;p54"/>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715" name="Google Shape;715;p54"/>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16" name="Google Shape;716;p54"/>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17" name="Google Shape;717;p54"/>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
        <p:nvSpPr>
          <p:cNvPr id="718" name="Google Shape;718;p54"/>
          <p:cNvSpPr txBox="1"/>
          <p:nvPr>
            <p:ph idx="4" type="body"/>
          </p:nvPr>
        </p:nvSpPr>
        <p:spPr>
          <a:xfrm>
            <a:off x="4104471" y="1818827"/>
            <a:ext cx="75420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9" name="Google Shape;719;p54"/>
          <p:cNvSpPr txBox="1"/>
          <p:nvPr>
            <p:ph idx="5" type="body"/>
          </p:nvPr>
        </p:nvSpPr>
        <p:spPr>
          <a:xfrm>
            <a:off x="3969386" y="3243174"/>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0" name="Google Shape;720;p54"/>
          <p:cNvSpPr txBox="1"/>
          <p:nvPr>
            <p:ph idx="6" type="body"/>
          </p:nvPr>
        </p:nvSpPr>
        <p:spPr>
          <a:xfrm>
            <a:off x="3987210" y="4810036"/>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1" name="Google Shape;721;p54"/>
          <p:cNvSpPr txBox="1"/>
          <p:nvPr>
            <p:ph idx="7" type="body"/>
          </p:nvPr>
        </p:nvSpPr>
        <p:spPr>
          <a:xfrm>
            <a:off x="7676147" y="3224908"/>
            <a:ext cx="39702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1_Title and Vertical Text">
    <p:spTree>
      <p:nvGrpSpPr>
        <p:cNvPr id="722" name="Shape 722"/>
        <p:cNvGrpSpPr/>
        <p:nvPr/>
      </p:nvGrpSpPr>
      <p:grpSpPr>
        <a:xfrm>
          <a:off x="0" y="0"/>
          <a:ext cx="0" cy="0"/>
          <a:chOff x="0" y="0"/>
          <a:chExt cx="0" cy="0"/>
        </a:xfrm>
      </p:grpSpPr>
      <p:sp>
        <p:nvSpPr>
          <p:cNvPr id="723" name="Google Shape;723;p55"/>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24" name="Google Shape;724;p55"/>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25" name="Google Shape;725;p55"/>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726" name="Google Shape;726;p55"/>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727" name="Google Shape;727;p55"/>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728" name="Google Shape;728;p55"/>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729" name="Google Shape;729;p55"/>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730" name="Google Shape;730;p55"/>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731" name="Google Shape;731;p55"/>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2" name="Google Shape;732;p55"/>
          <p:cNvSpPr/>
          <p:nvPr>
            <p:ph idx="2" type="pic"/>
          </p:nvPr>
        </p:nvSpPr>
        <p:spPr>
          <a:xfrm>
            <a:off x="457146" y="524736"/>
            <a:ext cx="2514600" cy="2935200"/>
          </a:xfrm>
          <a:prstGeom prst="rect">
            <a:avLst/>
          </a:prstGeom>
          <a:noFill/>
          <a:ln>
            <a:noFill/>
          </a:ln>
        </p:spPr>
      </p:sp>
      <p:sp>
        <p:nvSpPr>
          <p:cNvPr id="733" name="Google Shape;733;p55"/>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enjoy and engage">
  <p:cSld name="Title, Subtitle_3">
    <p:spTree>
      <p:nvGrpSpPr>
        <p:cNvPr id="46" name="Shape 46"/>
        <p:cNvGrpSpPr/>
        <p:nvPr/>
      </p:nvGrpSpPr>
      <p:grpSpPr>
        <a:xfrm>
          <a:off x="0" y="0"/>
          <a:ext cx="0" cy="0"/>
          <a:chOff x="0" y="0"/>
          <a:chExt cx="0" cy="0"/>
        </a:xfrm>
      </p:grpSpPr>
      <p:pic>
        <p:nvPicPr>
          <p:cNvPr id="47" name="Google Shape;47;p7"/>
          <p:cNvPicPr preferRelativeResize="0"/>
          <p:nvPr/>
        </p:nvPicPr>
        <p:blipFill rotWithShape="1">
          <a:blip r:embed="rId2">
            <a:alphaModFix/>
          </a:blip>
          <a:srcRect b="7385" l="547" r="-546" t="8195"/>
          <a:stretch/>
        </p:blipFill>
        <p:spPr>
          <a:xfrm>
            <a:off x="0" y="0"/>
            <a:ext cx="12192001" cy="6858000"/>
          </a:xfrm>
          <a:prstGeom prst="rect">
            <a:avLst/>
          </a:prstGeom>
          <a:noFill/>
          <a:ln>
            <a:noFill/>
          </a:ln>
        </p:spPr>
      </p:pic>
      <p:grpSp>
        <p:nvGrpSpPr>
          <p:cNvPr id="48" name="Google Shape;48;p7"/>
          <p:cNvGrpSpPr/>
          <p:nvPr/>
        </p:nvGrpSpPr>
        <p:grpSpPr>
          <a:xfrm>
            <a:off x="1" y="5607273"/>
            <a:ext cx="12213728" cy="1252537"/>
            <a:chOff x="-33239" y="5603791"/>
            <a:chExt cx="9160525" cy="1252537"/>
          </a:xfrm>
        </p:grpSpPr>
        <p:sp>
          <p:nvSpPr>
            <p:cNvPr id="49" name="Google Shape;49;p7"/>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50" name="Google Shape;50;p7"/>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51" name="Google Shape;51;p7"/>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52" name="Google Shape;52;p7"/>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53" name="Google Shape;53;p7"/>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54" name="Google Shape;54;p7"/>
          <p:cNvSpPr/>
          <p:nvPr/>
        </p:nvSpPr>
        <p:spPr>
          <a:xfrm>
            <a:off x="-4587" y="0"/>
            <a:ext cx="12222900" cy="5610900"/>
          </a:xfrm>
          <a:prstGeom prst="rect">
            <a:avLst/>
          </a:prstGeom>
          <a:solidFill>
            <a:srgbClr val="006FB6">
              <a:alpha val="3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734" name="Shape 734"/>
        <p:cNvGrpSpPr/>
        <p:nvPr/>
      </p:nvGrpSpPr>
      <p:grpSpPr>
        <a:xfrm>
          <a:off x="0" y="0"/>
          <a:ext cx="0" cy="0"/>
          <a:chOff x="0" y="0"/>
          <a:chExt cx="0" cy="0"/>
        </a:xfrm>
      </p:grpSpPr>
      <p:sp>
        <p:nvSpPr>
          <p:cNvPr id="735" name="Google Shape;735;p56"/>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6" name="Google Shape;736;p56"/>
          <p:cNvSpPr txBox="1"/>
          <p:nvPr>
            <p:ph idx="1" type="body"/>
          </p:nvPr>
        </p:nvSpPr>
        <p:spPr>
          <a:xfrm>
            <a:off x="0" y="227488"/>
            <a:ext cx="3497400" cy="549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7" name="Google Shape;737;p56"/>
          <p:cNvSpPr txBox="1"/>
          <p:nvPr>
            <p:ph idx="2" type="body"/>
          </p:nvPr>
        </p:nvSpPr>
        <p:spPr>
          <a:xfrm>
            <a:off x="0" y="1577975"/>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8" name="Google Shape;738;p56"/>
          <p:cNvSpPr txBox="1"/>
          <p:nvPr>
            <p:ph idx="3" type="body"/>
          </p:nvPr>
        </p:nvSpPr>
        <p:spPr>
          <a:xfrm>
            <a:off x="-39687" y="3992563"/>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9" name="Google Shape;739;p56"/>
          <p:cNvSpPr txBox="1"/>
          <p:nvPr>
            <p:ph idx="4" type="body"/>
          </p:nvPr>
        </p:nvSpPr>
        <p:spPr>
          <a:xfrm>
            <a:off x="3790950" y="1944688"/>
            <a:ext cx="81408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740" name="Google Shape;740;p56"/>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41" name="Google Shape;741;p56"/>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742" name="Google Shape;742;p56"/>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743" name="Google Shape;743;p56"/>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744" name="Google Shape;744;p56"/>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45" name="Google Shape;745;p56"/>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46" name="Google Shape;746;p56"/>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747" name="Shape 747"/>
        <p:cNvGrpSpPr/>
        <p:nvPr/>
      </p:nvGrpSpPr>
      <p:grpSpPr>
        <a:xfrm>
          <a:off x="0" y="0"/>
          <a:ext cx="0" cy="0"/>
          <a:chOff x="0" y="0"/>
          <a:chExt cx="0" cy="0"/>
        </a:xfrm>
      </p:grpSpPr>
      <p:sp>
        <p:nvSpPr>
          <p:cNvPr id="748" name="Google Shape;748;p57"/>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749" name="Google Shape;749;p57"/>
          <p:cNvPicPr preferRelativeResize="0"/>
          <p:nvPr/>
        </p:nvPicPr>
        <p:blipFill rotWithShape="1">
          <a:blip r:embed="rId2">
            <a:alphaModFix/>
          </a:blip>
          <a:srcRect b="0" l="0" r="0" t="0"/>
          <a:stretch/>
        </p:blipFill>
        <p:spPr>
          <a:xfrm>
            <a:off x="3837047" y="6246434"/>
            <a:ext cx="309931" cy="493980"/>
          </a:xfrm>
          <a:prstGeom prst="rect">
            <a:avLst/>
          </a:prstGeom>
          <a:noFill/>
          <a:ln>
            <a:noFill/>
          </a:ln>
        </p:spPr>
      </p:pic>
      <p:cxnSp>
        <p:nvCxnSpPr>
          <p:cNvPr id="750" name="Google Shape;750;p57"/>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51" name="Google Shape;751;p57"/>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52" name="Google Shape;752;p57"/>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753" name="Google Shape;753;p57"/>
          <p:cNvPicPr preferRelativeResize="0"/>
          <p:nvPr/>
        </p:nvPicPr>
        <p:blipFill rotWithShape="1">
          <a:blip r:embed="rId3">
            <a:alphaModFix/>
          </a:blip>
          <a:srcRect b="0" l="0" r="0" t="0"/>
          <a:stretch/>
        </p:blipFill>
        <p:spPr>
          <a:xfrm>
            <a:off x="11442515" y="6196177"/>
            <a:ext cx="491969" cy="536174"/>
          </a:xfrm>
          <a:prstGeom prst="rect">
            <a:avLst/>
          </a:prstGeom>
          <a:noFill/>
          <a:ln>
            <a:noFill/>
          </a:ln>
        </p:spPr>
      </p:pic>
      <p:pic>
        <p:nvPicPr>
          <p:cNvPr id="754" name="Google Shape;754;p57"/>
          <p:cNvPicPr preferRelativeResize="0"/>
          <p:nvPr/>
        </p:nvPicPr>
        <p:blipFill rotWithShape="1">
          <a:blip r:embed="rId4">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755" name="Google Shape;755;p57"/>
          <p:cNvPicPr preferRelativeResize="0"/>
          <p:nvPr/>
        </p:nvPicPr>
        <p:blipFill rotWithShape="1">
          <a:blip r:embed="rId5">
            <a:alphaModFix/>
          </a:blip>
          <a:srcRect b="0" l="0" r="0" t="0"/>
          <a:stretch/>
        </p:blipFill>
        <p:spPr>
          <a:xfrm>
            <a:off x="8721174" y="6196177"/>
            <a:ext cx="687747" cy="615553"/>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756" name="Shape 756"/>
        <p:cNvGrpSpPr/>
        <p:nvPr/>
      </p:nvGrpSpPr>
      <p:grpSpPr>
        <a:xfrm>
          <a:off x="0" y="0"/>
          <a:ext cx="0" cy="0"/>
          <a:chOff x="0" y="0"/>
          <a:chExt cx="0" cy="0"/>
        </a:xfrm>
      </p:grpSpPr>
      <p:sp>
        <p:nvSpPr>
          <p:cNvPr id="757" name="Google Shape;757;p58"/>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58" name="Google Shape;758;p58"/>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59" name="Google Shape;759;p58"/>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760" name="Google Shape;760;p58"/>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761" name="Google Shape;761;p58"/>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762" name="Google Shape;762;p58"/>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63" name="Google Shape;763;p58"/>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64" name="Google Shape;764;p58"/>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765" name="Shape 765"/>
        <p:cNvGrpSpPr/>
        <p:nvPr/>
      </p:nvGrpSpPr>
      <p:grpSpPr>
        <a:xfrm>
          <a:off x="0" y="0"/>
          <a:ext cx="0" cy="0"/>
          <a:chOff x="0" y="0"/>
          <a:chExt cx="0" cy="0"/>
        </a:xfrm>
      </p:grpSpPr>
      <p:sp>
        <p:nvSpPr>
          <p:cNvPr id="766" name="Google Shape;766;p59"/>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67" name="Google Shape;767;p59"/>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768" name="Google Shape;768;p59"/>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769" name="Google Shape;769;p59"/>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id="770" name="Google Shape;770;p59"/>
          <p:cNvPicPr preferRelativeResize="0"/>
          <p:nvPr/>
        </p:nvPicPr>
        <p:blipFill rotWithShape="1">
          <a:blip r:embed="rId3">
            <a:alphaModFix/>
          </a:blip>
          <a:srcRect b="0" l="0" r="0" t="0"/>
          <a:stretch/>
        </p:blipFill>
        <p:spPr>
          <a:xfrm>
            <a:off x="6134673" y="6324412"/>
            <a:ext cx="529889" cy="497951"/>
          </a:xfrm>
          <a:prstGeom prst="rect">
            <a:avLst/>
          </a:prstGeom>
          <a:noFill/>
          <a:ln>
            <a:noFill/>
          </a:ln>
        </p:spPr>
      </p:pic>
      <p:cxnSp>
        <p:nvCxnSpPr>
          <p:cNvPr id="771" name="Google Shape;771;p59"/>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772" name="Google Shape;772;p59"/>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773" name="Google Shape;773;p59"/>
          <p:cNvPicPr preferRelativeResize="0"/>
          <p:nvPr/>
        </p:nvPicPr>
        <p:blipFill rotWithShape="1">
          <a:blip r:embed="rId5">
            <a:alphaModFix/>
          </a:blip>
          <a:srcRect b="0" l="0" r="0" t="0"/>
          <a:stretch/>
        </p:blipFill>
        <p:spPr>
          <a:xfrm>
            <a:off x="8709189" y="6196177"/>
            <a:ext cx="714098" cy="615553"/>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774" name="Shape 774"/>
        <p:cNvGrpSpPr/>
        <p:nvPr/>
      </p:nvGrpSpPr>
      <p:grpSpPr>
        <a:xfrm>
          <a:off x="0" y="0"/>
          <a:ext cx="0" cy="0"/>
          <a:chOff x="0" y="0"/>
          <a:chExt cx="0" cy="0"/>
        </a:xfrm>
      </p:grpSpPr>
      <p:sp>
        <p:nvSpPr>
          <p:cNvPr id="775" name="Google Shape;775;p60"/>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76" name="Google Shape;776;p60"/>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77" name="Google Shape;777;p60"/>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778" name="Google Shape;778;p60"/>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779" name="Google Shape;779;p60"/>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780" name="Google Shape;780;p60"/>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781" name="Google Shape;781;p60"/>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782" name="Google Shape;782;p60"/>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783" name="Google Shape;783;p60"/>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4" name="Google Shape;784;p60"/>
          <p:cNvSpPr/>
          <p:nvPr>
            <p:ph idx="2" type="pic"/>
          </p:nvPr>
        </p:nvSpPr>
        <p:spPr>
          <a:xfrm>
            <a:off x="457146" y="524736"/>
            <a:ext cx="2514600" cy="2935200"/>
          </a:xfrm>
          <a:prstGeom prst="rect">
            <a:avLst/>
          </a:prstGeom>
          <a:noFill/>
          <a:ln>
            <a:noFill/>
          </a:ln>
        </p:spPr>
      </p:sp>
      <p:sp>
        <p:nvSpPr>
          <p:cNvPr id="785" name="Google Shape;785;p60"/>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1"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791" name="Shape 791"/>
        <p:cNvGrpSpPr/>
        <p:nvPr/>
      </p:nvGrpSpPr>
      <p:grpSpPr>
        <a:xfrm>
          <a:off x="0" y="0"/>
          <a:ext cx="0" cy="0"/>
          <a:chOff x="0" y="0"/>
          <a:chExt cx="0" cy="0"/>
        </a:xfrm>
      </p:grpSpPr>
      <p:pic>
        <p:nvPicPr>
          <p:cNvPr id="792" name="Google Shape;792;p62"/>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793" name="Google Shape;793;p62"/>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94" name="Google Shape;794;p6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95" name="Google Shape;795;p62"/>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96" name="Google Shape;796;p6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97" name="Google Shape;797;p6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798" name="Google Shape;798;p6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99" name="Google Shape;799;p62"/>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800" name="Google Shape;800;p6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01" name="Google Shape;801;p6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02" name="Google Shape;802;p62"/>
          <p:cNvSpPr txBox="1"/>
          <p:nvPr>
            <p:ph idx="1" type="body"/>
          </p:nvPr>
        </p:nvSpPr>
        <p:spPr>
          <a:xfrm>
            <a:off x="421059" y="1739549"/>
            <a:ext cx="6408600" cy="36402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3" name="Google Shape;803;p62"/>
          <p:cNvSpPr txBox="1"/>
          <p:nvPr>
            <p:ph idx="2" type="body"/>
          </p:nvPr>
        </p:nvSpPr>
        <p:spPr>
          <a:xfrm>
            <a:off x="7182346" y="1811338"/>
            <a:ext cx="4443600" cy="3640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804" name="Shape 804"/>
        <p:cNvGrpSpPr/>
        <p:nvPr/>
      </p:nvGrpSpPr>
      <p:grpSpPr>
        <a:xfrm>
          <a:off x="0" y="0"/>
          <a:ext cx="0" cy="0"/>
          <a:chOff x="0" y="0"/>
          <a:chExt cx="0" cy="0"/>
        </a:xfrm>
      </p:grpSpPr>
      <p:sp>
        <p:nvSpPr>
          <p:cNvPr id="805" name="Google Shape;805;p6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06" name="Google Shape;806;p63"/>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7" name="Google Shape;807;p63"/>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08" name="Google Shape;808;p63"/>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809" name="Google Shape;809;p63"/>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10" name="Google Shape;810;p63"/>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11" name="Google Shape;811;p63"/>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12" name="Google Shape;812;p63"/>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13" name="Google Shape;813;p63"/>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14" name="Google Shape;814;p6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15" name="Google Shape;815;p63"/>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816" name="Google Shape;816;p6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p:spTree>
      <p:nvGrpSpPr>
        <p:cNvPr id="817" name="Shape 817"/>
        <p:cNvGrpSpPr/>
        <p:nvPr/>
      </p:nvGrpSpPr>
      <p:grpSpPr>
        <a:xfrm>
          <a:off x="0" y="0"/>
          <a:ext cx="0" cy="0"/>
          <a:chOff x="0" y="0"/>
          <a:chExt cx="0" cy="0"/>
        </a:xfrm>
      </p:grpSpPr>
      <p:pic>
        <p:nvPicPr>
          <p:cNvPr id="818" name="Google Shape;818;p64"/>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819" name="Google Shape;819;p64"/>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20" name="Google Shape;820;p64"/>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21" name="Google Shape;821;p64"/>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22" name="Google Shape;822;p6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23" name="Google Shape;823;p64"/>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824" name="Google Shape;824;p64"/>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25" name="Google Shape;825;p64"/>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826" name="Google Shape;826;p64"/>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827" name="Google Shape;827;p6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28" name="Google Shape;828;p64"/>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9" name="Google Shape;829;p64"/>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0" name="Google Shape;830;p64"/>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1" name="Google Shape;831;p64"/>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2" name="Google Shape;832;p64"/>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3" name="Google Shape;833;p64"/>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4" name="Google Shape;834;p64"/>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5" name="Google Shape;835;p64"/>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6" name="Google Shape;836;p64"/>
          <p:cNvSpPr/>
          <p:nvPr>
            <p:ph idx="9" type="pic"/>
          </p:nvPr>
        </p:nvSpPr>
        <p:spPr>
          <a:xfrm>
            <a:off x="7967502" y="1420398"/>
            <a:ext cx="3962194" cy="3122713"/>
          </a:xfrm>
          <a:prstGeom prst="rect">
            <a:avLst/>
          </a:prstGeom>
          <a:noFill/>
          <a:ln>
            <a:noFill/>
          </a:ln>
        </p:spPr>
      </p:sp>
      <p:sp>
        <p:nvSpPr>
          <p:cNvPr id="837" name="Google Shape;837;p64"/>
          <p:cNvSpPr txBox="1"/>
          <p:nvPr>
            <p:ph idx="13" type="body"/>
          </p:nvPr>
        </p:nvSpPr>
        <p:spPr>
          <a:xfrm>
            <a:off x="6381858" y="5027422"/>
            <a:ext cx="5547838" cy="105324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8" name="Google Shape;838;p64"/>
          <p:cNvSpPr txBox="1"/>
          <p:nvPr>
            <p:ph idx="14"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p:spTree>
      <p:nvGrpSpPr>
        <p:cNvPr id="839" name="Shape 839"/>
        <p:cNvGrpSpPr/>
        <p:nvPr/>
      </p:nvGrpSpPr>
      <p:grpSpPr>
        <a:xfrm>
          <a:off x="0" y="0"/>
          <a:ext cx="0" cy="0"/>
          <a:chOff x="0" y="0"/>
          <a:chExt cx="0" cy="0"/>
        </a:xfrm>
      </p:grpSpPr>
      <p:sp>
        <p:nvSpPr>
          <p:cNvPr id="840" name="Google Shape;840;p65"/>
          <p:cNvSpPr/>
          <p:nvPr>
            <p:ph idx="2" type="pic"/>
          </p:nvPr>
        </p:nvSpPr>
        <p:spPr>
          <a:xfrm>
            <a:off x="5305232" y="1853299"/>
            <a:ext cx="6578600" cy="3763962"/>
          </a:xfrm>
          <a:prstGeom prst="rect">
            <a:avLst/>
          </a:prstGeom>
          <a:noFill/>
          <a:ln cap="flat" cmpd="sng" w="19050">
            <a:solidFill>
              <a:srgbClr val="666666"/>
            </a:solidFill>
            <a:prstDash val="solid"/>
            <a:round/>
            <a:headEnd len="sm" w="sm" type="none"/>
            <a:tailEnd len="sm" w="sm" type="none"/>
          </a:ln>
        </p:spPr>
      </p:sp>
      <p:sp>
        <p:nvSpPr>
          <p:cNvPr id="841" name="Google Shape;841;p65"/>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2" name="Google Shape;842;p65"/>
          <p:cNvSpPr txBox="1"/>
          <p:nvPr>
            <p:ph idx="3" type="body"/>
          </p:nvPr>
        </p:nvSpPr>
        <p:spPr>
          <a:xfrm>
            <a:off x="1660585" y="2653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3" name="Google Shape;843;p65"/>
          <p:cNvSpPr txBox="1"/>
          <p:nvPr>
            <p:ph idx="4"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4" name="Google Shape;844;p6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45" name="Google Shape;845;p65"/>
          <p:cNvSpPr txBox="1"/>
          <p:nvPr>
            <p:ph idx="5"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46" name="Google Shape;846;p65"/>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847" name="Google Shape;847;p65"/>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48" name="Google Shape;848;p65"/>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49" name="Google Shape;849;p65"/>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50" name="Google Shape;850;p65"/>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51" name="Google Shape;851;p65"/>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52" name="Google Shape;852;p6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53" name="Google Shape;853;p6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54" name="Google Shape;854;p6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55" name="Google Shape;855;p65"/>
          <p:cNvSpPr txBox="1"/>
          <p:nvPr>
            <p:ph idx="6" type="body"/>
          </p:nvPr>
        </p:nvSpPr>
        <p:spPr>
          <a:xfrm>
            <a:off x="691245" y="1502511"/>
            <a:ext cx="576072"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6" name="Google Shape;856;p65"/>
          <p:cNvSpPr txBox="1"/>
          <p:nvPr>
            <p:ph idx="7" type="body"/>
          </p:nvPr>
        </p:nvSpPr>
        <p:spPr>
          <a:xfrm>
            <a:off x="693292" y="2822770"/>
            <a:ext cx="758952"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7" name="Google Shape;857;p65"/>
          <p:cNvSpPr txBox="1"/>
          <p:nvPr>
            <p:ph idx="8" type="body"/>
          </p:nvPr>
        </p:nvSpPr>
        <p:spPr>
          <a:xfrm>
            <a:off x="691246" y="3939833"/>
            <a:ext cx="795528"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8" name="Google Shape;858;p65"/>
          <p:cNvSpPr txBox="1"/>
          <p:nvPr>
            <p:ph idx="9" type="body"/>
          </p:nvPr>
        </p:nvSpPr>
        <p:spPr>
          <a:xfrm>
            <a:off x="691245" y="5162747"/>
            <a:ext cx="658368" cy="76391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1_Title and Content_1">
    <p:spTree>
      <p:nvGrpSpPr>
        <p:cNvPr id="859" name="Shape 859"/>
        <p:cNvGrpSpPr/>
        <p:nvPr/>
      </p:nvGrpSpPr>
      <p:grpSpPr>
        <a:xfrm>
          <a:off x="0" y="0"/>
          <a:ext cx="0" cy="0"/>
          <a:chOff x="0" y="0"/>
          <a:chExt cx="0" cy="0"/>
        </a:xfrm>
      </p:grpSpPr>
      <p:sp>
        <p:nvSpPr>
          <p:cNvPr id="860" name="Google Shape;860;p66"/>
          <p:cNvSpPr txBox="1"/>
          <p:nvPr>
            <p:ph idx="1" type="body"/>
          </p:nvPr>
        </p:nvSpPr>
        <p:spPr>
          <a:xfrm>
            <a:off x="994808" y="1334491"/>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1" name="Google Shape;861;p66"/>
          <p:cNvSpPr txBox="1"/>
          <p:nvPr>
            <p:ph idx="2" type="body"/>
          </p:nvPr>
        </p:nvSpPr>
        <p:spPr>
          <a:xfrm>
            <a:off x="91432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2" name="Google Shape;862;p66"/>
          <p:cNvSpPr txBox="1"/>
          <p:nvPr>
            <p:ph idx="3" type="body"/>
          </p:nvPr>
        </p:nvSpPr>
        <p:spPr>
          <a:xfrm>
            <a:off x="4458284" y="2860693"/>
            <a:ext cx="2514600" cy="1828800"/>
          </a:xfrm>
          <a:prstGeom prst="rect">
            <a:avLst/>
          </a:prstGeom>
          <a:solidFill>
            <a:schemeClr val="lt1"/>
          </a:solid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3" name="Google Shape;863;p66"/>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864" name="Google Shape;864;p66"/>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865" name="Google Shape;865;p66"/>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66" name="Google Shape;866;p66"/>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67" name="Google Shape;867;p66"/>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68" name="Google Shape;868;p66"/>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69" name="Google Shape;869;p66"/>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70" name="Google Shape;870;p6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71" name="Google Shape;871;p6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72" name="Google Shape;872;p6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73" name="Google Shape;873;p66"/>
          <p:cNvSpPr txBox="1"/>
          <p:nvPr>
            <p:ph idx="4" type="body"/>
          </p:nvPr>
        </p:nvSpPr>
        <p:spPr>
          <a:xfrm>
            <a:off x="994808" y="4100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4" name="Google Shape;874;p66"/>
          <p:cNvSpPr txBox="1"/>
          <p:nvPr>
            <p:ph idx="5" type="body"/>
          </p:nvPr>
        </p:nvSpPr>
        <p:spPr>
          <a:xfrm>
            <a:off x="9143260" y="14080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75" name="Google Shape;875;p66"/>
          <p:cNvPicPr preferRelativeResize="0"/>
          <p:nvPr/>
        </p:nvPicPr>
        <p:blipFill rotWithShape="1">
          <a:blip r:embed="rId6">
            <a:alphaModFix/>
          </a:blip>
          <a:srcRect b="0" l="0" r="0" t="0"/>
          <a:stretch/>
        </p:blipFill>
        <p:spPr>
          <a:xfrm>
            <a:off x="3265450" y="1494950"/>
            <a:ext cx="5661102" cy="474337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cilitator">
  <p:cSld name="Facilitator">
    <p:spTree>
      <p:nvGrpSpPr>
        <p:cNvPr id="55" name="Shape 55"/>
        <p:cNvGrpSpPr/>
        <p:nvPr/>
      </p:nvGrpSpPr>
      <p:grpSpPr>
        <a:xfrm>
          <a:off x="0" y="0"/>
          <a:ext cx="0" cy="0"/>
          <a:chOff x="0" y="0"/>
          <a:chExt cx="0" cy="0"/>
        </a:xfrm>
      </p:grpSpPr>
      <p:sp>
        <p:nvSpPr>
          <p:cNvPr id="56" name="Google Shape;56;p8"/>
          <p:cNvSpPr/>
          <p:nvPr/>
        </p:nvSpPr>
        <p:spPr>
          <a:xfrm>
            <a:off x="0" y="0"/>
            <a:ext cx="12192000" cy="1291245"/>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57" name="Google Shape;57;p8"/>
          <p:cNvCxnSpPr/>
          <p:nvPr/>
        </p:nvCxnSpPr>
        <p:spPr>
          <a:xfrm>
            <a:off x="0" y="1291245"/>
            <a:ext cx="12192000" cy="0"/>
          </a:xfrm>
          <a:prstGeom prst="straightConnector1">
            <a:avLst/>
          </a:prstGeom>
          <a:noFill/>
          <a:ln cap="flat" cmpd="sng" w="76200">
            <a:solidFill>
              <a:srgbClr val="96C93F"/>
            </a:solidFill>
            <a:prstDash val="solid"/>
            <a:miter lim="800000"/>
            <a:headEnd len="sm" w="sm" type="none"/>
            <a:tailEnd len="sm" w="sm" type="none"/>
          </a:ln>
        </p:spPr>
      </p:cxnSp>
      <p:pic>
        <p:nvPicPr>
          <p:cNvPr id="58" name="Google Shape;58;p8"/>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cxnSp>
        <p:nvCxnSpPr>
          <p:cNvPr id="59" name="Google Shape;59;p8"/>
          <p:cNvCxnSpPr>
            <a:endCxn id="56" idx="2"/>
          </p:cNvCxnSpPr>
          <p:nvPr/>
        </p:nvCxnSpPr>
        <p:spPr>
          <a:xfrm>
            <a:off x="0" y="1291245"/>
            <a:ext cx="6096000" cy="0"/>
          </a:xfrm>
          <a:prstGeom prst="straightConnector1">
            <a:avLst/>
          </a:prstGeom>
          <a:noFill/>
          <a:ln cap="flat" cmpd="sng" w="76200">
            <a:solidFill>
              <a:srgbClr val="96C93F"/>
            </a:solidFill>
            <a:prstDash val="solid"/>
            <a:miter lim="800000"/>
            <a:headEnd len="sm" w="sm" type="none"/>
            <a:tailEnd len="sm" w="sm" type="none"/>
          </a:ln>
        </p:spPr>
      </p:cxnSp>
      <p:pic>
        <p:nvPicPr>
          <p:cNvPr id="60" name="Google Shape;60;p8"/>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sp>
        <p:nvSpPr>
          <p:cNvPr id="61" name="Google Shape;61;p8"/>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2" name="Google Shape;62;p8"/>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 name="Google Shape;63;p8"/>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c">
  <p:cSld name="1_Title, Pic">
    <p:spTree>
      <p:nvGrpSpPr>
        <p:cNvPr id="876" name="Shape 876"/>
        <p:cNvGrpSpPr/>
        <p:nvPr/>
      </p:nvGrpSpPr>
      <p:grpSpPr>
        <a:xfrm>
          <a:off x="0" y="0"/>
          <a:ext cx="0" cy="0"/>
          <a:chOff x="0" y="0"/>
          <a:chExt cx="0" cy="0"/>
        </a:xfrm>
      </p:grpSpPr>
      <p:sp>
        <p:nvSpPr>
          <p:cNvPr id="877" name="Google Shape;877;p6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878" name="Google Shape;878;p67"/>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879" name="Google Shape;879;p67"/>
          <p:cNvCxnSpPr/>
          <p:nvPr/>
        </p:nvCxnSpPr>
        <p:spPr>
          <a:xfrm>
            <a:off x="-46438"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80" name="Google Shape;880;p67"/>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81" name="Google Shape;881;p67"/>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82" name="Google Shape;882;p67"/>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83" name="Google Shape;883;p67"/>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84" name="Google Shape;884;p6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85" name="Google Shape;885;p6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86" name="Google Shape;886;p6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87" name="Google Shape;887;p67"/>
          <p:cNvSpPr txBox="1"/>
          <p:nvPr>
            <p:ph idx="1" type="body"/>
          </p:nvPr>
        </p:nvSpPr>
        <p:spPr>
          <a:xfrm>
            <a:off x="6303981" y="1659612"/>
            <a:ext cx="5353397" cy="119379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1"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8" name="Google Shape;888;p67"/>
          <p:cNvSpPr txBox="1"/>
          <p:nvPr>
            <p:ph idx="2" type="body"/>
          </p:nvPr>
        </p:nvSpPr>
        <p:spPr>
          <a:xfrm>
            <a:off x="6303981" y="4001457"/>
            <a:ext cx="5353397" cy="155419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picture containing person, indoor&#10;&#10;Description automatically generated" id="889" name="Google Shape;889;p67"/>
          <p:cNvPicPr preferRelativeResize="0"/>
          <p:nvPr/>
        </p:nvPicPr>
        <p:blipFill rotWithShape="1">
          <a:blip r:embed="rId6">
            <a:alphaModFix/>
          </a:blip>
          <a:srcRect b="0" l="0" r="0" t="0"/>
          <a:stretch/>
        </p:blipFill>
        <p:spPr>
          <a:xfrm>
            <a:off x="671712" y="1659612"/>
            <a:ext cx="4253837" cy="4198988"/>
          </a:xfrm>
          <a:prstGeom prst="rect">
            <a:avLst/>
          </a:prstGeom>
          <a:noFill/>
          <a:ln cap="flat" cmpd="sng" w="9525">
            <a:solidFill>
              <a:srgbClr val="666666"/>
            </a:solidFill>
            <a:prstDash val="solid"/>
            <a:round/>
            <a:headEnd len="sm" w="sm" type="none"/>
            <a:tailEnd len="sm" w="sm" type="none"/>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2 Content boxes">
  <p:cSld name="4_2 Content boxes">
    <p:spTree>
      <p:nvGrpSpPr>
        <p:cNvPr id="890" name="Shape 890"/>
        <p:cNvGrpSpPr/>
        <p:nvPr/>
      </p:nvGrpSpPr>
      <p:grpSpPr>
        <a:xfrm>
          <a:off x="0" y="0"/>
          <a:ext cx="0" cy="0"/>
          <a:chOff x="0" y="0"/>
          <a:chExt cx="0" cy="0"/>
        </a:xfrm>
      </p:grpSpPr>
      <p:pic>
        <p:nvPicPr>
          <p:cNvPr id="891" name="Google Shape;891;p68"/>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892" name="Google Shape;892;p68"/>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93" name="Google Shape;893;p68"/>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94" name="Google Shape;894;p68"/>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895" name="Google Shape;895;p68"/>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896" name="Google Shape;896;p68"/>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97" name="Google Shape;897;p68"/>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98" name="Google Shape;898;p6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99" name="Google Shape;899;p6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900" name="Google Shape;900;p6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01" name="Google Shape;901;p68"/>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2" name="Google Shape;902;p68"/>
          <p:cNvSpPr txBox="1"/>
          <p:nvPr>
            <p:ph idx="2" type="body"/>
          </p:nvPr>
        </p:nvSpPr>
        <p:spPr>
          <a:xfrm>
            <a:off x="6250420" y="1692275"/>
            <a:ext cx="4756551" cy="410067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903" name="Shape 903"/>
        <p:cNvGrpSpPr/>
        <p:nvPr/>
      </p:nvGrpSpPr>
      <p:grpSpPr>
        <a:xfrm>
          <a:off x="0" y="0"/>
          <a:ext cx="0" cy="0"/>
          <a:chOff x="0" y="0"/>
          <a:chExt cx="0" cy="0"/>
        </a:xfrm>
      </p:grpSpPr>
      <p:sp>
        <p:nvSpPr>
          <p:cNvPr id="904" name="Google Shape;904;p69"/>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5" name="Google Shape;905;p69"/>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6" name="Google Shape;906;p69"/>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7" name="Google Shape;907;p69"/>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8" name="Google Shape;908;p69"/>
          <p:cNvSpPr txBox="1"/>
          <p:nvPr>
            <p:ph idx="5" type="body"/>
          </p:nvPr>
        </p:nvSpPr>
        <p:spPr>
          <a:xfrm>
            <a:off x="651620" y="1700202"/>
            <a:ext cx="2130552" cy="2130552"/>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9" name="Google Shape;909;p69"/>
          <p:cNvSpPr txBox="1"/>
          <p:nvPr>
            <p:ph idx="6" type="body"/>
          </p:nvPr>
        </p:nvSpPr>
        <p:spPr>
          <a:xfrm>
            <a:off x="3479964" y="1854357"/>
            <a:ext cx="2487168"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0" name="Google Shape;910;p69"/>
          <p:cNvSpPr txBox="1"/>
          <p:nvPr>
            <p:ph idx="7" type="body"/>
          </p:nvPr>
        </p:nvSpPr>
        <p:spPr>
          <a:xfrm>
            <a:off x="6416856" y="186161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1" name="Google Shape;911;p69"/>
          <p:cNvSpPr txBox="1"/>
          <p:nvPr>
            <p:ph idx="8" type="body"/>
          </p:nvPr>
        </p:nvSpPr>
        <p:spPr>
          <a:xfrm>
            <a:off x="9355776" y="185255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2" name="Google Shape;912;p69"/>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913" name="Google Shape;913;p69"/>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914" name="Google Shape;914;p69"/>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15" name="Google Shape;915;p69"/>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16" name="Google Shape;916;p69"/>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17" name="Google Shape;917;p69"/>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18" name="Google Shape;918;p69"/>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19" name="Google Shape;919;p6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20" name="Google Shape;920;p6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21" name="Google Shape;921;p6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2">
    <p:spTree>
      <p:nvGrpSpPr>
        <p:cNvPr id="922" name="Shape 922"/>
        <p:cNvGrpSpPr/>
        <p:nvPr/>
      </p:nvGrpSpPr>
      <p:grpSpPr>
        <a:xfrm>
          <a:off x="0" y="0"/>
          <a:ext cx="0" cy="0"/>
          <a:chOff x="0" y="0"/>
          <a:chExt cx="0" cy="0"/>
        </a:xfrm>
      </p:grpSpPr>
      <p:sp>
        <p:nvSpPr>
          <p:cNvPr id="923" name="Google Shape;923;p70"/>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924" name="Google Shape;924;p70"/>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5" name="Google Shape;925;p70"/>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6" name="Google Shape;926;p7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27" name="Google Shape;927;p70"/>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28" name="Google Shape;928;p70"/>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929" name="Google Shape;929;p70"/>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30" name="Google Shape;930;p70"/>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31" name="Google Shape;931;p70"/>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32" name="Google Shape;932;p70"/>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33" name="Google Shape;933;p70"/>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34" name="Google Shape;934;p7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35" name="Google Shape;935;p7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36" name="Google Shape;936;p7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937" name="Google Shape;937;p70"/>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938" name="Google Shape;938;p70"/>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939" name="Google Shape;939;p70"/>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Welcome (Virtual) 4 Points, Pic">
    <p:spTree>
      <p:nvGrpSpPr>
        <p:cNvPr id="940" name="Shape 940"/>
        <p:cNvGrpSpPr/>
        <p:nvPr/>
      </p:nvGrpSpPr>
      <p:grpSpPr>
        <a:xfrm>
          <a:off x="0" y="0"/>
          <a:ext cx="0" cy="0"/>
          <a:chOff x="0" y="0"/>
          <a:chExt cx="0" cy="0"/>
        </a:xfrm>
      </p:grpSpPr>
      <p:sp>
        <p:nvSpPr>
          <p:cNvPr id="941" name="Google Shape;941;p71"/>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942" name="Google Shape;942;p71"/>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3" name="Google Shape;943;p71"/>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4" name="Google Shape;944;p71"/>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45" name="Google Shape;945;p71"/>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46" name="Google Shape;946;p71"/>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947" name="Google Shape;947;p71"/>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48" name="Google Shape;948;p71"/>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49" name="Google Shape;949;p71"/>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50" name="Google Shape;950;p71"/>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51" name="Google Shape;951;p71"/>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52" name="Google Shape;952;p7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53" name="Google Shape;953;p71"/>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54" name="Google Shape;954;p7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955" name="Google Shape;955;p71"/>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956" name="Google Shape;956;p71"/>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957" name="Google Shape;957;p71"/>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spTree>
      <p:nvGrpSpPr>
        <p:cNvPr id="958" name="Shape 958"/>
        <p:cNvGrpSpPr/>
        <p:nvPr/>
      </p:nvGrpSpPr>
      <p:grpSpPr>
        <a:xfrm>
          <a:off x="0" y="0"/>
          <a:ext cx="0" cy="0"/>
          <a:chOff x="0" y="0"/>
          <a:chExt cx="0" cy="0"/>
        </a:xfrm>
      </p:grpSpPr>
      <p:sp>
        <p:nvSpPr>
          <p:cNvPr id="959" name="Google Shape;959;p72"/>
          <p:cNvSpPr txBox="1"/>
          <p:nvPr>
            <p:ph idx="1" type="body"/>
          </p:nvPr>
        </p:nvSpPr>
        <p:spPr>
          <a:xfrm>
            <a:off x="4588042" y="1489802"/>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0" name="Google Shape;960;p72"/>
          <p:cNvSpPr txBox="1"/>
          <p:nvPr>
            <p:ph idx="2" type="body"/>
          </p:nvPr>
        </p:nvSpPr>
        <p:spPr>
          <a:xfrm>
            <a:off x="4588042" y="2653440"/>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1" name="Google Shape;961;p72"/>
          <p:cNvSpPr txBox="1"/>
          <p:nvPr>
            <p:ph idx="3" type="body"/>
          </p:nvPr>
        </p:nvSpPr>
        <p:spPr>
          <a:xfrm>
            <a:off x="4588042" y="3817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2" name="Google Shape;962;p72"/>
          <p:cNvSpPr txBox="1"/>
          <p:nvPr>
            <p:ph idx="4" type="body"/>
          </p:nvPr>
        </p:nvSpPr>
        <p:spPr>
          <a:xfrm>
            <a:off x="4588042" y="4992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3" name="Google Shape;963;p72"/>
          <p:cNvSpPr txBox="1"/>
          <p:nvPr>
            <p:ph idx="5" type="body"/>
          </p:nvPr>
        </p:nvSpPr>
        <p:spPr>
          <a:xfrm>
            <a:off x="691245" y="1502511"/>
            <a:ext cx="3435278"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4" name="Google Shape;964;p72"/>
          <p:cNvSpPr txBox="1"/>
          <p:nvPr>
            <p:ph idx="6" type="body"/>
          </p:nvPr>
        </p:nvSpPr>
        <p:spPr>
          <a:xfrm>
            <a:off x="693292" y="2653440"/>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5" name="Google Shape;965;p72"/>
          <p:cNvSpPr txBox="1"/>
          <p:nvPr>
            <p:ph idx="7" type="body"/>
          </p:nvPr>
        </p:nvSpPr>
        <p:spPr>
          <a:xfrm>
            <a:off x="691246" y="3804369"/>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6" name="Google Shape;966;p72"/>
          <p:cNvSpPr txBox="1"/>
          <p:nvPr>
            <p:ph idx="8" type="body"/>
          </p:nvPr>
        </p:nvSpPr>
        <p:spPr>
          <a:xfrm>
            <a:off x="691245" y="4959551"/>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7" name="Google Shape;967;p72"/>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968" name="Google Shape;968;p72"/>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969" name="Google Shape;969;p72"/>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70" name="Google Shape;970;p72"/>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71" name="Google Shape;971;p72"/>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72" name="Google Shape;972;p72"/>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73" name="Google Shape;973;p72"/>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74" name="Google Shape;974;p7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75" name="Google Shape;975;p7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76" name="Google Shape;976;p7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2">
    <p:spTree>
      <p:nvGrpSpPr>
        <p:cNvPr id="977" name="Shape 977"/>
        <p:cNvGrpSpPr/>
        <p:nvPr/>
      </p:nvGrpSpPr>
      <p:grpSpPr>
        <a:xfrm>
          <a:off x="0" y="0"/>
          <a:ext cx="0" cy="0"/>
          <a:chOff x="0" y="0"/>
          <a:chExt cx="0" cy="0"/>
        </a:xfrm>
      </p:grpSpPr>
      <p:pic>
        <p:nvPicPr>
          <p:cNvPr id="978" name="Google Shape;978;p73"/>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79" name="Google Shape;979;p73"/>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80" name="Google Shape;980;p73"/>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81" name="Google Shape;981;p73"/>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82" name="Google Shape;982;p7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83" name="Google Shape;983;p73"/>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984" name="Google Shape;984;p73"/>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85" name="Google Shape;985;p73"/>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86" name="Google Shape;986;p73"/>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987" name="Google Shape;987;p7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88" name="Google Shape;988;p73"/>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9" name="Google Shape;989;p73"/>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0" name="Google Shape;990;p73"/>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1" name="Google Shape;991;p73"/>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2" name="Google Shape;992;p73"/>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3" name="Google Shape;993;p73"/>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4" name="Google Shape;994;p73"/>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5" name="Google Shape;995;p73"/>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996" name="Google Shape;996;p73"/>
          <p:cNvPicPr preferRelativeResize="0"/>
          <p:nvPr/>
        </p:nvPicPr>
        <p:blipFill rotWithShape="1">
          <a:blip r:embed="rId6">
            <a:alphaModFix/>
          </a:blip>
          <a:srcRect b="0" l="0" r="0" t="0"/>
          <a:stretch/>
        </p:blipFill>
        <p:spPr>
          <a:xfrm>
            <a:off x="6552007" y="2127658"/>
            <a:ext cx="5112983" cy="3839191"/>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3">
    <p:spTree>
      <p:nvGrpSpPr>
        <p:cNvPr id="997" name="Shape 997"/>
        <p:cNvGrpSpPr/>
        <p:nvPr/>
      </p:nvGrpSpPr>
      <p:grpSpPr>
        <a:xfrm>
          <a:off x="0" y="0"/>
          <a:ext cx="0" cy="0"/>
          <a:chOff x="0" y="0"/>
          <a:chExt cx="0" cy="0"/>
        </a:xfrm>
      </p:grpSpPr>
      <p:pic>
        <p:nvPicPr>
          <p:cNvPr id="998" name="Google Shape;998;p74"/>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99" name="Google Shape;999;p74"/>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00" name="Google Shape;1000;p74"/>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01" name="Google Shape;1001;p74"/>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02" name="Google Shape;1002;p7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03" name="Google Shape;1003;p74"/>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004" name="Google Shape;1004;p74"/>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05" name="Google Shape;1005;p74"/>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006" name="Google Shape;1006;p74"/>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007" name="Google Shape;1007;p7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08" name="Google Shape;1008;p74"/>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9" name="Google Shape;1009;p74"/>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0" name="Google Shape;1010;p74"/>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1" name="Google Shape;1011;p74"/>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2" name="Google Shape;1012;p74"/>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3" name="Google Shape;1013;p74"/>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4" name="Google Shape;1014;p74"/>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5" name="Google Shape;1015;p74"/>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6" name="Google Shape;1016;p74"/>
          <p:cNvSpPr txBox="1"/>
          <p:nvPr>
            <p:ph idx="9" type="body"/>
          </p:nvPr>
        </p:nvSpPr>
        <p:spPr>
          <a:xfrm>
            <a:off x="8389001" y="1520875"/>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1017" name="Google Shape;1017;p74"/>
          <p:cNvPicPr preferRelativeResize="0"/>
          <p:nvPr/>
        </p:nvPicPr>
        <p:blipFill rotWithShape="1">
          <a:blip r:embed="rId6">
            <a:alphaModFix/>
          </a:blip>
          <a:srcRect b="0" l="0" r="0" t="0"/>
          <a:stretch/>
        </p:blipFill>
        <p:spPr>
          <a:xfrm>
            <a:off x="5348708" y="3084976"/>
            <a:ext cx="3642577" cy="2854739"/>
          </a:xfrm>
          <a:prstGeom prst="rect">
            <a:avLst/>
          </a:prstGeom>
          <a:noFill/>
          <a:ln cap="sq" cmpd="sng" w="19050">
            <a:solidFill>
              <a:srgbClr val="666666"/>
            </a:solidFill>
            <a:prstDash val="solid"/>
            <a:miter lim="800000"/>
            <a:headEnd len="sm" w="sm" type="none"/>
            <a:tailEnd len="sm" w="sm" type="none"/>
          </a:ln>
        </p:spPr>
      </p:pic>
      <p:sp>
        <p:nvSpPr>
          <p:cNvPr id="1018" name="Google Shape;1018;p74"/>
          <p:cNvSpPr/>
          <p:nvPr/>
        </p:nvSpPr>
        <p:spPr>
          <a:xfrm>
            <a:off x="8182573" y="1374414"/>
            <a:ext cx="3801397" cy="1571144"/>
          </a:xfrm>
          <a:prstGeom prst="wedgeRoundRectCallout">
            <a:avLst>
              <a:gd fmla="val -43672" name="adj1"/>
              <a:gd fmla="val 9134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19" name="Google Shape;1019;p74"/>
          <p:cNvSpPr/>
          <p:nvPr/>
        </p:nvSpPr>
        <p:spPr>
          <a:xfrm>
            <a:off x="8852546" y="4379200"/>
            <a:ext cx="3206776" cy="1571145"/>
          </a:xfrm>
          <a:prstGeom prst="wedgeRoundRectCallout">
            <a:avLst>
              <a:gd fmla="val -55946"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20" name="Google Shape;1020;p74"/>
          <p:cNvSpPr txBox="1"/>
          <p:nvPr>
            <p:ph idx="13" type="body"/>
          </p:nvPr>
        </p:nvSpPr>
        <p:spPr>
          <a:xfrm>
            <a:off x="8991285" y="4468187"/>
            <a:ext cx="2885734"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021" name="Shape 1021"/>
        <p:cNvGrpSpPr/>
        <p:nvPr/>
      </p:nvGrpSpPr>
      <p:grpSpPr>
        <a:xfrm>
          <a:off x="0" y="0"/>
          <a:ext cx="0" cy="0"/>
          <a:chOff x="0" y="0"/>
          <a:chExt cx="0" cy="0"/>
        </a:xfrm>
      </p:grpSpPr>
      <p:pic>
        <p:nvPicPr>
          <p:cNvPr id="1022" name="Google Shape;1022;p75"/>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023" name="Google Shape;1023;p75"/>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24" name="Google Shape;1024;p75"/>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25" name="Google Shape;1025;p75"/>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26" name="Google Shape;1026;p75"/>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27" name="Google Shape;1027;p75"/>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28" name="Google Shape;1028;p7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29" name="Google Shape;1029;p75"/>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030" name="Google Shape;1030;p7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031" name="Google Shape;1031;p7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32" name="Google Shape;1032;p75"/>
          <p:cNvSpPr txBox="1"/>
          <p:nvPr>
            <p:ph idx="1" type="body"/>
          </p:nvPr>
        </p:nvSpPr>
        <p:spPr>
          <a:xfrm>
            <a:off x="421059" y="1739549"/>
            <a:ext cx="6408738" cy="364013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3" name="Google Shape;1033;p75"/>
          <p:cNvSpPr txBox="1"/>
          <p:nvPr>
            <p:ph idx="2" type="body"/>
          </p:nvPr>
        </p:nvSpPr>
        <p:spPr>
          <a:xfrm>
            <a:off x="7182346" y="1811338"/>
            <a:ext cx="4443597" cy="364013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1034" name="Shape 1034"/>
        <p:cNvGrpSpPr/>
        <p:nvPr/>
      </p:nvGrpSpPr>
      <p:grpSpPr>
        <a:xfrm>
          <a:off x="0" y="0"/>
          <a:ext cx="0" cy="0"/>
          <a:chOff x="0" y="0"/>
          <a:chExt cx="0" cy="0"/>
        </a:xfrm>
      </p:grpSpPr>
      <p:pic>
        <p:nvPicPr>
          <p:cNvPr id="1035" name="Google Shape;1035;p76"/>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036" name="Google Shape;1036;p76"/>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37" name="Google Shape;1037;p76"/>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38" name="Google Shape;1038;p76"/>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39" name="Google Shape;1039;p7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40" name="Google Shape;1040;p76"/>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041" name="Google Shape;1041;p76"/>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42" name="Google Shape;1042;p76"/>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043" name="Google Shape;1043;p76"/>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044" name="Google Shape;1044;p76"/>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45" name="Google Shape;1045;p76"/>
          <p:cNvSpPr txBox="1"/>
          <p:nvPr>
            <p:ph idx="1" type="body"/>
          </p:nvPr>
        </p:nvSpPr>
        <p:spPr>
          <a:xfrm>
            <a:off x="1114424" y="1558925"/>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6" name="Google Shape;1046;p76"/>
          <p:cNvSpPr txBox="1"/>
          <p:nvPr>
            <p:ph idx="2" type="body"/>
          </p:nvPr>
        </p:nvSpPr>
        <p:spPr>
          <a:xfrm>
            <a:off x="6494085" y="1558924"/>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p:spTree>
      <p:nvGrpSpPr>
        <p:cNvPr id="69" name="Shape 69"/>
        <p:cNvGrpSpPr/>
        <p:nvPr/>
      </p:nvGrpSpPr>
      <p:grpSpPr>
        <a:xfrm>
          <a:off x="0" y="0"/>
          <a:ext cx="0" cy="0"/>
          <a:chOff x="0" y="0"/>
          <a:chExt cx="0" cy="0"/>
        </a:xfrm>
      </p:grpSpPr>
      <p:sp>
        <p:nvSpPr>
          <p:cNvPr id="70" name="Google Shape;70;p10"/>
          <p:cNvSpPr/>
          <p:nvPr>
            <p:ph idx="2" type="pic"/>
          </p:nvPr>
        </p:nvSpPr>
        <p:spPr>
          <a:xfrm>
            <a:off x="5305232" y="1853299"/>
            <a:ext cx="6578700" cy="3764100"/>
          </a:xfrm>
          <a:prstGeom prst="rect">
            <a:avLst/>
          </a:prstGeom>
          <a:noFill/>
          <a:ln cap="flat" cmpd="sng" w="19050">
            <a:solidFill>
              <a:srgbClr val="666666"/>
            </a:solidFill>
            <a:prstDash val="solid"/>
            <a:round/>
            <a:headEnd len="sm" w="sm" type="none"/>
            <a:tailEnd len="sm" w="sm" type="none"/>
          </a:ln>
        </p:spPr>
      </p:sp>
      <p:sp>
        <p:nvSpPr>
          <p:cNvPr id="71" name="Google Shape;71;p10"/>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 name="Google Shape;72;p10"/>
          <p:cNvSpPr txBox="1"/>
          <p:nvPr>
            <p:ph idx="3" type="body"/>
          </p:nvPr>
        </p:nvSpPr>
        <p:spPr>
          <a:xfrm>
            <a:off x="1660585" y="2653440"/>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 name="Google Shape;73;p10"/>
          <p:cNvSpPr txBox="1"/>
          <p:nvPr>
            <p:ph idx="4"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 name="Google Shape;74;p10"/>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5" name="Google Shape;75;p10"/>
          <p:cNvSpPr txBox="1"/>
          <p:nvPr>
            <p:ph idx="5"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6" name="Google Shape;76;p1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77" name="Google Shape;77;p10"/>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8" name="Google Shape;78;p1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9" name="Google Shape;79;p10"/>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0" name="Google Shape;80;p1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1" name="Google Shape;81;p1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2" name="Google Shape;82;p1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3" name="Google Shape;83;p1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4" name="Google Shape;84;p1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5" name="Google Shape;85;p10"/>
          <p:cNvSpPr txBox="1"/>
          <p:nvPr>
            <p:ph idx="6" type="body"/>
          </p:nvPr>
        </p:nvSpPr>
        <p:spPr>
          <a:xfrm>
            <a:off x="691245" y="1502511"/>
            <a:ext cx="576000"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 name="Google Shape;86;p10"/>
          <p:cNvSpPr txBox="1"/>
          <p:nvPr>
            <p:ph idx="7" type="body"/>
          </p:nvPr>
        </p:nvSpPr>
        <p:spPr>
          <a:xfrm>
            <a:off x="693292" y="2822770"/>
            <a:ext cx="759000" cy="713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p10"/>
          <p:cNvSpPr txBox="1"/>
          <p:nvPr>
            <p:ph idx="8" type="body"/>
          </p:nvPr>
        </p:nvSpPr>
        <p:spPr>
          <a:xfrm>
            <a:off x="691246" y="3939833"/>
            <a:ext cx="795600" cy="713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 name="Google Shape;88;p10"/>
          <p:cNvSpPr txBox="1"/>
          <p:nvPr>
            <p:ph idx="9" type="body"/>
          </p:nvPr>
        </p:nvSpPr>
        <p:spPr>
          <a:xfrm>
            <a:off x="691245" y="5162747"/>
            <a:ext cx="658500" cy="7638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1047" name="Shape 1047"/>
        <p:cNvGrpSpPr/>
        <p:nvPr/>
      </p:nvGrpSpPr>
      <p:grpSpPr>
        <a:xfrm>
          <a:off x="0" y="0"/>
          <a:ext cx="0" cy="0"/>
          <a:chOff x="0" y="0"/>
          <a:chExt cx="0" cy="0"/>
        </a:xfrm>
      </p:grpSpPr>
      <p:pic>
        <p:nvPicPr>
          <p:cNvPr id="1048" name="Google Shape;1048;p77"/>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049" name="Google Shape;1049;p77"/>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50" name="Google Shape;1050;p77"/>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51" name="Google Shape;1051;p77"/>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52" name="Google Shape;1052;p7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53" name="Google Shape;1053;p77"/>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054" name="Google Shape;1054;p77"/>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55" name="Google Shape;1055;p77"/>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056" name="Google Shape;1056;p77"/>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057" name="Google Shape;1057;p7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58" name="Google Shape;1058;p77"/>
          <p:cNvSpPr txBox="1"/>
          <p:nvPr>
            <p:ph idx="1" type="body"/>
          </p:nvPr>
        </p:nvSpPr>
        <p:spPr>
          <a:xfrm>
            <a:off x="5528247" y="1563523"/>
            <a:ext cx="6168431" cy="411228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9" name="Google Shape;1059;p77"/>
          <p:cNvSpPr txBox="1"/>
          <p:nvPr>
            <p:ph idx="2" type="body"/>
          </p:nvPr>
        </p:nvSpPr>
        <p:spPr>
          <a:xfrm>
            <a:off x="1660584" y="16041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0" name="Google Shape;1060;p77"/>
          <p:cNvSpPr txBox="1"/>
          <p:nvPr>
            <p:ph idx="3" type="body"/>
          </p:nvPr>
        </p:nvSpPr>
        <p:spPr>
          <a:xfrm>
            <a:off x="1660585" y="3034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1" name="Google Shape;1061;p77"/>
          <p:cNvSpPr txBox="1"/>
          <p:nvPr>
            <p:ph idx="4" type="body"/>
          </p:nvPr>
        </p:nvSpPr>
        <p:spPr>
          <a:xfrm>
            <a:off x="1660585" y="4505841"/>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2" name="Google Shape;1062;p77"/>
          <p:cNvSpPr txBox="1"/>
          <p:nvPr>
            <p:ph idx="5" type="body"/>
          </p:nvPr>
        </p:nvSpPr>
        <p:spPr>
          <a:xfrm>
            <a:off x="698500" y="1615215"/>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3" name="Google Shape;1063;p77"/>
          <p:cNvSpPr txBox="1"/>
          <p:nvPr>
            <p:ph idx="6" type="body"/>
          </p:nvPr>
        </p:nvSpPr>
        <p:spPr>
          <a:xfrm>
            <a:off x="698498" y="3040794"/>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4" name="Google Shape;1064;p77"/>
          <p:cNvSpPr txBox="1"/>
          <p:nvPr>
            <p:ph idx="7" type="body"/>
          </p:nvPr>
        </p:nvSpPr>
        <p:spPr>
          <a:xfrm>
            <a:off x="698498" y="4505840"/>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1065" name="Shape 1065"/>
        <p:cNvGrpSpPr/>
        <p:nvPr/>
      </p:nvGrpSpPr>
      <p:grpSpPr>
        <a:xfrm>
          <a:off x="0" y="0"/>
          <a:ext cx="0" cy="0"/>
          <a:chOff x="0" y="0"/>
          <a:chExt cx="0" cy="0"/>
        </a:xfrm>
      </p:grpSpPr>
      <p:pic>
        <p:nvPicPr>
          <p:cNvPr id="1066" name="Google Shape;1066;p78"/>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067" name="Google Shape;1067;p78"/>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68" name="Google Shape;1068;p78"/>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69" name="Google Shape;1069;p78"/>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070" name="Google Shape;1070;p78"/>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071" name="Google Shape;1071;p78"/>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72" name="Google Shape;1072;p78"/>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73" name="Google Shape;1073;p7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074" name="Google Shape;1074;p7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075" name="Google Shape;1075;p7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76" name="Google Shape;1076;p78"/>
          <p:cNvSpPr txBox="1"/>
          <p:nvPr>
            <p:ph idx="1" type="body"/>
          </p:nvPr>
        </p:nvSpPr>
        <p:spPr>
          <a:xfrm>
            <a:off x="1265238" y="1692275"/>
            <a:ext cx="9766300"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1077" name="Shape 1077"/>
        <p:cNvGrpSpPr/>
        <p:nvPr/>
      </p:nvGrpSpPr>
      <p:grpSpPr>
        <a:xfrm>
          <a:off x="0" y="0"/>
          <a:ext cx="0" cy="0"/>
          <a:chOff x="0" y="0"/>
          <a:chExt cx="0" cy="0"/>
        </a:xfrm>
      </p:grpSpPr>
      <p:pic>
        <p:nvPicPr>
          <p:cNvPr id="1078" name="Google Shape;1078;p79"/>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079" name="Google Shape;1079;p79"/>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80" name="Google Shape;1080;p79"/>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81" name="Google Shape;1081;p79"/>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082" name="Google Shape;1082;p79"/>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083" name="Google Shape;1083;p79"/>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84" name="Google Shape;1084;p79"/>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85" name="Google Shape;1085;p7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086" name="Google Shape;1086;p7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087" name="Google Shape;1087;p7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88" name="Google Shape;1088;p79"/>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9" name="Google Shape;1089;p79"/>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1090" name="Shape 1090"/>
        <p:cNvGrpSpPr/>
        <p:nvPr/>
      </p:nvGrpSpPr>
      <p:grpSpPr>
        <a:xfrm>
          <a:off x="0" y="0"/>
          <a:ext cx="0" cy="0"/>
          <a:chOff x="0" y="0"/>
          <a:chExt cx="0" cy="0"/>
        </a:xfrm>
      </p:grpSpPr>
      <p:sp>
        <p:nvSpPr>
          <p:cNvPr id="1091" name="Google Shape;1091;p80"/>
          <p:cNvSpPr/>
          <p:nvPr>
            <p:ph idx="2" type="pic"/>
          </p:nvPr>
        </p:nvSpPr>
        <p:spPr>
          <a:xfrm>
            <a:off x="8142818" y="1687513"/>
            <a:ext cx="3587749" cy="3763962"/>
          </a:xfrm>
          <a:prstGeom prst="rect">
            <a:avLst/>
          </a:prstGeom>
          <a:noFill/>
          <a:ln cap="flat" cmpd="sng" w="19050">
            <a:solidFill>
              <a:srgbClr val="666666"/>
            </a:solidFill>
            <a:prstDash val="solid"/>
            <a:round/>
            <a:headEnd len="sm" w="sm" type="none"/>
            <a:tailEnd len="sm" w="sm" type="none"/>
          </a:ln>
        </p:spPr>
      </p:sp>
      <p:sp>
        <p:nvSpPr>
          <p:cNvPr id="1092" name="Google Shape;1092;p80"/>
          <p:cNvSpPr txBox="1"/>
          <p:nvPr>
            <p:ph idx="1" type="body"/>
          </p:nvPr>
        </p:nvSpPr>
        <p:spPr>
          <a:xfrm>
            <a:off x="258234" y="1687513"/>
            <a:ext cx="7884583" cy="3763962"/>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3" name="Google Shape;1093;p8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1_Title and Vertical Text">
    <p:spTree>
      <p:nvGrpSpPr>
        <p:cNvPr id="1099" name="Shape 1099"/>
        <p:cNvGrpSpPr/>
        <p:nvPr/>
      </p:nvGrpSpPr>
      <p:grpSpPr>
        <a:xfrm>
          <a:off x="0" y="0"/>
          <a:ext cx="0" cy="0"/>
          <a:chOff x="0" y="0"/>
          <a:chExt cx="0" cy="0"/>
        </a:xfrm>
      </p:grpSpPr>
      <p:sp>
        <p:nvSpPr>
          <p:cNvPr id="1100" name="Google Shape;1100;p82"/>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01" name="Google Shape;1101;p82"/>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02" name="Google Shape;1102;p82"/>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103" name="Google Shape;1103;p82"/>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104" name="Google Shape;1104;p82"/>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105" name="Google Shape;1105;p82"/>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106" name="Google Shape;1106;p82"/>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1107" name="Google Shape;1107;p82"/>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108" name="Google Shape;1108;p82"/>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9" name="Google Shape;1109;p82"/>
          <p:cNvSpPr/>
          <p:nvPr>
            <p:ph idx="2" type="pic"/>
          </p:nvPr>
        </p:nvSpPr>
        <p:spPr>
          <a:xfrm>
            <a:off x="457146" y="524736"/>
            <a:ext cx="2514600" cy="2935200"/>
          </a:xfrm>
          <a:prstGeom prst="rect">
            <a:avLst/>
          </a:prstGeom>
          <a:noFill/>
          <a:ln>
            <a:noFill/>
          </a:ln>
        </p:spPr>
      </p:sp>
      <p:sp>
        <p:nvSpPr>
          <p:cNvPr id="1110" name="Google Shape;1110;p82"/>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p:cSld name="2 Reading tip with pic and conversation bubbles">
    <p:spTree>
      <p:nvGrpSpPr>
        <p:cNvPr id="1111" name="Shape 1111"/>
        <p:cNvGrpSpPr/>
        <p:nvPr/>
      </p:nvGrpSpPr>
      <p:grpSpPr>
        <a:xfrm>
          <a:off x="0" y="0"/>
          <a:ext cx="0" cy="0"/>
          <a:chOff x="0" y="0"/>
          <a:chExt cx="0" cy="0"/>
        </a:xfrm>
      </p:grpSpPr>
      <p:sp>
        <p:nvSpPr>
          <p:cNvPr id="1112" name="Google Shape;1112;p83"/>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3" name="Google Shape;1113;p83"/>
          <p:cNvSpPr txBox="1"/>
          <p:nvPr>
            <p:ph idx="1" type="body"/>
          </p:nvPr>
        </p:nvSpPr>
        <p:spPr>
          <a:xfrm>
            <a:off x="207818" y="1577975"/>
            <a:ext cx="29892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14" name="Google Shape;1114;p83"/>
          <p:cNvSpPr txBox="1"/>
          <p:nvPr>
            <p:ph idx="2" type="body"/>
          </p:nvPr>
        </p:nvSpPr>
        <p:spPr>
          <a:xfrm>
            <a:off x="207817" y="3992563"/>
            <a:ext cx="30201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115" name="Google Shape;1115;p83"/>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16" name="Google Shape;1116;p83"/>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17" name="Google Shape;1117;p83"/>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18" name="Google Shape;1118;p83"/>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19" name="Google Shape;1119;p83"/>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120" name="Google Shape;1120;p83"/>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21" name="Google Shape;1121;p83"/>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pic>
        <p:nvPicPr>
          <p:cNvPr descr="A picture containing person, indoor, table&#10;&#10;Description generated with very high confidence" id="1122" name="Google Shape;1122;p83"/>
          <p:cNvPicPr preferRelativeResize="0"/>
          <p:nvPr/>
        </p:nvPicPr>
        <p:blipFill rotWithShape="1">
          <a:blip r:embed="rId6">
            <a:alphaModFix/>
          </a:blip>
          <a:srcRect b="0" l="0" r="0" t="0"/>
          <a:stretch/>
        </p:blipFill>
        <p:spPr>
          <a:xfrm>
            <a:off x="6533129" y="2343959"/>
            <a:ext cx="2453431" cy="3680153"/>
          </a:xfrm>
          <a:prstGeom prst="rect">
            <a:avLst/>
          </a:prstGeom>
          <a:noFill/>
          <a:ln cap="sq" cmpd="sng" w="19050">
            <a:solidFill>
              <a:srgbClr val="666666"/>
            </a:solidFill>
            <a:prstDash val="solid"/>
            <a:miter lim="800000"/>
            <a:headEnd len="sm" w="sm" type="none"/>
            <a:tailEnd len="sm" w="sm" type="none"/>
          </a:ln>
        </p:spPr>
      </p:pic>
      <p:sp>
        <p:nvSpPr>
          <p:cNvPr id="1123" name="Google Shape;1123;p83"/>
          <p:cNvSpPr/>
          <p:nvPr/>
        </p:nvSpPr>
        <p:spPr>
          <a:xfrm rot="949803">
            <a:off x="8632588" y="1934638"/>
            <a:ext cx="3479666" cy="2748714"/>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24" name="Google Shape;1124;p83"/>
          <p:cNvSpPr/>
          <p:nvPr/>
        </p:nvSpPr>
        <p:spPr>
          <a:xfrm flipH="1" rot="-2036003">
            <a:off x="3537616" y="1994863"/>
            <a:ext cx="3036928" cy="2147042"/>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25" name="Google Shape;1125;p83"/>
          <p:cNvSpPr txBox="1"/>
          <p:nvPr>
            <p:ph idx="3" type="body"/>
          </p:nvPr>
        </p:nvSpPr>
        <p:spPr>
          <a:xfrm rot="-2153668">
            <a:off x="3954263" y="2367682"/>
            <a:ext cx="2234544" cy="140894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6" name="Google Shape;1126;p83"/>
          <p:cNvSpPr txBox="1"/>
          <p:nvPr>
            <p:ph idx="4" type="body"/>
          </p:nvPr>
        </p:nvSpPr>
        <p:spPr>
          <a:xfrm rot="860265">
            <a:off x="9153635" y="2384138"/>
            <a:ext cx="2405938" cy="182879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7" name="Google Shape;1127;p83"/>
          <p:cNvSpPr txBox="1"/>
          <p:nvPr>
            <p:ph idx="5"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open slide">
  <p:cSld name="2 Reading tip with open slide">
    <p:spTree>
      <p:nvGrpSpPr>
        <p:cNvPr id="1128" name="Shape 1128"/>
        <p:cNvGrpSpPr/>
        <p:nvPr/>
      </p:nvGrpSpPr>
      <p:grpSpPr>
        <a:xfrm>
          <a:off x="0" y="0"/>
          <a:ext cx="0" cy="0"/>
          <a:chOff x="0" y="0"/>
          <a:chExt cx="0" cy="0"/>
        </a:xfrm>
      </p:grpSpPr>
      <p:sp>
        <p:nvSpPr>
          <p:cNvPr id="1129" name="Google Shape;1129;p84"/>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0" name="Google Shape;1130;p84"/>
          <p:cNvSpPr txBox="1"/>
          <p:nvPr>
            <p:ph idx="1"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1" name="Google Shape;1131;p84"/>
          <p:cNvSpPr txBox="1"/>
          <p:nvPr>
            <p:ph idx="2" type="body"/>
          </p:nvPr>
        </p:nvSpPr>
        <p:spPr>
          <a:xfrm>
            <a:off x="162285" y="1411720"/>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2" name="Google Shape;1132;p84"/>
          <p:cNvSpPr txBox="1"/>
          <p:nvPr>
            <p:ph idx="3" type="body"/>
          </p:nvPr>
        </p:nvSpPr>
        <p:spPr>
          <a:xfrm>
            <a:off x="180109" y="3992563"/>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133" name="Google Shape;1133;p84"/>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34" name="Google Shape;1134;p84"/>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35" name="Google Shape;1135;p84"/>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36" name="Google Shape;1136;p84"/>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37" name="Google Shape;1137;p84"/>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138" name="Google Shape;1138;p84"/>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39" name="Google Shape;1139;p84"/>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
        <p:nvSpPr>
          <p:cNvPr id="1140" name="Google Shape;1140;p84"/>
          <p:cNvSpPr txBox="1"/>
          <p:nvPr>
            <p:ph idx="4" type="body"/>
          </p:nvPr>
        </p:nvSpPr>
        <p:spPr>
          <a:xfrm>
            <a:off x="4104471" y="1818827"/>
            <a:ext cx="75420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1" name="Google Shape;1141;p84"/>
          <p:cNvSpPr txBox="1"/>
          <p:nvPr>
            <p:ph idx="5" type="body"/>
          </p:nvPr>
        </p:nvSpPr>
        <p:spPr>
          <a:xfrm>
            <a:off x="3969386" y="3243174"/>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2" name="Google Shape;1142;p84"/>
          <p:cNvSpPr txBox="1"/>
          <p:nvPr>
            <p:ph idx="6" type="body"/>
          </p:nvPr>
        </p:nvSpPr>
        <p:spPr>
          <a:xfrm>
            <a:off x="3987210" y="4810036"/>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3" name="Google Shape;1143;p84"/>
          <p:cNvSpPr txBox="1"/>
          <p:nvPr>
            <p:ph idx="7" type="body"/>
          </p:nvPr>
        </p:nvSpPr>
        <p:spPr>
          <a:xfrm>
            <a:off x="7676147" y="3224908"/>
            <a:ext cx="39702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44" name="Shape 1144"/>
        <p:cNvGrpSpPr/>
        <p:nvPr/>
      </p:nvGrpSpPr>
      <p:grpSpPr>
        <a:xfrm>
          <a:off x="0" y="0"/>
          <a:ext cx="0" cy="0"/>
          <a:chOff x="0" y="0"/>
          <a:chExt cx="0" cy="0"/>
        </a:xfrm>
      </p:grpSpPr>
      <p:sp>
        <p:nvSpPr>
          <p:cNvPr id="1145" name="Google Shape;1145;p85"/>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6" name="Google Shape;1146;p85"/>
          <p:cNvSpPr txBox="1"/>
          <p:nvPr>
            <p:ph idx="1" type="body"/>
          </p:nvPr>
        </p:nvSpPr>
        <p:spPr>
          <a:xfrm>
            <a:off x="0" y="227488"/>
            <a:ext cx="3497400" cy="549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7" name="Google Shape;1147;p85"/>
          <p:cNvSpPr txBox="1"/>
          <p:nvPr>
            <p:ph idx="2" type="body"/>
          </p:nvPr>
        </p:nvSpPr>
        <p:spPr>
          <a:xfrm>
            <a:off x="0" y="1577975"/>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8" name="Google Shape;1148;p85"/>
          <p:cNvSpPr txBox="1"/>
          <p:nvPr>
            <p:ph idx="3" type="body"/>
          </p:nvPr>
        </p:nvSpPr>
        <p:spPr>
          <a:xfrm>
            <a:off x="-39687" y="3992563"/>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9" name="Google Shape;1149;p85"/>
          <p:cNvSpPr txBox="1"/>
          <p:nvPr>
            <p:ph idx="4" type="body"/>
          </p:nvPr>
        </p:nvSpPr>
        <p:spPr>
          <a:xfrm>
            <a:off x="3790950" y="1944688"/>
            <a:ext cx="81408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150" name="Google Shape;1150;p85"/>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51" name="Google Shape;1151;p85"/>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52" name="Google Shape;1152;p85"/>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53" name="Google Shape;1153;p85"/>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54" name="Google Shape;1154;p85"/>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155" name="Google Shape;1155;p85"/>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56" name="Google Shape;1156;p85"/>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157" name="Shape 1157"/>
        <p:cNvGrpSpPr/>
        <p:nvPr/>
      </p:nvGrpSpPr>
      <p:grpSpPr>
        <a:xfrm>
          <a:off x="0" y="0"/>
          <a:ext cx="0" cy="0"/>
          <a:chOff x="0" y="0"/>
          <a:chExt cx="0" cy="0"/>
        </a:xfrm>
      </p:grpSpPr>
      <p:sp>
        <p:nvSpPr>
          <p:cNvPr id="1158" name="Google Shape;1158;p86"/>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159" name="Google Shape;1159;p86"/>
          <p:cNvPicPr preferRelativeResize="0"/>
          <p:nvPr/>
        </p:nvPicPr>
        <p:blipFill rotWithShape="1">
          <a:blip r:embed="rId2">
            <a:alphaModFix/>
          </a:blip>
          <a:srcRect b="0" l="0" r="0" t="0"/>
          <a:stretch/>
        </p:blipFill>
        <p:spPr>
          <a:xfrm>
            <a:off x="3837047" y="6246434"/>
            <a:ext cx="309931" cy="493980"/>
          </a:xfrm>
          <a:prstGeom prst="rect">
            <a:avLst/>
          </a:prstGeom>
          <a:noFill/>
          <a:ln>
            <a:noFill/>
          </a:ln>
        </p:spPr>
      </p:pic>
      <p:cxnSp>
        <p:nvCxnSpPr>
          <p:cNvPr id="1160" name="Google Shape;1160;p86"/>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61" name="Google Shape;1161;p86"/>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62" name="Google Shape;1162;p86"/>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63" name="Google Shape;1163;p86"/>
          <p:cNvPicPr preferRelativeResize="0"/>
          <p:nvPr/>
        </p:nvPicPr>
        <p:blipFill rotWithShape="1">
          <a:blip r:embed="rId3">
            <a:alphaModFix/>
          </a:blip>
          <a:srcRect b="0" l="0" r="0" t="0"/>
          <a:stretch/>
        </p:blipFill>
        <p:spPr>
          <a:xfrm>
            <a:off x="11442515" y="6196177"/>
            <a:ext cx="491969" cy="536174"/>
          </a:xfrm>
          <a:prstGeom prst="rect">
            <a:avLst/>
          </a:prstGeom>
          <a:noFill/>
          <a:ln>
            <a:noFill/>
          </a:ln>
        </p:spPr>
      </p:pic>
      <p:pic>
        <p:nvPicPr>
          <p:cNvPr id="1164" name="Google Shape;1164;p86"/>
          <p:cNvPicPr preferRelativeResize="0"/>
          <p:nvPr/>
        </p:nvPicPr>
        <p:blipFill rotWithShape="1">
          <a:blip r:embed="rId4">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165" name="Google Shape;1165;p86"/>
          <p:cNvPicPr preferRelativeResize="0"/>
          <p:nvPr/>
        </p:nvPicPr>
        <p:blipFill rotWithShape="1">
          <a:blip r:embed="rId5">
            <a:alphaModFix/>
          </a:blip>
          <a:srcRect b="0" l="0" r="0" t="0"/>
          <a:stretch/>
        </p:blipFill>
        <p:spPr>
          <a:xfrm>
            <a:off x="8721174" y="6196177"/>
            <a:ext cx="687747" cy="615553"/>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166" name="Shape 1166"/>
        <p:cNvGrpSpPr/>
        <p:nvPr/>
      </p:nvGrpSpPr>
      <p:grpSpPr>
        <a:xfrm>
          <a:off x="0" y="0"/>
          <a:ext cx="0" cy="0"/>
          <a:chOff x="0" y="0"/>
          <a:chExt cx="0" cy="0"/>
        </a:xfrm>
      </p:grpSpPr>
      <p:sp>
        <p:nvSpPr>
          <p:cNvPr id="1167" name="Google Shape;1167;p87"/>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68" name="Google Shape;1168;p87"/>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69" name="Google Shape;1169;p87"/>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70" name="Google Shape;1170;p87"/>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71" name="Google Shape;1171;p87"/>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72" name="Google Shape;1172;p87"/>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173" name="Google Shape;1173;p87"/>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74" name="Google Shape;1174;p87"/>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cilitator">
  <p:cSld name="Facilitator">
    <p:spTree>
      <p:nvGrpSpPr>
        <p:cNvPr id="89" name="Shape 89"/>
        <p:cNvGrpSpPr/>
        <p:nvPr/>
      </p:nvGrpSpPr>
      <p:grpSpPr>
        <a:xfrm>
          <a:off x="0" y="0"/>
          <a:ext cx="0" cy="0"/>
          <a:chOff x="0" y="0"/>
          <a:chExt cx="0" cy="0"/>
        </a:xfrm>
      </p:grpSpPr>
      <p:sp>
        <p:nvSpPr>
          <p:cNvPr id="90" name="Google Shape;90;p11"/>
          <p:cNvSpPr/>
          <p:nvPr/>
        </p:nvSpPr>
        <p:spPr>
          <a:xfrm>
            <a:off x="0" y="0"/>
            <a:ext cx="12192000" cy="12912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867" u="none" cap="none" strike="noStrike">
              <a:solidFill>
                <a:srgbClr val="FFFFFF"/>
              </a:solidFill>
              <a:latin typeface="Calibri"/>
              <a:ea typeface="Calibri"/>
              <a:cs typeface="Calibri"/>
              <a:sym typeface="Calibri"/>
            </a:endParaRPr>
          </a:p>
        </p:txBody>
      </p:sp>
      <p:cxnSp>
        <p:nvCxnSpPr>
          <p:cNvPr id="91" name="Google Shape;91;p11"/>
          <p:cNvCxnSpPr/>
          <p:nvPr/>
        </p:nvCxnSpPr>
        <p:spPr>
          <a:xfrm>
            <a:off x="0" y="1291245"/>
            <a:ext cx="12192000" cy="0"/>
          </a:xfrm>
          <a:prstGeom prst="straightConnector1">
            <a:avLst/>
          </a:prstGeom>
          <a:noFill/>
          <a:ln cap="flat" cmpd="sng" w="76200">
            <a:solidFill>
              <a:srgbClr val="96C93F"/>
            </a:solidFill>
            <a:prstDash val="solid"/>
            <a:miter lim="800000"/>
            <a:headEnd len="sm" w="sm" type="none"/>
            <a:tailEnd len="sm" w="sm" type="none"/>
          </a:ln>
        </p:spPr>
      </p:cxnSp>
      <p:pic>
        <p:nvPicPr>
          <p:cNvPr id="92" name="Google Shape;92;p11"/>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cxnSp>
        <p:nvCxnSpPr>
          <p:cNvPr id="93" name="Google Shape;93;p11"/>
          <p:cNvCxnSpPr>
            <a:endCxn id="90" idx="2"/>
          </p:cNvCxnSpPr>
          <p:nvPr/>
        </p:nvCxnSpPr>
        <p:spPr>
          <a:xfrm>
            <a:off x="0" y="1291200"/>
            <a:ext cx="6096000" cy="0"/>
          </a:xfrm>
          <a:prstGeom prst="straightConnector1">
            <a:avLst/>
          </a:prstGeom>
          <a:noFill/>
          <a:ln cap="flat" cmpd="sng" w="76200">
            <a:solidFill>
              <a:srgbClr val="96C93F"/>
            </a:solidFill>
            <a:prstDash val="solid"/>
            <a:miter lim="800000"/>
            <a:headEnd len="sm" w="sm" type="none"/>
            <a:tailEnd len="sm" w="sm" type="none"/>
          </a:ln>
        </p:spPr>
      </p:cxnSp>
      <p:pic>
        <p:nvPicPr>
          <p:cNvPr id="94" name="Google Shape;94;p11"/>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sp>
        <p:nvSpPr>
          <p:cNvPr id="95" name="Google Shape;95;p11"/>
          <p:cNvSpPr txBox="1"/>
          <p:nvPr>
            <p:ph type="title"/>
          </p:nvPr>
        </p:nvSpPr>
        <p:spPr>
          <a:xfrm>
            <a:off x="0" y="-1"/>
            <a:ext cx="9160000" cy="1251200"/>
          </a:xfrm>
          <a:prstGeom prst="rect">
            <a:avLst/>
          </a:prstGeom>
          <a:noFill/>
          <a:ln>
            <a:noFill/>
          </a:ln>
        </p:spPr>
        <p:txBody>
          <a:bodyPr anchorCtr="0" anchor="ctr" bIns="34275" lIns="205725" spcFirstLastPara="1" rIns="68575" wrap="square" tIns="34275">
            <a:normAutofit/>
          </a:bodyPr>
          <a:lstStyle>
            <a:lvl1pPr lvl="0" marR="0" rtl="0" algn="l">
              <a:lnSpc>
                <a:spcPct val="90000"/>
              </a:lnSpc>
              <a:spcBef>
                <a:spcPts val="0"/>
              </a:spcBef>
              <a:spcAft>
                <a:spcPts val="0"/>
              </a:spcAft>
              <a:buClr>
                <a:srgbClr val="0771BA"/>
              </a:buClr>
              <a:buSzPts val="3800"/>
              <a:buFont typeface="Calibri"/>
              <a:buNone/>
              <a:defRPr b="1" i="0" sz="5067"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9pPr>
          </a:lstStyle>
          <a:p/>
        </p:txBody>
      </p:sp>
      <p:sp>
        <p:nvSpPr>
          <p:cNvPr id="96" name="Google Shape;96;p11"/>
          <p:cNvSpPr txBox="1"/>
          <p:nvPr>
            <p:ph idx="1" type="body"/>
          </p:nvPr>
        </p:nvSpPr>
        <p:spPr>
          <a:xfrm>
            <a:off x="0" y="5764437"/>
            <a:ext cx="12192000" cy="1093600"/>
          </a:xfrm>
          <a:prstGeom prst="rect">
            <a:avLst/>
          </a:prstGeom>
          <a:noFill/>
          <a:ln>
            <a:noFill/>
          </a:ln>
        </p:spPr>
        <p:txBody>
          <a:bodyPr anchorCtr="1" anchor="ctr" bIns="34275" lIns="68575" spcFirstLastPara="1" rIns="68575" wrap="square" tIns="34275">
            <a:noAutofit/>
          </a:bodyPr>
          <a:lstStyle>
            <a:lvl1pPr indent="-228600" lvl="0" marL="457200" marR="0" rtl="0" algn="ctr">
              <a:lnSpc>
                <a:spcPct val="90000"/>
              </a:lnSpc>
              <a:spcBef>
                <a:spcPts val="1067"/>
              </a:spcBef>
              <a:spcAft>
                <a:spcPts val="0"/>
              </a:spcAft>
              <a:buClr>
                <a:srgbClr val="0771BA"/>
              </a:buClr>
              <a:buSzPts val="3300"/>
              <a:buFont typeface="Arial"/>
              <a:buNone/>
              <a:defRPr b="1" i="0" sz="4400" u="none" cap="none" strike="noStrike">
                <a:solidFill>
                  <a:srgbClr val="0771BA"/>
                </a:solidFill>
                <a:latin typeface="Calibri"/>
                <a:ea typeface="Calibri"/>
                <a:cs typeface="Calibri"/>
                <a:sym typeface="Calibri"/>
              </a:defRPr>
            </a:lvl1pPr>
            <a:lvl2pPr indent="-342900" lvl="1" marL="914400" marR="0" rtl="0" algn="l">
              <a:lnSpc>
                <a:spcPct val="90000"/>
              </a:lnSpc>
              <a:spcBef>
                <a:spcPts val="533"/>
              </a:spcBef>
              <a:spcAft>
                <a:spcPts val="0"/>
              </a:spcAft>
              <a:buClr>
                <a:schemeClr val="dk1"/>
              </a:buClr>
              <a:buSzPts val="1800"/>
              <a:buFont typeface="Arial"/>
              <a:buChar char="•"/>
              <a:defRPr b="0" i="0" sz="2400" u="none" cap="none" strike="noStrike">
                <a:solidFill>
                  <a:schemeClr val="dk1"/>
                </a:solidFill>
                <a:latin typeface="Calibri"/>
                <a:ea typeface="Calibri"/>
                <a:cs typeface="Calibri"/>
                <a:sym typeface="Calibri"/>
              </a:defRPr>
            </a:lvl2pPr>
            <a:lvl3pPr indent="-323850" lvl="2" marL="1371600" marR="0" rtl="0" algn="l">
              <a:lnSpc>
                <a:spcPct val="90000"/>
              </a:lnSpc>
              <a:spcBef>
                <a:spcPts val="533"/>
              </a:spcBef>
              <a:spcAft>
                <a:spcPts val="0"/>
              </a:spcAft>
              <a:buClr>
                <a:schemeClr val="dk1"/>
              </a:buClr>
              <a:buSzPts val="1500"/>
              <a:buFont typeface="Arial"/>
              <a:buChar char="•"/>
              <a:defRPr b="0" i="0" sz="2000" u="none" cap="none" strike="noStrike">
                <a:solidFill>
                  <a:schemeClr val="dk1"/>
                </a:solidFill>
                <a:latin typeface="Calibri"/>
                <a:ea typeface="Calibri"/>
                <a:cs typeface="Calibri"/>
                <a:sym typeface="Calibri"/>
              </a:defRPr>
            </a:lvl3pPr>
            <a:lvl4pPr indent="-317500" lvl="3" marL="18288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4pPr>
            <a:lvl5pPr indent="-317500" lvl="4" marL="22860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5pPr>
            <a:lvl6pPr indent="-317500" lvl="5" marL="27432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6pPr>
            <a:lvl7pPr indent="-317500" lvl="6" marL="32004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7pPr>
            <a:lvl8pPr indent="-317500" lvl="7" marL="36576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8pPr>
            <a:lvl9pPr indent="-317500" lvl="8" marL="41148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9pPr>
          </a:lstStyle>
          <a:p/>
        </p:txBody>
      </p:sp>
      <p:sp>
        <p:nvSpPr>
          <p:cNvPr id="97" name="Google Shape;97;p11"/>
          <p:cNvSpPr txBox="1"/>
          <p:nvPr>
            <p:ph idx="2" type="body"/>
          </p:nvPr>
        </p:nvSpPr>
        <p:spPr>
          <a:xfrm>
            <a:off x="0" y="1657351"/>
            <a:ext cx="12192000" cy="3524000"/>
          </a:xfrm>
          <a:prstGeom prst="rect">
            <a:avLst/>
          </a:prstGeom>
          <a:noFill/>
          <a:ln>
            <a:noFill/>
          </a:ln>
        </p:spPr>
        <p:txBody>
          <a:bodyPr anchorCtr="0" anchor="t" bIns="34275" lIns="342900" spcFirstLastPara="1" rIns="68575" wrap="square" tIns="34275">
            <a:noAutofit/>
          </a:bodyPr>
          <a:lstStyle>
            <a:lvl1pPr indent="-400050" lvl="0" marL="457200" marR="0" rtl="0" algn="l">
              <a:lnSpc>
                <a:spcPct val="100000"/>
              </a:lnSpc>
              <a:spcBef>
                <a:spcPts val="1067"/>
              </a:spcBef>
              <a:spcAft>
                <a:spcPts val="0"/>
              </a:spcAft>
              <a:buClr>
                <a:srgbClr val="0771BA"/>
              </a:buClr>
              <a:buSzPts val="2700"/>
              <a:buFont typeface="Arial"/>
              <a:buChar char="•"/>
              <a:defRPr b="0" i="0" sz="3600" u="none" cap="none" strike="noStrike">
                <a:solidFill>
                  <a:srgbClr val="0771BA"/>
                </a:solidFill>
                <a:latin typeface="Calibri"/>
                <a:ea typeface="Calibri"/>
                <a:cs typeface="Calibri"/>
                <a:sym typeface="Calibri"/>
              </a:defRPr>
            </a:lvl1pPr>
            <a:lvl2pPr indent="-381000" lvl="1" marL="914400" marR="0" rtl="0" algn="l">
              <a:lnSpc>
                <a:spcPct val="100000"/>
              </a:lnSpc>
              <a:spcBef>
                <a:spcPts val="533"/>
              </a:spcBef>
              <a:spcAft>
                <a:spcPts val="0"/>
              </a:spcAft>
              <a:buClr>
                <a:srgbClr val="0771BA"/>
              </a:buClr>
              <a:buSzPts val="2400"/>
              <a:buFont typeface="Arial"/>
              <a:buChar char="•"/>
              <a:defRPr b="0" i="0" sz="3200" u="none" cap="none" strike="noStrike">
                <a:solidFill>
                  <a:srgbClr val="0771BA"/>
                </a:solidFill>
                <a:latin typeface="Calibri"/>
                <a:ea typeface="Calibri"/>
                <a:cs typeface="Calibri"/>
                <a:sym typeface="Calibri"/>
              </a:defRPr>
            </a:lvl2pPr>
            <a:lvl3pPr indent="-361950" lvl="2" marL="1371600" marR="0" rtl="0" algn="l">
              <a:lnSpc>
                <a:spcPct val="100000"/>
              </a:lnSpc>
              <a:spcBef>
                <a:spcPts val="533"/>
              </a:spcBef>
              <a:spcAft>
                <a:spcPts val="0"/>
              </a:spcAft>
              <a:buClr>
                <a:srgbClr val="0771BA"/>
              </a:buClr>
              <a:buSzPts val="2100"/>
              <a:buFont typeface="Arial"/>
              <a:buChar char="•"/>
              <a:defRPr b="0" i="0" sz="2800" u="none" cap="none" strike="noStrike">
                <a:solidFill>
                  <a:srgbClr val="0771BA"/>
                </a:solidFill>
                <a:latin typeface="Calibri"/>
                <a:ea typeface="Calibri"/>
                <a:cs typeface="Calibri"/>
                <a:sym typeface="Calibri"/>
              </a:defRPr>
            </a:lvl3pPr>
            <a:lvl4pPr indent="-342900" lvl="3" marL="1828800" marR="0" rtl="0" algn="l">
              <a:lnSpc>
                <a:spcPct val="100000"/>
              </a:lnSpc>
              <a:spcBef>
                <a:spcPts val="533"/>
              </a:spcBef>
              <a:spcAft>
                <a:spcPts val="0"/>
              </a:spcAft>
              <a:buClr>
                <a:srgbClr val="0771BA"/>
              </a:buClr>
              <a:buSzPts val="1800"/>
              <a:buFont typeface="Arial"/>
              <a:buChar char="•"/>
              <a:defRPr b="0" i="0" sz="2400" u="none" cap="none" strike="noStrike">
                <a:solidFill>
                  <a:srgbClr val="0771BA"/>
                </a:solidFill>
                <a:latin typeface="Calibri"/>
                <a:ea typeface="Calibri"/>
                <a:cs typeface="Calibri"/>
                <a:sym typeface="Calibri"/>
              </a:defRPr>
            </a:lvl4pPr>
            <a:lvl5pPr indent="-342900" lvl="4" marL="2286000" marR="0" rtl="0" algn="l">
              <a:lnSpc>
                <a:spcPct val="100000"/>
              </a:lnSpc>
              <a:spcBef>
                <a:spcPts val="533"/>
              </a:spcBef>
              <a:spcAft>
                <a:spcPts val="0"/>
              </a:spcAft>
              <a:buClr>
                <a:srgbClr val="0771BA"/>
              </a:buClr>
              <a:buSzPts val="1800"/>
              <a:buFont typeface="Arial"/>
              <a:buChar char="•"/>
              <a:defRPr b="0" i="0" sz="2400" u="none" cap="none" strike="noStrike">
                <a:solidFill>
                  <a:srgbClr val="0771BA"/>
                </a:solidFill>
                <a:latin typeface="Calibri"/>
                <a:ea typeface="Calibri"/>
                <a:cs typeface="Calibri"/>
                <a:sym typeface="Calibri"/>
              </a:defRPr>
            </a:lvl5pPr>
            <a:lvl6pPr indent="-317500" lvl="5" marL="27432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6pPr>
            <a:lvl7pPr indent="-317500" lvl="6" marL="32004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7pPr>
            <a:lvl8pPr indent="-317500" lvl="7" marL="36576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8pPr>
            <a:lvl9pPr indent="-317500" lvl="8" marL="41148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175" name="Shape 1175"/>
        <p:cNvGrpSpPr/>
        <p:nvPr/>
      </p:nvGrpSpPr>
      <p:grpSpPr>
        <a:xfrm>
          <a:off x="0" y="0"/>
          <a:ext cx="0" cy="0"/>
          <a:chOff x="0" y="0"/>
          <a:chExt cx="0" cy="0"/>
        </a:xfrm>
      </p:grpSpPr>
      <p:sp>
        <p:nvSpPr>
          <p:cNvPr id="1176" name="Google Shape;1176;p88"/>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77" name="Google Shape;1177;p88"/>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78" name="Google Shape;1178;p88"/>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179" name="Google Shape;1179;p88"/>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id="1180" name="Google Shape;1180;p88"/>
          <p:cNvPicPr preferRelativeResize="0"/>
          <p:nvPr/>
        </p:nvPicPr>
        <p:blipFill rotWithShape="1">
          <a:blip r:embed="rId3">
            <a:alphaModFix/>
          </a:blip>
          <a:srcRect b="0" l="0" r="0" t="0"/>
          <a:stretch/>
        </p:blipFill>
        <p:spPr>
          <a:xfrm>
            <a:off x="6134673" y="6324412"/>
            <a:ext cx="529889" cy="497951"/>
          </a:xfrm>
          <a:prstGeom prst="rect">
            <a:avLst/>
          </a:prstGeom>
          <a:noFill/>
          <a:ln>
            <a:noFill/>
          </a:ln>
        </p:spPr>
      </p:pic>
      <p:cxnSp>
        <p:nvCxnSpPr>
          <p:cNvPr id="1181" name="Google Shape;1181;p88"/>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182" name="Google Shape;1182;p88"/>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1183" name="Google Shape;1183;p88"/>
          <p:cNvPicPr preferRelativeResize="0"/>
          <p:nvPr/>
        </p:nvPicPr>
        <p:blipFill rotWithShape="1">
          <a:blip r:embed="rId5">
            <a:alphaModFix/>
          </a:blip>
          <a:srcRect b="0" l="0" r="0" t="0"/>
          <a:stretch/>
        </p:blipFill>
        <p:spPr>
          <a:xfrm>
            <a:off x="8709189" y="6196177"/>
            <a:ext cx="714098" cy="615553"/>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184" name="Shape 1184"/>
        <p:cNvGrpSpPr/>
        <p:nvPr/>
      </p:nvGrpSpPr>
      <p:grpSpPr>
        <a:xfrm>
          <a:off x="0" y="0"/>
          <a:ext cx="0" cy="0"/>
          <a:chOff x="0" y="0"/>
          <a:chExt cx="0" cy="0"/>
        </a:xfrm>
      </p:grpSpPr>
      <p:sp>
        <p:nvSpPr>
          <p:cNvPr id="1185" name="Google Shape;1185;p89"/>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86" name="Google Shape;1186;p89"/>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87" name="Google Shape;1187;p89"/>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188" name="Google Shape;1188;p89"/>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189" name="Google Shape;1189;p89"/>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190" name="Google Shape;1190;p89"/>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191" name="Google Shape;1191;p89"/>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1192" name="Google Shape;1192;p89"/>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193" name="Google Shape;1193;p89"/>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94" name="Google Shape;1194;p89"/>
          <p:cNvSpPr/>
          <p:nvPr>
            <p:ph idx="2" type="pic"/>
          </p:nvPr>
        </p:nvSpPr>
        <p:spPr>
          <a:xfrm>
            <a:off x="457146" y="524736"/>
            <a:ext cx="2514600" cy="2935200"/>
          </a:xfrm>
          <a:prstGeom prst="rect">
            <a:avLst/>
          </a:prstGeom>
          <a:noFill/>
          <a:ln>
            <a:noFill/>
          </a:ln>
        </p:spPr>
      </p:sp>
      <p:sp>
        <p:nvSpPr>
          <p:cNvPr id="1195" name="Google Shape;1195;p89"/>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1"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with Caption">
  <p:cSld name="5_Content with Caption">
    <p:spTree>
      <p:nvGrpSpPr>
        <p:cNvPr id="1201" name="Shape 1201"/>
        <p:cNvGrpSpPr/>
        <p:nvPr/>
      </p:nvGrpSpPr>
      <p:grpSpPr>
        <a:xfrm>
          <a:off x="0" y="0"/>
          <a:ext cx="0" cy="0"/>
          <a:chOff x="0" y="0"/>
          <a:chExt cx="0" cy="0"/>
        </a:xfrm>
      </p:grpSpPr>
      <p:sp>
        <p:nvSpPr>
          <p:cNvPr id="1202" name="Google Shape;1202;p91"/>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3" name="Google Shape;1203;p91"/>
          <p:cNvSpPr/>
          <p:nvPr>
            <p:ph idx="2" type="pic"/>
          </p:nvPr>
        </p:nvSpPr>
        <p:spPr>
          <a:xfrm>
            <a:off x="8953152" y="1444919"/>
            <a:ext cx="2916900" cy="2596800"/>
          </a:xfrm>
          <a:prstGeom prst="rect">
            <a:avLst/>
          </a:prstGeom>
          <a:noFill/>
          <a:ln>
            <a:noFill/>
          </a:ln>
        </p:spPr>
      </p:sp>
      <p:sp>
        <p:nvSpPr>
          <p:cNvPr id="1204" name="Google Shape;1204;p91"/>
          <p:cNvSpPr txBox="1"/>
          <p:nvPr>
            <p:ph idx="1" type="body"/>
          </p:nvPr>
        </p:nvSpPr>
        <p:spPr>
          <a:xfrm>
            <a:off x="9163051" y="4074693"/>
            <a:ext cx="2497200" cy="2368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700"/>
              <a:buFont typeface="Noto Sans Symbols"/>
              <a:buNone/>
              <a:defRPr b="0" i="0" sz="36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205" name="Google Shape;1205;p91"/>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06" name="Google Shape;1206;p91"/>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07" name="Google Shape;1207;p91"/>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208" name="Google Shape;1208;p91"/>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209" name="Google Shape;1209;p91"/>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10" name="Google Shape;1210;p91"/>
          <p:cNvPicPr preferRelativeResize="0"/>
          <p:nvPr/>
        </p:nvPicPr>
        <p:blipFill rotWithShape="1">
          <a:blip r:embed="rId4">
            <a:alphaModFix/>
          </a:blip>
          <a:srcRect b="0" l="0" r="0" t="0"/>
          <a:stretch/>
        </p:blipFill>
        <p:spPr>
          <a:xfrm>
            <a:off x="190275" y="6251086"/>
            <a:ext cx="309931" cy="493980"/>
          </a:xfrm>
          <a:prstGeom prst="rect">
            <a:avLst/>
          </a:prstGeom>
          <a:noFill/>
          <a:ln>
            <a:noFill/>
          </a:ln>
        </p:spPr>
      </p:pic>
      <p:pic>
        <p:nvPicPr>
          <p:cNvPr id="1211" name="Google Shape;1211;p91"/>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212" name="Google Shape;1212;p91"/>
          <p:cNvSpPr/>
          <p:nvPr>
            <p:ph idx="3" type="pic"/>
          </p:nvPr>
        </p:nvSpPr>
        <p:spPr>
          <a:xfrm>
            <a:off x="1620982" y="1733964"/>
            <a:ext cx="5123700" cy="3849300"/>
          </a:xfrm>
          <a:prstGeom prst="rect">
            <a:avLst/>
          </a:prstGeom>
          <a:noFill/>
          <a:ln>
            <a:noFill/>
          </a:ln>
        </p:spPr>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d Your Materials">
  <p:cSld name="Find Your Materials">
    <p:spTree>
      <p:nvGrpSpPr>
        <p:cNvPr id="1213" name="Shape 1213"/>
        <p:cNvGrpSpPr/>
        <p:nvPr/>
      </p:nvGrpSpPr>
      <p:grpSpPr>
        <a:xfrm>
          <a:off x="0" y="0"/>
          <a:ext cx="0" cy="0"/>
          <a:chOff x="0" y="0"/>
          <a:chExt cx="0" cy="0"/>
        </a:xfrm>
      </p:grpSpPr>
      <p:sp>
        <p:nvSpPr>
          <p:cNvPr id="1214" name="Google Shape;1214;p92"/>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215" name="Google Shape;1215;p92"/>
          <p:cNvPicPr preferRelativeResize="0"/>
          <p:nvPr/>
        </p:nvPicPr>
        <p:blipFill rotWithShape="1">
          <a:blip r:embed="rId2">
            <a:alphaModFix/>
          </a:blip>
          <a:srcRect b="0" l="0" r="0" t="0"/>
          <a:stretch/>
        </p:blipFill>
        <p:spPr>
          <a:xfrm>
            <a:off x="179447" y="6246434"/>
            <a:ext cx="309931" cy="493980"/>
          </a:xfrm>
          <a:prstGeom prst="rect">
            <a:avLst/>
          </a:prstGeom>
          <a:noFill/>
          <a:ln>
            <a:noFill/>
          </a:ln>
        </p:spPr>
      </p:pic>
      <p:cxnSp>
        <p:nvCxnSpPr>
          <p:cNvPr id="1216" name="Google Shape;1216;p92"/>
          <p:cNvCxnSpPr/>
          <p:nvPr/>
        </p:nvCxnSpPr>
        <p:spPr>
          <a:xfrm>
            <a:off x="371844"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17" name="Google Shape;1217;p92"/>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18" name="Google Shape;1218;p92"/>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19" name="Google Shape;1219;p92"/>
          <p:cNvPicPr preferRelativeResize="0"/>
          <p:nvPr/>
        </p:nvPicPr>
        <p:blipFill rotWithShape="1">
          <a:blip r:embed="rId3">
            <a:alphaModFix/>
          </a:blip>
          <a:srcRect b="0" l="0" r="0" t="0"/>
          <a:stretch/>
        </p:blipFill>
        <p:spPr>
          <a:xfrm>
            <a:off x="7784915" y="6196177"/>
            <a:ext cx="491969" cy="536174"/>
          </a:xfrm>
          <a:prstGeom prst="rect">
            <a:avLst/>
          </a:prstGeom>
          <a:noFill/>
          <a:ln>
            <a:noFill/>
          </a:ln>
        </p:spPr>
      </p:pic>
      <p:pic>
        <p:nvPicPr>
          <p:cNvPr id="1220" name="Google Shape;1220;p92"/>
          <p:cNvPicPr preferRelativeResize="0"/>
          <p:nvPr/>
        </p:nvPicPr>
        <p:blipFill rotWithShape="1">
          <a:blip r:embed="rId4">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221" name="Google Shape;1221;p92"/>
          <p:cNvPicPr preferRelativeResize="0"/>
          <p:nvPr/>
        </p:nvPicPr>
        <p:blipFill rotWithShape="1">
          <a:blip r:embed="rId5">
            <a:alphaModFix/>
          </a:blip>
          <a:srcRect b="0" l="0" r="0" t="0"/>
          <a:stretch/>
        </p:blipFill>
        <p:spPr>
          <a:xfrm>
            <a:off x="5063574" y="6196177"/>
            <a:ext cx="687747" cy="615553"/>
          </a:xfrm>
          <a:prstGeom prst="rect">
            <a:avLst/>
          </a:prstGeom>
          <a:noFill/>
          <a:ln>
            <a:noFill/>
          </a:ln>
        </p:spPr>
      </p:pic>
      <p:sp>
        <p:nvSpPr>
          <p:cNvPr id="1222" name="Google Shape;1222;p92"/>
          <p:cNvSpPr txBox="1"/>
          <p:nvPr>
            <p:ph idx="1" type="body"/>
          </p:nvPr>
        </p:nvSpPr>
        <p:spPr>
          <a:xfrm>
            <a:off x="628275" y="1620838"/>
            <a:ext cx="3081600" cy="338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3" name="Google Shape;1223;p92"/>
          <p:cNvSpPr txBox="1"/>
          <p:nvPr>
            <p:ph idx="2" type="body"/>
          </p:nvPr>
        </p:nvSpPr>
        <p:spPr>
          <a:xfrm>
            <a:off x="4059003" y="1632097"/>
            <a:ext cx="4005000" cy="338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4" name="Google Shape;1224;p92"/>
          <p:cNvSpPr txBox="1"/>
          <p:nvPr>
            <p:ph idx="3" type="body"/>
          </p:nvPr>
        </p:nvSpPr>
        <p:spPr>
          <a:xfrm>
            <a:off x="8794864" y="1454588"/>
            <a:ext cx="3348000" cy="1172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5" name="Google Shape;1225;p92"/>
          <p:cNvSpPr txBox="1"/>
          <p:nvPr>
            <p:ph idx="4" type="body"/>
          </p:nvPr>
        </p:nvSpPr>
        <p:spPr>
          <a:xfrm>
            <a:off x="8794863" y="2645354"/>
            <a:ext cx="3348000" cy="153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6" name="Google Shape;1226;p92"/>
          <p:cNvSpPr/>
          <p:nvPr>
            <p:ph idx="5" type="pic"/>
          </p:nvPr>
        </p:nvSpPr>
        <p:spPr>
          <a:xfrm>
            <a:off x="8989159" y="4407656"/>
            <a:ext cx="2926200" cy="1947600"/>
          </a:xfrm>
          <a:prstGeom prst="rect">
            <a:avLst/>
          </a:prstGeom>
          <a:noFill/>
          <a:ln>
            <a:noFill/>
          </a:ln>
        </p:spPr>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introduction">
  <p:cSld name="3_Reading tip">
    <p:spTree>
      <p:nvGrpSpPr>
        <p:cNvPr id="1227" name="Shape 1227"/>
        <p:cNvGrpSpPr/>
        <p:nvPr/>
      </p:nvGrpSpPr>
      <p:grpSpPr>
        <a:xfrm>
          <a:off x="0" y="0"/>
          <a:ext cx="0" cy="0"/>
          <a:chOff x="0" y="0"/>
          <a:chExt cx="0" cy="0"/>
        </a:xfrm>
      </p:grpSpPr>
      <p:sp>
        <p:nvSpPr>
          <p:cNvPr id="1228" name="Google Shape;1228;p93"/>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29" name="Google Shape;1229;p93"/>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30" name="Google Shape;1230;p93"/>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31" name="Google Shape;1231;p93"/>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32" name="Google Shape;1232;p93"/>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233" name="Google Shape;1233;p93"/>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34" name="Google Shape;1234;p93"/>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235" name="Google Shape;1235;p93"/>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1236" name="Google Shape;1236;p93"/>
          <p:cNvSpPr/>
          <p:nvPr>
            <p:ph idx="2" type="pic"/>
          </p:nvPr>
        </p:nvSpPr>
        <p:spPr>
          <a:xfrm>
            <a:off x="9282749" y="1283634"/>
            <a:ext cx="2377500" cy="3173100"/>
          </a:xfrm>
          <a:prstGeom prst="rect">
            <a:avLst/>
          </a:prstGeom>
          <a:noFill/>
          <a:ln>
            <a:noFill/>
          </a:ln>
        </p:spPr>
      </p:sp>
      <p:sp>
        <p:nvSpPr>
          <p:cNvPr id="1237" name="Google Shape;1237;p93"/>
          <p:cNvSpPr txBox="1"/>
          <p:nvPr>
            <p:ph idx="1" type="body"/>
          </p:nvPr>
        </p:nvSpPr>
        <p:spPr>
          <a:xfrm>
            <a:off x="9222900" y="4748864"/>
            <a:ext cx="2497200" cy="1342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38" name="Google Shape;1238;p93"/>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9" name="Google Shape;1239;p93"/>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0" name="Google Shape;1240;p93"/>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1" name="Google Shape;1241;p93"/>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42" name="Google Shape;1242;p93"/>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43" name="Google Shape;1243;p93"/>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44" name="Google Shape;1244;p93"/>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45" name="Google Shape;1245;p93"/>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with wider picture">
  <p:cSld name="3_Reading tip with wider picture">
    <p:spTree>
      <p:nvGrpSpPr>
        <p:cNvPr id="1246" name="Shape 1246"/>
        <p:cNvGrpSpPr/>
        <p:nvPr/>
      </p:nvGrpSpPr>
      <p:grpSpPr>
        <a:xfrm>
          <a:off x="0" y="0"/>
          <a:ext cx="0" cy="0"/>
          <a:chOff x="0" y="0"/>
          <a:chExt cx="0" cy="0"/>
        </a:xfrm>
      </p:grpSpPr>
      <p:sp>
        <p:nvSpPr>
          <p:cNvPr id="1247" name="Google Shape;1247;p94"/>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48" name="Google Shape;1248;p94"/>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49" name="Google Shape;1249;p94"/>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50" name="Google Shape;1250;p94"/>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51" name="Google Shape;1251;p94"/>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252" name="Google Shape;1252;p94"/>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53" name="Google Shape;1253;p94"/>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254" name="Google Shape;1254;p94"/>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1255" name="Google Shape;1255;p94"/>
          <p:cNvSpPr txBox="1"/>
          <p:nvPr>
            <p:ph idx="1" type="body"/>
          </p:nvPr>
        </p:nvSpPr>
        <p:spPr>
          <a:xfrm>
            <a:off x="500204" y="1587499"/>
            <a:ext cx="7520700" cy="436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56" name="Google Shape;1256;p94"/>
          <p:cNvSpPr/>
          <p:nvPr>
            <p:ph idx="2" type="pic"/>
          </p:nvPr>
        </p:nvSpPr>
        <p:spPr>
          <a:xfrm>
            <a:off x="8832388" y="1251284"/>
            <a:ext cx="3251700" cy="2499000"/>
          </a:xfrm>
          <a:prstGeom prst="rect">
            <a:avLst/>
          </a:prstGeom>
          <a:noFill/>
          <a:ln>
            <a:noFill/>
          </a:ln>
        </p:spPr>
      </p:sp>
      <p:sp>
        <p:nvSpPr>
          <p:cNvPr id="1257" name="Google Shape;1257;p94"/>
          <p:cNvSpPr txBox="1"/>
          <p:nvPr>
            <p:ph idx="3" type="body"/>
          </p:nvPr>
        </p:nvSpPr>
        <p:spPr>
          <a:xfrm>
            <a:off x="9209609" y="4065956"/>
            <a:ext cx="2497200" cy="2185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az Kids">
  <p:cSld name="4_Raz Kids">
    <p:spTree>
      <p:nvGrpSpPr>
        <p:cNvPr id="1258" name="Shape 1258"/>
        <p:cNvGrpSpPr/>
        <p:nvPr/>
      </p:nvGrpSpPr>
      <p:grpSpPr>
        <a:xfrm>
          <a:off x="0" y="0"/>
          <a:ext cx="0" cy="0"/>
          <a:chOff x="0" y="0"/>
          <a:chExt cx="0" cy="0"/>
        </a:xfrm>
      </p:grpSpPr>
      <p:sp>
        <p:nvSpPr>
          <p:cNvPr id="1259" name="Google Shape;1259;p95"/>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60" name="Google Shape;1260;p95"/>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61" name="Google Shape;1261;p95"/>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62" name="Google Shape;1262;p95"/>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263" name="Google Shape;1263;p95"/>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264" name="Google Shape;1264;p95"/>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65" name="Google Shape;1265;p95"/>
          <p:cNvPicPr preferRelativeResize="0"/>
          <p:nvPr/>
        </p:nvPicPr>
        <p:blipFill rotWithShape="1">
          <a:blip r:embed="rId4">
            <a:alphaModFix/>
          </a:blip>
          <a:srcRect b="0" l="0" r="0" t="0"/>
          <a:stretch/>
        </p:blipFill>
        <p:spPr>
          <a:xfrm>
            <a:off x="190275" y="6251086"/>
            <a:ext cx="309931" cy="493980"/>
          </a:xfrm>
          <a:prstGeom prst="rect">
            <a:avLst/>
          </a:prstGeom>
          <a:noFill/>
          <a:ln>
            <a:noFill/>
          </a:ln>
        </p:spPr>
      </p:pic>
      <p:pic>
        <p:nvPicPr>
          <p:cNvPr id="1266" name="Google Shape;1266;p95"/>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267" name="Google Shape;1267;p95"/>
          <p:cNvSpPr/>
          <p:nvPr>
            <p:ph idx="2" type="pic"/>
          </p:nvPr>
        </p:nvSpPr>
        <p:spPr>
          <a:xfrm>
            <a:off x="9093038" y="1058781"/>
            <a:ext cx="2715900" cy="2715900"/>
          </a:xfrm>
          <a:prstGeom prst="rect">
            <a:avLst/>
          </a:prstGeom>
          <a:noFill/>
          <a:ln>
            <a:noFill/>
          </a:ln>
        </p:spPr>
      </p:sp>
      <p:sp>
        <p:nvSpPr>
          <p:cNvPr id="1268" name="Google Shape;1268;p95"/>
          <p:cNvSpPr txBox="1"/>
          <p:nvPr>
            <p:ph idx="1" type="body"/>
          </p:nvPr>
        </p:nvSpPr>
        <p:spPr>
          <a:xfrm>
            <a:off x="1660584" y="1489802"/>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9" name="Google Shape;1269;p95"/>
          <p:cNvSpPr txBox="1"/>
          <p:nvPr>
            <p:ph idx="3" type="body"/>
          </p:nvPr>
        </p:nvSpPr>
        <p:spPr>
          <a:xfrm>
            <a:off x="1660584" y="3034440"/>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0" name="Google Shape;1270;p95"/>
          <p:cNvSpPr txBox="1"/>
          <p:nvPr>
            <p:ph idx="4" type="body"/>
          </p:nvPr>
        </p:nvSpPr>
        <p:spPr>
          <a:xfrm>
            <a:off x="1660585" y="4620141"/>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1" name="Google Shape;1271;p95"/>
          <p:cNvSpPr txBox="1"/>
          <p:nvPr>
            <p:ph idx="5" type="body"/>
          </p:nvPr>
        </p:nvSpPr>
        <p:spPr>
          <a:xfrm>
            <a:off x="698499" y="148979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2" name="Google Shape;1272;p95"/>
          <p:cNvSpPr txBox="1"/>
          <p:nvPr>
            <p:ph idx="6" type="body"/>
          </p:nvPr>
        </p:nvSpPr>
        <p:spPr>
          <a:xfrm>
            <a:off x="698499" y="462013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3" name="Google Shape;1273;p95"/>
          <p:cNvSpPr txBox="1"/>
          <p:nvPr>
            <p:ph idx="7" type="body"/>
          </p:nvPr>
        </p:nvSpPr>
        <p:spPr>
          <a:xfrm>
            <a:off x="698499" y="305496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4" name="Google Shape;1274;p95"/>
          <p:cNvSpPr/>
          <p:nvPr>
            <p:ph idx="8" type="pic"/>
          </p:nvPr>
        </p:nvSpPr>
        <p:spPr>
          <a:xfrm>
            <a:off x="8788240" y="3300664"/>
            <a:ext cx="3346800" cy="3154800"/>
          </a:xfrm>
          <a:prstGeom prst="rect">
            <a:avLst/>
          </a:prstGeom>
          <a:noFill/>
          <a:ln>
            <a:noFill/>
          </a:ln>
        </p:spPr>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cial Media">
  <p:cSld name="Social Media">
    <p:spTree>
      <p:nvGrpSpPr>
        <p:cNvPr id="1275" name="Shape 1275"/>
        <p:cNvGrpSpPr/>
        <p:nvPr/>
      </p:nvGrpSpPr>
      <p:grpSpPr>
        <a:xfrm>
          <a:off x="0" y="0"/>
          <a:ext cx="0" cy="0"/>
          <a:chOff x="0" y="0"/>
          <a:chExt cx="0" cy="0"/>
        </a:xfrm>
      </p:grpSpPr>
      <p:sp>
        <p:nvSpPr>
          <p:cNvPr id="1276" name="Google Shape;1276;p96"/>
          <p:cNvSpPr/>
          <p:nvPr>
            <p:ph idx="2" type="pic"/>
          </p:nvPr>
        </p:nvSpPr>
        <p:spPr>
          <a:xfrm>
            <a:off x="9810967" y="1562916"/>
            <a:ext cx="1152000" cy="1143000"/>
          </a:xfrm>
          <a:prstGeom prst="rect">
            <a:avLst/>
          </a:prstGeom>
          <a:noFill/>
          <a:ln>
            <a:noFill/>
          </a:ln>
        </p:spPr>
      </p:sp>
      <p:sp>
        <p:nvSpPr>
          <p:cNvPr id="1277" name="Google Shape;1277;p96"/>
          <p:cNvSpPr txBox="1"/>
          <p:nvPr>
            <p:ph idx="1" type="body"/>
          </p:nvPr>
        </p:nvSpPr>
        <p:spPr>
          <a:xfrm>
            <a:off x="371844" y="1687513"/>
            <a:ext cx="8090700" cy="336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5000"/>
              <a:buFont typeface="Arial"/>
              <a:buNone/>
              <a:defRPr b="0" i="0" sz="5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8" name="Google Shape;1278;p96"/>
          <p:cNvSpPr/>
          <p:nvPr>
            <p:ph idx="3" type="pic"/>
          </p:nvPr>
        </p:nvSpPr>
        <p:spPr>
          <a:xfrm>
            <a:off x="9757009" y="3260706"/>
            <a:ext cx="1216200" cy="987600"/>
          </a:xfrm>
          <a:prstGeom prst="rect">
            <a:avLst/>
          </a:prstGeom>
          <a:noFill/>
          <a:ln>
            <a:noFill/>
          </a:ln>
        </p:spPr>
      </p:sp>
      <p:sp>
        <p:nvSpPr>
          <p:cNvPr id="1279" name="Google Shape;1279;p96"/>
          <p:cNvSpPr/>
          <p:nvPr>
            <p:ph idx="4" type="pic"/>
          </p:nvPr>
        </p:nvSpPr>
        <p:spPr>
          <a:xfrm>
            <a:off x="9810967" y="4777725"/>
            <a:ext cx="1143000" cy="1143000"/>
          </a:xfrm>
          <a:prstGeom prst="rect">
            <a:avLst/>
          </a:prstGeom>
          <a:noFill/>
          <a:ln>
            <a:noFill/>
          </a:ln>
        </p:spPr>
      </p:sp>
      <p:cxnSp>
        <p:nvCxnSpPr>
          <p:cNvPr id="1280" name="Google Shape;1280;p96"/>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81" name="Google Shape;1281;p96"/>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82" name="Google Shape;1282;p96"/>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283" name="Google Shape;1283;p96"/>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284" name="Google Shape;1284;p96"/>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85" name="Google Shape;1285;p96"/>
          <p:cNvPicPr preferRelativeResize="0"/>
          <p:nvPr/>
        </p:nvPicPr>
        <p:blipFill rotWithShape="1">
          <a:blip r:embed="rId4">
            <a:alphaModFix/>
          </a:blip>
          <a:srcRect b="0" l="0" r="0" t="0"/>
          <a:stretch/>
        </p:blipFill>
        <p:spPr>
          <a:xfrm>
            <a:off x="190275" y="6251086"/>
            <a:ext cx="309931" cy="493980"/>
          </a:xfrm>
          <a:prstGeom prst="rect">
            <a:avLst/>
          </a:prstGeom>
          <a:noFill/>
          <a:ln>
            <a:noFill/>
          </a:ln>
        </p:spPr>
      </p:pic>
      <p:pic>
        <p:nvPicPr>
          <p:cNvPr id="1286" name="Google Shape;1286;p96"/>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287" name="Google Shape;1287;p96"/>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Reading tip with older child extra">
  <p:cSld name="2--Reading tip with older child extra">
    <p:spTree>
      <p:nvGrpSpPr>
        <p:cNvPr id="1288" name="Shape 1288"/>
        <p:cNvGrpSpPr/>
        <p:nvPr/>
      </p:nvGrpSpPr>
      <p:grpSpPr>
        <a:xfrm>
          <a:off x="0" y="0"/>
          <a:ext cx="0" cy="0"/>
          <a:chOff x="0" y="0"/>
          <a:chExt cx="0" cy="0"/>
        </a:xfrm>
      </p:grpSpPr>
      <p:sp>
        <p:nvSpPr>
          <p:cNvPr id="1289" name="Google Shape;1289;p97"/>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90" name="Google Shape;1290;p97"/>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91" name="Google Shape;1291;p97"/>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92" name="Google Shape;1292;p97"/>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93" name="Google Shape;1293;p97"/>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294" name="Google Shape;1294;p97"/>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95" name="Google Shape;1295;p97"/>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296" name="Google Shape;1296;p97"/>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1297" name="Google Shape;1297;p97"/>
          <p:cNvSpPr/>
          <p:nvPr>
            <p:ph idx="2" type="pic"/>
          </p:nvPr>
        </p:nvSpPr>
        <p:spPr>
          <a:xfrm>
            <a:off x="9209369" y="1251283"/>
            <a:ext cx="2404500" cy="2949900"/>
          </a:xfrm>
          <a:prstGeom prst="rect">
            <a:avLst/>
          </a:prstGeom>
          <a:noFill/>
          <a:ln>
            <a:noFill/>
          </a:ln>
        </p:spPr>
      </p:sp>
      <p:sp>
        <p:nvSpPr>
          <p:cNvPr id="1298" name="Google Shape;1298;p97"/>
          <p:cNvSpPr txBox="1"/>
          <p:nvPr>
            <p:ph idx="1" type="body"/>
          </p:nvPr>
        </p:nvSpPr>
        <p:spPr>
          <a:xfrm>
            <a:off x="8822723" y="4264514"/>
            <a:ext cx="3212700" cy="23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9" name="Google Shape;1299;p97"/>
          <p:cNvSpPr txBox="1"/>
          <p:nvPr>
            <p:ph idx="3" type="body"/>
          </p:nvPr>
        </p:nvSpPr>
        <p:spPr>
          <a:xfrm>
            <a:off x="500205" y="1566099"/>
            <a:ext cx="7528800" cy="34638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0" name="Google Shape;1300;p97"/>
          <p:cNvSpPr txBox="1"/>
          <p:nvPr>
            <p:ph idx="4" type="body"/>
          </p:nvPr>
        </p:nvSpPr>
        <p:spPr>
          <a:xfrm>
            <a:off x="5940679" y="1768203"/>
            <a:ext cx="2692800" cy="25632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301" name="Shape 1301"/>
        <p:cNvGrpSpPr/>
        <p:nvPr/>
      </p:nvGrpSpPr>
      <p:grpSpPr>
        <a:xfrm>
          <a:off x="0" y="0"/>
          <a:ext cx="0" cy="0"/>
          <a:chOff x="0" y="0"/>
          <a:chExt cx="0" cy="0"/>
        </a:xfrm>
      </p:grpSpPr>
      <p:sp>
        <p:nvSpPr>
          <p:cNvPr id="1302" name="Google Shape;1302;p98"/>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3" name="Google Shape;1303;p98"/>
          <p:cNvSpPr txBox="1"/>
          <p:nvPr>
            <p:ph idx="1" type="body"/>
          </p:nvPr>
        </p:nvSpPr>
        <p:spPr>
          <a:xfrm>
            <a:off x="-1" y="1623059"/>
            <a:ext cx="8589900" cy="4297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4" name="Google Shape;1304;p98"/>
          <p:cNvSpPr txBox="1"/>
          <p:nvPr>
            <p:ph idx="2" type="body"/>
          </p:nvPr>
        </p:nvSpPr>
        <p:spPr>
          <a:xfrm>
            <a:off x="8783638" y="1622425"/>
            <a:ext cx="3306900" cy="23094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5" name="Google Shape;1305;p98"/>
          <p:cNvSpPr txBox="1"/>
          <p:nvPr>
            <p:ph idx="3" type="body"/>
          </p:nvPr>
        </p:nvSpPr>
        <p:spPr>
          <a:xfrm>
            <a:off x="8783638" y="5737860"/>
            <a:ext cx="3306900" cy="6567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6" name="Google Shape;1306;p98"/>
          <p:cNvSpPr txBox="1"/>
          <p:nvPr>
            <p:ph idx="4" type="body"/>
          </p:nvPr>
        </p:nvSpPr>
        <p:spPr>
          <a:xfrm>
            <a:off x="8783638" y="4225881"/>
            <a:ext cx="3306900" cy="12147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1_Title and Content_1">
    <p:spTree>
      <p:nvGrpSpPr>
        <p:cNvPr id="98" name="Shape 98"/>
        <p:cNvGrpSpPr/>
        <p:nvPr/>
      </p:nvGrpSpPr>
      <p:grpSpPr>
        <a:xfrm>
          <a:off x="0" y="0"/>
          <a:ext cx="0" cy="0"/>
          <a:chOff x="0" y="0"/>
          <a:chExt cx="0" cy="0"/>
        </a:xfrm>
      </p:grpSpPr>
      <p:sp>
        <p:nvSpPr>
          <p:cNvPr id="99" name="Google Shape;99;p12"/>
          <p:cNvSpPr txBox="1"/>
          <p:nvPr>
            <p:ph idx="1" type="body"/>
          </p:nvPr>
        </p:nvSpPr>
        <p:spPr>
          <a:xfrm>
            <a:off x="994808" y="1334491"/>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 name="Google Shape;100;p12"/>
          <p:cNvSpPr txBox="1"/>
          <p:nvPr>
            <p:ph idx="2" type="body"/>
          </p:nvPr>
        </p:nvSpPr>
        <p:spPr>
          <a:xfrm>
            <a:off x="91432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 name="Google Shape;101;p12"/>
          <p:cNvSpPr txBox="1"/>
          <p:nvPr>
            <p:ph idx="3" type="body"/>
          </p:nvPr>
        </p:nvSpPr>
        <p:spPr>
          <a:xfrm>
            <a:off x="4458284" y="2860693"/>
            <a:ext cx="2514600" cy="1828800"/>
          </a:xfrm>
          <a:prstGeom prst="rect">
            <a:avLst/>
          </a:prstGeom>
          <a:solidFill>
            <a:schemeClr val="lt1"/>
          </a:solid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 name="Google Shape;102;p12"/>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03" name="Google Shape;103;p12"/>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04" name="Google Shape;104;p12"/>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5" name="Google Shape;105;p1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6" name="Google Shape;106;p12"/>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7" name="Google Shape;107;p1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8" name="Google Shape;108;p1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9" name="Google Shape;109;p1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10" name="Google Shape;110;p1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11" name="Google Shape;111;p1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12" name="Google Shape;112;p12"/>
          <p:cNvSpPr txBox="1"/>
          <p:nvPr>
            <p:ph idx="4" type="body"/>
          </p:nvPr>
        </p:nvSpPr>
        <p:spPr>
          <a:xfrm>
            <a:off x="994808" y="4100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 name="Google Shape;113;p12"/>
          <p:cNvSpPr txBox="1"/>
          <p:nvPr>
            <p:ph idx="5" type="body"/>
          </p:nvPr>
        </p:nvSpPr>
        <p:spPr>
          <a:xfrm>
            <a:off x="9143260" y="14080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14" name="Google Shape;114;p12"/>
          <p:cNvPicPr preferRelativeResize="0"/>
          <p:nvPr/>
        </p:nvPicPr>
        <p:blipFill rotWithShape="1">
          <a:blip r:embed="rId6">
            <a:alphaModFix/>
          </a:blip>
          <a:srcRect b="0" l="0" r="0" t="0"/>
          <a:stretch/>
        </p:blipFill>
        <p:spPr>
          <a:xfrm>
            <a:off x="3265450" y="1494950"/>
            <a:ext cx="5661102" cy="4743376"/>
          </a:xfrm>
          <a:prstGeom prst="rect">
            <a:avLst/>
          </a:prstGeom>
          <a:noFill/>
          <a:ln>
            <a:noFill/>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307" name="Shape 1307"/>
        <p:cNvGrpSpPr/>
        <p:nvPr/>
      </p:nvGrpSpPr>
      <p:grpSpPr>
        <a:xfrm>
          <a:off x="0" y="0"/>
          <a:ext cx="0" cy="0"/>
          <a:chOff x="0" y="0"/>
          <a:chExt cx="0" cy="0"/>
        </a:xfrm>
      </p:grpSpPr>
      <p:sp>
        <p:nvSpPr>
          <p:cNvPr id="1308" name="Google Shape;1308;p99"/>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1309" name="Shape 1309"/>
        <p:cNvGrpSpPr/>
        <p:nvPr/>
      </p:nvGrpSpPr>
      <p:grpSpPr>
        <a:xfrm>
          <a:off x="0" y="0"/>
          <a:ext cx="0" cy="0"/>
          <a:chOff x="0" y="0"/>
          <a:chExt cx="0" cy="0"/>
        </a:xfrm>
      </p:grpSpPr>
      <p:sp>
        <p:nvSpPr>
          <p:cNvPr id="1310" name="Google Shape;1310;p100"/>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11" name="Google Shape;1311;p100"/>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12" name="Google Shape;1312;p100"/>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313" name="Google Shape;1313;p100"/>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14" name="Google Shape;1314;p100"/>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315" name="Google Shape;1315;p100"/>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16" name="Google Shape;1316;p100"/>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317" name="Google Shape;1317;p100"/>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1318" name="Google Shape;1318;p100"/>
          <p:cNvSpPr/>
          <p:nvPr>
            <p:ph idx="2" type="pic"/>
          </p:nvPr>
        </p:nvSpPr>
        <p:spPr>
          <a:xfrm>
            <a:off x="8916576" y="1661249"/>
            <a:ext cx="2990100" cy="2715900"/>
          </a:xfrm>
          <a:prstGeom prst="rect">
            <a:avLst/>
          </a:prstGeom>
          <a:noFill/>
          <a:ln>
            <a:noFill/>
          </a:ln>
        </p:spPr>
      </p:sp>
      <p:sp>
        <p:nvSpPr>
          <p:cNvPr id="1319" name="Google Shape;1319;p100"/>
          <p:cNvSpPr txBox="1"/>
          <p:nvPr>
            <p:ph idx="1" type="body"/>
          </p:nvPr>
        </p:nvSpPr>
        <p:spPr>
          <a:xfrm>
            <a:off x="8916576" y="4120489"/>
            <a:ext cx="2990100" cy="1342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0" name="Google Shape;1320;p100"/>
          <p:cNvSpPr txBox="1"/>
          <p:nvPr>
            <p:ph idx="3" type="body"/>
          </p:nvPr>
        </p:nvSpPr>
        <p:spPr>
          <a:xfrm>
            <a:off x="740937" y="1831445"/>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1" name="Google Shape;1321;p100"/>
          <p:cNvSpPr txBox="1"/>
          <p:nvPr>
            <p:ph idx="4" type="body"/>
          </p:nvPr>
        </p:nvSpPr>
        <p:spPr>
          <a:xfrm>
            <a:off x="740937" y="3256853"/>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2" name="Google Shape;1322;p100"/>
          <p:cNvSpPr txBox="1"/>
          <p:nvPr>
            <p:ph idx="5" type="body"/>
          </p:nvPr>
        </p:nvSpPr>
        <p:spPr>
          <a:xfrm>
            <a:off x="740937" y="4726515"/>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323" name="Shape 1323"/>
        <p:cNvGrpSpPr/>
        <p:nvPr/>
      </p:nvGrpSpPr>
      <p:grpSpPr>
        <a:xfrm>
          <a:off x="0" y="0"/>
          <a:ext cx="0" cy="0"/>
          <a:chOff x="0" y="0"/>
          <a:chExt cx="0" cy="0"/>
        </a:xfrm>
      </p:grpSpPr>
      <p:sp>
        <p:nvSpPr>
          <p:cNvPr id="1324" name="Google Shape;1324;p101"/>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25" name="Google Shape;1325;p101"/>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26" name="Google Shape;1326;p101"/>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27" name="Google Shape;1327;p101"/>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328" name="Google Shape;1328;p101"/>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329" name="Google Shape;1329;p101"/>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30" name="Google Shape;1330;p101"/>
          <p:cNvPicPr preferRelativeResize="0"/>
          <p:nvPr/>
        </p:nvPicPr>
        <p:blipFill rotWithShape="1">
          <a:blip r:embed="rId4">
            <a:alphaModFix/>
          </a:blip>
          <a:srcRect b="0" l="0" r="0" t="0"/>
          <a:stretch/>
        </p:blipFill>
        <p:spPr>
          <a:xfrm>
            <a:off x="190275" y="6251086"/>
            <a:ext cx="309931" cy="493980"/>
          </a:xfrm>
          <a:prstGeom prst="rect">
            <a:avLst/>
          </a:prstGeom>
          <a:noFill/>
          <a:ln>
            <a:noFill/>
          </a:ln>
        </p:spPr>
      </p:pic>
      <p:pic>
        <p:nvPicPr>
          <p:cNvPr id="1331" name="Google Shape;1331;p101"/>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332" name="Google Shape;1332;p101"/>
          <p:cNvSpPr/>
          <p:nvPr>
            <p:ph idx="2" type="pic"/>
          </p:nvPr>
        </p:nvSpPr>
        <p:spPr>
          <a:xfrm>
            <a:off x="9093038" y="1058781"/>
            <a:ext cx="2715900" cy="2715900"/>
          </a:xfrm>
          <a:prstGeom prst="rect">
            <a:avLst/>
          </a:prstGeom>
          <a:noFill/>
          <a:ln>
            <a:noFill/>
          </a:ln>
        </p:spPr>
      </p:sp>
      <p:sp>
        <p:nvSpPr>
          <p:cNvPr id="1333" name="Google Shape;1333;p101"/>
          <p:cNvSpPr txBox="1"/>
          <p:nvPr>
            <p:ph idx="1" type="body"/>
          </p:nvPr>
        </p:nvSpPr>
        <p:spPr>
          <a:xfrm>
            <a:off x="1660584" y="1489802"/>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4" name="Google Shape;1334;p101"/>
          <p:cNvSpPr txBox="1"/>
          <p:nvPr>
            <p:ph idx="3" type="body"/>
          </p:nvPr>
        </p:nvSpPr>
        <p:spPr>
          <a:xfrm>
            <a:off x="1660584" y="3034440"/>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5" name="Google Shape;1335;p101"/>
          <p:cNvSpPr txBox="1"/>
          <p:nvPr>
            <p:ph idx="4" type="body"/>
          </p:nvPr>
        </p:nvSpPr>
        <p:spPr>
          <a:xfrm>
            <a:off x="1660585" y="4620141"/>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6" name="Google Shape;1336;p101"/>
          <p:cNvSpPr txBox="1"/>
          <p:nvPr>
            <p:ph idx="5" type="body"/>
          </p:nvPr>
        </p:nvSpPr>
        <p:spPr>
          <a:xfrm>
            <a:off x="698499" y="148979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7" name="Google Shape;1337;p101"/>
          <p:cNvSpPr txBox="1"/>
          <p:nvPr>
            <p:ph idx="6" type="body"/>
          </p:nvPr>
        </p:nvSpPr>
        <p:spPr>
          <a:xfrm>
            <a:off x="698499" y="462013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8" name="Google Shape;1338;p101"/>
          <p:cNvSpPr txBox="1"/>
          <p:nvPr>
            <p:ph idx="7" type="body"/>
          </p:nvPr>
        </p:nvSpPr>
        <p:spPr>
          <a:xfrm>
            <a:off x="698499" y="305496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9" name="Google Shape;1339;p101"/>
          <p:cNvSpPr/>
          <p:nvPr>
            <p:ph idx="8" type="pic"/>
          </p:nvPr>
        </p:nvSpPr>
        <p:spPr>
          <a:xfrm>
            <a:off x="8788240" y="3300664"/>
            <a:ext cx="3346800" cy="3154800"/>
          </a:xfrm>
          <a:prstGeom prst="rect">
            <a:avLst/>
          </a:prstGeom>
          <a:noFill/>
          <a:ln>
            <a:noFill/>
          </a:ln>
        </p:spPr>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1340" name="Shape 1340"/>
        <p:cNvGrpSpPr/>
        <p:nvPr/>
      </p:nvGrpSpPr>
      <p:grpSpPr>
        <a:xfrm>
          <a:off x="0" y="0"/>
          <a:ext cx="0" cy="0"/>
          <a:chOff x="0" y="0"/>
          <a:chExt cx="0" cy="0"/>
        </a:xfrm>
      </p:grpSpPr>
      <p:sp>
        <p:nvSpPr>
          <p:cNvPr id="1341" name="Google Shape;1341;p102"/>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2" name="Google Shape;1342;p102"/>
          <p:cNvSpPr/>
          <p:nvPr>
            <p:ph idx="2" type="pic"/>
          </p:nvPr>
        </p:nvSpPr>
        <p:spPr>
          <a:xfrm>
            <a:off x="9510134" y="1431036"/>
            <a:ext cx="1965900" cy="3996000"/>
          </a:xfrm>
          <a:prstGeom prst="rect">
            <a:avLst/>
          </a:prstGeom>
          <a:noFill/>
          <a:ln>
            <a:noFill/>
          </a:ln>
        </p:spPr>
      </p:sp>
      <p:cxnSp>
        <p:nvCxnSpPr>
          <p:cNvPr id="1343" name="Google Shape;1343;p102"/>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44" name="Google Shape;1344;p102"/>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45" name="Google Shape;1345;p102"/>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346" name="Google Shape;1346;p102"/>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347" name="Google Shape;1347;p102"/>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48" name="Google Shape;1348;p102"/>
          <p:cNvPicPr preferRelativeResize="0"/>
          <p:nvPr/>
        </p:nvPicPr>
        <p:blipFill rotWithShape="1">
          <a:blip r:embed="rId4">
            <a:alphaModFix/>
          </a:blip>
          <a:srcRect b="0" l="0" r="0" t="0"/>
          <a:stretch/>
        </p:blipFill>
        <p:spPr>
          <a:xfrm>
            <a:off x="190275" y="6251086"/>
            <a:ext cx="309931" cy="493980"/>
          </a:xfrm>
          <a:prstGeom prst="rect">
            <a:avLst/>
          </a:prstGeom>
          <a:noFill/>
          <a:ln>
            <a:noFill/>
          </a:ln>
        </p:spPr>
      </p:pic>
      <p:pic>
        <p:nvPicPr>
          <p:cNvPr id="1349" name="Google Shape;1349;p102"/>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350" name="Google Shape;1350;p102"/>
          <p:cNvSpPr txBox="1"/>
          <p:nvPr>
            <p:ph idx="1" type="body"/>
          </p:nvPr>
        </p:nvSpPr>
        <p:spPr>
          <a:xfrm>
            <a:off x="1660583" y="1489802"/>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1" name="Google Shape;1351;p102"/>
          <p:cNvSpPr txBox="1"/>
          <p:nvPr>
            <p:ph idx="3" type="body"/>
          </p:nvPr>
        </p:nvSpPr>
        <p:spPr>
          <a:xfrm>
            <a:off x="1660584" y="2653440"/>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2" name="Google Shape;1352;p102"/>
          <p:cNvSpPr txBox="1"/>
          <p:nvPr>
            <p:ph idx="4" type="body"/>
          </p:nvPr>
        </p:nvSpPr>
        <p:spPr>
          <a:xfrm>
            <a:off x="1660583" y="3817079"/>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3" name="Google Shape;1353;p102"/>
          <p:cNvSpPr txBox="1"/>
          <p:nvPr>
            <p:ph idx="5" type="body"/>
          </p:nvPr>
        </p:nvSpPr>
        <p:spPr>
          <a:xfrm>
            <a:off x="1660583" y="5006628"/>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4" name="Google Shape;1354;p102"/>
          <p:cNvSpPr txBox="1"/>
          <p:nvPr>
            <p:ph idx="6" type="body"/>
          </p:nvPr>
        </p:nvSpPr>
        <p:spPr>
          <a:xfrm>
            <a:off x="691245" y="1502511"/>
            <a:ext cx="795600" cy="1041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5" name="Google Shape;1355;p102"/>
          <p:cNvSpPr txBox="1"/>
          <p:nvPr>
            <p:ph idx="7" type="body"/>
          </p:nvPr>
        </p:nvSpPr>
        <p:spPr>
          <a:xfrm>
            <a:off x="693291" y="2653441"/>
            <a:ext cx="7935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6" name="Google Shape;1356;p102"/>
          <p:cNvSpPr txBox="1"/>
          <p:nvPr>
            <p:ph idx="8" type="body"/>
          </p:nvPr>
        </p:nvSpPr>
        <p:spPr>
          <a:xfrm>
            <a:off x="691246" y="3817079"/>
            <a:ext cx="795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7" name="Google Shape;1357;p102"/>
          <p:cNvSpPr txBox="1"/>
          <p:nvPr>
            <p:ph idx="9" type="body"/>
          </p:nvPr>
        </p:nvSpPr>
        <p:spPr>
          <a:xfrm>
            <a:off x="691245" y="5006628"/>
            <a:ext cx="795600" cy="1041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6.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theme" Target="../theme/theme9.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25.xml"/><Relationship Id="rId11" Type="http://schemas.openxmlformats.org/officeDocument/2006/relationships/slideLayout" Target="../slideLayouts/slideLayout16.xml"/><Relationship Id="rId10" Type="http://schemas.openxmlformats.org/officeDocument/2006/relationships/slideLayout" Target="../slideLayouts/slideLayout15.xml"/><Relationship Id="rId21" Type="http://schemas.openxmlformats.org/officeDocument/2006/relationships/theme" Target="../theme/theme4.xml"/><Relationship Id="rId13" Type="http://schemas.openxmlformats.org/officeDocument/2006/relationships/slideLayout" Target="../slideLayouts/slideLayout18.xml"/><Relationship Id="rId12" Type="http://schemas.openxmlformats.org/officeDocument/2006/relationships/slideLayout" Target="../slideLayouts/slideLayout17.xml"/><Relationship Id="rId1" Type="http://schemas.openxmlformats.org/officeDocument/2006/relationships/image" Target="../media/image2.png"/><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9" Type="http://schemas.openxmlformats.org/officeDocument/2006/relationships/slideLayout" Target="../slideLayouts/slideLayout14.xml"/><Relationship Id="rId15" Type="http://schemas.openxmlformats.org/officeDocument/2006/relationships/slideLayout" Target="../slideLayouts/slideLayout20.xml"/><Relationship Id="rId14" Type="http://schemas.openxmlformats.org/officeDocument/2006/relationships/slideLayout" Target="../slideLayouts/slideLayout19.xml"/><Relationship Id="rId17" Type="http://schemas.openxmlformats.org/officeDocument/2006/relationships/slideLayout" Target="../slideLayouts/slideLayout22.xml"/><Relationship Id="rId16" Type="http://schemas.openxmlformats.org/officeDocument/2006/relationships/slideLayout" Target="../slideLayouts/slideLayout21.xml"/><Relationship Id="rId5" Type="http://schemas.openxmlformats.org/officeDocument/2006/relationships/slideLayout" Target="../slideLayouts/slideLayout10.xml"/><Relationship Id="rId19" Type="http://schemas.openxmlformats.org/officeDocument/2006/relationships/slideLayout" Target="../slideLayouts/slideLayout24.xml"/><Relationship Id="rId6" Type="http://schemas.openxmlformats.org/officeDocument/2006/relationships/slideLayout" Target="../slideLayouts/slideLayout11.xml"/><Relationship Id="rId18" Type="http://schemas.openxmlformats.org/officeDocument/2006/relationships/slideLayout" Target="../slideLayouts/slideLayout23.xml"/><Relationship Id="rId7" Type="http://schemas.openxmlformats.org/officeDocument/2006/relationships/slideLayout" Target="../slideLayouts/slideLayout12.xml"/><Relationship Id="rId8"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theme" Target="../theme/theme1.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2.xml"/><Relationship Id="rId10" Type="http://schemas.openxmlformats.org/officeDocument/2006/relationships/slideLayout" Target="../slideLayouts/slideLayout41.xml"/><Relationship Id="rId13" Type="http://schemas.openxmlformats.org/officeDocument/2006/relationships/slideLayout" Target="../slideLayouts/slideLayout44.xml"/><Relationship Id="rId12" Type="http://schemas.openxmlformats.org/officeDocument/2006/relationships/slideLayout" Target="../slideLayouts/slideLayout43.xml"/><Relationship Id="rId1" Type="http://schemas.openxmlformats.org/officeDocument/2006/relationships/image" Target="../media/image2.png"/><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5" Type="http://schemas.openxmlformats.org/officeDocument/2006/relationships/theme" Target="../theme/theme10.xml"/><Relationship Id="rId14" Type="http://schemas.openxmlformats.org/officeDocument/2006/relationships/slideLayout" Target="../slideLayouts/slideLayout45.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11" Type="http://schemas.openxmlformats.org/officeDocument/2006/relationships/theme" Target="../theme/theme7.xml"/><Relationship Id="rId10" Type="http://schemas.openxmlformats.org/officeDocument/2006/relationships/slideLayout" Target="../slideLayouts/slideLayout54.xml"/><Relationship Id="rId1" Type="http://schemas.openxmlformats.org/officeDocument/2006/relationships/image" Target="../media/image2.png"/><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9" Type="http://schemas.openxmlformats.org/officeDocument/2006/relationships/slideLayout" Target="../slideLayouts/slideLayout53.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s>
</file>

<file path=ppt/slideMasters/_rels/slideMaster7.xml.rels><?xml version="1.0" encoding="UTF-8" standalone="yes"?><Relationships xmlns="http://schemas.openxmlformats.org/package/2006/relationships"><Relationship Id="rId20" Type="http://schemas.openxmlformats.org/officeDocument/2006/relationships/slideLayout" Target="../slideLayouts/slideLayout73.xml"/><Relationship Id="rId11" Type="http://schemas.openxmlformats.org/officeDocument/2006/relationships/slideLayout" Target="../slideLayouts/slideLayout64.xml"/><Relationship Id="rId10" Type="http://schemas.openxmlformats.org/officeDocument/2006/relationships/slideLayout" Target="../slideLayouts/slideLayout63.xml"/><Relationship Id="rId21" Type="http://schemas.openxmlformats.org/officeDocument/2006/relationships/theme" Target="../theme/theme3.xml"/><Relationship Id="rId13" Type="http://schemas.openxmlformats.org/officeDocument/2006/relationships/slideLayout" Target="../slideLayouts/slideLayout66.xml"/><Relationship Id="rId12" Type="http://schemas.openxmlformats.org/officeDocument/2006/relationships/slideLayout" Target="../slideLayouts/slideLayout65.xml"/><Relationship Id="rId1" Type="http://schemas.openxmlformats.org/officeDocument/2006/relationships/image" Target="../media/image2.png"/><Relationship Id="rId2" Type="http://schemas.openxmlformats.org/officeDocument/2006/relationships/slideLayout" Target="../slideLayouts/slideLayout55.xml"/><Relationship Id="rId3" Type="http://schemas.openxmlformats.org/officeDocument/2006/relationships/slideLayout" Target="../slideLayouts/slideLayout56.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5" Type="http://schemas.openxmlformats.org/officeDocument/2006/relationships/slideLayout" Target="../slideLayouts/slideLayout68.xml"/><Relationship Id="rId14" Type="http://schemas.openxmlformats.org/officeDocument/2006/relationships/slideLayout" Target="../slideLayouts/slideLayout67.xml"/><Relationship Id="rId17" Type="http://schemas.openxmlformats.org/officeDocument/2006/relationships/slideLayout" Target="../slideLayouts/slideLayout70.xml"/><Relationship Id="rId16" Type="http://schemas.openxmlformats.org/officeDocument/2006/relationships/slideLayout" Target="../slideLayouts/slideLayout69.xml"/><Relationship Id="rId5" Type="http://schemas.openxmlformats.org/officeDocument/2006/relationships/slideLayout" Target="../slideLayouts/slideLayout58.xml"/><Relationship Id="rId19" Type="http://schemas.openxmlformats.org/officeDocument/2006/relationships/slideLayout" Target="../slideLayouts/slideLayout72.xml"/><Relationship Id="rId6" Type="http://schemas.openxmlformats.org/officeDocument/2006/relationships/slideLayout" Target="../slideLayouts/slideLayout59.xml"/><Relationship Id="rId18" Type="http://schemas.openxmlformats.org/officeDocument/2006/relationships/slideLayout" Target="../slideLayouts/slideLayout71.xml"/><Relationship Id="rId7" Type="http://schemas.openxmlformats.org/officeDocument/2006/relationships/slideLayout" Target="../slideLayouts/slideLayout60.xml"/><Relationship Id="rId8" Type="http://schemas.openxmlformats.org/officeDocument/2006/relationships/slideLayout" Target="../slideLayouts/slideLayout61.xml"/></Relationships>
</file>

<file path=ppt/slideMasters/_rels/slideMaster8.xml.rels><?xml version="1.0" encoding="UTF-8" standalone="yes"?><Relationships xmlns="http://schemas.openxmlformats.org/package/2006/relationships"><Relationship Id="rId10" Type="http://schemas.openxmlformats.org/officeDocument/2006/relationships/theme" Target="../theme/theme5.xml"/><Relationship Id="rId1" Type="http://schemas.openxmlformats.org/officeDocument/2006/relationships/image" Target="../media/image2.png"/><Relationship Id="rId2" Type="http://schemas.openxmlformats.org/officeDocument/2006/relationships/slideLayout" Target="../slideLayouts/slideLayout74.xml"/><Relationship Id="rId3" Type="http://schemas.openxmlformats.org/officeDocument/2006/relationships/slideLayout" Target="../slideLayouts/slideLayout75.xml"/><Relationship Id="rId4" Type="http://schemas.openxmlformats.org/officeDocument/2006/relationships/slideLayout" Target="../slideLayouts/slideLayout76.xml"/><Relationship Id="rId9" Type="http://schemas.openxmlformats.org/officeDocument/2006/relationships/slideLayout" Target="../slideLayouts/slideLayout81.xml"/><Relationship Id="rId5" Type="http://schemas.openxmlformats.org/officeDocument/2006/relationships/slideLayout" Target="../slideLayouts/slideLayout77.xml"/><Relationship Id="rId6" Type="http://schemas.openxmlformats.org/officeDocument/2006/relationships/slideLayout" Target="../slideLayouts/slideLayout78.xml"/><Relationship Id="rId7" Type="http://schemas.openxmlformats.org/officeDocument/2006/relationships/slideLayout" Target="../slideLayouts/slideLayout79.xml"/><Relationship Id="rId8" Type="http://schemas.openxmlformats.org/officeDocument/2006/relationships/slideLayout" Target="../slideLayouts/slideLayout80.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1.xml"/><Relationship Id="rId10" Type="http://schemas.openxmlformats.org/officeDocument/2006/relationships/slideLayout" Target="../slideLayouts/slideLayout90.xml"/><Relationship Id="rId13" Type="http://schemas.openxmlformats.org/officeDocument/2006/relationships/slideLayout" Target="../slideLayouts/slideLayout93.xml"/><Relationship Id="rId12" Type="http://schemas.openxmlformats.org/officeDocument/2006/relationships/slideLayout" Target="../slideLayouts/slideLayout92.xml"/><Relationship Id="rId1" Type="http://schemas.openxmlformats.org/officeDocument/2006/relationships/image" Target="../media/image2.png"/><Relationship Id="rId2" Type="http://schemas.openxmlformats.org/officeDocument/2006/relationships/slideLayout" Target="../slideLayouts/slideLayout82.xml"/><Relationship Id="rId3" Type="http://schemas.openxmlformats.org/officeDocument/2006/relationships/slideLayout" Target="../slideLayouts/slideLayout83.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theme" Target="../theme/theme2.xml"/><Relationship Id="rId5" Type="http://schemas.openxmlformats.org/officeDocument/2006/relationships/slideLayout" Target="../slideLayouts/slideLayout85.xml"/><Relationship Id="rId6" Type="http://schemas.openxmlformats.org/officeDocument/2006/relationships/slideLayout" Target="../slideLayouts/slideLayout86.xml"/><Relationship Id="rId7" Type="http://schemas.openxmlformats.org/officeDocument/2006/relationships/slideLayout" Target="../slideLayouts/slideLayout87.xml"/><Relationship Id="rId8"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12400" y="-11050"/>
            <a:ext cx="12204300" cy="1355100"/>
          </a:xfrm>
          <a:prstGeom prst="rect">
            <a:avLst/>
          </a:prstGeom>
          <a:solidFill>
            <a:srgbClr val="006FB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 name="Shape 14"/>
        <p:cNvGrpSpPr/>
        <p:nvPr/>
      </p:nvGrpSpPr>
      <p:grpSpPr>
        <a:xfrm>
          <a:off x="0" y="0"/>
          <a:ext cx="0" cy="0"/>
          <a:chOff x="0" y="0"/>
          <a:chExt cx="0" cy="0"/>
        </a:xfrm>
      </p:grpSpPr>
      <p:grpSp>
        <p:nvGrpSpPr>
          <p:cNvPr id="15" name="Google Shape;15;p3"/>
          <p:cNvGrpSpPr/>
          <p:nvPr/>
        </p:nvGrpSpPr>
        <p:grpSpPr>
          <a:xfrm>
            <a:off x="0" y="5607273"/>
            <a:ext cx="12214159" cy="1252536"/>
            <a:chOff x="-33239" y="5603791"/>
            <a:chExt cx="9160619" cy="1252536"/>
          </a:xfrm>
        </p:grpSpPr>
        <p:sp>
          <p:nvSpPr>
            <p:cNvPr id="16" name="Google Shape;16;p3"/>
            <p:cNvSpPr/>
            <p:nvPr/>
          </p:nvSpPr>
          <p:spPr>
            <a:xfrm>
              <a:off x="-29914" y="5611028"/>
              <a:ext cx="9157294" cy="1245299"/>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17" name="Google Shape;17;p3"/>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18" name="Google Shape;18;p3"/>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 name="Shape 64"/>
        <p:cNvGrpSpPr/>
        <p:nvPr/>
      </p:nvGrpSpPr>
      <p:grpSpPr>
        <a:xfrm>
          <a:off x="0" y="0"/>
          <a:ext cx="0" cy="0"/>
          <a:chOff x="0" y="0"/>
          <a:chExt cx="0" cy="0"/>
        </a:xfrm>
      </p:grpSpPr>
      <p:sp>
        <p:nvSpPr>
          <p:cNvPr id="65" name="Google Shape;65;p9"/>
          <p:cNvSpPr/>
          <p:nvPr/>
        </p:nvSpPr>
        <p:spPr>
          <a:xfrm>
            <a:off x="0" y="-11086"/>
            <a:ext cx="12192000" cy="12732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66" name="Google Shape;66;p9"/>
          <p:cNvCxnSpPr/>
          <p:nvPr/>
        </p:nvCxnSpPr>
        <p:spPr>
          <a:xfrm>
            <a:off x="-4671" y="1260844"/>
            <a:ext cx="12192000" cy="0"/>
          </a:xfrm>
          <a:prstGeom prst="straightConnector1">
            <a:avLst/>
          </a:prstGeom>
          <a:solidFill>
            <a:srgbClr val="D7E8AF"/>
          </a:solidFill>
          <a:ln cap="flat" cmpd="sng" w="76200">
            <a:solidFill>
              <a:srgbClr val="96C93E"/>
            </a:solidFill>
            <a:prstDash val="solid"/>
            <a:miter lim="800000"/>
            <a:headEnd len="sm" w="sm" type="none"/>
            <a:tailEnd len="sm" w="sm" type="none"/>
          </a:ln>
        </p:spPr>
      </p:cxnSp>
      <p:sp>
        <p:nvSpPr>
          <p:cNvPr id="67" name="Google Shape;67;p9"/>
          <p:cNvSpPr txBox="1"/>
          <p:nvPr/>
        </p:nvSpPr>
        <p:spPr>
          <a:xfrm>
            <a:off x="0" y="1"/>
            <a:ext cx="12192000" cy="1257300"/>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68" name="Google Shape;68;p9"/>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8" name="Shape 368"/>
        <p:cNvGrpSpPr/>
        <p:nvPr/>
      </p:nvGrpSpPr>
      <p:grpSpPr>
        <a:xfrm>
          <a:off x="0" y="0"/>
          <a:ext cx="0" cy="0"/>
          <a:chOff x="0" y="0"/>
          <a:chExt cx="0" cy="0"/>
        </a:xfrm>
      </p:grpSpPr>
      <p:sp>
        <p:nvSpPr>
          <p:cNvPr id="369" name="Google Shape;369;p29"/>
          <p:cNvSpPr/>
          <p:nvPr/>
        </p:nvSpPr>
        <p:spPr>
          <a:xfrm>
            <a:off x="0" y="-11086"/>
            <a:ext cx="12192000" cy="1273200"/>
          </a:xfrm>
          <a:prstGeom prst="rect">
            <a:avLst/>
          </a:prstGeom>
          <a:solidFill>
            <a:srgbClr val="A2DE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370" name="Google Shape;370;p29"/>
          <p:cNvCxnSpPr/>
          <p:nvPr/>
        </p:nvCxnSpPr>
        <p:spPr>
          <a:xfrm>
            <a:off x="-4671" y="1260844"/>
            <a:ext cx="12192000" cy="0"/>
          </a:xfrm>
          <a:prstGeom prst="straightConnector1">
            <a:avLst/>
          </a:prstGeom>
          <a:solidFill>
            <a:srgbClr val="D7E8AF"/>
          </a:solidFill>
          <a:ln cap="flat" cmpd="sng" w="76200">
            <a:solidFill>
              <a:srgbClr val="006FB6"/>
            </a:solidFill>
            <a:prstDash val="solid"/>
            <a:miter lim="800000"/>
            <a:headEnd len="sm" w="sm" type="none"/>
            <a:tailEnd len="sm" w="sm" type="none"/>
          </a:ln>
        </p:spPr>
      </p:cxnSp>
      <p:pic>
        <p:nvPicPr>
          <p:cNvPr id="371" name="Google Shape;371;p29"/>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3" r:id="rId2"/>
    <p:sldLayoutId id="2147483674" r:id="rId3"/>
    <p:sldLayoutId id="2147483675" r:id="rId4"/>
    <p:sldLayoutId id="2147483676" r:id="rId5"/>
    <p:sldLayoutId id="2147483677" r:id="rId6"/>
    <p:sldLayoutId id="2147483678" r:id="rId7"/>
    <p:sldLayoutId id="2147483679"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91" name="Shape 491"/>
        <p:cNvGrpSpPr/>
        <p:nvPr/>
      </p:nvGrpSpPr>
      <p:grpSpPr>
        <a:xfrm>
          <a:off x="0" y="0"/>
          <a:ext cx="0" cy="0"/>
          <a:chOff x="0" y="0"/>
          <a:chExt cx="0" cy="0"/>
        </a:xfrm>
      </p:grpSpPr>
      <p:sp>
        <p:nvSpPr>
          <p:cNvPr id="492" name="Google Shape;492;p37"/>
          <p:cNvSpPr/>
          <p:nvPr/>
        </p:nvSpPr>
        <p:spPr>
          <a:xfrm>
            <a:off x="8655315" y="1"/>
            <a:ext cx="3536684"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493" name="Google Shape;493;p37"/>
          <p:cNvCxnSpPr/>
          <p:nvPr/>
        </p:nvCxnSpPr>
        <p:spPr>
          <a:xfrm>
            <a:off x="8646698" y="0"/>
            <a:ext cx="0" cy="6858000"/>
          </a:xfrm>
          <a:prstGeom prst="straightConnector1">
            <a:avLst/>
          </a:prstGeom>
          <a:noFill/>
          <a:ln cap="flat" cmpd="sng" w="88900">
            <a:solidFill>
              <a:srgbClr val="96C93F"/>
            </a:solidFill>
            <a:prstDash val="solid"/>
            <a:miter lim="800000"/>
            <a:headEnd len="sm" w="sm" type="none"/>
            <a:tailEnd len="sm" w="sm" type="none"/>
          </a:ln>
        </p:spPr>
      </p:cxnSp>
      <p:sp>
        <p:nvSpPr>
          <p:cNvPr id="494" name="Google Shape;494;p37"/>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95" name="Google Shape;495;p37"/>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66" name="Shape 666"/>
        <p:cNvGrpSpPr/>
        <p:nvPr/>
      </p:nvGrpSpPr>
      <p:grpSpPr>
        <a:xfrm>
          <a:off x="0" y="0"/>
          <a:ext cx="0" cy="0"/>
          <a:chOff x="0" y="0"/>
          <a:chExt cx="0" cy="0"/>
        </a:xfrm>
      </p:grpSpPr>
      <p:sp>
        <p:nvSpPr>
          <p:cNvPr id="667" name="Google Shape;667;p51"/>
          <p:cNvSpPr/>
          <p:nvPr/>
        </p:nvSpPr>
        <p:spPr>
          <a:xfrm>
            <a:off x="0" y="0"/>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668" name="Google Shape;668;p51"/>
          <p:cNvCxnSpPr/>
          <p:nvPr/>
        </p:nvCxnSpPr>
        <p:spPr>
          <a:xfrm>
            <a:off x="3536684" y="0"/>
            <a:ext cx="0" cy="6858000"/>
          </a:xfrm>
          <a:prstGeom prst="straightConnector1">
            <a:avLst/>
          </a:prstGeom>
          <a:noFill/>
          <a:ln cap="flat" cmpd="sng" w="88900">
            <a:solidFill>
              <a:srgbClr val="96C93F"/>
            </a:solidFill>
            <a:prstDash val="solid"/>
            <a:miter lim="800000"/>
            <a:headEnd len="sm" w="sm" type="none"/>
            <a:tailEnd len="sm" w="sm" type="none"/>
          </a:ln>
        </p:spPr>
      </p:cxnSp>
      <p:pic>
        <p:nvPicPr>
          <p:cNvPr id="669" name="Google Shape;669;p51"/>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
        <p:nvSpPr>
          <p:cNvPr id="670" name="Google Shape;670;p51"/>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4200"/>
              <a:buFont typeface="Calibri"/>
              <a:buNone/>
              <a:defRPr b="1" i="0" sz="42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86" name="Shape 786"/>
        <p:cNvGrpSpPr/>
        <p:nvPr/>
      </p:nvGrpSpPr>
      <p:grpSpPr>
        <a:xfrm>
          <a:off x="0" y="0"/>
          <a:ext cx="0" cy="0"/>
          <a:chOff x="0" y="0"/>
          <a:chExt cx="0" cy="0"/>
        </a:xfrm>
      </p:grpSpPr>
      <p:sp>
        <p:nvSpPr>
          <p:cNvPr id="787" name="Google Shape;787;p61"/>
          <p:cNvSpPr/>
          <p:nvPr/>
        </p:nvSpPr>
        <p:spPr>
          <a:xfrm>
            <a:off x="0" y="-11086"/>
            <a:ext cx="12192000" cy="1273233"/>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788" name="Google Shape;788;p61"/>
          <p:cNvCxnSpPr/>
          <p:nvPr/>
        </p:nvCxnSpPr>
        <p:spPr>
          <a:xfrm>
            <a:off x="-4671" y="1260844"/>
            <a:ext cx="12192000" cy="0"/>
          </a:xfrm>
          <a:prstGeom prst="straightConnector1">
            <a:avLst/>
          </a:prstGeom>
          <a:solidFill>
            <a:srgbClr val="D7E8AF"/>
          </a:solidFill>
          <a:ln cap="flat" cmpd="sng" w="76200">
            <a:solidFill>
              <a:srgbClr val="96C93E"/>
            </a:solidFill>
            <a:prstDash val="solid"/>
            <a:miter lim="800000"/>
            <a:headEnd len="sm" w="sm" type="none"/>
            <a:tailEnd len="sm" w="sm" type="none"/>
          </a:ln>
        </p:spPr>
      </p:cxnSp>
      <p:sp>
        <p:nvSpPr>
          <p:cNvPr id="789" name="Google Shape;789;p61"/>
          <p:cNvSpPr txBox="1"/>
          <p:nvPr/>
        </p:nvSpPr>
        <p:spPr>
          <a:xfrm>
            <a:off x="0" y="1"/>
            <a:ext cx="12192000" cy="1257405"/>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790" name="Google Shape;790;p61"/>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94" name="Shape 1094"/>
        <p:cNvGrpSpPr/>
        <p:nvPr/>
      </p:nvGrpSpPr>
      <p:grpSpPr>
        <a:xfrm>
          <a:off x="0" y="0"/>
          <a:ext cx="0" cy="0"/>
          <a:chOff x="0" y="0"/>
          <a:chExt cx="0" cy="0"/>
        </a:xfrm>
      </p:grpSpPr>
      <p:sp>
        <p:nvSpPr>
          <p:cNvPr id="1095" name="Google Shape;1095;p81"/>
          <p:cNvSpPr/>
          <p:nvPr/>
        </p:nvSpPr>
        <p:spPr>
          <a:xfrm>
            <a:off x="0" y="0"/>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1096" name="Google Shape;1096;p81"/>
          <p:cNvCxnSpPr/>
          <p:nvPr/>
        </p:nvCxnSpPr>
        <p:spPr>
          <a:xfrm>
            <a:off x="3536684" y="0"/>
            <a:ext cx="0" cy="6858000"/>
          </a:xfrm>
          <a:prstGeom prst="straightConnector1">
            <a:avLst/>
          </a:prstGeom>
          <a:noFill/>
          <a:ln cap="flat" cmpd="sng" w="88900">
            <a:solidFill>
              <a:srgbClr val="96C93F"/>
            </a:solidFill>
            <a:prstDash val="solid"/>
            <a:miter lim="800000"/>
            <a:headEnd len="sm" w="sm" type="none"/>
            <a:tailEnd len="sm" w="sm" type="none"/>
          </a:ln>
        </p:spPr>
      </p:cxnSp>
      <p:pic>
        <p:nvPicPr>
          <p:cNvPr id="1097" name="Google Shape;1097;p81"/>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
        <p:nvSpPr>
          <p:cNvPr id="1098" name="Google Shape;1098;p81"/>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4200"/>
              <a:buFont typeface="Calibri"/>
              <a:buNone/>
              <a:defRPr b="1" i="0" sz="42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96" name="Shape 1196"/>
        <p:cNvGrpSpPr/>
        <p:nvPr/>
      </p:nvGrpSpPr>
      <p:grpSpPr>
        <a:xfrm>
          <a:off x="0" y="0"/>
          <a:ext cx="0" cy="0"/>
          <a:chOff x="0" y="0"/>
          <a:chExt cx="0" cy="0"/>
        </a:xfrm>
      </p:grpSpPr>
      <p:sp>
        <p:nvSpPr>
          <p:cNvPr id="1197" name="Google Shape;1197;p90"/>
          <p:cNvSpPr/>
          <p:nvPr/>
        </p:nvSpPr>
        <p:spPr>
          <a:xfrm>
            <a:off x="8655315" y="1"/>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1198" name="Google Shape;1198;p90"/>
          <p:cNvCxnSpPr/>
          <p:nvPr/>
        </p:nvCxnSpPr>
        <p:spPr>
          <a:xfrm>
            <a:off x="8646698" y="0"/>
            <a:ext cx="0" cy="6858000"/>
          </a:xfrm>
          <a:prstGeom prst="straightConnector1">
            <a:avLst/>
          </a:prstGeom>
          <a:noFill/>
          <a:ln cap="flat" cmpd="sng" w="88900">
            <a:solidFill>
              <a:srgbClr val="96C93F"/>
            </a:solidFill>
            <a:prstDash val="solid"/>
            <a:miter lim="800000"/>
            <a:headEnd len="sm" w="sm" type="none"/>
            <a:tailEnd len="sm" w="sm" type="none"/>
          </a:ln>
        </p:spPr>
      </p:cxnSp>
      <p:sp>
        <p:nvSpPr>
          <p:cNvPr id="1199" name="Google Shape;1199;p90"/>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200" name="Google Shape;1200;p90"/>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10.xml"/><Relationship Id="rId3" Type="http://schemas.openxmlformats.org/officeDocument/2006/relationships/image" Target="../media/image2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11.xml"/><Relationship Id="rId3" Type="http://schemas.openxmlformats.org/officeDocument/2006/relationships/image" Target="../media/image2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12.xml"/><Relationship Id="rId3" Type="http://schemas.openxmlformats.org/officeDocument/2006/relationships/hyperlink" Target="https://youtu.be/2a5BdQr2O2Q" TargetMode="External"/><Relationship Id="rId4" Type="http://schemas.openxmlformats.org/officeDocument/2006/relationships/hyperlink" Target="https://youtu.be/p22hlxCoaEk" TargetMode="External"/><Relationship Id="rId5" Type="http://schemas.openxmlformats.org/officeDocument/2006/relationships/hyperlink" Target="https://youtu.be/p22hlxCoaEk"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4.xml"/><Relationship Id="rId3" Type="http://schemas.openxmlformats.org/officeDocument/2006/relationships/image" Target="../media/image5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5.xml"/><Relationship Id="rId3" Type="http://schemas.openxmlformats.org/officeDocument/2006/relationships/image" Target="../media/image5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6.xml"/><Relationship Id="rId3" Type="http://schemas.openxmlformats.org/officeDocument/2006/relationships/image" Target="../media/image55.pn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17.xml"/><Relationship Id="rId3" Type="http://schemas.openxmlformats.org/officeDocument/2006/relationships/image" Target="../media/image5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18.xml"/><Relationship Id="rId3" Type="http://schemas.openxmlformats.org/officeDocument/2006/relationships/image" Target="../media/image4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notesSlide" Target="../notesSlides/notesSlide19.xml"/><Relationship Id="rId3" Type="http://schemas.openxmlformats.org/officeDocument/2006/relationships/image" Target="../media/image56.png"/><Relationship Id="rId4" Type="http://schemas.openxmlformats.org/officeDocument/2006/relationships/image" Target="../media/image5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0.jpg"/><Relationship Id="rId4" Type="http://schemas.openxmlformats.org/officeDocument/2006/relationships/image" Target="../media/image38.jpg"/><Relationship Id="rId5" Type="http://schemas.openxmlformats.org/officeDocument/2006/relationships/image" Target="../media/image46.jpg"/><Relationship Id="rId6" Type="http://schemas.openxmlformats.org/officeDocument/2006/relationships/image" Target="../media/image41.jpg"/><Relationship Id="rId7" Type="http://schemas.openxmlformats.org/officeDocument/2006/relationships/image" Target="../media/image5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xml"/><Relationship Id="rId3" Type="http://schemas.openxmlformats.org/officeDocument/2006/relationships/image" Target="../media/image39.png"/><Relationship Id="rId4" Type="http://schemas.openxmlformats.org/officeDocument/2006/relationships/image" Target="../media/image44.png"/><Relationship Id="rId5" Type="http://schemas.openxmlformats.org/officeDocument/2006/relationships/image" Target="../media/image57.png"/><Relationship Id="rId6" Type="http://schemas.openxmlformats.org/officeDocument/2006/relationships/image" Target="../media/image4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5.xml"/><Relationship Id="rId3" Type="http://schemas.openxmlformats.org/officeDocument/2006/relationships/image" Target="../media/image4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7.xml"/><Relationship Id="rId3" Type="http://schemas.openxmlformats.org/officeDocument/2006/relationships/image" Target="../media/image4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9.xml"/><Relationship Id="rId3"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1" name="Shape 1361"/>
        <p:cNvGrpSpPr/>
        <p:nvPr/>
      </p:nvGrpSpPr>
      <p:grpSpPr>
        <a:xfrm>
          <a:off x="0" y="0"/>
          <a:ext cx="0" cy="0"/>
          <a:chOff x="0" y="0"/>
          <a:chExt cx="0" cy="0"/>
        </a:xfrm>
      </p:grpSpPr>
      <p:sp>
        <p:nvSpPr>
          <p:cNvPr id="1362" name="Google Shape;1362;p103"/>
          <p:cNvSpPr txBox="1"/>
          <p:nvPr>
            <p:ph type="title"/>
          </p:nvPr>
        </p:nvSpPr>
        <p:spPr>
          <a:xfrm>
            <a:off x="12783" y="-31960"/>
            <a:ext cx="91599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5000"/>
              <a:buFont typeface="Calibri"/>
              <a:buNone/>
            </a:pPr>
            <a:r>
              <a:rPr lang="en-US"/>
              <a:t>Workshop guide</a:t>
            </a:r>
            <a:endParaRPr/>
          </a:p>
        </p:txBody>
      </p:sp>
      <p:sp>
        <p:nvSpPr>
          <p:cNvPr id="1363" name="Google Shape;1363;p103"/>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rgbClr val="006FB6"/>
              </a:buClr>
              <a:buSzPts val="4400"/>
              <a:buNone/>
            </a:pPr>
            <a:r>
              <a:rPr lang="en-US">
                <a:solidFill>
                  <a:srgbClr val="006FB6"/>
                </a:solidFill>
              </a:rPr>
              <a:t>Comparte el cuento</a:t>
            </a:r>
            <a:endParaRPr sz="5000">
              <a:solidFill>
                <a:srgbClr val="006FB6"/>
              </a:solidFill>
            </a:endParaRPr>
          </a:p>
          <a:p>
            <a:pPr indent="0" lvl="0" marL="0" rtl="0" algn="ctr">
              <a:lnSpc>
                <a:spcPct val="100000"/>
              </a:lnSpc>
              <a:spcBef>
                <a:spcPts val="0"/>
              </a:spcBef>
              <a:spcAft>
                <a:spcPts val="0"/>
              </a:spcAft>
              <a:buClr>
                <a:srgbClr val="006FB6"/>
              </a:buClr>
              <a:buSzPts val="4400"/>
              <a:buNone/>
            </a:pPr>
            <a:r>
              <a:rPr lang="en-US">
                <a:solidFill>
                  <a:srgbClr val="006FB6"/>
                </a:solidFill>
              </a:rPr>
              <a:t>(Share the Story)</a:t>
            </a:r>
            <a:endParaRPr/>
          </a:p>
        </p:txBody>
      </p:sp>
      <p:sp>
        <p:nvSpPr>
          <p:cNvPr id="1364" name="Google Shape;1364;p103"/>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p>
            <a:pPr indent="0" lvl="0" marL="0" rtl="0" algn="l">
              <a:lnSpc>
                <a:spcPct val="100000"/>
              </a:lnSpc>
              <a:spcBef>
                <a:spcPts val="0"/>
              </a:spcBef>
              <a:spcAft>
                <a:spcPts val="0"/>
              </a:spcAft>
              <a:buClr>
                <a:srgbClr val="006FB6"/>
              </a:buClr>
              <a:buSzPts val="4000"/>
              <a:buNone/>
            </a:pPr>
            <a:r>
              <a:rPr lang="en-US" sz="4000">
                <a:solidFill>
                  <a:srgbClr val="006FB6"/>
                </a:solidFill>
              </a:rPr>
              <a:t>Facilitator: </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Read notes to prepare. Amend slides if needed.</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Practice the script aloud. Change as needed. </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Ready the family-facing materials.</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Display slide 2 as families arrive.</a:t>
            </a:r>
            <a:endParaRPr/>
          </a:p>
          <a:p>
            <a:pPr indent="0" lvl="0" marL="228600" rtl="0" algn="l">
              <a:lnSpc>
                <a:spcPct val="100000"/>
              </a:lnSpc>
              <a:spcBef>
                <a:spcPts val="1000"/>
              </a:spcBef>
              <a:spcAft>
                <a:spcPts val="0"/>
              </a:spcAft>
              <a:buClr>
                <a:srgbClr val="0771BA"/>
              </a:buClr>
              <a:buSzPts val="36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1" name="Shape 1461"/>
        <p:cNvGrpSpPr/>
        <p:nvPr/>
      </p:nvGrpSpPr>
      <p:grpSpPr>
        <a:xfrm>
          <a:off x="0" y="0"/>
          <a:ext cx="0" cy="0"/>
          <a:chOff x="0" y="0"/>
          <a:chExt cx="0" cy="0"/>
        </a:xfrm>
      </p:grpSpPr>
      <p:sp>
        <p:nvSpPr>
          <p:cNvPr id="1462" name="Google Shape;1462;p11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2. Pero</a:t>
            </a:r>
            <a:endParaRPr/>
          </a:p>
        </p:txBody>
      </p:sp>
      <p:pic>
        <p:nvPicPr>
          <p:cNvPr descr="A picture containing text&#10;&#10;Description automatically generated" id="1463" name="Google Shape;1463;p112"/>
          <p:cNvPicPr preferRelativeResize="0"/>
          <p:nvPr>
            <p:ph idx="2" type="body"/>
          </p:nvPr>
        </p:nvPicPr>
        <p:blipFill rotWithShape="1">
          <a:blip r:embed="rId3">
            <a:alphaModFix/>
          </a:blip>
          <a:srcRect b="11182" l="11945" r="9364" t="6472"/>
          <a:stretch/>
        </p:blipFill>
        <p:spPr>
          <a:xfrm>
            <a:off x="3741420" y="1461446"/>
            <a:ext cx="4709100" cy="4709100"/>
          </a:xfrm>
          <a:prstGeom prst="rect">
            <a:avLst/>
          </a:prstGeom>
          <a:noFill/>
          <a:ln>
            <a:noFill/>
          </a:ln>
        </p:spPr>
      </p:pic>
      <p:sp>
        <p:nvSpPr>
          <p:cNvPr id="1464" name="Google Shape;1464;p112"/>
          <p:cNvSpPr txBox="1"/>
          <p:nvPr>
            <p:ph idx="1" type="body"/>
          </p:nvPr>
        </p:nvSpPr>
        <p:spPr>
          <a:xfrm>
            <a:off x="501448" y="1739549"/>
            <a:ext cx="3534900" cy="4447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6FB6"/>
              </a:buClr>
              <a:buSzPts val="3200"/>
              <a:buNone/>
            </a:pPr>
            <a:r>
              <a:rPr b="1" lang="en-US" sz="3200"/>
              <a:t>pero </a:t>
            </a:r>
            <a:r>
              <a:rPr lang="en-US" sz="3200"/>
              <a:t>un duende feo los detuvo.</a:t>
            </a:r>
            <a:endParaRPr/>
          </a:p>
          <a:p>
            <a:pPr indent="0" lvl="0" marL="0" rtl="0" algn="l">
              <a:lnSpc>
                <a:spcPct val="90000"/>
              </a:lnSpc>
              <a:spcBef>
                <a:spcPts val="0"/>
              </a:spcBef>
              <a:spcAft>
                <a:spcPts val="0"/>
              </a:spcAft>
              <a:buClr>
                <a:srgbClr val="006FB6"/>
              </a:buClr>
              <a:buSzPts val="3200"/>
              <a:buNone/>
            </a:pPr>
            <a:r>
              <a:t/>
            </a:r>
            <a:endParaRPr sz="3200"/>
          </a:p>
        </p:txBody>
      </p:sp>
      <p:sp>
        <p:nvSpPr>
          <p:cNvPr id="1465" name="Google Shape;1465;p112"/>
          <p:cNvSpPr txBox="1"/>
          <p:nvPr/>
        </p:nvSpPr>
        <p:spPr>
          <a:xfrm>
            <a:off x="5531139" y="4093055"/>
            <a:ext cx="2033100" cy="1477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3000"/>
              <a:buFont typeface="Arial"/>
              <a:buNone/>
            </a:pPr>
            <a:r>
              <a:rPr b="1" i="1" lang="en-US" sz="3000" u="none" cap="none" strike="noStrike">
                <a:solidFill>
                  <a:srgbClr val="006FB6"/>
                </a:solidFill>
                <a:latin typeface="Calibri"/>
                <a:ea typeface="Calibri"/>
                <a:cs typeface="Calibri"/>
                <a:sym typeface="Calibri"/>
              </a:rPr>
              <a:t>Las tres cabras bruscas</a:t>
            </a:r>
            <a:endParaRPr b="0" i="0" sz="3000" u="none" cap="none" strike="noStrike">
              <a:solidFill>
                <a:srgbClr val="000000"/>
              </a:solidFill>
              <a:latin typeface="Arial"/>
              <a:ea typeface="Arial"/>
              <a:cs typeface="Arial"/>
              <a:sym typeface="Arial"/>
            </a:endParaRPr>
          </a:p>
        </p:txBody>
      </p:sp>
      <p:cxnSp>
        <p:nvCxnSpPr>
          <p:cNvPr id="1466" name="Google Shape;1466;p112"/>
          <p:cNvCxnSpPr/>
          <p:nvPr/>
        </p:nvCxnSpPr>
        <p:spPr>
          <a:xfrm flipH="1" rot="10800000">
            <a:off x="4036355" y="1673285"/>
            <a:ext cx="1930500" cy="234300"/>
          </a:xfrm>
          <a:prstGeom prst="straightConnector1">
            <a:avLst/>
          </a:prstGeom>
          <a:noFill/>
          <a:ln cap="flat" cmpd="sng" w="82550">
            <a:solidFill>
              <a:srgbClr val="006FB6"/>
            </a:solidFill>
            <a:prstDash val="solid"/>
            <a:round/>
            <a:headEnd len="sm" w="sm" type="none"/>
            <a:tailEnd len="med" w="med" type="triangl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0" name="Shape 1470"/>
        <p:cNvGrpSpPr/>
        <p:nvPr/>
      </p:nvGrpSpPr>
      <p:grpSpPr>
        <a:xfrm>
          <a:off x="0" y="0"/>
          <a:ext cx="0" cy="0"/>
          <a:chOff x="0" y="0"/>
          <a:chExt cx="0" cy="0"/>
        </a:xfrm>
      </p:grpSpPr>
      <p:sp>
        <p:nvSpPr>
          <p:cNvPr id="1471" name="Google Shape;1471;p11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3. Asi que-luego</a:t>
            </a:r>
            <a:endParaRPr/>
          </a:p>
        </p:txBody>
      </p:sp>
      <p:pic>
        <p:nvPicPr>
          <p:cNvPr descr="A picture containing text&#10;&#10;Description automatically generated" id="1472" name="Google Shape;1472;p113"/>
          <p:cNvPicPr preferRelativeResize="0"/>
          <p:nvPr>
            <p:ph idx="2" type="body"/>
          </p:nvPr>
        </p:nvPicPr>
        <p:blipFill rotWithShape="1">
          <a:blip r:embed="rId3">
            <a:alphaModFix/>
          </a:blip>
          <a:srcRect b="11182" l="11945" r="9364" t="6472"/>
          <a:stretch/>
        </p:blipFill>
        <p:spPr>
          <a:xfrm>
            <a:off x="3741420" y="1461446"/>
            <a:ext cx="4709100" cy="4709100"/>
          </a:xfrm>
          <a:prstGeom prst="rect">
            <a:avLst/>
          </a:prstGeom>
          <a:noFill/>
          <a:ln>
            <a:noFill/>
          </a:ln>
        </p:spPr>
      </p:pic>
      <p:sp>
        <p:nvSpPr>
          <p:cNvPr id="1473" name="Google Shape;1473;p113"/>
          <p:cNvSpPr txBox="1"/>
          <p:nvPr/>
        </p:nvSpPr>
        <p:spPr>
          <a:xfrm>
            <a:off x="8598308" y="1739549"/>
            <a:ext cx="3274200" cy="4447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6FB6"/>
              </a:buClr>
              <a:buSzPts val="3200"/>
              <a:buFont typeface="Arial"/>
              <a:buNone/>
            </a:pPr>
            <a:r>
              <a:rPr b="1" i="0" lang="en-US" sz="3200" u="none" cap="none" strike="noStrike">
                <a:solidFill>
                  <a:srgbClr val="006FB6"/>
                </a:solidFill>
                <a:latin typeface="Calibri"/>
                <a:ea typeface="Calibri"/>
                <a:cs typeface="Calibri"/>
                <a:sym typeface="Calibri"/>
              </a:rPr>
              <a:t>Así que </a:t>
            </a:r>
            <a:r>
              <a:rPr b="0" i="0" lang="en-US" sz="3200" u="none" cap="none" strike="noStrike">
                <a:solidFill>
                  <a:srgbClr val="006FB6"/>
                </a:solidFill>
                <a:latin typeface="Calibri"/>
                <a:ea typeface="Calibri"/>
                <a:cs typeface="Calibri"/>
                <a:sym typeface="Calibri"/>
              </a:rPr>
              <a:t>la cabra brusca más grande córneo el duende hasta caerse del puente.</a:t>
            </a:r>
            <a:endParaRPr b="0" i="0" sz="3200" u="none" cap="none" strike="noStrike">
              <a:solidFill>
                <a:srgbClr val="006FB6"/>
              </a:solidFill>
              <a:latin typeface="Calibri"/>
              <a:ea typeface="Calibri"/>
              <a:cs typeface="Calibri"/>
              <a:sym typeface="Calibri"/>
            </a:endParaRPr>
          </a:p>
          <a:p>
            <a:pPr indent="0" lvl="0" marL="0" marR="0" rtl="0" algn="ctr">
              <a:lnSpc>
                <a:spcPct val="90000"/>
              </a:lnSpc>
              <a:spcBef>
                <a:spcPts val="0"/>
              </a:spcBef>
              <a:spcAft>
                <a:spcPts val="0"/>
              </a:spcAft>
              <a:buClr>
                <a:srgbClr val="006FB6"/>
              </a:buClr>
              <a:buSzPts val="3200"/>
              <a:buFont typeface="Arial"/>
              <a:buNone/>
            </a:pPr>
            <a:r>
              <a:t/>
            </a:r>
            <a:endParaRPr b="0" i="0" sz="3200" u="none" cap="none" strike="noStrike">
              <a:solidFill>
                <a:srgbClr val="006FB6"/>
              </a:solidFill>
              <a:latin typeface="Calibri"/>
              <a:ea typeface="Calibri"/>
              <a:cs typeface="Calibri"/>
              <a:sym typeface="Calibri"/>
            </a:endParaRPr>
          </a:p>
          <a:p>
            <a:pPr indent="0" lvl="0" marL="0" marR="0" rtl="0" algn="l">
              <a:lnSpc>
                <a:spcPct val="90000"/>
              </a:lnSpc>
              <a:spcBef>
                <a:spcPts val="1000"/>
              </a:spcBef>
              <a:spcAft>
                <a:spcPts val="0"/>
              </a:spcAft>
              <a:buClr>
                <a:srgbClr val="000000"/>
              </a:buClr>
              <a:buSzPts val="3200"/>
              <a:buFont typeface="Arial"/>
              <a:buNone/>
            </a:pPr>
            <a:r>
              <a:rPr b="1" i="0" lang="en-US" sz="3200" u="none" cap="none" strike="noStrike">
                <a:solidFill>
                  <a:srgbClr val="006FB6"/>
                </a:solidFill>
                <a:latin typeface="Calibri"/>
                <a:ea typeface="Calibri"/>
                <a:cs typeface="Calibri"/>
                <a:sym typeface="Calibri"/>
              </a:rPr>
              <a:t>Luego </a:t>
            </a:r>
            <a:r>
              <a:rPr b="0" i="0" lang="en-US" sz="3200" u="none" cap="none" strike="noStrike">
                <a:solidFill>
                  <a:srgbClr val="006FB6"/>
                </a:solidFill>
                <a:latin typeface="Calibri"/>
                <a:ea typeface="Calibri"/>
                <a:cs typeface="Calibri"/>
                <a:sym typeface="Calibri"/>
              </a:rPr>
              <a:t>podían cruzar el puente y comer el pasto en paz.</a:t>
            </a:r>
            <a:endParaRPr b="0" i="0" sz="1400" u="none" cap="none" strike="noStrike">
              <a:solidFill>
                <a:srgbClr val="000000"/>
              </a:solidFill>
              <a:latin typeface="Calibri"/>
              <a:ea typeface="Calibri"/>
              <a:cs typeface="Calibri"/>
              <a:sym typeface="Calibri"/>
            </a:endParaRPr>
          </a:p>
        </p:txBody>
      </p:sp>
      <p:sp>
        <p:nvSpPr>
          <p:cNvPr id="1474" name="Google Shape;1474;p113"/>
          <p:cNvSpPr txBox="1"/>
          <p:nvPr/>
        </p:nvSpPr>
        <p:spPr>
          <a:xfrm>
            <a:off x="5531139" y="4093055"/>
            <a:ext cx="2033100" cy="1477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3000"/>
              <a:buFont typeface="Arial"/>
              <a:buNone/>
            </a:pPr>
            <a:r>
              <a:rPr b="1" i="1" lang="en-US" sz="3000" u="none" cap="none" strike="noStrike">
                <a:solidFill>
                  <a:srgbClr val="006FB6"/>
                </a:solidFill>
                <a:latin typeface="Calibri"/>
                <a:ea typeface="Calibri"/>
                <a:cs typeface="Calibri"/>
                <a:sym typeface="Calibri"/>
              </a:rPr>
              <a:t>Las tres cabras bruscas</a:t>
            </a:r>
            <a:endParaRPr b="0" i="0" sz="3000" u="none" cap="none" strike="noStrike">
              <a:solidFill>
                <a:srgbClr val="000000"/>
              </a:solidFill>
              <a:latin typeface="Arial"/>
              <a:ea typeface="Arial"/>
              <a:cs typeface="Arial"/>
              <a:sym typeface="Arial"/>
            </a:endParaRPr>
          </a:p>
        </p:txBody>
      </p:sp>
      <p:cxnSp>
        <p:nvCxnSpPr>
          <p:cNvPr id="1475" name="Google Shape;1475;p113"/>
          <p:cNvCxnSpPr/>
          <p:nvPr/>
        </p:nvCxnSpPr>
        <p:spPr>
          <a:xfrm rot="10800000">
            <a:off x="7564376" y="1973710"/>
            <a:ext cx="970800" cy="0"/>
          </a:xfrm>
          <a:prstGeom prst="straightConnector1">
            <a:avLst/>
          </a:prstGeom>
          <a:noFill/>
          <a:ln cap="flat" cmpd="sng" w="82550">
            <a:solidFill>
              <a:srgbClr val="006FB6"/>
            </a:solidFill>
            <a:prstDash val="solid"/>
            <a:round/>
            <a:headEnd len="sm" w="sm" type="none"/>
            <a:tailEnd len="med" w="med" type="triangle"/>
          </a:ln>
        </p:spPr>
      </p:cxnSp>
      <p:cxnSp>
        <p:nvCxnSpPr>
          <p:cNvPr id="1476" name="Google Shape;1476;p113"/>
          <p:cNvCxnSpPr/>
          <p:nvPr/>
        </p:nvCxnSpPr>
        <p:spPr>
          <a:xfrm rot="10800000">
            <a:off x="8085725" y="3813950"/>
            <a:ext cx="364800" cy="466800"/>
          </a:xfrm>
          <a:prstGeom prst="straightConnector1">
            <a:avLst/>
          </a:prstGeom>
          <a:noFill/>
          <a:ln cap="flat" cmpd="sng" w="82550">
            <a:solidFill>
              <a:srgbClr val="006FB6"/>
            </a:solidFill>
            <a:prstDash val="solid"/>
            <a:round/>
            <a:headEnd len="sm" w="sm" type="none"/>
            <a:tailEnd len="med" w="med"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0" name="Shape 1480"/>
        <p:cNvGrpSpPr/>
        <p:nvPr/>
      </p:nvGrpSpPr>
      <p:grpSpPr>
        <a:xfrm>
          <a:off x="0" y="0"/>
          <a:ext cx="0" cy="0"/>
          <a:chOff x="0" y="0"/>
          <a:chExt cx="0" cy="0"/>
        </a:xfrm>
      </p:grpSpPr>
      <p:sp>
        <p:nvSpPr>
          <p:cNvPr id="1481" name="Google Shape;1481;p11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Vamos a ver</a:t>
            </a:r>
            <a:endParaRPr/>
          </a:p>
        </p:txBody>
      </p:sp>
      <p:sp>
        <p:nvSpPr>
          <p:cNvPr id="1482" name="Google Shape;1482;p114"/>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6FB6"/>
              </a:buClr>
              <a:buSzPts val="3600"/>
              <a:buNone/>
            </a:pPr>
            <a:r>
              <a:rPr lang="en-US"/>
              <a:t>English</a:t>
            </a:r>
            <a:endParaRPr/>
          </a:p>
          <a:p>
            <a:pPr indent="0" lvl="0" marL="0" rtl="0" algn="l">
              <a:lnSpc>
                <a:spcPct val="100000"/>
              </a:lnSpc>
              <a:spcBef>
                <a:spcPts val="0"/>
              </a:spcBef>
              <a:spcAft>
                <a:spcPts val="0"/>
              </a:spcAft>
              <a:buClr>
                <a:srgbClr val="006FB6"/>
              </a:buClr>
              <a:buSzPts val="3600"/>
              <a:buNone/>
            </a:pPr>
            <a:r>
              <a:t/>
            </a:r>
            <a:endParaRPr/>
          </a:p>
          <a:p>
            <a:pPr indent="0" lvl="0" marL="0" rtl="0" algn="l">
              <a:lnSpc>
                <a:spcPct val="100000"/>
              </a:lnSpc>
              <a:spcBef>
                <a:spcPts val="0"/>
              </a:spcBef>
              <a:spcAft>
                <a:spcPts val="0"/>
              </a:spcAft>
              <a:buClr>
                <a:srgbClr val="006FB6"/>
              </a:buClr>
              <a:buSzPts val="3600"/>
              <a:buNone/>
            </a:pPr>
            <a:r>
              <a:rPr lang="en-US" u="sng">
                <a:solidFill>
                  <a:schemeClr val="hlink"/>
                </a:solidFill>
                <a:hlinkClick r:id="rId3"/>
              </a:rPr>
              <a:t>https://youtu.be/2a5BdQr2O2Q</a:t>
            </a:r>
            <a:endParaRPr/>
          </a:p>
          <a:p>
            <a:pPr indent="0" lvl="0" marL="0" rtl="0" algn="l">
              <a:lnSpc>
                <a:spcPct val="100000"/>
              </a:lnSpc>
              <a:spcBef>
                <a:spcPts val="0"/>
              </a:spcBef>
              <a:spcAft>
                <a:spcPts val="0"/>
              </a:spcAft>
              <a:buClr>
                <a:srgbClr val="006FB6"/>
              </a:buClr>
              <a:buSzPts val="3600"/>
              <a:buNone/>
            </a:pPr>
            <a:r>
              <a:t/>
            </a:r>
            <a:endParaRPr/>
          </a:p>
        </p:txBody>
      </p:sp>
      <p:sp>
        <p:nvSpPr>
          <p:cNvPr id="1483" name="Google Shape;1483;p114"/>
          <p:cNvSpPr txBox="1"/>
          <p:nvPr>
            <p:ph idx="2" type="body"/>
          </p:nvPr>
        </p:nvSpPr>
        <p:spPr>
          <a:xfrm>
            <a:off x="6250420" y="1692275"/>
            <a:ext cx="4756500" cy="4100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6FB6"/>
              </a:buClr>
              <a:buSzPts val="3600"/>
              <a:buNone/>
            </a:pPr>
            <a:r>
              <a:rPr lang="en-US"/>
              <a:t>Español</a:t>
            </a:r>
            <a:endParaRPr/>
          </a:p>
          <a:p>
            <a:pPr indent="0" lvl="0" marL="0" rtl="0" algn="l">
              <a:lnSpc>
                <a:spcPct val="90000"/>
              </a:lnSpc>
              <a:spcBef>
                <a:spcPts val="1000"/>
              </a:spcBef>
              <a:spcAft>
                <a:spcPts val="0"/>
              </a:spcAft>
              <a:buClr>
                <a:srgbClr val="006FB6"/>
              </a:buClr>
              <a:buSzPts val="3600"/>
              <a:buNone/>
            </a:pPr>
            <a:r>
              <a:rPr i="1" lang="en-US"/>
              <a:t>proximamente</a:t>
            </a:r>
            <a:endParaRPr i="1"/>
          </a:p>
        </p:txBody>
      </p:sp>
      <p:sp>
        <p:nvSpPr>
          <p:cNvPr id="1484" name="Google Shape;1484;p114"/>
          <p:cNvSpPr/>
          <p:nvPr/>
        </p:nvSpPr>
        <p:spPr>
          <a:xfrm>
            <a:off x="545785" y="2346332"/>
            <a:ext cx="184800" cy="1077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sng" cap="none" strike="noStrike">
              <a:solidFill>
                <a:schemeClr val="hlink"/>
              </a:solidFill>
              <a:latin typeface="Calibri"/>
              <a:ea typeface="Calibri"/>
              <a:cs typeface="Calibri"/>
              <a:sym typeface="Calibri"/>
              <a:hlinkClick r:id="rId4"/>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p:txBody>
      </p:sp>
      <p:sp>
        <p:nvSpPr>
          <p:cNvPr id="1485" name="Google Shape;1485;p114"/>
          <p:cNvSpPr/>
          <p:nvPr/>
        </p:nvSpPr>
        <p:spPr>
          <a:xfrm>
            <a:off x="6632820" y="2346332"/>
            <a:ext cx="184800" cy="1077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sng" cap="none" strike="noStrike">
              <a:solidFill>
                <a:schemeClr val="hlink"/>
              </a:solidFill>
              <a:latin typeface="Calibri"/>
              <a:ea typeface="Calibri"/>
              <a:cs typeface="Calibri"/>
              <a:sym typeface="Calibri"/>
              <a:hlinkClick r:id="rId5"/>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9" name="Shape 1489"/>
        <p:cNvGrpSpPr/>
        <p:nvPr/>
      </p:nvGrpSpPr>
      <p:grpSpPr>
        <a:xfrm>
          <a:off x="0" y="0"/>
          <a:ext cx="0" cy="0"/>
          <a:chOff x="0" y="0"/>
          <a:chExt cx="0" cy="0"/>
        </a:xfrm>
      </p:grpSpPr>
      <p:sp>
        <p:nvSpPr>
          <p:cNvPr id="1490" name="Google Shape;1490;p115"/>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1800"/>
              <a:buNone/>
            </a:pPr>
            <a:r>
              <a:rPr lang="en-US"/>
              <a:t>Usar la mano</a:t>
            </a:r>
            <a:endParaRPr/>
          </a:p>
        </p:txBody>
      </p:sp>
      <p:sp>
        <p:nvSpPr>
          <p:cNvPr id="1491" name="Google Shape;1491;p115"/>
          <p:cNvSpPr txBox="1"/>
          <p:nvPr>
            <p:ph idx="1" type="body"/>
          </p:nvPr>
        </p:nvSpPr>
        <p:spPr>
          <a:xfrm>
            <a:off x="63951" y="227502"/>
            <a:ext cx="3202800" cy="597000"/>
          </a:xfrm>
          <a:prstGeom prst="rect">
            <a:avLst/>
          </a:prstGeom>
          <a:noFill/>
          <a:ln>
            <a:noFill/>
          </a:ln>
        </p:spPr>
        <p:txBody>
          <a:bodyPr anchorCtr="0" anchor="t" bIns="45700" lIns="91425" spcFirstLastPara="1" rIns="91425" wrap="square" tIns="45700">
            <a:noAutofit/>
          </a:bodyPr>
          <a:lstStyle/>
          <a:p>
            <a:pPr indent="0" lvl="0" marL="50800" rtl="0" algn="ctr">
              <a:lnSpc>
                <a:spcPct val="90000"/>
              </a:lnSpc>
              <a:spcBef>
                <a:spcPts val="1000"/>
              </a:spcBef>
              <a:spcAft>
                <a:spcPts val="0"/>
              </a:spcAft>
              <a:buSzPts val="2800"/>
              <a:buNone/>
            </a:pPr>
            <a:r>
              <a:rPr lang="en-US" sz="3200"/>
              <a:t>Consejos y trucos</a:t>
            </a:r>
            <a:endParaRPr/>
          </a:p>
        </p:txBody>
      </p:sp>
      <p:sp>
        <p:nvSpPr>
          <p:cNvPr id="1492" name="Google Shape;1492;p115"/>
          <p:cNvSpPr txBox="1"/>
          <p:nvPr>
            <p:ph idx="2" type="body"/>
          </p:nvPr>
        </p:nvSpPr>
        <p:spPr>
          <a:xfrm>
            <a:off x="244816" y="1577339"/>
            <a:ext cx="3009300" cy="22623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90000"/>
              </a:lnSpc>
              <a:spcBef>
                <a:spcPts val="1000"/>
              </a:spcBef>
              <a:spcAft>
                <a:spcPts val="0"/>
              </a:spcAft>
              <a:buClr>
                <a:srgbClr val="0771BA"/>
              </a:buClr>
              <a:buSzPts val="2800"/>
              <a:buFont typeface="Arial"/>
              <a:buChar char="•"/>
            </a:pPr>
            <a:r>
              <a:rPr lang="en-US"/>
              <a:t>¡Los niños mayores pueden resumir un capítulo o una parte del libro en vez del libro entero! </a:t>
            </a:r>
            <a:endParaRPr/>
          </a:p>
          <a:p>
            <a:pPr indent="-228600" lvl="0" marL="457200" marR="0" rtl="0" algn="l">
              <a:lnSpc>
                <a:spcPct val="90000"/>
              </a:lnSpc>
              <a:spcBef>
                <a:spcPts val="1000"/>
              </a:spcBef>
              <a:spcAft>
                <a:spcPts val="0"/>
              </a:spcAft>
              <a:buClr>
                <a:srgbClr val="0771BA"/>
              </a:buClr>
              <a:buSzPts val="2800"/>
              <a:buFont typeface="Arial"/>
              <a:buNone/>
            </a:pPr>
            <a:r>
              <a:t/>
            </a:r>
            <a:endParaRPr/>
          </a:p>
        </p:txBody>
      </p:sp>
      <p:sp>
        <p:nvSpPr>
          <p:cNvPr id="1493" name="Google Shape;1493;p115"/>
          <p:cNvSpPr txBox="1"/>
          <p:nvPr>
            <p:ph idx="4" type="body"/>
          </p:nvPr>
        </p:nvSpPr>
        <p:spPr>
          <a:xfrm>
            <a:off x="4029444" y="3076773"/>
            <a:ext cx="2711100" cy="597000"/>
          </a:xfrm>
          <a:prstGeom prst="rect">
            <a:avLst/>
          </a:prstGeom>
          <a:solidFill>
            <a:srgbClr val="96C93E"/>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6FB6"/>
              </a:buClr>
              <a:buSzPts val="3600"/>
              <a:buFont typeface="Arial"/>
              <a:buNone/>
            </a:pPr>
            <a:r>
              <a:rPr lang="en-US"/>
              <a:t>quería</a:t>
            </a:r>
            <a:endParaRPr/>
          </a:p>
        </p:txBody>
      </p:sp>
      <p:sp>
        <p:nvSpPr>
          <p:cNvPr id="1494" name="Google Shape;1494;p115"/>
          <p:cNvSpPr txBox="1"/>
          <p:nvPr>
            <p:ph idx="5" type="body"/>
          </p:nvPr>
        </p:nvSpPr>
        <p:spPr>
          <a:xfrm>
            <a:off x="3847875" y="5060116"/>
            <a:ext cx="2711100" cy="597000"/>
          </a:xfrm>
          <a:prstGeom prst="rect">
            <a:avLst/>
          </a:prstGeom>
          <a:solidFill>
            <a:srgbClr val="96C93E"/>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6FB6"/>
              </a:buClr>
              <a:buSzPts val="3600"/>
              <a:buFont typeface="Arial"/>
              <a:buNone/>
            </a:pPr>
            <a:r>
              <a:rPr lang="en-US"/>
              <a:t>Alguien</a:t>
            </a:r>
            <a:endParaRPr/>
          </a:p>
        </p:txBody>
      </p:sp>
      <p:sp>
        <p:nvSpPr>
          <p:cNvPr id="1495" name="Google Shape;1495;p115"/>
          <p:cNvSpPr txBox="1"/>
          <p:nvPr>
            <p:ph idx="6" type="body"/>
          </p:nvPr>
        </p:nvSpPr>
        <p:spPr>
          <a:xfrm>
            <a:off x="4909955" y="1818827"/>
            <a:ext cx="2711100" cy="597000"/>
          </a:xfrm>
          <a:prstGeom prst="rect">
            <a:avLst/>
          </a:prstGeom>
          <a:solidFill>
            <a:srgbClr val="96C93E"/>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6FB6"/>
              </a:buClr>
              <a:buSzPts val="3600"/>
              <a:buFont typeface="Arial"/>
              <a:buNone/>
            </a:pPr>
            <a:r>
              <a:rPr lang="en-US"/>
              <a:t>pero</a:t>
            </a:r>
            <a:endParaRPr/>
          </a:p>
        </p:txBody>
      </p:sp>
      <p:sp>
        <p:nvSpPr>
          <p:cNvPr id="1496" name="Google Shape;1496;p115"/>
          <p:cNvSpPr txBox="1"/>
          <p:nvPr>
            <p:ph idx="7" type="body"/>
          </p:nvPr>
        </p:nvSpPr>
        <p:spPr>
          <a:xfrm>
            <a:off x="8854438" y="2333248"/>
            <a:ext cx="2711100" cy="597000"/>
          </a:xfrm>
          <a:prstGeom prst="rect">
            <a:avLst/>
          </a:prstGeom>
          <a:solidFill>
            <a:srgbClr val="96C93E"/>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6FB6"/>
              </a:buClr>
              <a:buSzPts val="3600"/>
              <a:buFont typeface="Arial"/>
              <a:buNone/>
            </a:pPr>
            <a:r>
              <a:rPr lang="en-US"/>
              <a:t>así que</a:t>
            </a:r>
            <a:endParaRPr/>
          </a:p>
        </p:txBody>
      </p:sp>
      <p:sp>
        <p:nvSpPr>
          <p:cNvPr id="1497" name="Google Shape;1497;p115"/>
          <p:cNvSpPr txBox="1"/>
          <p:nvPr>
            <p:ph idx="8" type="body"/>
          </p:nvPr>
        </p:nvSpPr>
        <p:spPr>
          <a:xfrm>
            <a:off x="9046607" y="3920236"/>
            <a:ext cx="2711100" cy="597000"/>
          </a:xfrm>
          <a:prstGeom prst="rect">
            <a:avLst/>
          </a:prstGeom>
          <a:solidFill>
            <a:srgbClr val="96C93E"/>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6FB6"/>
              </a:buClr>
              <a:buSzPts val="3600"/>
              <a:buFont typeface="Arial"/>
              <a:buNone/>
            </a:pPr>
            <a:r>
              <a:rPr lang="en-US"/>
              <a:t>luego</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1" name="Shape 1501"/>
        <p:cNvGrpSpPr/>
        <p:nvPr/>
      </p:nvGrpSpPr>
      <p:grpSpPr>
        <a:xfrm>
          <a:off x="0" y="0"/>
          <a:ext cx="0" cy="0"/>
          <a:chOff x="0" y="0"/>
          <a:chExt cx="0" cy="0"/>
        </a:xfrm>
      </p:grpSpPr>
      <p:sp>
        <p:nvSpPr>
          <p:cNvPr id="1502" name="Google Shape;1502;p116"/>
          <p:cNvSpPr txBox="1"/>
          <p:nvPr>
            <p:ph type="ctrTitle"/>
          </p:nvPr>
        </p:nvSpPr>
        <p:spPr>
          <a:xfrm>
            <a:off x="820225" y="0"/>
            <a:ext cx="113718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Lectura = conversación (K-1)</a:t>
            </a:r>
            <a:endParaRPr/>
          </a:p>
        </p:txBody>
      </p:sp>
      <p:sp>
        <p:nvSpPr>
          <p:cNvPr id="1503" name="Google Shape;1503;p116"/>
          <p:cNvSpPr txBox="1"/>
          <p:nvPr>
            <p:ph idx="1" type="body"/>
          </p:nvPr>
        </p:nvSpPr>
        <p:spPr>
          <a:xfrm>
            <a:off x="1743463" y="2939667"/>
            <a:ext cx="3488100" cy="1236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None/>
            </a:pPr>
            <a:r>
              <a:rPr lang="en-US">
                <a:solidFill>
                  <a:srgbClr val="006FB6"/>
                </a:solidFill>
              </a:rPr>
              <a:t>¿Que quiere el personaje? Apunta a las palabras/fotos que te ayudaron a saber.</a:t>
            </a:r>
            <a:endParaRPr>
              <a:solidFill>
                <a:srgbClr val="006FB6"/>
              </a:solidFill>
            </a:endParaRPr>
          </a:p>
        </p:txBody>
      </p:sp>
      <p:sp>
        <p:nvSpPr>
          <p:cNvPr id="1504" name="Google Shape;1504;p116"/>
          <p:cNvSpPr txBox="1"/>
          <p:nvPr>
            <p:ph idx="2" type="body"/>
          </p:nvPr>
        </p:nvSpPr>
        <p:spPr>
          <a:xfrm>
            <a:off x="4072874" y="4724938"/>
            <a:ext cx="3306871" cy="1393169"/>
          </a:xfrm>
          <a:prstGeom prst="rect">
            <a:avLst/>
          </a:prstGeom>
          <a:noFill/>
          <a:ln>
            <a:noFill/>
          </a:ln>
        </p:spPr>
        <p:txBody>
          <a:bodyPr anchorCtr="0" anchor="ctr" bIns="45700" lIns="91425" spcFirstLastPara="1" rIns="91425" wrap="square" tIns="45700">
            <a:noAutofit/>
          </a:bodyPr>
          <a:lstStyle/>
          <a:p>
            <a:pPr indent="-4760" lvl="0" marL="233361" marR="0" rtl="0" algn="l">
              <a:lnSpc>
                <a:spcPct val="90000"/>
              </a:lnSpc>
              <a:spcBef>
                <a:spcPts val="1000"/>
              </a:spcBef>
              <a:spcAft>
                <a:spcPts val="0"/>
              </a:spcAft>
              <a:buClr>
                <a:srgbClr val="0771BA"/>
              </a:buClr>
              <a:buSzPts val="2800"/>
              <a:buFont typeface="Arial"/>
              <a:buNone/>
            </a:pPr>
            <a:r>
              <a:rPr lang="en-US">
                <a:solidFill>
                  <a:srgbClr val="006FB6"/>
                </a:solidFill>
              </a:rPr>
              <a:t>¿</a:t>
            </a:r>
            <a:r>
              <a:rPr lang="en-US"/>
              <a:t>Que paso al final del cuento? Ensename donde en el cuento.</a:t>
            </a:r>
            <a:endParaRPr/>
          </a:p>
        </p:txBody>
      </p:sp>
      <p:sp>
        <p:nvSpPr>
          <p:cNvPr id="1505" name="Google Shape;1505;p116"/>
          <p:cNvSpPr txBox="1"/>
          <p:nvPr>
            <p:ph idx="3" type="body"/>
          </p:nvPr>
        </p:nvSpPr>
        <p:spPr>
          <a:xfrm>
            <a:off x="240914" y="1445813"/>
            <a:ext cx="3488018" cy="12364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en-US">
                <a:solidFill>
                  <a:srgbClr val="006FB6"/>
                </a:solidFill>
              </a:rPr>
              <a:t>¿Quien es el personaje principal?</a:t>
            </a:r>
            <a:endParaRPr/>
          </a:p>
        </p:txBody>
      </p:sp>
      <p:sp>
        <p:nvSpPr>
          <p:cNvPr id="1506" name="Google Shape;1506;p116"/>
          <p:cNvSpPr txBox="1"/>
          <p:nvPr>
            <p:ph idx="4" type="body"/>
          </p:nvPr>
        </p:nvSpPr>
        <p:spPr>
          <a:xfrm>
            <a:off x="79925" y="4495625"/>
            <a:ext cx="3378300" cy="1393200"/>
          </a:xfrm>
          <a:prstGeom prst="rect">
            <a:avLst/>
          </a:prstGeom>
          <a:noFill/>
          <a:ln>
            <a:noFill/>
          </a:ln>
        </p:spPr>
        <p:txBody>
          <a:bodyPr anchorCtr="0" anchor="ctr" bIns="45700" lIns="91425" spcFirstLastPara="1" rIns="91425" wrap="square" tIns="45700">
            <a:noAutofit/>
          </a:bodyPr>
          <a:lstStyle/>
          <a:p>
            <a:pPr indent="0" lvl="0" marL="9525" marR="0" rtl="0" algn="l">
              <a:lnSpc>
                <a:spcPct val="90000"/>
              </a:lnSpc>
              <a:spcBef>
                <a:spcPts val="1000"/>
              </a:spcBef>
              <a:spcAft>
                <a:spcPts val="0"/>
              </a:spcAft>
              <a:buClr>
                <a:srgbClr val="0771BA"/>
              </a:buClr>
              <a:buSzPts val="2800"/>
              <a:buFont typeface="Arial"/>
              <a:buNone/>
            </a:pPr>
            <a:r>
              <a:rPr lang="en-US">
                <a:solidFill>
                  <a:srgbClr val="006FB6"/>
                </a:solidFill>
              </a:rPr>
              <a:t>¿Por que el personaje no puede obtener lo que quiere?  ¿Como lo sabes?</a:t>
            </a:r>
            <a:endParaRPr/>
          </a:p>
        </p:txBody>
      </p:sp>
      <p:pic>
        <p:nvPicPr>
          <p:cNvPr id="1507" name="Google Shape;1507;p116"/>
          <p:cNvPicPr preferRelativeResize="0"/>
          <p:nvPr/>
        </p:nvPicPr>
        <p:blipFill rotWithShape="1">
          <a:blip r:embed="rId3">
            <a:alphaModFix/>
          </a:blip>
          <a:srcRect b="0" l="0" r="0" t="-1666"/>
          <a:stretch/>
        </p:blipFill>
        <p:spPr>
          <a:xfrm>
            <a:off x="240925" y="86525"/>
            <a:ext cx="678450" cy="10043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1" name="Shape 1511"/>
        <p:cNvGrpSpPr/>
        <p:nvPr/>
      </p:nvGrpSpPr>
      <p:grpSpPr>
        <a:xfrm>
          <a:off x="0" y="0"/>
          <a:ext cx="0" cy="0"/>
          <a:chOff x="0" y="0"/>
          <a:chExt cx="0" cy="0"/>
        </a:xfrm>
      </p:grpSpPr>
      <p:sp>
        <p:nvSpPr>
          <p:cNvPr id="1512" name="Google Shape;1512;p117"/>
          <p:cNvSpPr txBox="1"/>
          <p:nvPr>
            <p:ph type="ctrTitle"/>
          </p:nvPr>
        </p:nvSpPr>
        <p:spPr>
          <a:xfrm>
            <a:off x="833025" y="0"/>
            <a:ext cx="113592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Lectura = conversación (2-3)</a:t>
            </a:r>
            <a:endParaRPr/>
          </a:p>
        </p:txBody>
      </p:sp>
      <p:sp>
        <p:nvSpPr>
          <p:cNvPr id="1513" name="Google Shape;1513;p117"/>
          <p:cNvSpPr txBox="1"/>
          <p:nvPr>
            <p:ph idx="1" type="body"/>
          </p:nvPr>
        </p:nvSpPr>
        <p:spPr>
          <a:xfrm>
            <a:off x="8450575" y="3165416"/>
            <a:ext cx="3488018" cy="12364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lang="en-US">
                <a:solidFill>
                  <a:srgbClr val="006FB6"/>
                </a:solidFill>
              </a:rPr>
              <a:t>¿Cual es el problema del personaje? Enséñame cómo lo sabes.</a:t>
            </a:r>
            <a:endParaRPr/>
          </a:p>
        </p:txBody>
      </p:sp>
      <p:sp>
        <p:nvSpPr>
          <p:cNvPr id="1514" name="Google Shape;1514;p117"/>
          <p:cNvSpPr txBox="1"/>
          <p:nvPr>
            <p:ph idx="2" type="body"/>
          </p:nvPr>
        </p:nvSpPr>
        <p:spPr>
          <a:xfrm>
            <a:off x="5816498" y="1588544"/>
            <a:ext cx="3488018" cy="12364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en-US">
                <a:solidFill>
                  <a:srgbClr val="006FB6"/>
                </a:solidFill>
              </a:rPr>
              <a:t>¿Quien es el personaje principal? ¿Qué es lo que quiere? ¿Como lo sabes?</a:t>
            </a:r>
            <a:endParaRPr/>
          </a:p>
        </p:txBody>
      </p:sp>
      <p:sp>
        <p:nvSpPr>
          <p:cNvPr id="1515" name="Google Shape;1515;p117"/>
          <p:cNvSpPr txBox="1"/>
          <p:nvPr>
            <p:ph idx="3" type="body"/>
          </p:nvPr>
        </p:nvSpPr>
        <p:spPr>
          <a:xfrm>
            <a:off x="6003646" y="4619956"/>
            <a:ext cx="5388701" cy="139316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None/>
            </a:pPr>
            <a:r>
              <a:rPr lang="en-US">
                <a:solidFill>
                  <a:srgbClr val="006FB6"/>
                </a:solidFill>
              </a:rPr>
              <a:t>¿Y luego que paso? ¿Cómo resolvió el problema el personaje? ¿En que pagina paso esto?</a:t>
            </a:r>
            <a:endParaRPr>
              <a:solidFill>
                <a:srgbClr val="006FB6"/>
              </a:solidFill>
            </a:endParaRPr>
          </a:p>
        </p:txBody>
      </p:sp>
      <p:pic>
        <p:nvPicPr>
          <p:cNvPr id="1516" name="Google Shape;1516;p117"/>
          <p:cNvPicPr preferRelativeResize="0"/>
          <p:nvPr/>
        </p:nvPicPr>
        <p:blipFill rotWithShape="1">
          <a:blip r:embed="rId3">
            <a:alphaModFix/>
          </a:blip>
          <a:srcRect b="0" l="0" r="0" t="0"/>
          <a:stretch/>
        </p:blipFill>
        <p:spPr>
          <a:xfrm>
            <a:off x="244059" y="103050"/>
            <a:ext cx="678450" cy="9877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0" name="Shape 1520"/>
        <p:cNvGrpSpPr/>
        <p:nvPr/>
      </p:nvGrpSpPr>
      <p:grpSpPr>
        <a:xfrm>
          <a:off x="0" y="0"/>
          <a:ext cx="0" cy="0"/>
          <a:chOff x="0" y="0"/>
          <a:chExt cx="0" cy="0"/>
        </a:xfrm>
      </p:grpSpPr>
      <p:sp>
        <p:nvSpPr>
          <p:cNvPr id="1521" name="Google Shape;1521;p11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000"/>
              <a:buNone/>
            </a:pPr>
            <a:r>
              <a:rPr lang="en-US"/>
              <a:t>Familias multilingües</a:t>
            </a:r>
            <a:endParaRPr/>
          </a:p>
        </p:txBody>
      </p:sp>
      <p:sp>
        <p:nvSpPr>
          <p:cNvPr id="1522" name="Google Shape;1522;p118"/>
          <p:cNvSpPr txBox="1"/>
          <p:nvPr>
            <p:ph idx="1" type="body"/>
          </p:nvPr>
        </p:nvSpPr>
        <p:spPr>
          <a:xfrm>
            <a:off x="4588050" y="2185051"/>
            <a:ext cx="7205400" cy="716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lang="en-US">
                <a:highlight>
                  <a:schemeClr val="lt1"/>
                </a:highlight>
              </a:rPr>
              <a:t>Hacer preguntas y hablar sobre libros en cualquier idioma.</a:t>
            </a:r>
            <a:endParaRPr/>
          </a:p>
          <a:p>
            <a:pPr indent="0" lvl="0" marL="0" rtl="0" algn="l">
              <a:lnSpc>
                <a:spcPct val="90000"/>
              </a:lnSpc>
              <a:spcBef>
                <a:spcPts val="1000"/>
              </a:spcBef>
              <a:spcAft>
                <a:spcPts val="0"/>
              </a:spcAft>
              <a:buSzPts val="3200"/>
              <a:buNone/>
            </a:pPr>
            <a:r>
              <a:t/>
            </a:r>
            <a:endParaRPr/>
          </a:p>
        </p:txBody>
      </p:sp>
      <p:sp>
        <p:nvSpPr>
          <p:cNvPr id="1523" name="Google Shape;1523;p118"/>
          <p:cNvSpPr txBox="1"/>
          <p:nvPr>
            <p:ph idx="2" type="body"/>
          </p:nvPr>
        </p:nvSpPr>
        <p:spPr>
          <a:xfrm>
            <a:off x="4588042" y="2901153"/>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200"/>
              <a:buNone/>
            </a:pPr>
            <a:r>
              <a:rPr lang="en-US"/>
              <a:t>Usar esto con libros en cualquier idioma.</a:t>
            </a:r>
            <a:endParaRPr/>
          </a:p>
        </p:txBody>
      </p:sp>
      <p:pic>
        <p:nvPicPr>
          <p:cNvPr id="1524" name="Google Shape;1524;p118"/>
          <p:cNvPicPr preferRelativeResize="0"/>
          <p:nvPr/>
        </p:nvPicPr>
        <p:blipFill rotWithShape="1">
          <a:blip r:embed="rId3">
            <a:alphaModFix/>
          </a:blip>
          <a:srcRect b="0" l="0" r="0" t="0"/>
          <a:stretch/>
        </p:blipFill>
        <p:spPr>
          <a:xfrm>
            <a:off x="1877300" y="1566863"/>
            <a:ext cx="1280572" cy="1055700"/>
          </a:xfrm>
          <a:prstGeom prst="rect">
            <a:avLst/>
          </a:prstGeom>
          <a:noFill/>
          <a:ln>
            <a:noFill/>
          </a:ln>
        </p:spPr>
      </p:pic>
      <p:pic>
        <p:nvPicPr>
          <p:cNvPr id="1525" name="Google Shape;1525;p118"/>
          <p:cNvPicPr preferRelativeResize="0"/>
          <p:nvPr/>
        </p:nvPicPr>
        <p:blipFill rotWithShape="1">
          <a:blip r:embed="rId4">
            <a:alphaModFix/>
          </a:blip>
          <a:srcRect b="0" l="0" r="0" t="0"/>
          <a:stretch/>
        </p:blipFill>
        <p:spPr>
          <a:xfrm>
            <a:off x="1946600" y="2995751"/>
            <a:ext cx="1141982" cy="10556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9" name="Shape 1529"/>
        <p:cNvGrpSpPr/>
        <p:nvPr/>
      </p:nvGrpSpPr>
      <p:grpSpPr>
        <a:xfrm>
          <a:off x="0" y="0"/>
          <a:ext cx="0" cy="0"/>
          <a:chOff x="0" y="0"/>
          <a:chExt cx="0" cy="0"/>
        </a:xfrm>
      </p:grpSpPr>
      <p:sp>
        <p:nvSpPr>
          <p:cNvPr id="1530" name="Google Shape;1530;p11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Tiempo de práctica </a:t>
            </a:r>
            <a:endParaRPr/>
          </a:p>
        </p:txBody>
      </p:sp>
      <p:sp>
        <p:nvSpPr>
          <p:cNvPr id="1531" name="Google Shape;1531;p119"/>
          <p:cNvSpPr txBox="1"/>
          <p:nvPr>
            <p:ph idx="1" type="body"/>
          </p:nvPr>
        </p:nvSpPr>
        <p:spPr>
          <a:xfrm>
            <a:off x="1629539" y="1519614"/>
            <a:ext cx="3393900" cy="105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en-US" sz="3200"/>
              <a:t>Alguien-quería</a:t>
            </a:r>
            <a:endParaRPr sz="3200"/>
          </a:p>
        </p:txBody>
      </p:sp>
      <p:sp>
        <p:nvSpPr>
          <p:cNvPr id="1532" name="Google Shape;1532;p119"/>
          <p:cNvSpPr txBox="1"/>
          <p:nvPr>
            <p:ph idx="2" type="body"/>
          </p:nvPr>
        </p:nvSpPr>
        <p:spPr>
          <a:xfrm>
            <a:off x="1733450" y="2727720"/>
            <a:ext cx="3393900" cy="1482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lang="en-US" sz="3200"/>
              <a:t>Pero</a:t>
            </a:r>
            <a:endParaRPr/>
          </a:p>
        </p:txBody>
      </p:sp>
      <p:sp>
        <p:nvSpPr>
          <p:cNvPr id="1533" name="Google Shape;1533;p119"/>
          <p:cNvSpPr txBox="1"/>
          <p:nvPr>
            <p:ph idx="4" type="body"/>
          </p:nvPr>
        </p:nvSpPr>
        <p:spPr>
          <a:xfrm>
            <a:off x="698572" y="1374437"/>
            <a:ext cx="847200" cy="1055700"/>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6475"/>
              <a:t>1</a:t>
            </a:r>
            <a:endParaRPr/>
          </a:p>
        </p:txBody>
      </p:sp>
      <p:sp>
        <p:nvSpPr>
          <p:cNvPr id="1534" name="Google Shape;1534;p119"/>
          <p:cNvSpPr txBox="1"/>
          <p:nvPr>
            <p:ph idx="7" type="body"/>
          </p:nvPr>
        </p:nvSpPr>
        <p:spPr>
          <a:xfrm>
            <a:off x="698497" y="2901162"/>
            <a:ext cx="847200" cy="1055700"/>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6475"/>
              <a:t>2</a:t>
            </a:r>
            <a:endParaRPr/>
          </a:p>
        </p:txBody>
      </p:sp>
      <p:sp>
        <p:nvSpPr>
          <p:cNvPr id="1535" name="Google Shape;1535;p119"/>
          <p:cNvSpPr txBox="1"/>
          <p:nvPr>
            <p:ph idx="14"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p>
            <a:pPr indent="-12700" lvl="0" marL="241300" rtl="0" algn="l">
              <a:lnSpc>
                <a:spcPct val="100000"/>
              </a:lnSpc>
              <a:spcBef>
                <a:spcPts val="0"/>
              </a:spcBef>
              <a:spcAft>
                <a:spcPts val="0"/>
              </a:spcAft>
              <a:buSzPts val="3400"/>
              <a:buNone/>
            </a:pPr>
            <a:r>
              <a:rPr lang="en-US" sz="3000"/>
              <a:t>!Hablame cuando tengas una pregunta!</a:t>
            </a:r>
            <a:endParaRPr/>
          </a:p>
        </p:txBody>
      </p:sp>
      <p:sp>
        <p:nvSpPr>
          <p:cNvPr id="1536" name="Google Shape;1536;p119"/>
          <p:cNvSpPr/>
          <p:nvPr>
            <p:ph idx="9" type="pic"/>
          </p:nvPr>
        </p:nvSpPr>
        <p:spPr>
          <a:xfrm>
            <a:off x="7967502" y="1420398"/>
            <a:ext cx="3962100" cy="3122700"/>
          </a:xfrm>
          <a:prstGeom prst="rect">
            <a:avLst/>
          </a:prstGeom>
          <a:noFill/>
          <a:ln>
            <a:noFill/>
          </a:ln>
        </p:spPr>
      </p:sp>
      <p:pic>
        <p:nvPicPr>
          <p:cNvPr id="1537" name="Google Shape;1537;p119"/>
          <p:cNvPicPr preferRelativeResize="0"/>
          <p:nvPr/>
        </p:nvPicPr>
        <p:blipFill rotWithShape="1">
          <a:blip r:embed="rId3">
            <a:alphaModFix/>
          </a:blip>
          <a:srcRect b="0" l="7548" r="7536" t="0"/>
          <a:stretch/>
        </p:blipFill>
        <p:spPr>
          <a:xfrm>
            <a:off x="7967502" y="1420398"/>
            <a:ext cx="3962194" cy="3122713"/>
          </a:xfrm>
          <a:prstGeom prst="rect">
            <a:avLst/>
          </a:prstGeom>
          <a:noFill/>
          <a:ln>
            <a:noFill/>
          </a:ln>
        </p:spPr>
      </p:pic>
      <p:sp>
        <p:nvSpPr>
          <p:cNvPr id="1538" name="Google Shape;1538;p119"/>
          <p:cNvSpPr txBox="1"/>
          <p:nvPr>
            <p:ph idx="4" type="body"/>
          </p:nvPr>
        </p:nvSpPr>
        <p:spPr>
          <a:xfrm>
            <a:off x="1629538" y="4287065"/>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b="0" lang="en-US" sz="3200"/>
              <a:t>Asi que-luego</a:t>
            </a:r>
            <a:endParaRPr b="0" sz="3200"/>
          </a:p>
        </p:txBody>
      </p:sp>
      <p:sp>
        <p:nvSpPr>
          <p:cNvPr id="1539" name="Google Shape;1539;p119"/>
          <p:cNvSpPr txBox="1"/>
          <p:nvPr>
            <p:ph idx="7" type="body"/>
          </p:nvPr>
        </p:nvSpPr>
        <p:spPr>
          <a:xfrm>
            <a:off x="698572" y="4118487"/>
            <a:ext cx="847200" cy="1055700"/>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6475"/>
              <a:t>3</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3" name="Shape 1543"/>
        <p:cNvGrpSpPr/>
        <p:nvPr/>
      </p:nvGrpSpPr>
      <p:grpSpPr>
        <a:xfrm>
          <a:off x="0" y="0"/>
          <a:ext cx="0" cy="0"/>
          <a:chOff x="0" y="0"/>
          <a:chExt cx="0" cy="0"/>
        </a:xfrm>
      </p:grpSpPr>
      <p:sp>
        <p:nvSpPr>
          <p:cNvPr id="1544" name="Google Shape;1544;p120"/>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4200"/>
              <a:buFont typeface="Calibri"/>
              <a:buNone/>
            </a:pPr>
            <a:r>
              <a:rPr lang="en-US"/>
              <a:t>Reflejar</a:t>
            </a:r>
            <a:endParaRPr/>
          </a:p>
        </p:txBody>
      </p:sp>
      <p:sp>
        <p:nvSpPr>
          <p:cNvPr id="1545" name="Google Shape;1545;p120"/>
          <p:cNvSpPr txBox="1"/>
          <p:nvPr>
            <p:ph idx="1" type="body"/>
          </p:nvPr>
        </p:nvSpPr>
        <p:spPr>
          <a:xfrm>
            <a:off x="3921675" y="1577349"/>
            <a:ext cx="7773000" cy="4230000"/>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2400"/>
              </a:spcBef>
              <a:spcAft>
                <a:spcPts val="0"/>
              </a:spcAft>
              <a:buClr>
                <a:srgbClr val="006FB6"/>
              </a:buClr>
              <a:buSzPts val="3400"/>
              <a:buFont typeface="Arial"/>
              <a:buChar char="•"/>
            </a:pPr>
            <a:r>
              <a:rPr lang="en-US"/>
              <a:t>¿Alguna pregunta sobre el consejo de lectura?</a:t>
            </a:r>
            <a:endParaRPr/>
          </a:p>
          <a:p>
            <a:pPr indent="-457200" lvl="0" marL="457200" rtl="0" algn="l">
              <a:lnSpc>
                <a:spcPct val="100000"/>
              </a:lnSpc>
              <a:spcBef>
                <a:spcPts val="2400"/>
              </a:spcBef>
              <a:spcAft>
                <a:spcPts val="0"/>
              </a:spcAft>
              <a:buClr>
                <a:srgbClr val="006FB6"/>
              </a:buClr>
              <a:buSzPts val="3400"/>
              <a:buFont typeface="Arial"/>
              <a:buChar char="•"/>
            </a:pPr>
            <a:r>
              <a:rPr lang="en-US"/>
              <a:t>Voltéese y hable con su hijo: ¿Nos sentimos listos para probar este consejo de lectura en casa?</a:t>
            </a:r>
            <a:endParaRPr/>
          </a:p>
          <a:p>
            <a:pPr indent="-457200" lvl="0" marL="457200" rtl="0" algn="l">
              <a:lnSpc>
                <a:spcPct val="100000"/>
              </a:lnSpc>
              <a:spcBef>
                <a:spcPts val="2400"/>
              </a:spcBef>
              <a:spcAft>
                <a:spcPts val="0"/>
              </a:spcAft>
              <a:buClr>
                <a:srgbClr val="006FB6"/>
              </a:buClr>
              <a:buSzPts val="3400"/>
              <a:buFont typeface="Arial"/>
              <a:buChar char="•"/>
            </a:pPr>
            <a:r>
              <a:rPr lang="en-US"/>
              <a:t>Por favor, comparte cómo podrían usar esto en casa.</a:t>
            </a:r>
            <a:endParaRPr b="1"/>
          </a:p>
        </p:txBody>
      </p:sp>
      <p:sp>
        <p:nvSpPr>
          <p:cNvPr id="1546" name="Google Shape;1546;p120"/>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6FB6"/>
              </a:buClr>
              <a:buSzPts val="2100"/>
              <a:buFont typeface="Noto Sans Symbols"/>
              <a:buNone/>
            </a:pPr>
            <a:r>
              <a:rPr lang="en-US"/>
              <a:t>¡Su pregunta ayudará a alguien más en este espacio!</a:t>
            </a:r>
            <a:endParaRPr/>
          </a:p>
        </p:txBody>
      </p:sp>
      <p:pic>
        <p:nvPicPr>
          <p:cNvPr descr="A close up of a logo&#10;&#10;Description automatically generated" id="1547" name="Google Shape;1547;p120"/>
          <p:cNvPicPr preferRelativeResize="0"/>
          <p:nvPr>
            <p:ph idx="2" type="pic"/>
          </p:nvPr>
        </p:nvPicPr>
        <p:blipFill rotWithShape="1">
          <a:blip r:embed="rId3">
            <a:alphaModFix/>
          </a:blip>
          <a:srcRect b="0" l="6934" r="6936" t="0"/>
          <a:stretch/>
        </p:blipFill>
        <p:spPr>
          <a:xfrm>
            <a:off x="457146" y="524736"/>
            <a:ext cx="2514599" cy="29352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1" name="Shape 1551"/>
        <p:cNvGrpSpPr/>
        <p:nvPr/>
      </p:nvGrpSpPr>
      <p:grpSpPr>
        <a:xfrm>
          <a:off x="0" y="0"/>
          <a:ext cx="0" cy="0"/>
          <a:chOff x="0" y="0"/>
          <a:chExt cx="0" cy="0"/>
        </a:xfrm>
      </p:grpSpPr>
      <p:sp>
        <p:nvSpPr>
          <p:cNvPr id="1552" name="Google Shape;1552;p121"/>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5000"/>
              <a:buFont typeface="Calibri"/>
              <a:buNone/>
            </a:pPr>
            <a:r>
              <a:rPr lang="en-US"/>
              <a:t>Comentarios, por favor</a:t>
            </a:r>
            <a:endParaRPr/>
          </a:p>
        </p:txBody>
      </p:sp>
      <p:pic>
        <p:nvPicPr>
          <p:cNvPr id="1553" name="Google Shape;1553;p121"/>
          <p:cNvPicPr preferRelativeResize="0"/>
          <p:nvPr>
            <p:ph idx="2" type="pic"/>
          </p:nvPr>
        </p:nvPicPr>
        <p:blipFill rotWithShape="1">
          <a:blip r:embed="rId3">
            <a:alphaModFix/>
          </a:blip>
          <a:srcRect b="-4522" l="274" r="274" t="-7982"/>
          <a:stretch/>
        </p:blipFill>
        <p:spPr>
          <a:xfrm>
            <a:off x="8953152" y="1444919"/>
            <a:ext cx="2916937" cy="2596895"/>
          </a:xfrm>
          <a:prstGeom prst="rect">
            <a:avLst/>
          </a:prstGeom>
          <a:noFill/>
          <a:ln>
            <a:noFill/>
          </a:ln>
        </p:spPr>
      </p:pic>
      <p:sp>
        <p:nvSpPr>
          <p:cNvPr id="1554" name="Google Shape;1554;p121"/>
          <p:cNvSpPr txBox="1"/>
          <p:nvPr>
            <p:ph idx="1" type="body"/>
          </p:nvPr>
        </p:nvSpPr>
        <p:spPr>
          <a:xfrm>
            <a:off x="8894625" y="4254800"/>
            <a:ext cx="3185400" cy="2368800"/>
          </a:xfrm>
          <a:prstGeom prst="rect">
            <a:avLst/>
          </a:prstGeom>
          <a:noFill/>
          <a:ln>
            <a:noFill/>
          </a:ln>
        </p:spPr>
        <p:txBody>
          <a:bodyPr anchorCtr="0" anchor="t" bIns="45700" lIns="91425" spcFirstLastPara="1" rIns="91425" wrap="square" tIns="45700">
            <a:noAutofit/>
          </a:bodyPr>
          <a:lstStyle/>
          <a:p>
            <a:pPr indent="0" lvl="0" marL="57150" marR="0" rtl="0" algn="l">
              <a:lnSpc>
                <a:spcPct val="90000"/>
              </a:lnSpc>
              <a:spcBef>
                <a:spcPts val="1000"/>
              </a:spcBef>
              <a:spcAft>
                <a:spcPts val="0"/>
              </a:spcAft>
              <a:buClr>
                <a:srgbClr val="006FB6"/>
              </a:buClr>
              <a:buSzPts val="2700"/>
              <a:buFont typeface="Noto Sans Symbols"/>
              <a:buNone/>
            </a:pPr>
            <a:r>
              <a:rPr lang="en-US"/>
              <a:t>¡Su aporte y comentarios mejora nuestro tiempo juntos!</a:t>
            </a:r>
            <a:endParaRPr/>
          </a:p>
          <a:p>
            <a:pPr indent="0" lvl="0" marL="57150" marR="0" rtl="0" algn="l">
              <a:lnSpc>
                <a:spcPct val="90000"/>
              </a:lnSpc>
              <a:spcBef>
                <a:spcPts val="1000"/>
              </a:spcBef>
              <a:spcAft>
                <a:spcPts val="0"/>
              </a:spcAft>
              <a:buClr>
                <a:srgbClr val="006FB6"/>
              </a:buClr>
              <a:buSzPts val="2700"/>
              <a:buFont typeface="Noto Sans Symbols"/>
              <a:buNone/>
            </a:pPr>
            <a:r>
              <a:t/>
            </a:r>
            <a:endParaRPr/>
          </a:p>
        </p:txBody>
      </p:sp>
      <p:pic>
        <p:nvPicPr>
          <p:cNvPr descr="A picture containing person, indoor, blue&#10;&#10;Description automatically generated" id="1555" name="Google Shape;1555;p121"/>
          <p:cNvPicPr preferRelativeResize="0"/>
          <p:nvPr>
            <p:ph idx="3" type="pic"/>
          </p:nvPr>
        </p:nvPicPr>
        <p:blipFill rotWithShape="1">
          <a:blip r:embed="rId4">
            <a:alphaModFix/>
          </a:blip>
          <a:srcRect b="0" l="21828" r="21827" t="0"/>
          <a:stretch/>
        </p:blipFill>
        <p:spPr>
          <a:xfrm rot="5400000">
            <a:off x="2258219" y="1096169"/>
            <a:ext cx="3849688" cy="5124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8" name="Shape 1368"/>
        <p:cNvGrpSpPr/>
        <p:nvPr/>
      </p:nvGrpSpPr>
      <p:grpSpPr>
        <a:xfrm>
          <a:off x="0" y="0"/>
          <a:ext cx="0" cy="0"/>
          <a:chOff x="0" y="0"/>
          <a:chExt cx="0" cy="0"/>
        </a:xfrm>
      </p:grpSpPr>
      <p:sp>
        <p:nvSpPr>
          <p:cNvPr id="1369" name="Google Shape;1369;p104"/>
          <p:cNvSpPr txBox="1"/>
          <p:nvPr>
            <p:ph type="title"/>
          </p:nvPr>
        </p:nvSpPr>
        <p:spPr>
          <a:xfrm>
            <a:off x="22142" y="5994739"/>
            <a:ext cx="9156300" cy="559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6FB6"/>
              </a:buClr>
              <a:buSzPts val="4400"/>
              <a:buFont typeface="Arial"/>
              <a:buNone/>
            </a:pPr>
            <a:r>
              <a:rPr lang="en-US" sz="4400"/>
              <a:t>Comparte el cuento</a:t>
            </a:r>
            <a:endParaRPr sz="5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3" name="Shape 1373"/>
        <p:cNvGrpSpPr/>
        <p:nvPr/>
      </p:nvGrpSpPr>
      <p:grpSpPr>
        <a:xfrm>
          <a:off x="0" y="0"/>
          <a:ext cx="0" cy="0"/>
          <a:chOff x="0" y="0"/>
          <a:chExt cx="0" cy="0"/>
        </a:xfrm>
      </p:grpSpPr>
      <p:sp>
        <p:nvSpPr>
          <p:cNvPr id="1374" name="Google Shape;1374;p105"/>
          <p:cNvSpPr txBox="1"/>
          <p:nvPr>
            <p:ph idx="1" type="body"/>
          </p:nvPr>
        </p:nvSpPr>
        <p:spPr>
          <a:xfrm>
            <a:off x="1660583" y="1489802"/>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Font typeface="Arial"/>
              <a:buNone/>
            </a:pPr>
            <a:r>
              <a:rPr lang="en-US"/>
              <a:t>Bienvenida </a:t>
            </a:r>
            <a:endParaRPr/>
          </a:p>
        </p:txBody>
      </p:sp>
      <p:sp>
        <p:nvSpPr>
          <p:cNvPr id="1375" name="Google Shape;1375;p105"/>
          <p:cNvSpPr txBox="1"/>
          <p:nvPr>
            <p:ph idx="3" type="body"/>
          </p:nvPr>
        </p:nvSpPr>
        <p:spPr>
          <a:xfrm>
            <a:off x="1660583" y="2653440"/>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Consejo de lectura</a:t>
            </a:r>
            <a:endParaRPr/>
          </a:p>
        </p:txBody>
      </p:sp>
      <p:sp>
        <p:nvSpPr>
          <p:cNvPr id="1376" name="Google Shape;1376;p105"/>
          <p:cNvSpPr txBox="1"/>
          <p:nvPr>
            <p:ph idx="4" type="body"/>
          </p:nvPr>
        </p:nvSpPr>
        <p:spPr>
          <a:xfrm>
            <a:off x="1660583" y="3817079"/>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Tiempo de práctica</a:t>
            </a:r>
            <a:endParaRPr/>
          </a:p>
        </p:txBody>
      </p:sp>
      <p:sp>
        <p:nvSpPr>
          <p:cNvPr id="1377" name="Google Shape;1377;p10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Agenda</a:t>
            </a:r>
            <a:endParaRPr/>
          </a:p>
        </p:txBody>
      </p:sp>
      <p:sp>
        <p:nvSpPr>
          <p:cNvPr id="1378" name="Google Shape;1378;p105"/>
          <p:cNvSpPr txBox="1"/>
          <p:nvPr>
            <p:ph idx="5" type="body"/>
          </p:nvPr>
        </p:nvSpPr>
        <p:spPr>
          <a:xfrm>
            <a:off x="1660575" y="4992075"/>
            <a:ext cx="4514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Reflexión y actualizaciones</a:t>
            </a:r>
            <a:endParaRPr/>
          </a:p>
        </p:txBody>
      </p:sp>
      <p:pic>
        <p:nvPicPr>
          <p:cNvPr id="1379" name="Google Shape;1379;p105"/>
          <p:cNvPicPr preferRelativeResize="0"/>
          <p:nvPr>
            <p:ph idx="6" type="body"/>
          </p:nvPr>
        </p:nvPicPr>
        <p:blipFill rotWithShape="1">
          <a:blip r:embed="rId3">
            <a:alphaModFix/>
          </a:blip>
          <a:srcRect b="0" l="0" r="0" t="0"/>
          <a:stretch/>
        </p:blipFill>
        <p:spPr>
          <a:xfrm>
            <a:off x="912540" y="1504823"/>
            <a:ext cx="573000" cy="908400"/>
          </a:xfrm>
          <a:prstGeom prst="rect">
            <a:avLst/>
          </a:prstGeom>
          <a:noFill/>
          <a:ln>
            <a:noFill/>
          </a:ln>
        </p:spPr>
      </p:pic>
      <p:pic>
        <p:nvPicPr>
          <p:cNvPr id="1380" name="Google Shape;1380;p105"/>
          <p:cNvPicPr preferRelativeResize="0"/>
          <p:nvPr>
            <p:ph idx="7" type="body"/>
          </p:nvPr>
        </p:nvPicPr>
        <p:blipFill rotWithShape="1">
          <a:blip r:embed="rId4">
            <a:alphaModFix/>
          </a:blip>
          <a:srcRect b="0" l="0" r="0" t="0"/>
          <a:stretch/>
        </p:blipFill>
        <p:spPr>
          <a:xfrm>
            <a:off x="693738" y="2821020"/>
            <a:ext cx="758700" cy="710400"/>
          </a:xfrm>
          <a:prstGeom prst="rect">
            <a:avLst/>
          </a:prstGeom>
          <a:noFill/>
          <a:ln>
            <a:noFill/>
          </a:ln>
        </p:spPr>
      </p:pic>
      <p:pic>
        <p:nvPicPr>
          <p:cNvPr id="1381" name="Google Shape;1381;p105"/>
          <p:cNvPicPr preferRelativeResize="0"/>
          <p:nvPr>
            <p:ph idx="8" type="body"/>
          </p:nvPr>
        </p:nvPicPr>
        <p:blipFill rotWithShape="1">
          <a:blip r:embed="rId5">
            <a:alphaModFix/>
          </a:blip>
          <a:srcRect b="0" l="0" r="0" t="0"/>
          <a:stretch/>
        </p:blipFill>
        <p:spPr>
          <a:xfrm>
            <a:off x="676611" y="3936650"/>
            <a:ext cx="793200" cy="714300"/>
          </a:xfrm>
          <a:prstGeom prst="rect">
            <a:avLst/>
          </a:prstGeom>
          <a:noFill/>
          <a:ln>
            <a:noFill/>
          </a:ln>
        </p:spPr>
      </p:pic>
      <p:pic>
        <p:nvPicPr>
          <p:cNvPr id="1382" name="Google Shape;1382;p105"/>
          <p:cNvPicPr preferRelativeResize="0"/>
          <p:nvPr>
            <p:ph idx="9" type="body"/>
          </p:nvPr>
        </p:nvPicPr>
        <p:blipFill rotWithShape="1">
          <a:blip r:embed="rId6">
            <a:alphaModFix/>
          </a:blip>
          <a:srcRect b="0" l="0" r="0" t="0"/>
          <a:stretch/>
        </p:blipFill>
        <p:spPr>
          <a:xfrm>
            <a:off x="743965" y="5088376"/>
            <a:ext cx="658500" cy="719400"/>
          </a:xfrm>
          <a:prstGeom prst="rect">
            <a:avLst/>
          </a:prstGeom>
          <a:noFill/>
          <a:ln>
            <a:noFill/>
          </a:ln>
        </p:spPr>
      </p:pic>
      <p:pic>
        <p:nvPicPr>
          <p:cNvPr descr="A group of people posing for the camera&#10;&#10;Description automatically generated" id="1383" name="Google Shape;1383;p105"/>
          <p:cNvPicPr preferRelativeResize="0"/>
          <p:nvPr>
            <p:ph idx="2" type="pic"/>
          </p:nvPr>
        </p:nvPicPr>
        <p:blipFill rotWithShape="1">
          <a:blip r:embed="rId7">
            <a:alphaModFix/>
          </a:blip>
          <a:srcRect b="61" l="0" r="0" t="65"/>
          <a:stretch/>
        </p:blipFill>
        <p:spPr>
          <a:xfrm>
            <a:off x="6174911" y="1558066"/>
            <a:ext cx="5394325" cy="4518024"/>
          </a:xfrm>
          <a:prstGeom prst="rect">
            <a:avLst/>
          </a:prstGeom>
          <a:noFill/>
          <a:ln cap="flat" cmpd="sng" w="19050">
            <a:solidFill>
              <a:srgbClr val="666666"/>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7" name="Shape 1387"/>
        <p:cNvGrpSpPr/>
        <p:nvPr/>
      </p:nvGrpSpPr>
      <p:grpSpPr>
        <a:xfrm>
          <a:off x="0" y="0"/>
          <a:ext cx="0" cy="0"/>
          <a:chOff x="0" y="0"/>
          <a:chExt cx="0" cy="0"/>
        </a:xfrm>
      </p:grpSpPr>
      <p:sp>
        <p:nvSpPr>
          <p:cNvPr id="1388" name="Google Shape;1388;p106"/>
          <p:cNvSpPr txBox="1"/>
          <p:nvPr>
            <p:ph idx="1" type="body"/>
          </p:nvPr>
        </p:nvSpPr>
        <p:spPr>
          <a:xfrm>
            <a:off x="4943592" y="1502502"/>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389" name="Google Shape;1389;p106"/>
          <p:cNvSpPr txBox="1"/>
          <p:nvPr>
            <p:ph idx="2" type="body"/>
          </p:nvPr>
        </p:nvSpPr>
        <p:spPr>
          <a:xfrm>
            <a:off x="4943592" y="2666140"/>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390" name="Google Shape;1390;p106"/>
          <p:cNvSpPr txBox="1"/>
          <p:nvPr>
            <p:ph idx="3" type="body"/>
          </p:nvPr>
        </p:nvSpPr>
        <p:spPr>
          <a:xfrm>
            <a:off x="4943592" y="38297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391" name="Google Shape;1391;p106"/>
          <p:cNvSpPr txBox="1"/>
          <p:nvPr>
            <p:ph idx="4" type="body"/>
          </p:nvPr>
        </p:nvSpPr>
        <p:spPr>
          <a:xfrm>
            <a:off x="4943592" y="50047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392" name="Google Shape;1392;p106"/>
          <p:cNvSpPr txBox="1"/>
          <p:nvPr>
            <p:ph idx="5" type="body"/>
          </p:nvPr>
        </p:nvSpPr>
        <p:spPr>
          <a:xfrm>
            <a:off x="1044450" y="1502500"/>
            <a:ext cx="37908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Estar preparado.</a:t>
            </a:r>
            <a:endParaRPr/>
          </a:p>
        </p:txBody>
      </p:sp>
      <p:sp>
        <p:nvSpPr>
          <p:cNvPr id="1393" name="Google Shape;1393;p106"/>
          <p:cNvSpPr txBox="1"/>
          <p:nvPr>
            <p:ph idx="6" type="body"/>
          </p:nvPr>
        </p:nvSpPr>
        <p:spPr>
          <a:xfrm>
            <a:off x="1046485" y="2653440"/>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Estar presente.</a:t>
            </a:r>
            <a:endParaRPr/>
          </a:p>
        </p:txBody>
      </p:sp>
      <p:sp>
        <p:nvSpPr>
          <p:cNvPr id="1394" name="Google Shape;1394;p106"/>
          <p:cNvSpPr txBox="1"/>
          <p:nvPr>
            <p:ph idx="7" type="body"/>
          </p:nvPr>
        </p:nvSpPr>
        <p:spPr>
          <a:xfrm>
            <a:off x="1044439" y="3804369"/>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Ser cortés.</a:t>
            </a:r>
            <a:endParaRPr/>
          </a:p>
        </p:txBody>
      </p:sp>
      <p:sp>
        <p:nvSpPr>
          <p:cNvPr id="1395" name="Google Shape;1395;p106"/>
          <p:cNvSpPr txBox="1"/>
          <p:nvPr>
            <p:ph idx="8" type="body"/>
          </p:nvPr>
        </p:nvSpPr>
        <p:spPr>
          <a:xfrm>
            <a:off x="1044450" y="4959550"/>
            <a:ext cx="36660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Haga preguntas.</a:t>
            </a:r>
            <a:endParaRPr/>
          </a:p>
        </p:txBody>
      </p:sp>
      <p:sp>
        <p:nvSpPr>
          <p:cNvPr id="1396" name="Google Shape;1396;p106"/>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Las normas de los talleres</a:t>
            </a:r>
            <a:endParaRPr/>
          </a:p>
        </p:txBody>
      </p:sp>
      <p:pic>
        <p:nvPicPr>
          <p:cNvPr descr="Icon&#10;&#10;Description automatically generated" id="1397" name="Google Shape;1397;p106"/>
          <p:cNvPicPr preferRelativeResize="0"/>
          <p:nvPr/>
        </p:nvPicPr>
        <p:blipFill rotWithShape="1">
          <a:blip r:embed="rId3">
            <a:alphaModFix/>
          </a:blip>
          <a:srcRect b="0" l="0" r="0" t="0"/>
          <a:stretch/>
        </p:blipFill>
        <p:spPr>
          <a:xfrm>
            <a:off x="350915" y="1601936"/>
            <a:ext cx="585197" cy="831415"/>
          </a:xfrm>
          <a:prstGeom prst="rect">
            <a:avLst/>
          </a:prstGeom>
          <a:noFill/>
          <a:ln>
            <a:noFill/>
          </a:ln>
        </p:spPr>
      </p:pic>
      <p:pic>
        <p:nvPicPr>
          <p:cNvPr descr="Icon&#10;&#10;Description automatically generated" id="1398" name="Google Shape;1398;p106"/>
          <p:cNvPicPr preferRelativeResize="0"/>
          <p:nvPr/>
        </p:nvPicPr>
        <p:blipFill rotWithShape="1">
          <a:blip r:embed="rId4">
            <a:alphaModFix/>
          </a:blip>
          <a:srcRect b="0" l="0" r="0" t="0"/>
          <a:stretch/>
        </p:blipFill>
        <p:spPr>
          <a:xfrm>
            <a:off x="350915" y="5188440"/>
            <a:ext cx="585196" cy="585196"/>
          </a:xfrm>
          <a:prstGeom prst="rect">
            <a:avLst/>
          </a:prstGeom>
          <a:noFill/>
          <a:ln>
            <a:noFill/>
          </a:ln>
        </p:spPr>
      </p:pic>
      <p:pic>
        <p:nvPicPr>
          <p:cNvPr descr="Icon&#10;&#10;Description automatically generated" id="1399" name="Google Shape;1399;p106"/>
          <p:cNvPicPr preferRelativeResize="0"/>
          <p:nvPr/>
        </p:nvPicPr>
        <p:blipFill rotWithShape="1">
          <a:blip r:embed="rId5">
            <a:alphaModFix/>
          </a:blip>
          <a:srcRect b="0" l="0" r="0" t="0"/>
          <a:stretch/>
        </p:blipFill>
        <p:spPr>
          <a:xfrm>
            <a:off x="350915" y="4116743"/>
            <a:ext cx="585197" cy="418228"/>
          </a:xfrm>
          <a:prstGeom prst="rect">
            <a:avLst/>
          </a:prstGeom>
          <a:noFill/>
          <a:ln>
            <a:noFill/>
          </a:ln>
        </p:spPr>
      </p:pic>
      <p:pic>
        <p:nvPicPr>
          <p:cNvPr descr="Icon&#10;&#10;Description automatically generated" id="1400" name="Google Shape;1400;p106"/>
          <p:cNvPicPr preferRelativeResize="0"/>
          <p:nvPr/>
        </p:nvPicPr>
        <p:blipFill rotWithShape="1">
          <a:blip r:embed="rId6">
            <a:alphaModFix/>
          </a:blip>
          <a:srcRect b="0" l="0" r="0" t="0"/>
          <a:stretch/>
        </p:blipFill>
        <p:spPr>
          <a:xfrm>
            <a:off x="478779" y="2796891"/>
            <a:ext cx="329468" cy="66638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4" name="Shape 1404"/>
        <p:cNvGrpSpPr/>
        <p:nvPr/>
      </p:nvGrpSpPr>
      <p:grpSpPr>
        <a:xfrm>
          <a:off x="0" y="0"/>
          <a:ext cx="0" cy="0"/>
          <a:chOff x="0" y="0"/>
          <a:chExt cx="0" cy="0"/>
        </a:xfrm>
      </p:grpSpPr>
      <p:sp>
        <p:nvSpPr>
          <p:cNvPr id="1405" name="Google Shape;1405;p107"/>
          <p:cNvSpPr txBox="1"/>
          <p:nvPr>
            <p:ph type="title"/>
          </p:nvPr>
        </p:nvSpPr>
        <p:spPr>
          <a:xfrm>
            <a:off x="5" y="-25"/>
            <a:ext cx="8638200" cy="1251300"/>
          </a:xfrm>
          <a:prstGeom prst="rect">
            <a:avLst/>
          </a:prstGeom>
          <a:noFill/>
          <a:ln>
            <a:noFill/>
          </a:ln>
        </p:spPr>
        <p:txBody>
          <a:bodyPr anchorCtr="0" anchor="ctr" bIns="45700" lIns="274300" spcFirstLastPara="1" rIns="91425" wrap="square" tIns="45700">
            <a:normAutofit/>
          </a:bodyPr>
          <a:lstStyle/>
          <a:p>
            <a:pPr indent="0" lvl="0" marL="0" rtl="0" algn="l">
              <a:lnSpc>
                <a:spcPct val="100000"/>
              </a:lnSpc>
              <a:spcBef>
                <a:spcPts val="0"/>
              </a:spcBef>
              <a:spcAft>
                <a:spcPts val="0"/>
              </a:spcAft>
              <a:buClr>
                <a:srgbClr val="006FB6"/>
              </a:buClr>
              <a:buSzPts val="5000"/>
              <a:buFont typeface="Calibri"/>
              <a:buNone/>
            </a:pPr>
            <a:r>
              <a:rPr lang="en-US">
                <a:solidFill>
                  <a:srgbClr val="006FB6"/>
                </a:solidFill>
              </a:rPr>
              <a:t>Comparte el cuento</a:t>
            </a:r>
            <a:endParaRPr/>
          </a:p>
        </p:txBody>
      </p:sp>
      <p:sp>
        <p:nvSpPr>
          <p:cNvPr id="1406" name="Google Shape;1406;p107"/>
          <p:cNvSpPr txBox="1"/>
          <p:nvPr>
            <p:ph idx="1" type="body"/>
          </p:nvPr>
        </p:nvSpPr>
        <p:spPr>
          <a:xfrm>
            <a:off x="9222900" y="3926325"/>
            <a:ext cx="2497200" cy="2520300"/>
          </a:xfrm>
          <a:prstGeom prst="rect">
            <a:avLst/>
          </a:prstGeom>
          <a:noFill/>
          <a:ln>
            <a:noFill/>
          </a:ln>
        </p:spPr>
        <p:txBody>
          <a:bodyPr anchorCtr="0" anchor="t" bIns="45700" lIns="91425" spcFirstLastPara="1" rIns="91425" wrap="square" tIns="45700">
            <a:spAutoFit/>
          </a:bodyPr>
          <a:lstStyle/>
          <a:p>
            <a:pPr indent="0" lvl="0" marL="0" rtl="0" algn="ctr">
              <a:lnSpc>
                <a:spcPct val="90000"/>
              </a:lnSpc>
              <a:spcBef>
                <a:spcPts val="0"/>
              </a:spcBef>
              <a:spcAft>
                <a:spcPts val="0"/>
              </a:spcAft>
              <a:buClr>
                <a:srgbClr val="006FB6"/>
              </a:buClr>
              <a:buSzPts val="2100"/>
              <a:buNone/>
            </a:pPr>
            <a:r>
              <a:rPr lang="en-US"/>
              <a:t>Resumir el cuento nos ayuda a entender mejor.</a:t>
            </a:r>
            <a:endParaRPr/>
          </a:p>
          <a:p>
            <a:pPr indent="0" lvl="0" marL="0" rtl="0" algn="ctr">
              <a:lnSpc>
                <a:spcPct val="90000"/>
              </a:lnSpc>
              <a:spcBef>
                <a:spcPts val="1000"/>
              </a:spcBef>
              <a:spcAft>
                <a:spcPts val="0"/>
              </a:spcAft>
              <a:buClr>
                <a:srgbClr val="006FB6"/>
              </a:buClr>
              <a:buSzPts val="1950"/>
              <a:buNone/>
            </a:pPr>
            <a:r>
              <a:t/>
            </a:r>
            <a:endParaRPr sz="2600">
              <a:solidFill>
                <a:srgbClr val="006FB6"/>
              </a:solidFill>
            </a:endParaRPr>
          </a:p>
        </p:txBody>
      </p:sp>
      <p:pic>
        <p:nvPicPr>
          <p:cNvPr id="1407" name="Google Shape;1407;p107"/>
          <p:cNvPicPr preferRelativeResize="0"/>
          <p:nvPr>
            <p:ph idx="2" type="pic"/>
          </p:nvPr>
        </p:nvPicPr>
        <p:blipFill rotWithShape="1">
          <a:blip r:embed="rId3">
            <a:alphaModFix/>
          </a:blip>
          <a:srcRect b="0" l="0" r="0" t="0"/>
          <a:stretch/>
        </p:blipFill>
        <p:spPr>
          <a:xfrm>
            <a:off x="9282749" y="2009143"/>
            <a:ext cx="2377500" cy="1722081"/>
          </a:xfrm>
          <a:prstGeom prst="rect">
            <a:avLst/>
          </a:prstGeom>
          <a:noFill/>
          <a:ln>
            <a:noFill/>
          </a:ln>
        </p:spPr>
      </p:pic>
      <p:sp>
        <p:nvSpPr>
          <p:cNvPr id="1408" name="Google Shape;1408;p107"/>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2</a:t>
            </a:r>
            <a:endParaRPr/>
          </a:p>
        </p:txBody>
      </p:sp>
      <p:sp>
        <p:nvSpPr>
          <p:cNvPr id="1409" name="Google Shape;1409;p107"/>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3</a:t>
            </a:r>
            <a:endParaRPr/>
          </a:p>
        </p:txBody>
      </p:sp>
      <p:sp>
        <p:nvSpPr>
          <p:cNvPr id="1410" name="Google Shape;1410;p107"/>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t>Alguien-quería</a:t>
            </a:r>
            <a:endParaRPr/>
          </a:p>
        </p:txBody>
      </p:sp>
      <p:sp>
        <p:nvSpPr>
          <p:cNvPr id="1411" name="Google Shape;1411;p107"/>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t>Pero</a:t>
            </a:r>
            <a:endParaRPr/>
          </a:p>
        </p:txBody>
      </p:sp>
      <p:sp>
        <p:nvSpPr>
          <p:cNvPr id="1412" name="Google Shape;1412;p107"/>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t>Así que-luego</a:t>
            </a:r>
            <a:endParaRPr/>
          </a:p>
        </p:txBody>
      </p:sp>
      <p:sp>
        <p:nvSpPr>
          <p:cNvPr id="1413" name="Google Shape;1413;p107"/>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1</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7" name="Shape 1417"/>
        <p:cNvGrpSpPr/>
        <p:nvPr/>
      </p:nvGrpSpPr>
      <p:grpSpPr>
        <a:xfrm>
          <a:off x="0" y="0"/>
          <a:ext cx="0" cy="0"/>
          <a:chOff x="0" y="0"/>
          <a:chExt cx="0" cy="0"/>
        </a:xfrm>
      </p:grpSpPr>
      <p:sp>
        <p:nvSpPr>
          <p:cNvPr id="1418" name="Google Shape;1418;p108"/>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rPr lang="en-US" sz="3000"/>
              <a:t>Contar una breve declaración de los puntos principales en la historia.</a:t>
            </a:r>
            <a:endParaRPr/>
          </a:p>
        </p:txBody>
      </p:sp>
      <p:sp>
        <p:nvSpPr>
          <p:cNvPr id="1419" name="Google Shape;1419;p108"/>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t/>
            </a:r>
            <a:endParaRPr/>
          </a:p>
        </p:txBody>
      </p:sp>
      <p:sp>
        <p:nvSpPr>
          <p:cNvPr id="1420" name="Google Shape;1420;p108"/>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t/>
            </a:r>
            <a:endParaRPr/>
          </a:p>
        </p:txBody>
      </p:sp>
      <p:sp>
        <p:nvSpPr>
          <p:cNvPr id="1421" name="Google Shape;1421;p108"/>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t/>
            </a:r>
            <a:endParaRPr/>
          </a:p>
        </p:txBody>
      </p:sp>
      <p:sp>
        <p:nvSpPr>
          <p:cNvPr id="1422" name="Google Shape;1422;p108"/>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rPr b="1" lang="en-US" sz="4000"/>
              <a:t>Resumen</a:t>
            </a:r>
            <a:endParaRPr/>
          </a:p>
        </p:txBody>
      </p:sp>
      <p:sp>
        <p:nvSpPr>
          <p:cNvPr id="1423" name="Google Shape;1423;p108"/>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t/>
            </a:r>
            <a:endParaRPr/>
          </a:p>
        </p:txBody>
      </p:sp>
      <p:sp>
        <p:nvSpPr>
          <p:cNvPr id="1424" name="Google Shape;1424;p108"/>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t/>
            </a:r>
            <a:endParaRPr/>
          </a:p>
        </p:txBody>
      </p:sp>
      <p:sp>
        <p:nvSpPr>
          <p:cNvPr id="1425" name="Google Shape;1425;p108"/>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t/>
            </a:r>
            <a:endParaRPr/>
          </a:p>
        </p:txBody>
      </p:sp>
      <p:sp>
        <p:nvSpPr>
          <p:cNvPr id="1426" name="Google Shape;1426;p108"/>
          <p:cNvSpPr txBox="1"/>
          <p:nvPr>
            <p:ph type="ctrTitle"/>
          </p:nvPr>
        </p:nvSpPr>
        <p:spPr>
          <a:xfrm>
            <a:off x="-340475" y="0"/>
            <a:ext cx="129621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000"/>
              <a:buNone/>
            </a:pPr>
            <a:r>
              <a:rPr lang="en-US" sz="4800"/>
              <a:t>Verifique términos de alfabetización</a:t>
            </a:r>
            <a:endParaRPr sz="4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0" name="Shape 1430"/>
        <p:cNvGrpSpPr/>
        <p:nvPr/>
      </p:nvGrpSpPr>
      <p:grpSpPr>
        <a:xfrm>
          <a:off x="0" y="0"/>
          <a:ext cx="0" cy="0"/>
          <a:chOff x="0" y="0"/>
          <a:chExt cx="0" cy="0"/>
        </a:xfrm>
      </p:grpSpPr>
      <p:sp>
        <p:nvSpPr>
          <p:cNvPr id="1431" name="Google Shape;1431;p109"/>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5000"/>
              <a:buFont typeface="Calibri"/>
              <a:buNone/>
            </a:pPr>
            <a:r>
              <a:rPr lang="en-US"/>
              <a:t>Resúmenes de ficción</a:t>
            </a:r>
            <a:endParaRPr/>
          </a:p>
        </p:txBody>
      </p:sp>
      <p:sp>
        <p:nvSpPr>
          <p:cNvPr id="1432" name="Google Shape;1432;p109"/>
          <p:cNvSpPr txBox="1"/>
          <p:nvPr>
            <p:ph idx="1" type="body"/>
          </p:nvPr>
        </p:nvSpPr>
        <p:spPr>
          <a:xfrm>
            <a:off x="531811" y="982126"/>
            <a:ext cx="3383100" cy="49527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6FB6"/>
              </a:buClr>
              <a:buSzPts val="3000"/>
              <a:buNone/>
            </a:pPr>
            <a:r>
              <a:rPr b="1" lang="en-US" sz="3000"/>
              <a:t>Resumen Largo</a:t>
            </a:r>
            <a:endParaRPr/>
          </a:p>
          <a:p>
            <a:pPr indent="0" lvl="0" marL="0" rtl="0" algn="ctr">
              <a:lnSpc>
                <a:spcPct val="90000"/>
              </a:lnSpc>
              <a:spcBef>
                <a:spcPts val="1000"/>
              </a:spcBef>
              <a:spcAft>
                <a:spcPts val="0"/>
              </a:spcAft>
              <a:buClr>
                <a:srgbClr val="006FB6"/>
              </a:buClr>
              <a:buSzPts val="2500"/>
              <a:buNone/>
            </a:pPr>
            <a:r>
              <a:rPr lang="en-US" sz="2500"/>
              <a:t>titulo</a:t>
            </a:r>
            <a:endParaRPr/>
          </a:p>
          <a:p>
            <a:pPr indent="0" lvl="0" marL="0" rtl="0" algn="ctr">
              <a:lnSpc>
                <a:spcPct val="90000"/>
              </a:lnSpc>
              <a:spcBef>
                <a:spcPts val="1000"/>
              </a:spcBef>
              <a:spcAft>
                <a:spcPts val="0"/>
              </a:spcAft>
              <a:buClr>
                <a:srgbClr val="006FB6"/>
              </a:buClr>
              <a:buSzPts val="2500"/>
              <a:buNone/>
            </a:pPr>
            <a:r>
              <a:rPr lang="en-US" sz="2500"/>
              <a:t>resumen</a:t>
            </a:r>
            <a:endParaRPr/>
          </a:p>
          <a:p>
            <a:pPr indent="0" lvl="0" marL="0" rtl="0" algn="ctr">
              <a:lnSpc>
                <a:spcPct val="90000"/>
              </a:lnSpc>
              <a:spcBef>
                <a:spcPts val="1000"/>
              </a:spcBef>
              <a:spcAft>
                <a:spcPts val="0"/>
              </a:spcAft>
              <a:buClr>
                <a:srgbClr val="006FB6"/>
              </a:buClr>
              <a:buSzPts val="2500"/>
              <a:buNone/>
            </a:pPr>
            <a:r>
              <a:rPr lang="en-US" sz="2500"/>
              <a:t>personajes</a:t>
            </a:r>
            <a:endParaRPr/>
          </a:p>
          <a:p>
            <a:pPr indent="0" lvl="0" marL="0" rtl="0" algn="ctr">
              <a:lnSpc>
                <a:spcPct val="90000"/>
              </a:lnSpc>
              <a:spcBef>
                <a:spcPts val="1000"/>
              </a:spcBef>
              <a:spcAft>
                <a:spcPts val="0"/>
              </a:spcAft>
              <a:buClr>
                <a:srgbClr val="006FB6"/>
              </a:buClr>
              <a:buSzPts val="2500"/>
              <a:buNone/>
            </a:pPr>
            <a:r>
              <a:rPr lang="en-US" sz="2500"/>
              <a:t>escenario</a:t>
            </a:r>
            <a:endParaRPr/>
          </a:p>
          <a:p>
            <a:pPr indent="0" lvl="0" marL="0" rtl="0" algn="ctr">
              <a:lnSpc>
                <a:spcPct val="90000"/>
              </a:lnSpc>
              <a:spcBef>
                <a:spcPts val="1000"/>
              </a:spcBef>
              <a:spcAft>
                <a:spcPts val="0"/>
              </a:spcAft>
              <a:buClr>
                <a:srgbClr val="006FB6"/>
              </a:buClr>
              <a:buSzPts val="2500"/>
              <a:buNone/>
            </a:pPr>
            <a:r>
              <a:rPr lang="en-US" sz="2500"/>
              <a:t>principio </a:t>
            </a:r>
            <a:r>
              <a:rPr lang="en-US" sz="2500">
                <a:latin typeface="Calibri"/>
                <a:ea typeface="Calibri"/>
                <a:cs typeface="Calibri"/>
                <a:sym typeface="Calibri"/>
              </a:rPr>
              <a:t> </a:t>
            </a:r>
            <a:endParaRPr/>
          </a:p>
          <a:p>
            <a:pPr indent="0" lvl="0" marL="0" rtl="0" algn="ctr">
              <a:lnSpc>
                <a:spcPct val="90000"/>
              </a:lnSpc>
              <a:spcBef>
                <a:spcPts val="1000"/>
              </a:spcBef>
              <a:spcAft>
                <a:spcPts val="0"/>
              </a:spcAft>
              <a:buClr>
                <a:srgbClr val="006FB6"/>
              </a:buClr>
              <a:buSzPts val="2500"/>
              <a:buNone/>
            </a:pPr>
            <a:r>
              <a:rPr lang="en-US" sz="2500"/>
              <a:t>medio</a:t>
            </a:r>
            <a:endParaRPr/>
          </a:p>
          <a:p>
            <a:pPr indent="0" lvl="0" marL="0" rtl="0" algn="ctr">
              <a:lnSpc>
                <a:spcPct val="90000"/>
              </a:lnSpc>
              <a:spcBef>
                <a:spcPts val="1000"/>
              </a:spcBef>
              <a:spcAft>
                <a:spcPts val="0"/>
              </a:spcAft>
              <a:buClr>
                <a:srgbClr val="006FB6"/>
              </a:buClr>
              <a:buSzPts val="2500"/>
              <a:buNone/>
            </a:pPr>
            <a:r>
              <a:rPr lang="en-US" sz="2500"/>
              <a:t>final</a:t>
            </a:r>
            <a:endParaRPr/>
          </a:p>
          <a:p>
            <a:pPr indent="0" lvl="0" marL="0" rtl="0" algn="ctr">
              <a:lnSpc>
                <a:spcPct val="90000"/>
              </a:lnSpc>
              <a:spcBef>
                <a:spcPts val="1000"/>
              </a:spcBef>
              <a:spcAft>
                <a:spcPts val="0"/>
              </a:spcAft>
              <a:buClr>
                <a:srgbClr val="006FB6"/>
              </a:buClr>
              <a:buSzPts val="2500"/>
              <a:buNone/>
            </a:pPr>
            <a:r>
              <a:rPr lang="en-US" sz="2500"/>
              <a:t>muchos detalles</a:t>
            </a:r>
            <a:endParaRPr/>
          </a:p>
          <a:p>
            <a:pPr indent="0" lvl="0" marL="0" rtl="0" algn="ctr">
              <a:lnSpc>
                <a:spcPct val="90000"/>
              </a:lnSpc>
              <a:spcBef>
                <a:spcPts val="1000"/>
              </a:spcBef>
              <a:spcAft>
                <a:spcPts val="0"/>
              </a:spcAft>
              <a:buClr>
                <a:srgbClr val="006FB6"/>
              </a:buClr>
              <a:buSzPts val="2500"/>
              <a:buNone/>
            </a:pPr>
            <a:r>
              <a:rPr lang="en-US" sz="2500"/>
              <a:t>proposito del autor</a:t>
            </a:r>
            <a:endParaRPr sz="2500"/>
          </a:p>
          <a:p>
            <a:pPr indent="0" lvl="0" marL="0" rtl="0" algn="ctr">
              <a:lnSpc>
                <a:spcPct val="90000"/>
              </a:lnSpc>
              <a:spcBef>
                <a:spcPts val="1000"/>
              </a:spcBef>
              <a:spcAft>
                <a:spcPts val="0"/>
              </a:spcAft>
              <a:buClr>
                <a:srgbClr val="006FB6"/>
              </a:buClr>
              <a:buSzPts val="2500"/>
              <a:buNone/>
            </a:pPr>
            <a:r>
              <a:rPr lang="en-US" sz="2500"/>
              <a:t>conexión personal</a:t>
            </a:r>
            <a:endParaRPr sz="2500"/>
          </a:p>
          <a:p>
            <a:pPr indent="0" lvl="0" marL="0" rtl="0" algn="ctr">
              <a:lnSpc>
                <a:spcPct val="90000"/>
              </a:lnSpc>
              <a:spcBef>
                <a:spcPts val="1000"/>
              </a:spcBef>
              <a:spcAft>
                <a:spcPts val="0"/>
              </a:spcAft>
              <a:buClr>
                <a:srgbClr val="006FB6"/>
              </a:buClr>
              <a:buSzPts val="2800"/>
              <a:buNone/>
            </a:pPr>
            <a:r>
              <a:t/>
            </a:r>
            <a:endParaRPr/>
          </a:p>
        </p:txBody>
      </p:sp>
      <p:pic>
        <p:nvPicPr>
          <p:cNvPr descr="A close up of a sign&#10;&#10;Description automatically generated" id="1433" name="Google Shape;1433;p109"/>
          <p:cNvPicPr preferRelativeResize="0"/>
          <p:nvPr>
            <p:ph idx="2" type="pic"/>
          </p:nvPr>
        </p:nvPicPr>
        <p:blipFill rotWithShape="1">
          <a:blip r:embed="rId3">
            <a:alphaModFix/>
          </a:blip>
          <a:srcRect b="13835" l="0" r="0" t="13842"/>
          <a:stretch/>
        </p:blipFill>
        <p:spPr>
          <a:xfrm>
            <a:off x="9114503" y="1586830"/>
            <a:ext cx="2545209" cy="1842170"/>
          </a:xfrm>
          <a:prstGeom prst="rect">
            <a:avLst/>
          </a:prstGeom>
          <a:noFill/>
          <a:ln>
            <a:noFill/>
          </a:ln>
        </p:spPr>
      </p:pic>
      <p:sp>
        <p:nvSpPr>
          <p:cNvPr id="1434" name="Google Shape;1434;p109"/>
          <p:cNvSpPr txBox="1"/>
          <p:nvPr>
            <p:ph idx="3" type="body"/>
          </p:nvPr>
        </p:nvSpPr>
        <p:spPr>
          <a:xfrm>
            <a:off x="9055510" y="3687097"/>
            <a:ext cx="2604600" cy="2564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6FB6"/>
              </a:buClr>
              <a:buSzPts val="2100"/>
              <a:buFont typeface="Noto Sans Symbols"/>
              <a:buNone/>
            </a:pPr>
            <a:r>
              <a:rPr lang="en-US" sz="2800"/>
              <a:t>Cuenten la historia como si estuvieran contando la trama de una película</a:t>
            </a:r>
            <a:endParaRPr/>
          </a:p>
          <a:p>
            <a:pPr indent="0" lvl="0" marL="0" rtl="0" algn="l">
              <a:lnSpc>
                <a:spcPct val="90000"/>
              </a:lnSpc>
              <a:spcBef>
                <a:spcPts val="1000"/>
              </a:spcBef>
              <a:spcAft>
                <a:spcPts val="0"/>
              </a:spcAft>
              <a:buClr>
                <a:srgbClr val="006FB6"/>
              </a:buClr>
              <a:buSzPts val="1650"/>
              <a:buNone/>
            </a:pPr>
            <a:r>
              <a:t/>
            </a:r>
            <a:endParaRPr/>
          </a:p>
        </p:txBody>
      </p:sp>
      <p:sp>
        <p:nvSpPr>
          <p:cNvPr id="1435" name="Google Shape;1435;p109"/>
          <p:cNvSpPr txBox="1"/>
          <p:nvPr>
            <p:ph idx="4" type="body"/>
          </p:nvPr>
        </p:nvSpPr>
        <p:spPr>
          <a:xfrm>
            <a:off x="4245044" y="982127"/>
            <a:ext cx="3383100" cy="49527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6FB6"/>
              </a:buClr>
              <a:buSzPts val="3000"/>
              <a:buNone/>
            </a:pPr>
            <a:r>
              <a:rPr b="1" lang="en-US" sz="3000"/>
              <a:t>Resumen Corto</a:t>
            </a:r>
            <a:endParaRPr/>
          </a:p>
          <a:p>
            <a:pPr indent="0" lvl="0" marL="0" rtl="0" algn="ctr">
              <a:lnSpc>
                <a:spcPct val="90000"/>
              </a:lnSpc>
              <a:spcBef>
                <a:spcPts val="1000"/>
              </a:spcBef>
              <a:spcAft>
                <a:spcPts val="0"/>
              </a:spcAft>
              <a:buClr>
                <a:srgbClr val="006FB6"/>
              </a:buClr>
              <a:buSzPts val="2500"/>
              <a:buNone/>
            </a:pPr>
            <a:r>
              <a:rPr lang="en-US" sz="2500"/>
              <a:t>Titulo</a:t>
            </a:r>
            <a:endParaRPr/>
          </a:p>
          <a:p>
            <a:pPr indent="0" lvl="0" marL="0" rtl="0" algn="ctr">
              <a:lnSpc>
                <a:spcPct val="90000"/>
              </a:lnSpc>
              <a:spcBef>
                <a:spcPts val="1000"/>
              </a:spcBef>
              <a:spcAft>
                <a:spcPts val="0"/>
              </a:spcAft>
              <a:buClr>
                <a:srgbClr val="006FB6"/>
              </a:buClr>
              <a:buSzPts val="2500"/>
              <a:buNone/>
            </a:pPr>
            <a:r>
              <a:rPr lang="en-US" sz="2500"/>
              <a:t>personaje principal</a:t>
            </a:r>
            <a:endParaRPr/>
          </a:p>
          <a:p>
            <a:pPr indent="0" lvl="0" marL="0" rtl="0" algn="ctr">
              <a:lnSpc>
                <a:spcPct val="90000"/>
              </a:lnSpc>
              <a:spcBef>
                <a:spcPts val="1000"/>
              </a:spcBef>
              <a:spcAft>
                <a:spcPts val="0"/>
              </a:spcAft>
              <a:buClr>
                <a:srgbClr val="006FB6"/>
              </a:buClr>
              <a:buSzPts val="2500"/>
              <a:buNone/>
            </a:pPr>
            <a:r>
              <a:rPr lang="en-US" sz="2500"/>
              <a:t>problema (o conflicto)</a:t>
            </a:r>
            <a:endParaRPr/>
          </a:p>
          <a:p>
            <a:pPr indent="0" lvl="0" marL="0" rtl="0" algn="ctr">
              <a:lnSpc>
                <a:spcPct val="90000"/>
              </a:lnSpc>
              <a:spcBef>
                <a:spcPts val="1000"/>
              </a:spcBef>
              <a:spcAft>
                <a:spcPts val="0"/>
              </a:spcAft>
              <a:buClr>
                <a:srgbClr val="006FB6"/>
              </a:buClr>
              <a:buSzPts val="2500"/>
              <a:buNone/>
            </a:pPr>
            <a:r>
              <a:rPr lang="en-US" sz="2500">
                <a:latin typeface="Calibri"/>
                <a:ea typeface="Calibri"/>
                <a:cs typeface="Calibri"/>
                <a:sym typeface="Calibri"/>
              </a:rPr>
              <a:t>Solu</a:t>
            </a:r>
            <a:r>
              <a:rPr lang="en-US" sz="2500"/>
              <a:t>cion</a:t>
            </a:r>
            <a:endParaRPr sz="2500"/>
          </a:p>
          <a:p>
            <a:pPr indent="0" lvl="0" marL="0" rtl="0" algn="ctr">
              <a:lnSpc>
                <a:spcPct val="90000"/>
              </a:lnSpc>
              <a:spcBef>
                <a:spcPts val="1000"/>
              </a:spcBef>
              <a:spcAft>
                <a:spcPts val="0"/>
              </a:spcAft>
              <a:buClr>
                <a:srgbClr val="006FB6"/>
              </a:buClr>
              <a:buSzPts val="2500"/>
              <a:buNone/>
            </a:pPr>
            <a:r>
              <a:t/>
            </a:r>
            <a:endParaRPr sz="25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9" name="Shape 1439"/>
        <p:cNvGrpSpPr/>
        <p:nvPr/>
      </p:nvGrpSpPr>
      <p:grpSpPr>
        <a:xfrm>
          <a:off x="0" y="0"/>
          <a:ext cx="0" cy="0"/>
          <a:chOff x="0" y="0"/>
          <a:chExt cx="0" cy="0"/>
        </a:xfrm>
      </p:grpSpPr>
      <p:sp>
        <p:nvSpPr>
          <p:cNvPr id="1440" name="Google Shape;1440;p110"/>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1800"/>
              <a:buNone/>
            </a:pPr>
            <a:r>
              <a:rPr lang="en-US"/>
              <a:t>Alguien-quería-pero-así que-luego</a:t>
            </a:r>
            <a:endParaRPr/>
          </a:p>
        </p:txBody>
      </p:sp>
      <p:sp>
        <p:nvSpPr>
          <p:cNvPr id="1441" name="Google Shape;1441;p110"/>
          <p:cNvSpPr txBox="1"/>
          <p:nvPr>
            <p:ph idx="1" type="body"/>
          </p:nvPr>
        </p:nvSpPr>
        <p:spPr>
          <a:xfrm>
            <a:off x="-52025" y="227500"/>
            <a:ext cx="3603000" cy="954900"/>
          </a:xfrm>
          <a:prstGeom prst="rect">
            <a:avLst/>
          </a:prstGeom>
          <a:noFill/>
          <a:ln>
            <a:noFill/>
          </a:ln>
        </p:spPr>
        <p:txBody>
          <a:bodyPr anchorCtr="0" anchor="t" bIns="45700" lIns="91425" spcFirstLastPara="1" rIns="91425" wrap="square" tIns="45700">
            <a:noAutofit/>
          </a:bodyPr>
          <a:lstStyle/>
          <a:p>
            <a:pPr indent="0" lvl="0" marL="50800" rtl="0" algn="ctr">
              <a:lnSpc>
                <a:spcPct val="90000"/>
              </a:lnSpc>
              <a:spcBef>
                <a:spcPts val="1000"/>
              </a:spcBef>
              <a:spcAft>
                <a:spcPts val="0"/>
              </a:spcAft>
              <a:buSzPts val="2800"/>
              <a:buNone/>
            </a:pPr>
            <a:r>
              <a:rPr lang="en-US" sz="3200"/>
              <a:t>Consejos y trucos</a:t>
            </a:r>
            <a:endParaRPr/>
          </a:p>
        </p:txBody>
      </p:sp>
      <p:sp>
        <p:nvSpPr>
          <p:cNvPr id="1442" name="Google Shape;1442;p110"/>
          <p:cNvSpPr txBox="1"/>
          <p:nvPr>
            <p:ph idx="2" type="body"/>
          </p:nvPr>
        </p:nvSpPr>
        <p:spPr>
          <a:xfrm>
            <a:off x="118250" y="1675075"/>
            <a:ext cx="3135900" cy="21645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90000"/>
              </a:lnSpc>
              <a:spcBef>
                <a:spcPts val="1000"/>
              </a:spcBef>
              <a:spcAft>
                <a:spcPts val="0"/>
              </a:spcAft>
              <a:buClr>
                <a:srgbClr val="0771BA"/>
              </a:buClr>
              <a:buSzPts val="2800"/>
              <a:buFont typeface="Arial"/>
              <a:buChar char="•"/>
            </a:pPr>
            <a:r>
              <a:rPr lang="en-US"/>
              <a:t>Alguien = </a:t>
            </a:r>
            <a:r>
              <a:rPr b="1" lang="en-US"/>
              <a:t>personaje personal</a:t>
            </a:r>
            <a:endParaRPr b="1"/>
          </a:p>
          <a:p>
            <a:pPr indent="-406400" lvl="0" marL="457200" marR="0" rtl="0" algn="l">
              <a:lnSpc>
                <a:spcPct val="90000"/>
              </a:lnSpc>
              <a:spcBef>
                <a:spcPts val="1000"/>
              </a:spcBef>
              <a:spcAft>
                <a:spcPts val="0"/>
              </a:spcAft>
              <a:buClr>
                <a:srgbClr val="0771BA"/>
              </a:buClr>
              <a:buSzPts val="2800"/>
              <a:buFont typeface="Arial"/>
              <a:buChar char="•"/>
            </a:pPr>
            <a:r>
              <a:rPr lang="en-US"/>
              <a:t>Quería/pero = </a:t>
            </a:r>
            <a:r>
              <a:rPr b="1" lang="en-US"/>
              <a:t>problema (or conflicto)</a:t>
            </a:r>
            <a:endParaRPr/>
          </a:p>
          <a:p>
            <a:pPr indent="-406400" lvl="0" marL="457200" marR="0" rtl="0" algn="l">
              <a:lnSpc>
                <a:spcPct val="90000"/>
              </a:lnSpc>
              <a:spcBef>
                <a:spcPts val="1000"/>
              </a:spcBef>
              <a:spcAft>
                <a:spcPts val="0"/>
              </a:spcAft>
              <a:buClr>
                <a:srgbClr val="0771BA"/>
              </a:buClr>
              <a:buSzPts val="2800"/>
              <a:buFont typeface="Arial"/>
              <a:buChar char="•"/>
            </a:pPr>
            <a:r>
              <a:rPr lang="en-US"/>
              <a:t>Así que/luego= </a:t>
            </a:r>
            <a:r>
              <a:rPr b="1" lang="en-US"/>
              <a:t>solución  (o resolución)</a:t>
            </a:r>
            <a:endParaRPr/>
          </a:p>
          <a:p>
            <a:pPr indent="-228600" lvl="0" marL="457200" marR="0" rtl="0" algn="l">
              <a:lnSpc>
                <a:spcPct val="90000"/>
              </a:lnSpc>
              <a:spcBef>
                <a:spcPts val="1000"/>
              </a:spcBef>
              <a:spcAft>
                <a:spcPts val="0"/>
              </a:spcAft>
              <a:buClr>
                <a:srgbClr val="0771BA"/>
              </a:buClr>
              <a:buSzPts val="2800"/>
              <a:buFont typeface="Arial"/>
              <a:buNone/>
            </a:pPr>
            <a:r>
              <a:t/>
            </a:r>
            <a:endParaRPr/>
          </a:p>
        </p:txBody>
      </p:sp>
      <p:sp>
        <p:nvSpPr>
          <p:cNvPr id="1443" name="Google Shape;1443;p110"/>
          <p:cNvSpPr txBox="1"/>
          <p:nvPr>
            <p:ph idx="4" type="body"/>
          </p:nvPr>
        </p:nvSpPr>
        <p:spPr>
          <a:xfrm>
            <a:off x="4029444" y="3076773"/>
            <a:ext cx="2711100" cy="597000"/>
          </a:xfrm>
          <a:prstGeom prst="rect">
            <a:avLst/>
          </a:prstGeom>
          <a:solidFill>
            <a:srgbClr val="96C93E"/>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6FB6"/>
              </a:buClr>
              <a:buSzPts val="3600"/>
              <a:buFont typeface="Arial"/>
              <a:buNone/>
            </a:pPr>
            <a:r>
              <a:rPr lang="en-US"/>
              <a:t>quería</a:t>
            </a:r>
            <a:endParaRPr/>
          </a:p>
        </p:txBody>
      </p:sp>
      <p:sp>
        <p:nvSpPr>
          <p:cNvPr id="1444" name="Google Shape;1444;p110"/>
          <p:cNvSpPr txBox="1"/>
          <p:nvPr>
            <p:ph idx="5" type="body"/>
          </p:nvPr>
        </p:nvSpPr>
        <p:spPr>
          <a:xfrm>
            <a:off x="3847875" y="5060116"/>
            <a:ext cx="2711100" cy="597000"/>
          </a:xfrm>
          <a:prstGeom prst="rect">
            <a:avLst/>
          </a:prstGeom>
          <a:solidFill>
            <a:srgbClr val="96C93E"/>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6FB6"/>
              </a:buClr>
              <a:buSzPts val="3600"/>
              <a:buFont typeface="Arial"/>
              <a:buNone/>
            </a:pPr>
            <a:r>
              <a:rPr lang="en-US"/>
              <a:t>Alguien</a:t>
            </a:r>
            <a:endParaRPr/>
          </a:p>
        </p:txBody>
      </p:sp>
      <p:sp>
        <p:nvSpPr>
          <p:cNvPr id="1445" name="Google Shape;1445;p110"/>
          <p:cNvSpPr txBox="1"/>
          <p:nvPr>
            <p:ph idx="6" type="body"/>
          </p:nvPr>
        </p:nvSpPr>
        <p:spPr>
          <a:xfrm>
            <a:off x="4909955" y="1818827"/>
            <a:ext cx="2711100" cy="597000"/>
          </a:xfrm>
          <a:prstGeom prst="rect">
            <a:avLst/>
          </a:prstGeom>
          <a:solidFill>
            <a:srgbClr val="96C93E"/>
          </a:solidFill>
          <a:ln>
            <a:noFill/>
          </a:ln>
        </p:spPr>
        <p:txBody>
          <a:bodyPr anchorCtr="0" anchor="ctr" bIns="45700" lIns="91425" spcFirstLastPara="1" rIns="91425" wrap="square" tIns="45700">
            <a:noAutofit/>
          </a:bodyPr>
          <a:lstStyle/>
          <a:p>
            <a:pPr indent="0" lvl="0" marL="0" marR="0" rtl="0" algn="l">
              <a:lnSpc>
                <a:spcPct val="90000"/>
              </a:lnSpc>
              <a:spcBef>
                <a:spcPts val="1000"/>
              </a:spcBef>
              <a:spcAft>
                <a:spcPts val="0"/>
              </a:spcAft>
              <a:buClr>
                <a:srgbClr val="006FB6"/>
              </a:buClr>
              <a:buSzPts val="3600"/>
              <a:buFont typeface="Arial"/>
              <a:buNone/>
            </a:pPr>
            <a:r>
              <a:rPr lang="en-US"/>
              <a:t> pero</a:t>
            </a:r>
            <a:endParaRPr/>
          </a:p>
        </p:txBody>
      </p:sp>
      <p:sp>
        <p:nvSpPr>
          <p:cNvPr id="1446" name="Google Shape;1446;p110"/>
          <p:cNvSpPr txBox="1"/>
          <p:nvPr>
            <p:ph idx="7" type="body"/>
          </p:nvPr>
        </p:nvSpPr>
        <p:spPr>
          <a:xfrm>
            <a:off x="8854438" y="2333248"/>
            <a:ext cx="2711100" cy="597000"/>
          </a:xfrm>
          <a:prstGeom prst="rect">
            <a:avLst/>
          </a:prstGeom>
          <a:solidFill>
            <a:srgbClr val="96C93E"/>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6FB6"/>
              </a:buClr>
              <a:buSzPts val="3600"/>
              <a:buFont typeface="Arial"/>
              <a:buNone/>
            </a:pPr>
            <a:r>
              <a:rPr lang="en-US"/>
              <a:t>así que</a:t>
            </a:r>
            <a:endParaRPr/>
          </a:p>
        </p:txBody>
      </p:sp>
      <p:sp>
        <p:nvSpPr>
          <p:cNvPr id="1447" name="Google Shape;1447;p110"/>
          <p:cNvSpPr txBox="1"/>
          <p:nvPr>
            <p:ph idx="8" type="body"/>
          </p:nvPr>
        </p:nvSpPr>
        <p:spPr>
          <a:xfrm>
            <a:off x="9046607" y="3920236"/>
            <a:ext cx="2711100" cy="597000"/>
          </a:xfrm>
          <a:prstGeom prst="rect">
            <a:avLst/>
          </a:prstGeom>
          <a:solidFill>
            <a:srgbClr val="96C93E"/>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6FB6"/>
              </a:buClr>
              <a:buSzPts val="3600"/>
              <a:buFont typeface="Arial"/>
              <a:buNone/>
            </a:pPr>
            <a:r>
              <a:rPr lang="en-US"/>
              <a:t>luego</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1" name="Shape 1451"/>
        <p:cNvGrpSpPr/>
        <p:nvPr/>
      </p:nvGrpSpPr>
      <p:grpSpPr>
        <a:xfrm>
          <a:off x="0" y="0"/>
          <a:ext cx="0" cy="0"/>
          <a:chOff x="0" y="0"/>
          <a:chExt cx="0" cy="0"/>
        </a:xfrm>
      </p:grpSpPr>
      <p:sp>
        <p:nvSpPr>
          <p:cNvPr id="1452" name="Google Shape;1452;p11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1. Alguien-quería</a:t>
            </a:r>
            <a:endParaRPr/>
          </a:p>
        </p:txBody>
      </p:sp>
      <p:pic>
        <p:nvPicPr>
          <p:cNvPr descr="A picture containing text&#10;&#10;Description automatically generated" id="1453" name="Google Shape;1453;p111"/>
          <p:cNvPicPr preferRelativeResize="0"/>
          <p:nvPr>
            <p:ph idx="2" type="body"/>
          </p:nvPr>
        </p:nvPicPr>
        <p:blipFill rotWithShape="1">
          <a:blip r:embed="rId3">
            <a:alphaModFix/>
          </a:blip>
          <a:srcRect b="11182" l="11945" r="9364" t="6472"/>
          <a:stretch/>
        </p:blipFill>
        <p:spPr>
          <a:xfrm>
            <a:off x="3741420" y="1461446"/>
            <a:ext cx="4709100" cy="4709100"/>
          </a:xfrm>
          <a:prstGeom prst="rect">
            <a:avLst/>
          </a:prstGeom>
          <a:noFill/>
          <a:ln>
            <a:noFill/>
          </a:ln>
        </p:spPr>
      </p:pic>
      <p:sp>
        <p:nvSpPr>
          <p:cNvPr id="1454" name="Google Shape;1454;p111"/>
          <p:cNvSpPr txBox="1"/>
          <p:nvPr>
            <p:ph idx="1" type="body"/>
          </p:nvPr>
        </p:nvSpPr>
        <p:spPr>
          <a:xfrm>
            <a:off x="501448" y="1739549"/>
            <a:ext cx="3534900" cy="4447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3200"/>
              <a:buNone/>
            </a:pPr>
            <a:r>
              <a:t/>
            </a:r>
            <a:endParaRPr sz="3200"/>
          </a:p>
          <a:p>
            <a:pPr indent="0" lvl="0" marL="0" rtl="0" algn="l">
              <a:lnSpc>
                <a:spcPct val="90000"/>
              </a:lnSpc>
              <a:spcBef>
                <a:spcPts val="0"/>
              </a:spcBef>
              <a:spcAft>
                <a:spcPts val="0"/>
              </a:spcAft>
              <a:buClr>
                <a:srgbClr val="006FB6"/>
              </a:buClr>
              <a:buSzPts val="3200"/>
              <a:buNone/>
            </a:pPr>
            <a:r>
              <a:t/>
            </a:r>
            <a:endParaRPr/>
          </a:p>
          <a:p>
            <a:pPr indent="0" lvl="0" marL="0" rtl="0" algn="l">
              <a:lnSpc>
                <a:spcPct val="90000"/>
              </a:lnSpc>
              <a:spcBef>
                <a:spcPts val="0"/>
              </a:spcBef>
              <a:spcAft>
                <a:spcPts val="0"/>
              </a:spcAft>
              <a:buClr>
                <a:srgbClr val="006FB6"/>
              </a:buClr>
              <a:buSzPts val="3200"/>
              <a:buNone/>
            </a:pPr>
            <a:r>
              <a:t/>
            </a:r>
            <a:endParaRPr sz="3200"/>
          </a:p>
          <a:p>
            <a:pPr indent="0" lvl="0" marL="0" rtl="0" algn="l">
              <a:lnSpc>
                <a:spcPct val="90000"/>
              </a:lnSpc>
              <a:spcBef>
                <a:spcPts val="0"/>
              </a:spcBef>
              <a:spcAft>
                <a:spcPts val="0"/>
              </a:spcAft>
              <a:buClr>
                <a:srgbClr val="006FB6"/>
              </a:buClr>
              <a:buSzPts val="3200"/>
              <a:buNone/>
            </a:pPr>
            <a:r>
              <a:rPr b="1" lang="en-US" sz="3200"/>
              <a:t>querían </a:t>
            </a:r>
            <a:r>
              <a:rPr lang="en-US" sz="3200"/>
              <a:t>comer el pasto verde del otro lado del puente.</a:t>
            </a:r>
            <a:endParaRPr/>
          </a:p>
          <a:p>
            <a:pPr indent="0" lvl="0" marL="0" rtl="0" algn="l">
              <a:lnSpc>
                <a:spcPct val="90000"/>
              </a:lnSpc>
              <a:spcBef>
                <a:spcPts val="0"/>
              </a:spcBef>
              <a:spcAft>
                <a:spcPts val="0"/>
              </a:spcAft>
              <a:buClr>
                <a:srgbClr val="006FB6"/>
              </a:buClr>
              <a:buSzPts val="3200"/>
              <a:buNone/>
            </a:pPr>
            <a:r>
              <a:t/>
            </a:r>
            <a:endParaRPr b="1" sz="3200"/>
          </a:p>
          <a:p>
            <a:pPr indent="0" lvl="0" marL="0" rtl="0" algn="l">
              <a:lnSpc>
                <a:spcPct val="90000"/>
              </a:lnSpc>
              <a:spcBef>
                <a:spcPts val="0"/>
              </a:spcBef>
              <a:spcAft>
                <a:spcPts val="0"/>
              </a:spcAft>
              <a:buClr>
                <a:srgbClr val="006FB6"/>
              </a:buClr>
              <a:buSzPts val="3200"/>
              <a:buNone/>
            </a:pPr>
            <a:r>
              <a:rPr b="1" lang="en-US" sz="3200"/>
              <a:t>Alguien…</a:t>
            </a:r>
            <a:r>
              <a:rPr lang="en-US" sz="3200"/>
              <a:t>              Tres cabras</a:t>
            </a:r>
            <a:endParaRPr sz="3200"/>
          </a:p>
        </p:txBody>
      </p:sp>
      <p:sp>
        <p:nvSpPr>
          <p:cNvPr id="1455" name="Google Shape;1455;p111"/>
          <p:cNvSpPr txBox="1"/>
          <p:nvPr/>
        </p:nvSpPr>
        <p:spPr>
          <a:xfrm>
            <a:off x="5531139" y="4093055"/>
            <a:ext cx="2033100" cy="1477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1" lang="en-US" sz="3000" u="none" cap="none" strike="noStrike">
                <a:solidFill>
                  <a:srgbClr val="006FB6"/>
                </a:solidFill>
                <a:latin typeface="Calibri"/>
                <a:ea typeface="Calibri"/>
                <a:cs typeface="Calibri"/>
                <a:sym typeface="Calibri"/>
              </a:rPr>
              <a:t>Las tres cabras bruscas</a:t>
            </a:r>
            <a:endParaRPr b="0" i="0" sz="3000" u="none" cap="none" strike="noStrike">
              <a:solidFill>
                <a:srgbClr val="000000"/>
              </a:solidFill>
              <a:latin typeface="Arial"/>
              <a:ea typeface="Arial"/>
              <a:cs typeface="Arial"/>
              <a:sym typeface="Arial"/>
            </a:endParaRPr>
          </a:p>
        </p:txBody>
      </p:sp>
      <p:cxnSp>
        <p:nvCxnSpPr>
          <p:cNvPr id="1456" name="Google Shape;1456;p111"/>
          <p:cNvCxnSpPr/>
          <p:nvPr/>
        </p:nvCxnSpPr>
        <p:spPr>
          <a:xfrm flipH="1" rot="10800000">
            <a:off x="2745202" y="4766068"/>
            <a:ext cx="764100" cy="386700"/>
          </a:xfrm>
          <a:prstGeom prst="straightConnector1">
            <a:avLst/>
          </a:prstGeom>
          <a:noFill/>
          <a:ln cap="flat" cmpd="sng" w="82550">
            <a:solidFill>
              <a:srgbClr val="006FB6"/>
            </a:solidFill>
            <a:prstDash val="solid"/>
            <a:round/>
            <a:headEnd len="sm" w="sm" type="none"/>
            <a:tailEnd len="med" w="med" type="triangle"/>
          </a:ln>
        </p:spPr>
      </p:cxnSp>
      <p:cxnSp>
        <p:nvCxnSpPr>
          <p:cNvPr id="1457" name="Google Shape;1457;p111"/>
          <p:cNvCxnSpPr/>
          <p:nvPr/>
        </p:nvCxnSpPr>
        <p:spPr>
          <a:xfrm flipH="1" rot="10800000">
            <a:off x="3882186" y="2648951"/>
            <a:ext cx="823800" cy="671400"/>
          </a:xfrm>
          <a:prstGeom prst="straightConnector1">
            <a:avLst/>
          </a:prstGeom>
          <a:noFill/>
          <a:ln cap="flat" cmpd="sng" w="82550">
            <a:solidFill>
              <a:srgbClr val="006FB6"/>
            </a:solidFill>
            <a:prstDash val="solid"/>
            <a:round/>
            <a:headEnd len="sm" w="sm"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