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30"/>
  </p:notesMasterIdLst>
  <p:sldIdLst>
    <p:sldId id="256" r:id="rId10"/>
    <p:sldId id="257" r:id="rId11"/>
    <p:sldId id="258" r:id="rId12"/>
    <p:sldId id="276"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t>Overview and rationale:</a:t>
            </a:r>
            <a:endParaRPr b="1"/>
          </a:p>
          <a:p>
            <a:pPr marL="0" lvl="0" indent="0" algn="l" rtl="0">
              <a:lnSpc>
                <a:spcPct val="100000"/>
              </a:lnSpc>
              <a:spcBef>
                <a:spcPts val="0"/>
              </a:spcBef>
              <a:spcAft>
                <a:spcPts val="0"/>
              </a:spcAft>
              <a:buClr>
                <a:schemeClr val="dk1"/>
              </a:buClr>
              <a:buSzPts val="1100"/>
              <a:buFont typeface="Arial"/>
              <a:buNone/>
            </a:pPr>
            <a:r>
              <a:rPr lang="en-US"/>
              <a:t>This is an </a:t>
            </a:r>
            <a:r>
              <a:rPr lang="en-US" b="1"/>
              <a:t>understand the story </a:t>
            </a:r>
            <a:r>
              <a:rPr lang="en-US"/>
              <a:t>workshop. In this workshop, families learn questions to ask to help their their child summarize a story by using their hand and the prompt “someone-wanted-but-so-then.” This is a useful strategy because young readers often have trouble identifying and focusing on the major elements of a story. This strategy helps readers organize their thinking and summarize a story—thus leading to a better understanding of the story.</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en-US" b="1"/>
              <a:t>Materials: </a:t>
            </a:r>
            <a:endParaRPr b="1"/>
          </a:p>
          <a:p>
            <a:pPr marL="457200" lvl="0" indent="-279400" algn="l" rtl="0">
              <a:lnSpc>
                <a:spcPct val="100000"/>
              </a:lnSpc>
              <a:spcBef>
                <a:spcPts val="0"/>
              </a:spcBef>
              <a:spcAft>
                <a:spcPts val="0"/>
              </a:spcAft>
              <a:buClr>
                <a:schemeClr val="dk1"/>
              </a:buClr>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Char char="●"/>
            </a:pPr>
            <a:r>
              <a:rPr lang="en-US"/>
              <a:t>Books for families to use during practice time. This workshop works best with fiction books.</a:t>
            </a:r>
            <a:endParaRPr/>
          </a:p>
          <a:p>
            <a:pPr marL="457200" lvl="0" indent="-279400" algn="l" rtl="0">
              <a:lnSpc>
                <a:spcPct val="100000"/>
              </a:lnSpc>
              <a:spcBef>
                <a:spcPts val="0"/>
              </a:spcBef>
              <a:spcAft>
                <a:spcPts val="0"/>
              </a:spcAft>
              <a:buClr>
                <a:schemeClr val="dk1"/>
              </a:buClr>
              <a:buSzPts val="800"/>
              <a:buChar char="●"/>
            </a:pPr>
            <a:r>
              <a:rPr lang="en-US"/>
              <a:t>A short text to provide guided practice with (printed or projected large enough for families to see)</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Char char="●"/>
            </a:pPr>
            <a:r>
              <a:rPr lang="en-US"/>
              <a:t>Name tags (optional but highly recommended. Using names is an important practice for building community)</a:t>
            </a:r>
            <a:endParaRPr/>
          </a:p>
          <a:p>
            <a:pPr marL="457200" lvl="0" indent="-279400" algn="l" rtl="0">
              <a:lnSpc>
                <a:spcPct val="100000"/>
              </a:lnSpc>
              <a:spcBef>
                <a:spcPts val="0"/>
              </a:spcBef>
              <a:spcAft>
                <a:spcPts val="0"/>
              </a:spcAft>
              <a:buClr>
                <a:schemeClr val="dk1"/>
              </a:buClr>
              <a:buSzPts val="800"/>
              <a:buChar char="●"/>
            </a:pPr>
            <a:r>
              <a:rPr lang="en-US"/>
              <a:t>Audio equipment (if using the video)</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b="1"/>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79400" algn="l" rtl="0">
              <a:lnSpc>
                <a:spcPct val="100000"/>
              </a:lnSpc>
              <a:spcBef>
                <a:spcPts val="0"/>
              </a:spcBef>
              <a:spcAft>
                <a:spcPts val="0"/>
              </a:spcAft>
              <a:buClr>
                <a:schemeClr val="dk1"/>
              </a:buClr>
              <a:buSzPts val="800"/>
              <a:buChar char="●"/>
            </a:pPr>
            <a:r>
              <a:rPr lang="en-US"/>
              <a:t>In this workshop, you will model how children can do a quick summary using their hand when they finish reading a book. </a:t>
            </a:r>
            <a:endParaRPr/>
          </a:p>
          <a:p>
            <a:pPr marL="457200" lvl="0" indent="-279400" algn="l" rtl="0">
              <a:lnSpc>
                <a:spcPct val="100000"/>
              </a:lnSpc>
              <a:spcBef>
                <a:spcPts val="0"/>
              </a:spcBef>
              <a:spcAft>
                <a:spcPts val="0"/>
              </a:spcAft>
              <a:buClr>
                <a:schemeClr val="dk1"/>
              </a:buClr>
              <a:buSzPts val="800"/>
              <a:buChar char="●"/>
            </a:pPr>
            <a:r>
              <a:rPr lang="en-US"/>
              <a:t>Study the slides in the reading tip section. Choose a short picture book to read to families and guide them, as a group, to practice summarizing in the “Use your hand” slide. Choose a book that has very clear story elements. If time is short, consider using a common movie or cartoon, but think about if all families have the same schema.  </a:t>
            </a:r>
            <a:endParaRPr/>
          </a:p>
          <a:p>
            <a:pPr marL="914400" lvl="1" indent="-279400" algn="l" rtl="0">
              <a:lnSpc>
                <a:spcPct val="100000"/>
              </a:lnSpc>
              <a:spcBef>
                <a:spcPts val="0"/>
              </a:spcBef>
              <a:spcAft>
                <a:spcPts val="0"/>
              </a:spcAft>
              <a:buClr>
                <a:schemeClr val="dk1"/>
              </a:buClr>
              <a:buSzPts val="800"/>
              <a:buChar char="●"/>
            </a:pPr>
            <a:r>
              <a:rPr lang="en-US"/>
              <a:t>There is a modeling video in English available on Springboard Collaborative’s YouTube and Vimeo channels. Decide if you will play the video in addition to or in lieu of the live model.</a:t>
            </a:r>
            <a:endParaRPr/>
          </a:p>
          <a:p>
            <a:pPr marL="914400" lvl="1" indent="-279400" algn="l" rtl="0">
              <a:lnSpc>
                <a:spcPct val="100000"/>
              </a:lnSpc>
              <a:spcBef>
                <a:spcPts val="0"/>
              </a:spcBef>
              <a:spcAft>
                <a:spcPts val="0"/>
              </a:spcAft>
              <a:buClr>
                <a:schemeClr val="dk1"/>
              </a:buClr>
              <a:buSzPts val="800"/>
              <a:buChar char="●"/>
            </a:pPr>
            <a:r>
              <a:rPr lang="en-US"/>
              <a:t>Keep pace and protect practice time. </a:t>
            </a:r>
            <a:endParaRPr/>
          </a:p>
          <a:p>
            <a:pPr marL="457200" lvl="0" indent="-279400" algn="l" rtl="0">
              <a:lnSpc>
                <a:spcPct val="100000"/>
              </a:lnSpc>
              <a:spcBef>
                <a:spcPts val="0"/>
              </a:spcBef>
              <a:spcAft>
                <a:spcPts val="0"/>
              </a:spcAft>
              <a:buClr>
                <a:schemeClr val="dk1"/>
              </a:buClr>
              <a:buSzPts val="800"/>
              <a:buChar char="●"/>
            </a:pPr>
            <a:r>
              <a:rPr lang="en-US"/>
              <a:t>Check audio connections beforehand. </a:t>
            </a:r>
            <a:endParaRPr/>
          </a:p>
          <a:p>
            <a:pPr marL="457200" lvl="0" indent="-279400" algn="l" rtl="0">
              <a:lnSpc>
                <a:spcPct val="100000"/>
              </a:lnSpc>
              <a:spcBef>
                <a:spcPts val="0"/>
              </a:spcBef>
              <a:spcAft>
                <a:spcPts val="0"/>
              </a:spcAft>
              <a:buClr>
                <a:schemeClr val="dk1"/>
              </a:buClr>
              <a:buSzPts val="800"/>
              <a:buChar char="●"/>
            </a:pPr>
            <a:r>
              <a:rPr lang="en-US"/>
              <a:t>Preview the light blue slides and choose the ones that are appropriate for your context (needs of the families, grade level).</a:t>
            </a:r>
            <a:endParaRPr/>
          </a:p>
          <a:p>
            <a:pPr marL="457200" lvl="0" indent="-279400" algn="l" rtl="0">
              <a:lnSpc>
                <a:spcPct val="100000"/>
              </a:lnSpc>
              <a:spcBef>
                <a:spcPts val="0"/>
              </a:spcBef>
              <a:spcAft>
                <a:spcPts val="0"/>
              </a:spcAft>
              <a:buClr>
                <a:schemeClr val="dk1"/>
              </a:buClr>
              <a:buSzPts val="800"/>
              <a:buChar char="●"/>
            </a:pPr>
            <a:r>
              <a:rPr lang="en-US"/>
              <a:t>Be sure to familiarize yourself with the content of the presentation so you can talk with families, not </a:t>
            </a:r>
            <a:r>
              <a:rPr lang="en-US" i="1"/>
              <a:t>at</a:t>
            </a:r>
            <a:r>
              <a:rPr lang="en-US"/>
              <a:t> them.</a:t>
            </a:r>
            <a:endParaRPr/>
          </a:p>
          <a:p>
            <a:pPr marL="457200" lvl="0" indent="-279400" algn="l" rtl="0">
              <a:lnSpc>
                <a:spcPct val="100000"/>
              </a:lnSpc>
              <a:spcBef>
                <a:spcPts val="0"/>
              </a:spcBef>
              <a:spcAft>
                <a:spcPts val="0"/>
              </a:spcAft>
              <a:buClr>
                <a:schemeClr val="dk1"/>
              </a:buClr>
              <a:buSzPts val="800"/>
              <a:buChar char="●"/>
            </a:pPr>
            <a:r>
              <a:rPr lang="en-US"/>
              <a:t>Test video links and audio equipment for video. The video is available in English on Springboard Collaborative’s YouTube channel. </a:t>
            </a:r>
            <a:endParaRPr/>
          </a:p>
          <a:p>
            <a:pPr marL="171450" lvl="0" indent="-8255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marL="0" lvl="1"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Ideas to differentiate</a:t>
            </a:r>
            <a:endParaRPr/>
          </a:p>
          <a:p>
            <a:pPr marL="457200" lvl="0" indent="-279400" algn="l" rtl="0">
              <a:lnSpc>
                <a:spcPct val="100000"/>
              </a:lnSpc>
              <a:spcBef>
                <a:spcPts val="0"/>
              </a:spcBef>
              <a:spcAft>
                <a:spcPts val="0"/>
              </a:spcAft>
              <a:buClr>
                <a:schemeClr val="dk1"/>
              </a:buClr>
              <a:buSzPts val="800"/>
              <a:buChar char="●"/>
            </a:pPr>
            <a:r>
              <a:rPr lang="en-US"/>
              <a:t>Regardless of the reading abilities of the children, consider choosing a short but engaging read aloud book to practice with in the “Use your hand” slide. It’s important to practice summarizing and a book that is easily understood will keep the focus on the process instead of deciphering the text.</a:t>
            </a:r>
            <a:endParaRPr/>
          </a:p>
          <a:p>
            <a:pPr marL="457200" lvl="0" indent="-279400" algn="l" rtl="0">
              <a:lnSpc>
                <a:spcPct val="100000"/>
              </a:lnSpc>
              <a:spcBef>
                <a:spcPts val="0"/>
              </a:spcBef>
              <a:spcAft>
                <a:spcPts val="0"/>
              </a:spcAft>
              <a:buClr>
                <a:schemeClr val="dk1"/>
              </a:buClr>
              <a:buSzPts val="800"/>
              <a:buChar char="●"/>
            </a:pPr>
            <a:r>
              <a:rPr lang="en-US"/>
              <a:t>Preview the “Check in on literacy terms” slide and adjust terms or definitions, as needed.</a:t>
            </a:r>
            <a:endParaRPr/>
          </a:p>
          <a:p>
            <a:pPr marL="457200" lvl="0" indent="-279400" algn="l" rtl="0">
              <a:lnSpc>
                <a:spcPct val="100000"/>
              </a:lnSpc>
              <a:spcBef>
                <a:spcPts val="0"/>
              </a:spcBef>
              <a:spcAft>
                <a:spcPts val="0"/>
              </a:spcAft>
              <a:buClr>
                <a:schemeClr val="dk1"/>
              </a:buClr>
              <a:buSzPts val="800"/>
              <a:buChar char="●"/>
            </a:pPr>
            <a:r>
              <a:rPr lang="en-US"/>
              <a:t>If teaching this workshop to families with</a:t>
            </a:r>
            <a:r>
              <a:rPr lang="en-US" b="1"/>
              <a:t> younger readers:</a:t>
            </a:r>
            <a:endParaRPr b="1"/>
          </a:p>
          <a:p>
            <a:pPr marL="914400" lvl="1" indent="-279400" algn="l" rtl="0">
              <a:lnSpc>
                <a:spcPct val="100000"/>
              </a:lnSpc>
              <a:spcBef>
                <a:spcPts val="0"/>
              </a:spcBef>
              <a:spcAft>
                <a:spcPts val="0"/>
              </a:spcAft>
              <a:buClr>
                <a:schemeClr val="dk1"/>
              </a:buClr>
              <a:buSzPts val="800"/>
              <a:buChar char="●"/>
            </a:pPr>
            <a:r>
              <a:rPr lang="en-US"/>
              <a:t>Choose the appropriate “Reading = conversation” slide.</a:t>
            </a:r>
            <a:endParaRPr/>
          </a:p>
          <a:p>
            <a:pPr marL="914400" lvl="1" indent="-279400" algn="l" rtl="0">
              <a:lnSpc>
                <a:spcPct val="100000"/>
              </a:lnSpc>
              <a:spcBef>
                <a:spcPts val="0"/>
              </a:spcBef>
              <a:spcAft>
                <a:spcPts val="0"/>
              </a:spcAft>
              <a:buClr>
                <a:schemeClr val="dk1"/>
              </a:buClr>
              <a:buSzPts val="800"/>
              <a:buChar char="●"/>
            </a:pPr>
            <a:r>
              <a:rPr lang="en-US"/>
              <a:t>Focus on the “Somebody-wanted-but” steps only. </a:t>
            </a:r>
            <a:endParaRPr/>
          </a:p>
          <a:p>
            <a:pPr marL="914400" lvl="1" indent="-279400" algn="l" rtl="0">
              <a:lnSpc>
                <a:spcPct val="100000"/>
              </a:lnSpc>
              <a:spcBef>
                <a:spcPts val="0"/>
              </a:spcBef>
              <a:spcAft>
                <a:spcPts val="0"/>
              </a:spcAft>
              <a:buClr>
                <a:schemeClr val="dk1"/>
              </a:buClr>
              <a:buSzPts val="800"/>
              <a:buChar char="●"/>
            </a:pPr>
            <a:r>
              <a:rPr lang="en-US"/>
              <a:t>Encourage families to use picture books or other books they read aloud to their children to practice this strategy. Children could point to the pictures as textual evidence.</a:t>
            </a:r>
            <a:endParaRPr/>
          </a:p>
          <a:p>
            <a:pPr marL="457200" lvl="0" indent="-279400" algn="l" rtl="0">
              <a:lnSpc>
                <a:spcPct val="100000"/>
              </a:lnSpc>
              <a:spcBef>
                <a:spcPts val="0"/>
              </a:spcBef>
              <a:spcAft>
                <a:spcPts val="0"/>
              </a:spcAft>
              <a:buClr>
                <a:schemeClr val="dk1"/>
              </a:buClr>
              <a:buSzPts val="800"/>
              <a:buChar char="●"/>
            </a:pPr>
            <a:r>
              <a:rPr lang="en-US"/>
              <a:t>If teaching this workshop to families with </a:t>
            </a:r>
            <a:r>
              <a:rPr lang="en-US" b="1"/>
              <a:t>older readers</a:t>
            </a:r>
            <a:r>
              <a:rPr lang="en-US"/>
              <a:t>:</a:t>
            </a:r>
            <a:endParaRPr/>
          </a:p>
          <a:p>
            <a:pPr marL="914400" lvl="1" indent="-279400" algn="l" rtl="0">
              <a:lnSpc>
                <a:spcPct val="100000"/>
              </a:lnSpc>
              <a:spcBef>
                <a:spcPts val="0"/>
              </a:spcBef>
              <a:spcAft>
                <a:spcPts val="0"/>
              </a:spcAft>
              <a:buClr>
                <a:schemeClr val="dk1"/>
              </a:buClr>
              <a:buSzPts val="800"/>
              <a:buChar char="●"/>
            </a:pPr>
            <a:r>
              <a:rPr lang="en-US"/>
              <a:t>Choose the appropriate “Reading = conversation” slide. </a:t>
            </a:r>
            <a:endParaRPr/>
          </a:p>
          <a:p>
            <a:pPr marL="914400" lvl="1" indent="-279400" algn="l" rtl="0">
              <a:lnSpc>
                <a:spcPct val="100000"/>
              </a:lnSpc>
              <a:spcBef>
                <a:spcPts val="0"/>
              </a:spcBef>
              <a:spcAft>
                <a:spcPts val="0"/>
              </a:spcAft>
              <a:buClr>
                <a:schemeClr val="dk1"/>
              </a:buClr>
              <a:buSzPts val="800"/>
              <a:buChar char="●"/>
            </a:pPr>
            <a:r>
              <a:rPr lang="en-US"/>
              <a:t>Remind families to ask for textual evidence by following up with questions like “How do you know? Show me the words and phrases in the book that prove that.”</a:t>
            </a:r>
            <a:endParaRPr/>
          </a:p>
          <a:p>
            <a:pPr marL="914400" lvl="1" indent="-279400" algn="l" rtl="0">
              <a:lnSpc>
                <a:spcPct val="100000"/>
              </a:lnSpc>
              <a:spcBef>
                <a:spcPts val="0"/>
              </a:spcBef>
              <a:spcAft>
                <a:spcPts val="0"/>
              </a:spcAft>
              <a:buClr>
                <a:schemeClr val="dk1"/>
              </a:buClr>
              <a:buSzPts val="800"/>
              <a:buChar char="●"/>
            </a:pPr>
            <a:r>
              <a:rPr lang="en-US"/>
              <a:t>Encourage families to use this as a strategy to discuss the reading their child does independently. </a:t>
            </a:r>
            <a:endParaRPr/>
          </a:p>
          <a:p>
            <a:pPr marL="1371600" lvl="2" indent="-317500" algn="l" rtl="0">
              <a:lnSpc>
                <a:spcPct val="100000"/>
              </a:lnSpc>
              <a:spcBef>
                <a:spcPts val="0"/>
              </a:spcBef>
              <a:spcAft>
                <a:spcPts val="0"/>
              </a:spcAft>
              <a:buClr>
                <a:schemeClr val="dk1"/>
              </a:buClr>
              <a:buSzPts val="1400"/>
              <a:buChar char="•"/>
            </a:pPr>
            <a:r>
              <a:rPr lang="en-US"/>
              <a:t>Explain how it can be used to summarize longer sections of the book or chapters.</a:t>
            </a:r>
            <a:endParaRPr/>
          </a:p>
          <a:p>
            <a:pPr marL="1371600" lvl="2" indent="-317500" algn="l" rtl="0">
              <a:lnSpc>
                <a:spcPct val="100000"/>
              </a:lnSpc>
              <a:spcBef>
                <a:spcPts val="0"/>
              </a:spcBef>
              <a:spcAft>
                <a:spcPts val="0"/>
              </a:spcAft>
              <a:buClr>
                <a:schemeClr val="dk1"/>
              </a:buClr>
              <a:buSzPts val="1400"/>
              <a:buChar char="•"/>
            </a:pPr>
            <a:r>
              <a:rPr lang="en-US"/>
              <a:t>Explain that as children learn more complicated books, there may be an overarching conflict and also smaller conflicts/problems to overcome.</a:t>
            </a:r>
            <a:endParaRPr/>
          </a:p>
          <a:p>
            <a:pPr marL="457200" lvl="0" indent="-279400" algn="l" rtl="0">
              <a:lnSpc>
                <a:spcPct val="100000"/>
              </a:lnSpc>
              <a:spcBef>
                <a:spcPts val="0"/>
              </a:spcBef>
              <a:spcAft>
                <a:spcPts val="0"/>
              </a:spcAft>
              <a:buClr>
                <a:schemeClr val="dk1"/>
              </a:buClr>
              <a:buSzPts val="800"/>
              <a:buChar char="●"/>
            </a:pPr>
            <a:r>
              <a:rPr lang="en-US"/>
              <a:t>If teaching this workshop to </a:t>
            </a:r>
            <a:r>
              <a:rPr lang="en-US" b="1"/>
              <a:t>Multilingual families</a:t>
            </a:r>
            <a:r>
              <a:rPr lang="en-US"/>
              <a:t>:</a:t>
            </a:r>
            <a:endParaRPr/>
          </a:p>
          <a:p>
            <a:pPr marL="914400" lvl="1" indent="-279400" algn="l" rtl="0">
              <a:lnSpc>
                <a:spcPct val="100000"/>
              </a:lnSpc>
              <a:spcBef>
                <a:spcPts val="0"/>
              </a:spcBef>
              <a:spcAft>
                <a:spcPts val="0"/>
              </a:spcAft>
              <a:buClr>
                <a:schemeClr val="dk1"/>
              </a:buClr>
              <a:buSzPts val="800"/>
              <a:buChar char="●"/>
            </a:pPr>
            <a:r>
              <a:rPr lang="en-US"/>
              <a:t>Encourage families to share the story in whatever language feels the most comfortable. </a:t>
            </a:r>
            <a:endParaRPr/>
          </a:p>
          <a:p>
            <a:pPr marL="914400" lvl="1" indent="-279400" algn="l" rtl="0">
              <a:lnSpc>
                <a:spcPct val="100000"/>
              </a:lnSpc>
              <a:spcBef>
                <a:spcPts val="0"/>
              </a:spcBef>
              <a:spcAft>
                <a:spcPts val="0"/>
              </a:spcAft>
              <a:buClr>
                <a:schemeClr val="dk1"/>
              </a:buClr>
              <a:buSzPts val="800"/>
              <a:buChar char="●"/>
            </a:pPr>
            <a:r>
              <a:rPr lang="en-US"/>
              <a:t>Choose a read-aloud book in the dominant language of the families (instead of English) to share. You want families to practice summarizing and not get stuck on constructing meaning from the text. </a:t>
            </a:r>
            <a:endParaRPr/>
          </a:p>
          <a:p>
            <a:pPr marL="914400" lvl="1" indent="-279400" algn="l" rtl="0">
              <a:lnSpc>
                <a:spcPct val="100000"/>
              </a:lnSpc>
              <a:spcBef>
                <a:spcPts val="0"/>
              </a:spcBef>
              <a:spcAft>
                <a:spcPts val="0"/>
              </a:spcAft>
              <a:buClr>
                <a:schemeClr val="dk1"/>
              </a:buClr>
              <a:buSzPts val="800"/>
              <a:buChar char="●"/>
            </a:pPr>
            <a:r>
              <a:rPr lang="en-US"/>
              <a:t>Consider changing the example in the “Share the story” slide to a more culturally relevant fairy tale or fable. If you don’t know, ask! Invite families to tell you a common fable from their culture and work from their example. </a:t>
            </a:r>
            <a:endParaRPr/>
          </a:p>
          <a:p>
            <a:pPr marL="457200" lvl="0" indent="-279400" algn="l" rtl="0">
              <a:lnSpc>
                <a:spcPct val="100000"/>
              </a:lnSpc>
              <a:spcBef>
                <a:spcPts val="0"/>
              </a:spcBef>
              <a:spcAft>
                <a:spcPts val="0"/>
              </a:spcAft>
              <a:buClr>
                <a:schemeClr val="dk1"/>
              </a:buClr>
              <a:buSzPts val="8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 Encourage families to help their child move toward independence by providing less support as their child summarizes the story.</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Timing considerations for a 60 min workshop</a:t>
            </a:r>
            <a:endParaRPr u="sng"/>
          </a:p>
          <a:p>
            <a:pPr marL="0" lvl="0" indent="0" algn="l" rtl="0">
              <a:lnSpc>
                <a:spcPct val="100000"/>
              </a:lnSpc>
              <a:spcBef>
                <a:spcPts val="0"/>
              </a:spcBef>
              <a:spcAft>
                <a:spcPts val="0"/>
              </a:spcAft>
              <a:buClr>
                <a:schemeClr val="dk1"/>
              </a:buClr>
              <a:buSzPts val="1400"/>
              <a:buFont typeface="Arial"/>
              <a:buNone/>
            </a:pPr>
            <a:r>
              <a:rPr lang="en-US"/>
              <a:t>Welcome: 10 mins</a:t>
            </a:r>
            <a:endParaRPr/>
          </a:p>
          <a:p>
            <a:pPr marL="0" lvl="0" indent="0" algn="l" rtl="0">
              <a:lnSpc>
                <a:spcPct val="100000"/>
              </a:lnSpc>
              <a:spcBef>
                <a:spcPts val="0"/>
              </a:spcBef>
              <a:spcAft>
                <a:spcPts val="0"/>
              </a:spcAft>
              <a:buClr>
                <a:schemeClr val="dk1"/>
              </a:buClr>
              <a:buSzPts val="1400"/>
              <a:buFont typeface="Arial"/>
              <a:buNone/>
            </a:pPr>
            <a:r>
              <a:rPr lang="en-US"/>
              <a:t>Reading tip: 15-20 mins</a:t>
            </a:r>
            <a:endParaRPr/>
          </a:p>
          <a:p>
            <a:pPr marL="0" lvl="0" indent="0" algn="l" rtl="0">
              <a:lnSpc>
                <a:spcPct val="100000"/>
              </a:lnSpc>
              <a:spcBef>
                <a:spcPts val="0"/>
              </a:spcBef>
              <a:spcAft>
                <a:spcPts val="0"/>
              </a:spcAft>
              <a:buClr>
                <a:schemeClr val="dk1"/>
              </a:buClr>
              <a:buSzPts val="1400"/>
              <a:buFont typeface="Arial"/>
              <a:buNone/>
            </a:pPr>
            <a:r>
              <a:rPr lang="en-US"/>
              <a:t>Practice: 15-20 mins</a:t>
            </a:r>
            <a:endParaRPr/>
          </a:p>
          <a:p>
            <a:pPr marL="0" lvl="0" indent="0" algn="l" rtl="0">
              <a:lnSpc>
                <a:spcPct val="100000"/>
              </a:lnSpc>
              <a:spcBef>
                <a:spcPts val="0"/>
              </a:spcBef>
              <a:spcAft>
                <a:spcPts val="0"/>
              </a:spcAft>
              <a:buClr>
                <a:schemeClr val="dk1"/>
              </a:buClr>
              <a:buSzPts val="1400"/>
              <a:buFont typeface="Arial"/>
              <a:buNone/>
            </a:pPr>
            <a:r>
              <a:rPr lang="en-US"/>
              <a:t>Reflection and updates: 10 mins</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p:txBody>
      </p:sp>
      <p:sp>
        <p:nvSpPr>
          <p:cNvPr id="1399" name="Google Shape;1399;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p10: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6" name="Google Shape;1496;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Provide families with a </a:t>
            </a:r>
            <a:r>
              <a:rPr lang="en-US" sz="1200" b="1" i="0" u="none">
                <a:solidFill>
                  <a:schemeClr val="dk1"/>
                </a:solidFill>
                <a:latin typeface="Calibri"/>
                <a:ea typeface="Calibri"/>
                <a:cs typeface="Calibri"/>
                <a:sym typeface="Calibri"/>
              </a:rPr>
              <a:t>quick model </a:t>
            </a:r>
            <a:r>
              <a:rPr lang="en-US" sz="1200" b="0" i="0" u="none">
                <a:solidFill>
                  <a:schemeClr val="dk1"/>
                </a:solidFill>
                <a:latin typeface="Calibri"/>
                <a:ea typeface="Calibri"/>
                <a:cs typeface="Calibri"/>
                <a:sym typeface="Calibri"/>
              </a:rPr>
              <a:t>using a commonly known story.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Note: This slide can be used instead of or in addition to the modeling video (if applicable)</a:t>
            </a:r>
            <a:endParaRPr/>
          </a:p>
          <a:p>
            <a:pPr marL="457200" lvl="0" indent="-279400" algn="l" rtl="0">
              <a:lnSpc>
                <a:spcPct val="100000"/>
              </a:lnSpc>
              <a:spcBef>
                <a:spcPts val="0"/>
              </a:spcBef>
              <a:spcAft>
                <a:spcPts val="0"/>
              </a:spcAft>
              <a:buClr>
                <a:schemeClr val="dk1"/>
              </a:buClr>
              <a:buSzPts val="800"/>
              <a:buFont typeface="Calibri"/>
              <a:buChar char="●"/>
            </a:pPr>
            <a:r>
              <a:rPr lang="en-US" sz="1200" b="0" i="1" u="none">
                <a:solidFill>
                  <a:schemeClr val="dk1"/>
                </a:solidFill>
                <a:latin typeface="Calibri"/>
                <a:ea typeface="Calibri"/>
                <a:cs typeface="Calibri"/>
                <a:sym typeface="Calibri"/>
              </a:rPr>
              <a:t>►</a:t>
            </a:r>
            <a:r>
              <a:rPr lang="en-US" i="1"/>
              <a:t>Multilingual</a:t>
            </a:r>
            <a:r>
              <a:rPr lang="en-US" sz="1200" b="0" i="1" u="none">
                <a:solidFill>
                  <a:schemeClr val="dk1"/>
                </a:solidFill>
                <a:latin typeface="Calibri"/>
                <a:ea typeface="Calibri"/>
                <a:cs typeface="Calibri"/>
                <a:sym typeface="Calibri"/>
              </a:rPr>
              <a:t> </a:t>
            </a:r>
            <a:r>
              <a:rPr lang="en-US" i="1"/>
              <a:t>families</a:t>
            </a:r>
            <a:r>
              <a:rPr lang="en-US" sz="1200" b="0" i="1" u="none">
                <a:solidFill>
                  <a:schemeClr val="dk1"/>
                </a:solidFill>
                <a:latin typeface="Calibri"/>
                <a:ea typeface="Calibri"/>
                <a:cs typeface="Calibri"/>
                <a:sym typeface="Calibri"/>
              </a:rPr>
              <a:t> more specifically:</a:t>
            </a:r>
            <a:r>
              <a:rPr lang="en-US" sz="1200" b="0" i="0" u="none">
                <a:solidFill>
                  <a:schemeClr val="dk1"/>
                </a:solidFill>
                <a:latin typeface="Calibri"/>
                <a:ea typeface="Calibri"/>
                <a:cs typeface="Calibri"/>
                <a:sym typeface="Calibri"/>
              </a:rPr>
              <a:t> Consider changing this slide ahead of time to be more culturally relevant to your families.</a:t>
            </a:r>
            <a:endParaRPr/>
          </a:p>
          <a:p>
            <a:pPr marL="0" marR="0" lvl="0" indent="0" algn="l" rtl="0">
              <a:lnSpc>
                <a:spcPct val="100000"/>
              </a:lnSpc>
              <a:spcBef>
                <a:spcPts val="0"/>
              </a:spcBef>
              <a:spcAft>
                <a:spcPts val="0"/>
              </a:spcAft>
              <a:buClr>
                <a:schemeClr val="dk1"/>
              </a:buClr>
              <a:buSzPts val="1200"/>
              <a:buFont typeface="Calibri"/>
              <a:buNone/>
            </a:pPr>
            <a:endParaRPr sz="1200" b="0" i="0" u="sng">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1: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Provide families with a </a:t>
            </a:r>
            <a:r>
              <a:rPr lang="en-US" sz="1200" b="1" i="0" u="none">
                <a:solidFill>
                  <a:schemeClr val="dk1"/>
                </a:solidFill>
                <a:latin typeface="Calibri"/>
                <a:ea typeface="Calibri"/>
                <a:cs typeface="Calibri"/>
                <a:sym typeface="Calibri"/>
              </a:rPr>
              <a:t>quick model </a:t>
            </a:r>
            <a:r>
              <a:rPr lang="en-US" sz="1200" b="0" i="0" u="none">
                <a:solidFill>
                  <a:schemeClr val="dk1"/>
                </a:solidFill>
                <a:latin typeface="Calibri"/>
                <a:ea typeface="Calibri"/>
                <a:cs typeface="Calibri"/>
                <a:sym typeface="Calibri"/>
              </a:rPr>
              <a:t>using a commonly known story.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Note: This slide can be used instead of or in addition to the modeling video (if applicable)</a:t>
            </a:r>
            <a:endParaRPr/>
          </a:p>
          <a:p>
            <a:pPr marL="457200" lvl="0" indent="-279400" algn="l" rtl="0">
              <a:lnSpc>
                <a:spcPct val="100000"/>
              </a:lnSpc>
              <a:spcBef>
                <a:spcPts val="0"/>
              </a:spcBef>
              <a:spcAft>
                <a:spcPts val="0"/>
              </a:spcAft>
              <a:buClr>
                <a:schemeClr val="dk1"/>
              </a:buClr>
              <a:buSzPts val="800"/>
              <a:buFont typeface="Calibri"/>
              <a:buChar char="●"/>
            </a:pPr>
            <a:r>
              <a:rPr lang="en-US" i="1"/>
              <a:t>►Multilingual families more specifically:</a:t>
            </a:r>
            <a:r>
              <a:rPr lang="en-US"/>
              <a:t> Consider changing this slide ahead of time to be more culturally relevant to your families.</a:t>
            </a:r>
            <a:endParaRPr/>
          </a:p>
          <a:p>
            <a:pPr marL="4572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sz="1200" b="0" i="0" u="sng">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2: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5" name="Google Shape;1515;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Provide families with a </a:t>
            </a:r>
            <a:r>
              <a:rPr lang="en-US" sz="1200" b="1" i="0" u="none">
                <a:solidFill>
                  <a:schemeClr val="dk1"/>
                </a:solidFill>
                <a:latin typeface="Calibri"/>
                <a:ea typeface="Calibri"/>
                <a:cs typeface="Calibri"/>
                <a:sym typeface="Calibri"/>
              </a:rPr>
              <a:t>quick model </a:t>
            </a:r>
            <a:r>
              <a:rPr lang="en-US" sz="1200" b="0" i="0" u="none">
                <a:solidFill>
                  <a:schemeClr val="dk1"/>
                </a:solidFill>
                <a:latin typeface="Calibri"/>
                <a:ea typeface="Calibri"/>
                <a:cs typeface="Calibri"/>
                <a:sym typeface="Calibri"/>
              </a:rPr>
              <a:t>using a commonly known story.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Note: This slide can be used instead of or in addition to the modeling video (if applicable)</a:t>
            </a:r>
            <a:endParaRPr/>
          </a:p>
          <a:p>
            <a:pPr marL="457200" lvl="0" indent="-279400" algn="l" rtl="0">
              <a:lnSpc>
                <a:spcPct val="100000"/>
              </a:lnSpc>
              <a:spcBef>
                <a:spcPts val="0"/>
              </a:spcBef>
              <a:spcAft>
                <a:spcPts val="0"/>
              </a:spcAft>
              <a:buClr>
                <a:schemeClr val="dk1"/>
              </a:buClr>
              <a:buSzPts val="800"/>
              <a:buFont typeface="Calibri"/>
              <a:buChar char="●"/>
            </a:pPr>
            <a:r>
              <a:rPr lang="en-US" i="1"/>
              <a:t>►Multilingual families more specifically:</a:t>
            </a:r>
            <a:r>
              <a:rPr lang="en-US"/>
              <a:t> Consider changing this slide ahead of time to be more culturally relevant to your families.</a:t>
            </a:r>
            <a:endParaRPr/>
          </a:p>
          <a:p>
            <a:pPr marL="4572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sz="1200" b="0" i="0" u="sng">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Play the video (4 min) and ask families to highlight some of the things they saw the father doing. </a:t>
            </a:r>
            <a:endParaRPr/>
          </a:p>
          <a:p>
            <a:pPr marL="457200" marR="0" lvl="0" indent="-279400" algn="l" rtl="0">
              <a:lnSpc>
                <a:spcPct val="100000"/>
              </a:lnSpc>
              <a:spcBef>
                <a:spcPts val="0"/>
              </a:spcBef>
              <a:spcAft>
                <a:spcPts val="0"/>
              </a:spcAft>
              <a:buSzPts val="800"/>
              <a:buChar char="●"/>
            </a:pPr>
            <a:r>
              <a:rPr lang="en-US"/>
              <a:t>Note: Video is available in English only.</a:t>
            </a:r>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1525" name="Google Shape;1525;p13: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4: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1" i="0" u="none">
                <a:solidFill>
                  <a:schemeClr val="dk1"/>
                </a:solidFill>
                <a:latin typeface="Calibri"/>
                <a:ea typeface="Calibri"/>
                <a:cs typeface="Calibri"/>
                <a:sym typeface="Calibri"/>
              </a:rPr>
              <a:t>Lead guided practice. </a:t>
            </a:r>
            <a:endParaRPr sz="1200" b="0" i="0" u="none">
              <a:solidFill>
                <a:schemeClr val="dk1"/>
              </a:solidFill>
              <a:latin typeface="Calibri"/>
              <a:ea typeface="Calibri"/>
              <a:cs typeface="Calibri"/>
              <a:sym typeface="Calibri"/>
            </a:endParaRPr>
          </a:p>
          <a:p>
            <a:pPr marL="914400" lvl="1" indent="-279400" algn="l" rtl="0">
              <a:lnSpc>
                <a:spcPct val="100000"/>
              </a:lnSpc>
              <a:spcBef>
                <a:spcPts val="0"/>
              </a:spcBef>
              <a:spcAft>
                <a:spcPts val="0"/>
              </a:spcAft>
              <a:buClr>
                <a:schemeClr val="dk1"/>
              </a:buClr>
              <a:buSzPts val="800"/>
              <a:buFont typeface="Calibri"/>
              <a:buChar char="●"/>
            </a:pPr>
            <a:r>
              <a:rPr lang="en-US" sz="1200" b="1" i="0" u="none">
                <a:solidFill>
                  <a:schemeClr val="dk1"/>
                </a:solidFill>
                <a:latin typeface="Calibri"/>
                <a:ea typeface="Calibri"/>
                <a:cs typeface="Calibri"/>
                <a:sym typeface="Calibri"/>
              </a:rPr>
              <a:t>Read </a:t>
            </a:r>
            <a:r>
              <a:rPr lang="en-US" sz="1200" b="0" i="0" u="none">
                <a:solidFill>
                  <a:schemeClr val="dk1"/>
                </a:solidFill>
                <a:latin typeface="Calibri"/>
                <a:ea typeface="Calibri"/>
                <a:cs typeface="Calibri"/>
                <a:sym typeface="Calibri"/>
              </a:rPr>
              <a:t>a short book aloud or brainstorm a story or movie the group knows well.</a:t>
            </a:r>
            <a:endParaRPr/>
          </a:p>
          <a:p>
            <a:pPr marL="914400" lvl="1"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Invite families to practice with their child (or their table group) using their hand to summarize. Debrief as a group after each finger (or after the whole hand)</a:t>
            </a:r>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If applicable, explain how this tip can work with longer books. (see side panel)</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46" name="Google Shape;1546;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marL="457200" lvl="0" indent="-228600" algn="l" rtl="0">
              <a:lnSpc>
                <a:spcPct val="100000"/>
              </a:lnSpc>
              <a:spcBef>
                <a:spcPts val="0"/>
              </a:spcBef>
              <a:spcAft>
                <a:spcPts val="0"/>
              </a:spcAft>
              <a:buSzPts val="1400"/>
              <a:buNone/>
            </a:pPr>
            <a:endParaRPr/>
          </a:p>
        </p:txBody>
      </p:sp>
      <p:sp>
        <p:nvSpPr>
          <p:cNvPr id="1556" name="Google Shape;1556;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5" name="Google Shape;1565;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4" name="Google Shape;1574;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b="1"/>
          </a:p>
          <a:p>
            <a:pPr marL="457200" marR="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88" name="Google Shape;1588;p1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06" name="Google Shape;1406;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2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96" name="Google Shape;1596;p20: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11" name="Google Shape;1411;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32" name="Google Shape;1432;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r>
              <a:rPr lang="en-US"/>
              <a:t> but do not go into details.</a:t>
            </a:r>
            <a:endParaRPr/>
          </a:p>
          <a:p>
            <a:pPr marL="457200" lvl="0" indent="-279400" algn="l" rtl="0">
              <a:lnSpc>
                <a:spcPct val="100000"/>
              </a:lnSpc>
              <a:spcBef>
                <a:spcPts val="0"/>
              </a:spcBef>
              <a:spcAft>
                <a:spcPts val="0"/>
              </a:spcAft>
              <a:buSzPts val="800"/>
              <a:buChar char="●"/>
            </a:pPr>
            <a:r>
              <a:rPr lang="en-US" b="1"/>
              <a:t>Tell families that they can use this strategy</a:t>
            </a:r>
            <a:r>
              <a:rPr lang="en-US"/>
              <a:t> with books that their child reads </a:t>
            </a:r>
            <a:r>
              <a:rPr lang="en-US" b="1"/>
              <a:t>with them</a:t>
            </a:r>
            <a:r>
              <a:rPr lang="en-US"/>
              <a:t> and with books their child reads </a:t>
            </a:r>
            <a:r>
              <a:rPr lang="en-US" b="1"/>
              <a:t>on their own. </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Sharing stories is a common reading strategy that we all do—without even realizing. Why? Because when we enjoyed a story, we like to talk about it!  The strategy we’ll learn today gives children an easy to way to talk about what the book is about. When we try to sum up or tell someone else what happened in a story, it helps us understand it better ourselves.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SzPts val="1100"/>
              <a:buNone/>
            </a:pPr>
            <a:r>
              <a:rPr lang="en-US" i="1"/>
              <a:t>Compartir un cuento es una estrategia de lector común que todos hacemos - sin darnos cuenta. ¿Por qué? Porque cuando nos gusta un cuento, ¡nos gusta hablar sobre el cuento! La estrategia que aprenderemos hoy provee una manera fácil para que los niños aprendan cómo hablar sobre el contenido del libro. Cuando intentamos resumir o contarle a alguien más lo que está pasando en un cuento, nos ayuda para mejor entenderlo para nosotros mismos. </a:t>
            </a:r>
            <a:endParaRPr i="1"/>
          </a:p>
        </p:txBody>
      </p:sp>
      <p:sp>
        <p:nvSpPr>
          <p:cNvPr id="1449" name="Google Shape;1449;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2" name="Google Shape;1462;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8: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5" name="Google Shape;1475;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b="1"/>
          </a:p>
          <a:p>
            <a:pPr marL="457200" marR="0" lvl="0" indent="-279400" algn="l" rtl="0">
              <a:lnSpc>
                <a:spcPct val="100000"/>
              </a:lnSpc>
              <a:spcBef>
                <a:spcPts val="0"/>
              </a:spcBef>
              <a:spcAft>
                <a:spcPts val="0"/>
              </a:spcAft>
              <a:buSzPts val="800"/>
              <a:buChar char="●"/>
            </a:pPr>
            <a:r>
              <a:rPr lang="en-US" b="1"/>
              <a:t>Explain the difference between giving a long summary </a:t>
            </a:r>
            <a:r>
              <a:rPr lang="en-US"/>
              <a:t>(something that their child is often asked to do in school) and </a:t>
            </a:r>
            <a:r>
              <a:rPr lang="en-US" b="1"/>
              <a:t>giving a short summary</a:t>
            </a:r>
            <a:r>
              <a:rPr lang="en-US"/>
              <a:t>—the way we talk about books when we share them with each other. </a:t>
            </a:r>
            <a:endParaRPr/>
          </a:p>
          <a:p>
            <a:pPr marL="914400" marR="0" lvl="1" indent="-279400" algn="l" rtl="0">
              <a:lnSpc>
                <a:spcPct val="100000"/>
              </a:lnSpc>
              <a:spcBef>
                <a:spcPts val="0"/>
              </a:spcBef>
              <a:spcAft>
                <a:spcPts val="0"/>
              </a:spcAft>
              <a:buSzPts val="800"/>
              <a:buChar char="●"/>
            </a:pPr>
            <a:r>
              <a:rPr lang="en-US"/>
              <a:t>Invite a volunteer to read each list.</a:t>
            </a:r>
            <a:endParaRPr/>
          </a:p>
          <a:p>
            <a:pPr marL="914400" marR="0" lvl="1" indent="-279400" algn="l" rtl="0">
              <a:lnSpc>
                <a:spcPct val="100000"/>
              </a:lnSpc>
              <a:spcBef>
                <a:spcPts val="0"/>
              </a:spcBef>
              <a:spcAft>
                <a:spcPts val="0"/>
              </a:spcAft>
              <a:buSzPts val="800"/>
              <a:buChar char="●"/>
            </a:pPr>
            <a:r>
              <a:rPr lang="en-US"/>
              <a:t>These informal, short summaries are what we’ll work on today.</a:t>
            </a:r>
            <a:endParaRPr/>
          </a:p>
          <a:p>
            <a:pPr marL="914400" marR="0" lvl="1" indent="-279400" algn="l" rtl="0">
              <a:lnSpc>
                <a:spcPct val="100000"/>
              </a:lnSpc>
              <a:spcBef>
                <a:spcPts val="0"/>
              </a:spcBef>
              <a:spcAft>
                <a:spcPts val="0"/>
              </a:spcAft>
              <a:buSzPts val="800"/>
              <a:buChar char="●"/>
            </a:pPr>
            <a:r>
              <a:rPr lang="en-US"/>
              <a:t>A good way to think about it is if you watch a good movie and can’t wait to tell someone about it, these are the things you might tell them.</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a:p>
          <a:p>
            <a:pPr marL="457200" marR="0" lvl="0" indent="-279400" algn="l" rtl="0">
              <a:lnSpc>
                <a:spcPct val="100000"/>
              </a:lnSpc>
              <a:spcBef>
                <a:spcPts val="0"/>
              </a:spcBef>
              <a:spcAft>
                <a:spcPts val="0"/>
              </a:spcAft>
              <a:buSzPts val="800"/>
              <a:buChar char="●"/>
            </a:pPr>
            <a:r>
              <a:rPr lang="en-US"/>
              <a:t>Explain to families that </a:t>
            </a:r>
            <a:r>
              <a:rPr lang="en-US" b="1"/>
              <a:t>using our hands is a good way to remember the important elements of a short summary.</a:t>
            </a:r>
            <a:endParaRPr/>
          </a:p>
          <a:p>
            <a:pPr marL="0" marR="0" lvl="0" indent="0" algn="l" rtl="0">
              <a:lnSpc>
                <a:spcPct val="100000"/>
              </a:lnSpc>
              <a:spcBef>
                <a:spcPts val="0"/>
              </a:spcBef>
              <a:spcAft>
                <a:spcPts val="0"/>
              </a:spcAft>
              <a:buClr>
                <a:schemeClr val="dk1"/>
              </a:buClr>
              <a:buSzPts val="1200"/>
              <a:buFont typeface="Calibri"/>
              <a:buNone/>
            </a:pPr>
            <a:endParaRPr sz="1200" b="1" i="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sng">
                <a:solidFill>
                  <a:schemeClr val="dk1"/>
                </a:solidFill>
                <a:latin typeface="Calibri"/>
                <a:ea typeface="Calibri"/>
                <a:cs typeface="Calibri"/>
                <a:sym typeface="Calibri"/>
              </a:rPr>
              <a:t>Sample script</a:t>
            </a:r>
            <a:endParaRPr sz="1200" b="1" i="0" u="sng">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200"/>
              <a:buFont typeface="Calibri"/>
              <a:buNone/>
            </a:pPr>
            <a:r>
              <a:rPr lang="en-US" sz="1200" i="1"/>
              <a:t>Often the hardest part of summarizing a story is knowing what parts of a story to include. You can see the basic parts of a short summary here—character, problem, and solution Using your hand and this sentence prompt—”someone-wanted-but-so-then” helps us organize and focus on the important parts of a summary.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Clr>
                <a:schemeClr val="dk1"/>
              </a:buClr>
              <a:buSzPts val="1200"/>
              <a:buFont typeface="Calibri"/>
              <a:buNone/>
            </a:pPr>
            <a:r>
              <a:rPr lang="en-US" u="sng"/>
              <a:t>Sample script in Spanish</a:t>
            </a:r>
            <a:endParaRPr b="1" u="sng"/>
          </a:p>
          <a:p>
            <a:pPr marL="0" lvl="1" indent="0" algn="l" rtl="0">
              <a:lnSpc>
                <a:spcPct val="100000"/>
              </a:lnSpc>
              <a:spcBef>
                <a:spcPts val="0"/>
              </a:spcBef>
              <a:spcAft>
                <a:spcPts val="0"/>
              </a:spcAft>
              <a:buClr>
                <a:schemeClr val="dk1"/>
              </a:buClr>
              <a:buSzPts val="1200"/>
              <a:buFont typeface="Calibri"/>
              <a:buNone/>
            </a:pPr>
            <a:r>
              <a:rPr lang="en-US" i="1"/>
              <a:t>Con frecuencia, la parte más difícil de resumir un cuento es saber cuáles eventos se debe incluir. Se puede ver las partes básicas de un resumen corto aquí - personaje, problema, y solución. Usando la mano y esta guia - alguien-quería-pero-así que-luego - nos ayuda para organizarnos y enfocarnos en las partes importantes del resumen. </a:t>
            </a:r>
            <a:endParaRPr i="1"/>
          </a:p>
          <a:p>
            <a:pPr marL="457200" lvl="1"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336450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ading tip">
  <p:cSld name="3_Reading tip_1">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63" name="Google Shape;563;p51"/>
          <p:cNvSpPr txBox="1">
            <a:spLocks noGrp="1"/>
          </p:cNvSpPr>
          <p:nvPr>
            <p:ph type="body" idx="1"/>
          </p:nvPr>
        </p:nvSpPr>
        <p:spPr>
          <a:xfrm>
            <a:off x="875625" y="1591510"/>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9114503" y="1586830"/>
            <a:ext cx="2545200" cy="1842300"/>
          </a:xfrm>
          <a:prstGeom prst="rect">
            <a:avLst/>
          </a:prstGeom>
          <a:noFill/>
          <a:ln>
            <a:noFill/>
          </a:ln>
        </p:spPr>
      </p:sp>
      <p:sp>
        <p:nvSpPr>
          <p:cNvPr id="565" name="Google Shape;565;p51"/>
          <p:cNvSpPr txBox="1">
            <a:spLocks noGrp="1"/>
          </p:cNvSpPr>
          <p:nvPr>
            <p:ph type="body" idx="3"/>
          </p:nvPr>
        </p:nvSpPr>
        <p:spPr>
          <a:xfrm>
            <a:off x="9055510" y="3687097"/>
            <a:ext cx="2604600" cy="25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4588856" y="1591509"/>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7"/>
        <p:cNvGrpSpPr/>
        <p:nvPr/>
      </p:nvGrpSpPr>
      <p:grpSpPr>
        <a:xfrm>
          <a:off x="0" y="0"/>
          <a:ext cx="0" cy="0"/>
          <a:chOff x="0" y="0"/>
          <a:chExt cx="0" cy="0"/>
        </a:xfrm>
      </p:grpSpPr>
      <p:sp>
        <p:nvSpPr>
          <p:cNvPr id="568" name="Google Shape;568;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9" name="Google Shape;569;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70" name="Google Shape;570;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4" name="Google Shape;574;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5" name="Google Shape;575;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6" name="Google Shape;576;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81"/>
        <p:cNvGrpSpPr/>
        <p:nvPr/>
      </p:nvGrpSpPr>
      <p:grpSpPr>
        <a:xfrm>
          <a:off x="0" y="0"/>
          <a:ext cx="0" cy="0"/>
          <a:chOff x="0" y="0"/>
          <a:chExt cx="0" cy="0"/>
        </a:xfrm>
      </p:grpSpPr>
      <p:sp>
        <p:nvSpPr>
          <p:cNvPr id="582" name="Google Shape;582;p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3" name="Google Shape;583;p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4" name="Google Shape;584;p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5" name="Google Shape;585;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6" name="Google Shape;586;p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87" name="Google Shape;587;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8" name="Google Shape;588;p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89" name="Google Shape;589;p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90" name="Google Shape;590;p5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a:spLocks noGrp="1"/>
          </p:cNvSpPr>
          <p:nvPr>
            <p:ph type="pic" idx="2"/>
          </p:nvPr>
        </p:nvSpPr>
        <p:spPr>
          <a:xfrm>
            <a:off x="8832388" y="1251284"/>
            <a:ext cx="3251581" cy="2498913"/>
          </a:xfrm>
          <a:prstGeom prst="rect">
            <a:avLst/>
          </a:prstGeom>
          <a:noFill/>
          <a:ln>
            <a:noFill/>
          </a:ln>
        </p:spPr>
      </p:sp>
      <p:sp>
        <p:nvSpPr>
          <p:cNvPr id="592" name="Google Shape;592;p5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5" name="Google Shape;595;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7" name="Google Shape;597;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8" name="Google Shape;598;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9" name="Google Shape;599;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0" name="Google Shape;600;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1" name="Google Shape;601;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2" name="Google Shape;602;p54"/>
          <p:cNvSpPr>
            <a:spLocks noGrp="1"/>
          </p:cNvSpPr>
          <p:nvPr>
            <p:ph type="pic" idx="2"/>
          </p:nvPr>
        </p:nvSpPr>
        <p:spPr>
          <a:xfrm>
            <a:off x="9093038" y="1058781"/>
            <a:ext cx="2715768" cy="2715768"/>
          </a:xfrm>
          <a:prstGeom prst="rect">
            <a:avLst/>
          </a:prstGeom>
          <a:noFill/>
          <a:ln>
            <a:noFill/>
          </a:ln>
        </p:spPr>
      </p:sp>
      <p:sp>
        <p:nvSpPr>
          <p:cNvPr id="603" name="Google Shape;603;p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10"/>
        <p:cNvGrpSpPr/>
        <p:nvPr/>
      </p:nvGrpSpPr>
      <p:grpSpPr>
        <a:xfrm>
          <a:off x="0" y="0"/>
          <a:ext cx="0" cy="0"/>
          <a:chOff x="0" y="0"/>
          <a:chExt cx="0" cy="0"/>
        </a:xfrm>
      </p:grpSpPr>
      <p:sp>
        <p:nvSpPr>
          <p:cNvPr id="611" name="Google Shape;61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55"/>
          <p:cNvSpPr>
            <a:spLocks noGrp="1"/>
          </p:cNvSpPr>
          <p:nvPr>
            <p:ph type="pic" idx="2"/>
          </p:nvPr>
        </p:nvSpPr>
        <p:spPr>
          <a:xfrm>
            <a:off x="8953152" y="1444919"/>
            <a:ext cx="2916936" cy="2596896"/>
          </a:xfrm>
          <a:prstGeom prst="rect">
            <a:avLst/>
          </a:prstGeom>
          <a:noFill/>
          <a:ln>
            <a:noFill/>
          </a:ln>
        </p:spPr>
      </p:sp>
      <p:sp>
        <p:nvSpPr>
          <p:cNvPr id="613" name="Google Shape;613;p55"/>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22"/>
        <p:cNvGrpSpPr/>
        <p:nvPr/>
      </p:nvGrpSpPr>
      <p:grpSpPr>
        <a:xfrm>
          <a:off x="0" y="0"/>
          <a:ext cx="0" cy="0"/>
          <a:chOff x="0" y="0"/>
          <a:chExt cx="0" cy="0"/>
        </a:xfrm>
      </p:grpSpPr>
      <p:sp>
        <p:nvSpPr>
          <p:cNvPr id="623" name="Google Shape;623;p56"/>
          <p:cNvSpPr>
            <a:spLocks noGrp="1"/>
          </p:cNvSpPr>
          <p:nvPr>
            <p:ph type="pic" idx="2"/>
          </p:nvPr>
        </p:nvSpPr>
        <p:spPr>
          <a:xfrm>
            <a:off x="9810967" y="1562916"/>
            <a:ext cx="1152144" cy="1143000"/>
          </a:xfrm>
          <a:prstGeom prst="rect">
            <a:avLst/>
          </a:prstGeom>
          <a:noFill/>
          <a:ln>
            <a:noFill/>
          </a:ln>
        </p:spPr>
      </p:sp>
      <p:sp>
        <p:nvSpPr>
          <p:cNvPr id="624" name="Google Shape;624;p56"/>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5" name="Google Shape;625;p56"/>
          <p:cNvSpPr>
            <a:spLocks noGrp="1"/>
          </p:cNvSpPr>
          <p:nvPr>
            <p:ph type="pic" idx="3"/>
          </p:nvPr>
        </p:nvSpPr>
        <p:spPr>
          <a:xfrm>
            <a:off x="9757009" y="3260706"/>
            <a:ext cx="1216152" cy="987552"/>
          </a:xfrm>
          <a:prstGeom prst="rect">
            <a:avLst/>
          </a:prstGeom>
          <a:noFill/>
          <a:ln>
            <a:noFill/>
          </a:ln>
        </p:spPr>
      </p:sp>
      <p:sp>
        <p:nvSpPr>
          <p:cNvPr id="626" name="Google Shape;626;p56"/>
          <p:cNvSpPr>
            <a:spLocks noGrp="1"/>
          </p:cNvSpPr>
          <p:nvPr>
            <p:ph type="pic" idx="4"/>
          </p:nvPr>
        </p:nvSpPr>
        <p:spPr>
          <a:xfrm>
            <a:off x="9810967" y="4777725"/>
            <a:ext cx="1143000" cy="1143000"/>
          </a:xfrm>
          <a:prstGeom prst="rect">
            <a:avLst/>
          </a:prstGeom>
          <a:noFill/>
          <a:ln>
            <a:noFill/>
          </a:ln>
        </p:spPr>
      </p:sp>
      <p:cxnSp>
        <p:nvCxnSpPr>
          <p:cNvPr id="627" name="Google Shape;627;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0" name="Google Shape;630;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1" name="Google Shape;631;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2" name="Google Shape;632;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3" name="Google Shape;633;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4" name="Google Shape;634;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7" name="Google Shape;637;p5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8" name="Google Shape;638;p5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39" name="Google Shape;639;p5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0" name="Google Shape;640;p5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1" name="Google Shape;641;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2" name="Google Shape;642;p5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43" name="Google Shape;643;p5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44" name="Google Shape;644;p57"/>
          <p:cNvSpPr>
            <a:spLocks noGrp="1"/>
          </p:cNvSpPr>
          <p:nvPr>
            <p:ph type="pic" idx="2"/>
          </p:nvPr>
        </p:nvSpPr>
        <p:spPr>
          <a:xfrm>
            <a:off x="9209369" y="1251283"/>
            <a:ext cx="2404501" cy="2950013"/>
          </a:xfrm>
          <a:prstGeom prst="rect">
            <a:avLst/>
          </a:prstGeom>
          <a:noFill/>
          <a:ln>
            <a:noFill/>
          </a:ln>
        </p:spPr>
      </p:sp>
      <p:sp>
        <p:nvSpPr>
          <p:cNvPr id="645" name="Google Shape;645;p57"/>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57"/>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57"/>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8"/>
        <p:cNvGrpSpPr/>
        <p:nvPr/>
      </p:nvGrpSpPr>
      <p:grpSpPr>
        <a:xfrm>
          <a:off x="0" y="0"/>
          <a:ext cx="0" cy="0"/>
          <a:chOff x="0" y="0"/>
          <a:chExt cx="0" cy="0"/>
        </a:xfrm>
      </p:grpSpPr>
      <p:sp>
        <p:nvSpPr>
          <p:cNvPr id="649" name="Google Shape;649;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p58"/>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58"/>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58"/>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8"/>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4"/>
        <p:cNvGrpSpPr/>
        <p:nvPr/>
      </p:nvGrpSpPr>
      <p:grpSpPr>
        <a:xfrm>
          <a:off x="0" y="0"/>
          <a:ext cx="0" cy="0"/>
          <a:chOff x="0" y="0"/>
          <a:chExt cx="0" cy="0"/>
        </a:xfrm>
      </p:grpSpPr>
      <p:sp>
        <p:nvSpPr>
          <p:cNvPr id="655" name="Google Shape;655;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56"/>
        <p:cNvGrpSpPr/>
        <p:nvPr/>
      </p:nvGrpSpPr>
      <p:grpSpPr>
        <a:xfrm>
          <a:off x="0" y="0"/>
          <a:ext cx="0" cy="0"/>
          <a:chOff x="0" y="0"/>
          <a:chExt cx="0" cy="0"/>
        </a:xfrm>
      </p:grpSpPr>
      <p:sp>
        <p:nvSpPr>
          <p:cNvPr id="657" name="Google Shape;657;p6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8" name="Google Shape;658;p6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9" name="Google Shape;659;p6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60" name="Google Shape;660;p6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1" name="Google Shape;661;p6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2" name="Google Shape;662;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3" name="Google Shape;663;p6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4" name="Google Shape;664;p6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65" name="Google Shape;665;p60"/>
          <p:cNvSpPr>
            <a:spLocks noGrp="1"/>
          </p:cNvSpPr>
          <p:nvPr>
            <p:ph type="pic" idx="2"/>
          </p:nvPr>
        </p:nvSpPr>
        <p:spPr>
          <a:xfrm>
            <a:off x="8916576" y="1661249"/>
            <a:ext cx="2990088" cy="2715768"/>
          </a:xfrm>
          <a:prstGeom prst="rect">
            <a:avLst/>
          </a:prstGeom>
          <a:noFill/>
          <a:ln>
            <a:noFill/>
          </a:ln>
        </p:spPr>
      </p:sp>
      <p:sp>
        <p:nvSpPr>
          <p:cNvPr id="666" name="Google Shape;666;p60"/>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60"/>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2" name="Google Shape;672;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4" name="Google Shape;674;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75" name="Google Shape;675;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76" name="Google Shape;67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7" name="Google Shape;677;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78" name="Google Shape;678;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79" name="Google Shape;679;p61"/>
          <p:cNvSpPr>
            <a:spLocks noGrp="1"/>
          </p:cNvSpPr>
          <p:nvPr>
            <p:ph type="pic" idx="2"/>
          </p:nvPr>
        </p:nvSpPr>
        <p:spPr>
          <a:xfrm>
            <a:off x="9093038" y="1058781"/>
            <a:ext cx="2715768" cy="2715768"/>
          </a:xfrm>
          <a:prstGeom prst="rect">
            <a:avLst/>
          </a:prstGeom>
          <a:noFill/>
          <a:ln>
            <a:noFill/>
          </a:ln>
        </p:spPr>
      </p:sp>
      <p:sp>
        <p:nvSpPr>
          <p:cNvPr id="680" name="Google Shape;680;p6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6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6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6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87"/>
        <p:cNvGrpSpPr/>
        <p:nvPr/>
      </p:nvGrpSpPr>
      <p:grpSpPr>
        <a:xfrm>
          <a:off x="0" y="0"/>
          <a:ext cx="0" cy="0"/>
          <a:chOff x="0" y="0"/>
          <a:chExt cx="0" cy="0"/>
        </a:xfrm>
      </p:grpSpPr>
      <p:sp>
        <p:nvSpPr>
          <p:cNvPr id="688" name="Google Shape;688;p6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62"/>
          <p:cNvSpPr>
            <a:spLocks noGrp="1"/>
          </p:cNvSpPr>
          <p:nvPr>
            <p:ph type="pic" idx="2"/>
          </p:nvPr>
        </p:nvSpPr>
        <p:spPr>
          <a:xfrm>
            <a:off x="9510134" y="1431036"/>
            <a:ext cx="1965960" cy="3995928"/>
          </a:xfrm>
          <a:prstGeom prst="rect">
            <a:avLst/>
          </a:prstGeom>
          <a:noFill/>
          <a:ln>
            <a:noFill/>
          </a:ln>
        </p:spPr>
      </p:sp>
      <p:cxnSp>
        <p:nvCxnSpPr>
          <p:cNvPr id="690" name="Google Shape;690;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1" name="Google Shape;691;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2" name="Google Shape;692;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93" name="Google Shape;693;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94" name="Google Shape;694;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95" name="Google Shape;695;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6" name="Google Shape;696;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7" name="Google Shape;697;p62"/>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2"/>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2"/>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2"/>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2"/>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62"/>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2"/>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710"/>
        <p:cNvGrpSpPr/>
        <p:nvPr/>
      </p:nvGrpSpPr>
      <p:grpSpPr>
        <a:xfrm>
          <a:off x="0" y="0"/>
          <a:ext cx="0" cy="0"/>
          <a:chOff x="0" y="0"/>
          <a:chExt cx="0" cy="0"/>
        </a:xfrm>
      </p:grpSpPr>
      <p:sp>
        <p:nvSpPr>
          <p:cNvPr id="711" name="Google Shape;711;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2" name="Google Shape;712;p64"/>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4"/>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4"/>
          <p:cNvSpPr txBox="1">
            <a:spLocks noGrp="1"/>
          </p:cNvSpPr>
          <p:nvPr>
            <p:ph type="body" idx="3"/>
          </p:nvPr>
        </p:nvSpPr>
        <p:spPr>
          <a:xfrm>
            <a:off x="257516" y="3992563"/>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5" name="Google Shape;715;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6" name="Google Shape;716;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17" name="Google Shape;717;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8" name="Google Shape;718;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9" name="Google Shape;719;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0" name="Google Shape;720;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1" name="Google Shape;721;p64"/>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22" name="Google Shape;722;p64" descr="A picture containing text&#10;&#10;Description automatically generated"/>
          <p:cNvPicPr preferRelativeResize="0"/>
          <p:nvPr/>
        </p:nvPicPr>
        <p:blipFill rotWithShape="1">
          <a:blip r:embed="rId6">
            <a:alphaModFix/>
          </a:blip>
          <a:srcRect l="11945" t="6472" r="9364" b="11182"/>
          <a:stretch/>
        </p:blipFill>
        <p:spPr>
          <a:xfrm>
            <a:off x="5669726" y="2096334"/>
            <a:ext cx="4073925" cy="4145002"/>
          </a:xfrm>
          <a:prstGeom prst="rect">
            <a:avLst/>
          </a:prstGeom>
          <a:noFill/>
          <a:ln>
            <a:noFill/>
          </a:ln>
        </p:spPr>
      </p:pic>
      <p:sp>
        <p:nvSpPr>
          <p:cNvPr id="723" name="Google Shape;723;p64"/>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4"/>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28"/>
        <p:cNvGrpSpPr/>
        <p:nvPr/>
      </p:nvGrpSpPr>
      <p:grpSpPr>
        <a:xfrm>
          <a:off x="0" y="0"/>
          <a:ext cx="0" cy="0"/>
          <a:chOff x="0" y="0"/>
          <a:chExt cx="0" cy="0"/>
        </a:xfrm>
      </p:grpSpPr>
      <p:sp>
        <p:nvSpPr>
          <p:cNvPr id="729" name="Google Shape;729;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0" name="Google Shape;730;p6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6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32" name="Google Shape;732;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3" name="Google Shape;733;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34" name="Google Shape;734;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5" name="Google Shape;735;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6" name="Google Shape;736;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7" name="Google Shape;737;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8" name="Google Shape;738;p6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39" name="Google Shape;739;p6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40" name="Google Shape;740;p6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1" name="Google Shape;741;p6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6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6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6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45"/>
        <p:cNvGrpSpPr/>
        <p:nvPr/>
      </p:nvGrpSpPr>
      <p:grpSpPr>
        <a:xfrm>
          <a:off x="0" y="0"/>
          <a:ext cx="0" cy="0"/>
          <a:chOff x="0" y="0"/>
          <a:chExt cx="0" cy="0"/>
        </a:xfrm>
      </p:grpSpPr>
      <p:sp>
        <p:nvSpPr>
          <p:cNvPr id="746" name="Google Shape;746;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7" name="Google Shape;747;p6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6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0" name="Google Shape;750;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1" name="Google Shape;751;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52" name="Google Shape;752;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3" name="Google Shape;753;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4" name="Google Shape;754;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5" name="Google Shape;755;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6" name="Google Shape;756;p6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57" name="Google Shape;757;p6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6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6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6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61"/>
        <p:cNvGrpSpPr/>
        <p:nvPr/>
      </p:nvGrpSpPr>
      <p:grpSpPr>
        <a:xfrm>
          <a:off x="0" y="0"/>
          <a:ext cx="0" cy="0"/>
          <a:chOff x="0" y="0"/>
          <a:chExt cx="0" cy="0"/>
        </a:xfrm>
      </p:grpSpPr>
      <p:sp>
        <p:nvSpPr>
          <p:cNvPr id="762" name="Google Shape;762;p6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3" name="Google Shape;763;p6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4" name="Google Shape;764;p6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65" name="Google Shape;765;p6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66" name="Google Shape;766;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67" name="Google Shape;767;p6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68" name="Google Shape;768;p6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69" name="Google Shape;769;p6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70" name="Google Shape;770;p6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7"/>
          <p:cNvSpPr>
            <a:spLocks noGrp="1"/>
          </p:cNvSpPr>
          <p:nvPr>
            <p:ph type="pic" idx="2"/>
          </p:nvPr>
        </p:nvSpPr>
        <p:spPr>
          <a:xfrm>
            <a:off x="457146" y="524736"/>
            <a:ext cx="2514600" cy="2935200"/>
          </a:xfrm>
          <a:prstGeom prst="rect">
            <a:avLst/>
          </a:prstGeom>
          <a:noFill/>
          <a:ln>
            <a:noFill/>
          </a:ln>
        </p:spPr>
      </p:sp>
      <p:sp>
        <p:nvSpPr>
          <p:cNvPr id="772" name="Google Shape;772;p6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73"/>
        <p:cNvGrpSpPr/>
        <p:nvPr/>
      </p:nvGrpSpPr>
      <p:grpSpPr>
        <a:xfrm>
          <a:off x="0" y="0"/>
          <a:ext cx="0" cy="0"/>
          <a:chOff x="0" y="0"/>
          <a:chExt cx="0" cy="0"/>
        </a:xfrm>
      </p:grpSpPr>
      <p:sp>
        <p:nvSpPr>
          <p:cNvPr id="774" name="Google Shape;774;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5" name="Google Shape;775;p6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7" name="Google Shape;777;p6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6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79" name="Google Shape;779;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0" name="Google Shape;780;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81" name="Google Shape;781;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2" name="Google Shape;782;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83" name="Google Shape;783;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84" name="Google Shape;784;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85" name="Google Shape;785;p6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6"/>
        <p:cNvGrpSpPr/>
        <p:nvPr/>
      </p:nvGrpSpPr>
      <p:grpSpPr>
        <a:xfrm>
          <a:off x="0" y="0"/>
          <a:ext cx="0" cy="0"/>
          <a:chOff x="0" y="0"/>
          <a:chExt cx="0" cy="0"/>
        </a:xfrm>
      </p:grpSpPr>
      <p:sp>
        <p:nvSpPr>
          <p:cNvPr id="787" name="Google Shape;787;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8" name="Google Shape;788;p6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789" name="Google Shape;789;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6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2" name="Google Shape;792;p6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93" name="Google Shape;793;p6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94" name="Google Shape;794;p6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95"/>
        <p:cNvGrpSpPr/>
        <p:nvPr/>
      </p:nvGrpSpPr>
      <p:grpSpPr>
        <a:xfrm>
          <a:off x="0" y="0"/>
          <a:ext cx="0" cy="0"/>
          <a:chOff x="0" y="0"/>
          <a:chExt cx="0" cy="0"/>
        </a:xfrm>
      </p:grpSpPr>
      <p:sp>
        <p:nvSpPr>
          <p:cNvPr id="796" name="Google Shape;796;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97" name="Google Shape;797;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8" name="Google Shape;798;p7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99" name="Google Shape;799;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0" name="Google Shape;800;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1" name="Google Shape;801;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02" name="Google Shape;802;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03" name="Google Shape;803;p7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04"/>
        <p:cNvGrpSpPr/>
        <p:nvPr/>
      </p:nvGrpSpPr>
      <p:grpSpPr>
        <a:xfrm>
          <a:off x="0" y="0"/>
          <a:ext cx="0" cy="0"/>
          <a:chOff x="0" y="0"/>
          <a:chExt cx="0" cy="0"/>
        </a:xfrm>
      </p:grpSpPr>
      <p:sp>
        <p:nvSpPr>
          <p:cNvPr id="805" name="Google Shape;805;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6" name="Google Shape;806;p7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07" name="Google Shape;807;p7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08" name="Google Shape;808;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9" name="Google Shape;809;p7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10" name="Google Shape;810;p7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11" name="Google Shape;811;p7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12" name="Google Shape;812;p7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13"/>
        <p:cNvGrpSpPr/>
        <p:nvPr/>
      </p:nvGrpSpPr>
      <p:grpSpPr>
        <a:xfrm>
          <a:off x="0" y="0"/>
          <a:ext cx="0" cy="0"/>
          <a:chOff x="0" y="0"/>
          <a:chExt cx="0" cy="0"/>
        </a:xfrm>
      </p:grpSpPr>
      <p:sp>
        <p:nvSpPr>
          <p:cNvPr id="814" name="Google Shape;814;p7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5" name="Google Shape;815;p7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6" name="Google Shape;816;p7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17" name="Google Shape;817;p7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18" name="Google Shape;818;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19" name="Google Shape;819;p7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20" name="Google Shape;820;p7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21" name="Google Shape;821;p7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22" name="Google Shape;822;p7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2"/>
          <p:cNvSpPr>
            <a:spLocks noGrp="1"/>
          </p:cNvSpPr>
          <p:nvPr>
            <p:ph type="pic" idx="2"/>
          </p:nvPr>
        </p:nvSpPr>
        <p:spPr>
          <a:xfrm>
            <a:off x="457146" y="524736"/>
            <a:ext cx="2514600" cy="2935200"/>
          </a:xfrm>
          <a:prstGeom prst="rect">
            <a:avLst/>
          </a:prstGeom>
          <a:noFill/>
          <a:ln>
            <a:noFill/>
          </a:ln>
        </p:spPr>
      </p:sp>
      <p:sp>
        <p:nvSpPr>
          <p:cNvPr id="824" name="Google Shape;824;p7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30"/>
        <p:cNvGrpSpPr/>
        <p:nvPr/>
      </p:nvGrpSpPr>
      <p:grpSpPr>
        <a:xfrm>
          <a:off x="0" y="0"/>
          <a:ext cx="0" cy="0"/>
          <a:chOff x="0" y="0"/>
          <a:chExt cx="0" cy="0"/>
        </a:xfrm>
      </p:grpSpPr>
      <p:pic>
        <p:nvPicPr>
          <p:cNvPr id="831" name="Google Shape;831;p7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32" name="Google Shape;832;p7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3" name="Google Shape;833;p7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4" name="Google Shape;834;p7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5" name="Google Shape;835;p7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7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37" name="Google Shape;837;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8" name="Google Shape;838;p7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39" name="Google Shape;839;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0" name="Google Shape;840;p7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1" name="Google Shape;841;p74"/>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4"/>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43"/>
        <p:cNvGrpSpPr/>
        <p:nvPr/>
      </p:nvGrpSpPr>
      <p:grpSpPr>
        <a:xfrm>
          <a:off x="0" y="0"/>
          <a:ext cx="0" cy="0"/>
          <a:chOff x="0" y="0"/>
          <a:chExt cx="0" cy="0"/>
        </a:xfrm>
      </p:grpSpPr>
      <p:sp>
        <p:nvSpPr>
          <p:cNvPr id="844" name="Google Shape;844;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5" name="Google Shape;845;p7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7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7" name="Google Shape;847;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8" name="Google Shape;848;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9" name="Google Shape;849;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0" name="Google Shape;850;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1" name="Google Shape;851;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2" name="Google Shape;852;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3" name="Google Shape;853;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4" name="Google Shape;854;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55" name="Google Shape;855;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56"/>
        <p:cNvGrpSpPr/>
        <p:nvPr/>
      </p:nvGrpSpPr>
      <p:grpSpPr>
        <a:xfrm>
          <a:off x="0" y="0"/>
          <a:ext cx="0" cy="0"/>
          <a:chOff x="0" y="0"/>
          <a:chExt cx="0" cy="0"/>
        </a:xfrm>
      </p:grpSpPr>
      <p:pic>
        <p:nvPicPr>
          <p:cNvPr id="857" name="Google Shape;857;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58" name="Google Shape;858;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9" name="Google Shape;859;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1" name="Google Shape;861;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2" name="Google Shape;862;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63" name="Google Shape;863;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4" name="Google Shape;864;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65" name="Google Shape;865;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66" name="Google Shape;866;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7" name="Google Shape;867;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76"/>
          <p:cNvSpPr>
            <a:spLocks noGrp="1"/>
          </p:cNvSpPr>
          <p:nvPr>
            <p:ph type="pic" idx="9"/>
          </p:nvPr>
        </p:nvSpPr>
        <p:spPr>
          <a:xfrm>
            <a:off x="7967502" y="1420398"/>
            <a:ext cx="3962194" cy="3122713"/>
          </a:xfrm>
          <a:prstGeom prst="rect">
            <a:avLst/>
          </a:prstGeom>
          <a:noFill/>
          <a:ln>
            <a:noFill/>
          </a:ln>
        </p:spPr>
      </p:sp>
      <p:sp>
        <p:nvSpPr>
          <p:cNvPr id="876" name="Google Shape;876;p76"/>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p7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78"/>
        <p:cNvGrpSpPr/>
        <p:nvPr/>
      </p:nvGrpSpPr>
      <p:grpSpPr>
        <a:xfrm>
          <a:off x="0" y="0"/>
          <a:ext cx="0" cy="0"/>
          <a:chOff x="0" y="0"/>
          <a:chExt cx="0" cy="0"/>
        </a:xfrm>
      </p:grpSpPr>
      <p:sp>
        <p:nvSpPr>
          <p:cNvPr id="879" name="Google Shape;879;p7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80" name="Google Shape;880;p7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7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4" name="Google Shape;884;p7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5" name="Google Shape;885;p7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86" name="Google Shape;886;p7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7" name="Google Shape;887;p7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9" name="Google Shape;889;p7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1" name="Google Shape;891;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2" name="Google Shape;892;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3" name="Google Shape;893;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4" name="Google Shape;894;p7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p7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8"/>
        <p:cNvGrpSpPr/>
        <p:nvPr/>
      </p:nvGrpSpPr>
      <p:grpSpPr>
        <a:xfrm>
          <a:off x="0" y="0"/>
          <a:ext cx="0" cy="0"/>
          <a:chOff x="0" y="0"/>
          <a:chExt cx="0" cy="0"/>
        </a:xfrm>
      </p:grpSpPr>
      <p:sp>
        <p:nvSpPr>
          <p:cNvPr id="899" name="Google Shape;899;p78"/>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8"/>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8"/>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03" name="Google Shape;903;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04" name="Google Shape;904;p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5" name="Google Shape;905;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6" name="Google Shape;906;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7" name="Google Shape;907;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9" name="Google Shape;909;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0" name="Google Shape;910;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1" name="Google Shape;911;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12" name="Google Shape;912;p78"/>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8"/>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4" name="Google Shape;914;p78"/>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15"/>
        <p:cNvGrpSpPr/>
        <p:nvPr/>
      </p:nvGrpSpPr>
      <p:grpSpPr>
        <a:xfrm>
          <a:off x="0" y="0"/>
          <a:ext cx="0" cy="0"/>
          <a:chOff x="0" y="0"/>
          <a:chExt cx="0" cy="0"/>
        </a:xfrm>
      </p:grpSpPr>
      <p:sp>
        <p:nvSpPr>
          <p:cNvPr id="916" name="Google Shape;916;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7" name="Google Shape;917;p7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18" name="Google Shape;918;p79"/>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9" name="Google Shape;919;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0" name="Google Shape;920;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1" name="Google Shape;921;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2" name="Google Shape;922;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3" name="Google Shape;923;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4" name="Google Shape;924;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5" name="Google Shape;925;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6" name="Google Shape;926;p79"/>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9"/>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8" name="Google Shape;928;p79"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29"/>
        <p:cNvGrpSpPr/>
        <p:nvPr/>
      </p:nvGrpSpPr>
      <p:grpSpPr>
        <a:xfrm>
          <a:off x="0" y="0"/>
          <a:ext cx="0" cy="0"/>
          <a:chOff x="0" y="0"/>
          <a:chExt cx="0" cy="0"/>
        </a:xfrm>
      </p:grpSpPr>
      <p:pic>
        <p:nvPicPr>
          <p:cNvPr id="930" name="Google Shape;930;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1" name="Google Shape;931;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3" name="Google Shape;933;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4" name="Google Shape;934;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5" name="Google Shape;935;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6" name="Google Shape;936;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7" name="Google Shape;937;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8" name="Google Shape;938;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9" name="Google Shape;939;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0" name="Google Shape;940;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42"/>
        <p:cNvGrpSpPr/>
        <p:nvPr/>
      </p:nvGrpSpPr>
      <p:grpSpPr>
        <a:xfrm>
          <a:off x="0" y="0"/>
          <a:ext cx="0" cy="0"/>
          <a:chOff x="0" y="0"/>
          <a:chExt cx="0" cy="0"/>
        </a:xfrm>
      </p:grpSpPr>
      <p:sp>
        <p:nvSpPr>
          <p:cNvPr id="943" name="Google Shape;943;p8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8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8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8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8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8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8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0" name="Google Shape;950;p8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2" name="Google Shape;952;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53" name="Google Shape;953;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4" name="Google Shape;954;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5" name="Google Shape;955;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6" name="Google Shape;956;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7" name="Google Shape;957;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8" name="Google Shape;958;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9" name="Google Shape;959;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0" name="Google Shape;960;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61"/>
        <p:cNvGrpSpPr/>
        <p:nvPr/>
      </p:nvGrpSpPr>
      <p:grpSpPr>
        <a:xfrm>
          <a:off x="0" y="0"/>
          <a:ext cx="0" cy="0"/>
          <a:chOff x="0" y="0"/>
          <a:chExt cx="0" cy="0"/>
        </a:xfrm>
      </p:grpSpPr>
      <p:sp>
        <p:nvSpPr>
          <p:cNvPr id="962" name="Google Shape;962;p8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63" name="Google Shape;963;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8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6" name="Google Shape;966;p8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7" name="Google Shape;967;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8" name="Google Shape;968;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9" name="Google Shape;969;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0" name="Google Shape;970;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1" name="Google Shape;971;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3" name="Google Shape;973;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4" name="Google Shape;974;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5" name="Google Shape;975;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76" name="Google Shape;976;p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77" name="Google Shape;977;p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78" name="Google Shape;978;p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79"/>
        <p:cNvGrpSpPr/>
        <p:nvPr/>
      </p:nvGrpSpPr>
      <p:grpSpPr>
        <a:xfrm>
          <a:off x="0" y="0"/>
          <a:ext cx="0" cy="0"/>
          <a:chOff x="0" y="0"/>
          <a:chExt cx="0" cy="0"/>
        </a:xfrm>
      </p:grpSpPr>
      <p:sp>
        <p:nvSpPr>
          <p:cNvPr id="980" name="Google Shape;980;p8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81" name="Google Shape;981;p8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8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4" name="Google Shape;984;p8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5" name="Google Shape;985;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86" name="Google Shape;986;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7" name="Google Shape;987;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8" name="Google Shape;988;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9" name="Google Shape;989;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0" name="Google Shape;990;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1" name="Google Shape;991;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2" name="Google Shape;992;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3" name="Google Shape;993;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4" name="Google Shape;994;p8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95" name="Google Shape;995;p8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96" name="Google Shape;996;p8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97"/>
        <p:cNvGrpSpPr/>
        <p:nvPr/>
      </p:nvGrpSpPr>
      <p:grpSpPr>
        <a:xfrm>
          <a:off x="0" y="0"/>
          <a:ext cx="0" cy="0"/>
          <a:chOff x="0" y="0"/>
          <a:chExt cx="0" cy="0"/>
        </a:xfrm>
      </p:grpSpPr>
      <p:sp>
        <p:nvSpPr>
          <p:cNvPr id="998" name="Google Shape;998;p8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8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8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7" name="Google Shape;1007;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08" name="Google Shape;1008;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9" name="Google Shape;1009;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0" name="Google Shape;1010;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1" name="Google Shape;1011;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2" name="Google Shape;1012;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3" name="Google Shape;1013;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4" name="Google Shape;1014;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5" name="Google Shape;1015;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16"/>
        <p:cNvGrpSpPr/>
        <p:nvPr/>
      </p:nvGrpSpPr>
      <p:grpSpPr>
        <a:xfrm>
          <a:off x="0" y="0"/>
          <a:ext cx="0" cy="0"/>
          <a:chOff x="0" y="0"/>
          <a:chExt cx="0" cy="0"/>
        </a:xfrm>
      </p:grpSpPr>
      <p:pic>
        <p:nvPicPr>
          <p:cNvPr id="1017" name="Google Shape;1017;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8" name="Google Shape;1018;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9" name="Google Shape;1019;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0" name="Google Shape;1020;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1" name="Google Shape;1021;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2" name="Google Shape;1022;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23" name="Google Shape;1023;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5" name="Google Shape;1025;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6" name="Google Shape;1026;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7" name="Google Shape;1027;p8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8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8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5" name="Google Shape;1035;p8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36"/>
        <p:cNvGrpSpPr/>
        <p:nvPr/>
      </p:nvGrpSpPr>
      <p:grpSpPr>
        <a:xfrm>
          <a:off x="0" y="0"/>
          <a:ext cx="0" cy="0"/>
          <a:chOff x="0" y="0"/>
          <a:chExt cx="0" cy="0"/>
        </a:xfrm>
      </p:grpSpPr>
      <p:pic>
        <p:nvPicPr>
          <p:cNvPr id="1037" name="Google Shape;1037;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8" name="Google Shape;1038;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9" name="Google Shape;1039;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0" name="Google Shape;1040;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1" name="Google Shape;1041;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2" name="Google Shape;1042;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3" name="Google Shape;1043;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4" name="Google Shape;1044;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5" name="Google Shape;1045;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6" name="Google Shape;1046;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7" name="Google Shape;1047;p8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6" name="Google Shape;1056;p8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57" name="Google Shape;1057;p8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8" name="Google Shape;1058;p8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9" name="Google Shape;1059;p8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60"/>
        <p:cNvGrpSpPr/>
        <p:nvPr/>
      </p:nvGrpSpPr>
      <p:grpSpPr>
        <a:xfrm>
          <a:off x="0" y="0"/>
          <a:ext cx="0" cy="0"/>
          <a:chOff x="0" y="0"/>
          <a:chExt cx="0" cy="0"/>
        </a:xfrm>
      </p:grpSpPr>
      <p:pic>
        <p:nvPicPr>
          <p:cNvPr id="1061" name="Google Shape;1061;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2" name="Google Shape;1062;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3" name="Google Shape;1063;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4" name="Google Shape;1064;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5" name="Google Shape;1065;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6" name="Google Shape;1066;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7" name="Google Shape;1067;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8" name="Google Shape;1068;p8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69" name="Google Shape;1069;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70" name="Google Shape;1070;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1" name="Google Shape;1071;p8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2" name="Google Shape;1072;p8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73"/>
        <p:cNvGrpSpPr/>
        <p:nvPr/>
      </p:nvGrpSpPr>
      <p:grpSpPr>
        <a:xfrm>
          <a:off x="0" y="0"/>
          <a:ext cx="0" cy="0"/>
          <a:chOff x="0" y="0"/>
          <a:chExt cx="0" cy="0"/>
        </a:xfrm>
      </p:grpSpPr>
      <p:pic>
        <p:nvPicPr>
          <p:cNvPr id="1074" name="Google Shape;1074;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5" name="Google Shape;1075;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6" name="Google Shape;1076;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7" name="Google Shape;1077;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8" name="Google Shape;1078;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9" name="Google Shape;1079;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80" name="Google Shape;1080;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1" name="Google Shape;1081;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2" name="Google Shape;1082;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83" name="Google Shape;1083;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4" name="Google Shape;1084;p8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86"/>
        <p:cNvGrpSpPr/>
        <p:nvPr/>
      </p:nvGrpSpPr>
      <p:grpSpPr>
        <a:xfrm>
          <a:off x="0" y="0"/>
          <a:ext cx="0" cy="0"/>
          <a:chOff x="0" y="0"/>
          <a:chExt cx="0" cy="0"/>
        </a:xfrm>
      </p:grpSpPr>
      <p:pic>
        <p:nvPicPr>
          <p:cNvPr id="1087" name="Google Shape;1087;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8" name="Google Shape;1088;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9" name="Google Shape;1089;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0" name="Google Shape;1090;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1" name="Google Shape;1091;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2" name="Google Shape;1092;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93" name="Google Shape;1093;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4" name="Google Shape;1094;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5" name="Google Shape;1095;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6" name="Google Shape;1096;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7" name="Google Shape;1097;p8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8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8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0" name="Google Shape;1100;p8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1" name="Google Shape;1101;p8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2" name="Google Shape;1102;p8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p8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04"/>
        <p:cNvGrpSpPr/>
        <p:nvPr/>
      </p:nvGrpSpPr>
      <p:grpSpPr>
        <a:xfrm>
          <a:off x="0" y="0"/>
          <a:ext cx="0" cy="0"/>
          <a:chOff x="0" y="0"/>
          <a:chExt cx="0" cy="0"/>
        </a:xfrm>
      </p:grpSpPr>
      <p:pic>
        <p:nvPicPr>
          <p:cNvPr id="1105" name="Google Shape;1105;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06" name="Google Shape;1106;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7" name="Google Shape;1107;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8" name="Google Shape;1108;p9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9" name="Google Shape;1109;p9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10" name="Google Shape;1110;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1" name="Google Shape;1111;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2" name="Google Shape;1112;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3" name="Google Shape;1113;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14" name="Google Shape;1114;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5" name="Google Shape;1115;p90"/>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16"/>
        <p:cNvGrpSpPr/>
        <p:nvPr/>
      </p:nvGrpSpPr>
      <p:grpSpPr>
        <a:xfrm>
          <a:off x="0" y="0"/>
          <a:ext cx="0" cy="0"/>
          <a:chOff x="0" y="0"/>
          <a:chExt cx="0" cy="0"/>
        </a:xfrm>
      </p:grpSpPr>
      <p:pic>
        <p:nvPicPr>
          <p:cNvPr id="1117" name="Google Shape;1117;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8" name="Google Shape;1118;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9" name="Google Shape;1119;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20" name="Google Shape;1120;p9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21" name="Google Shape;1121;p9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22" name="Google Shape;1122;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23" name="Google Shape;1123;p9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24" name="Google Shape;1124;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5" name="Google Shape;1125;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6" name="Google Shape;1126;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7" name="Google Shape;1127;p9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9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29"/>
        <p:cNvGrpSpPr/>
        <p:nvPr/>
      </p:nvGrpSpPr>
      <p:grpSpPr>
        <a:xfrm>
          <a:off x="0" y="0"/>
          <a:ext cx="0" cy="0"/>
          <a:chOff x="0" y="0"/>
          <a:chExt cx="0" cy="0"/>
        </a:xfrm>
      </p:grpSpPr>
      <p:sp>
        <p:nvSpPr>
          <p:cNvPr id="1130" name="Google Shape;1130;p92"/>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31" name="Google Shape;1131;p92"/>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2" name="Google Shape;1132;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8"/>
        <p:cNvGrpSpPr/>
        <p:nvPr/>
      </p:nvGrpSpPr>
      <p:grpSpPr>
        <a:xfrm>
          <a:off x="0" y="0"/>
          <a:ext cx="0" cy="0"/>
          <a:chOff x="0" y="0"/>
          <a:chExt cx="0" cy="0"/>
        </a:xfrm>
      </p:grpSpPr>
      <p:sp>
        <p:nvSpPr>
          <p:cNvPr id="1139" name="Google Shape;1139;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0" name="Google Shape;1140;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1" name="Google Shape;1141;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42" name="Google Shape;1142;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43" name="Google Shape;1143;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44" name="Google Shape;1144;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45" name="Google Shape;1145;p9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46" name="Google Shape;1146;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7" name="Google Shape;1147;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8" name="Google Shape;1148;p94"/>
          <p:cNvSpPr>
            <a:spLocks noGrp="1"/>
          </p:cNvSpPr>
          <p:nvPr>
            <p:ph type="pic" idx="2"/>
          </p:nvPr>
        </p:nvSpPr>
        <p:spPr>
          <a:xfrm>
            <a:off x="457146" y="524736"/>
            <a:ext cx="2514600" cy="2935200"/>
          </a:xfrm>
          <a:prstGeom prst="rect">
            <a:avLst/>
          </a:prstGeom>
          <a:noFill/>
          <a:ln>
            <a:noFill/>
          </a:ln>
        </p:spPr>
      </p:sp>
      <p:sp>
        <p:nvSpPr>
          <p:cNvPr id="1149" name="Google Shape;1149;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50"/>
        <p:cNvGrpSpPr/>
        <p:nvPr/>
      </p:nvGrpSpPr>
      <p:grpSpPr>
        <a:xfrm>
          <a:off x="0" y="0"/>
          <a:ext cx="0" cy="0"/>
          <a:chOff x="0" y="0"/>
          <a:chExt cx="0" cy="0"/>
        </a:xfrm>
      </p:grpSpPr>
      <p:sp>
        <p:nvSpPr>
          <p:cNvPr id="1151" name="Google Shape;1151;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2" name="Google Shape;1152;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4" name="Google Shape;1154;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5" name="Google Shape;1155;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6" name="Google Shape;1156;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7" name="Google Shape;1157;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8" name="Google Shape;1158;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9" name="Google Shape;1159;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60" name="Google Shape;1160;p9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61" name="Google Shape;1161;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62" name="Google Shape;1162;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3" name="Google Shape;1163;p9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4" name="Google Shape;1164;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9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6" name="Google Shape;1166;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67"/>
        <p:cNvGrpSpPr/>
        <p:nvPr/>
      </p:nvGrpSpPr>
      <p:grpSpPr>
        <a:xfrm>
          <a:off x="0" y="0"/>
          <a:ext cx="0" cy="0"/>
          <a:chOff x="0" y="0"/>
          <a:chExt cx="0" cy="0"/>
        </a:xfrm>
      </p:grpSpPr>
      <p:sp>
        <p:nvSpPr>
          <p:cNvPr id="1168" name="Google Shape;1168;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9" name="Google Shape;1169;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2" name="Google Shape;1172;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3" name="Google Shape;1173;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4" name="Google Shape;1174;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5" name="Google Shape;1175;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6" name="Google Shape;1176;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7" name="Google Shape;1177;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8" name="Google Shape;1178;p9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79" name="Google Shape;1179;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3"/>
        <p:cNvGrpSpPr/>
        <p:nvPr/>
      </p:nvGrpSpPr>
      <p:grpSpPr>
        <a:xfrm>
          <a:off x="0" y="0"/>
          <a:ext cx="0" cy="0"/>
          <a:chOff x="0" y="0"/>
          <a:chExt cx="0" cy="0"/>
        </a:xfrm>
      </p:grpSpPr>
      <p:sp>
        <p:nvSpPr>
          <p:cNvPr id="1184" name="Google Shape;1184;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5" name="Google Shape;1185;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7" name="Google Shape;1187;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9" name="Google Shape;1189;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0" name="Google Shape;1190;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1" name="Google Shape;1191;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2" name="Google Shape;1192;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3" name="Google Shape;1193;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4" name="Google Shape;1194;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5" name="Google Shape;1195;p97"/>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6"/>
        <p:cNvGrpSpPr/>
        <p:nvPr/>
      </p:nvGrpSpPr>
      <p:grpSpPr>
        <a:xfrm>
          <a:off x="0" y="0"/>
          <a:ext cx="0" cy="0"/>
          <a:chOff x="0" y="0"/>
          <a:chExt cx="0" cy="0"/>
        </a:xfrm>
      </p:grpSpPr>
      <p:sp>
        <p:nvSpPr>
          <p:cNvPr id="1197" name="Google Shape;1197;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8" name="Google Shape;1198;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9" name="Google Shape;1199;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0" name="Google Shape;1200;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1" name="Google Shape;1201;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2" name="Google Shape;1202;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03" name="Google Shape;1203;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04" name="Google Shape;1204;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05"/>
        <p:cNvGrpSpPr/>
        <p:nvPr/>
      </p:nvGrpSpPr>
      <p:grpSpPr>
        <a:xfrm>
          <a:off x="0" y="0"/>
          <a:ext cx="0" cy="0"/>
          <a:chOff x="0" y="0"/>
          <a:chExt cx="0" cy="0"/>
        </a:xfrm>
      </p:grpSpPr>
      <p:sp>
        <p:nvSpPr>
          <p:cNvPr id="1206" name="Google Shape;1206;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7" name="Google Shape;1207;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8" name="Google Shape;1208;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9" name="Google Shape;1209;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0" name="Google Shape;1210;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1" name="Google Shape;1211;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2" name="Google Shape;1212;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3" name="Google Shape;1213;p9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14"/>
        <p:cNvGrpSpPr/>
        <p:nvPr/>
      </p:nvGrpSpPr>
      <p:grpSpPr>
        <a:xfrm>
          <a:off x="0" y="0"/>
          <a:ext cx="0" cy="0"/>
          <a:chOff x="0" y="0"/>
          <a:chExt cx="0" cy="0"/>
        </a:xfrm>
      </p:grpSpPr>
      <p:sp>
        <p:nvSpPr>
          <p:cNvPr id="1215" name="Google Shape;1215;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6" name="Google Shape;1216;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7" name="Google Shape;1217;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8" name="Google Shape;1218;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9" name="Google Shape;1219;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20" name="Google Shape;1220;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1" name="Google Shape;1221;p10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22" name="Google Shape;1222;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23"/>
        <p:cNvGrpSpPr/>
        <p:nvPr/>
      </p:nvGrpSpPr>
      <p:grpSpPr>
        <a:xfrm>
          <a:off x="0" y="0"/>
          <a:ext cx="0" cy="0"/>
          <a:chOff x="0" y="0"/>
          <a:chExt cx="0" cy="0"/>
        </a:xfrm>
      </p:grpSpPr>
      <p:sp>
        <p:nvSpPr>
          <p:cNvPr id="1224" name="Google Shape;1224;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5" name="Google Shape;1225;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6" name="Google Shape;1226;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7" name="Google Shape;1227;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8" name="Google Shape;1228;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9" name="Google Shape;1229;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30" name="Google Shape;1230;p10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31" name="Google Shape;1231;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2" name="Google Shape;1232;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3" name="Google Shape;1233;p101"/>
          <p:cNvSpPr>
            <a:spLocks noGrp="1"/>
          </p:cNvSpPr>
          <p:nvPr>
            <p:ph type="pic" idx="2"/>
          </p:nvPr>
        </p:nvSpPr>
        <p:spPr>
          <a:xfrm>
            <a:off x="457146" y="524736"/>
            <a:ext cx="2514600" cy="2935200"/>
          </a:xfrm>
          <a:prstGeom prst="rect">
            <a:avLst/>
          </a:prstGeom>
          <a:noFill/>
          <a:ln>
            <a:noFill/>
          </a:ln>
        </p:spPr>
      </p:sp>
      <p:sp>
        <p:nvSpPr>
          <p:cNvPr id="1234" name="Google Shape;1234;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40"/>
        <p:cNvGrpSpPr/>
        <p:nvPr/>
      </p:nvGrpSpPr>
      <p:grpSpPr>
        <a:xfrm>
          <a:off x="0" y="0"/>
          <a:ext cx="0" cy="0"/>
          <a:chOff x="0" y="0"/>
          <a:chExt cx="0" cy="0"/>
        </a:xfrm>
      </p:grpSpPr>
      <p:sp>
        <p:nvSpPr>
          <p:cNvPr id="1241" name="Google Shape;1241;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2" name="Google Shape;1242;p103"/>
          <p:cNvSpPr>
            <a:spLocks noGrp="1"/>
          </p:cNvSpPr>
          <p:nvPr>
            <p:ph type="pic" idx="2"/>
          </p:nvPr>
        </p:nvSpPr>
        <p:spPr>
          <a:xfrm>
            <a:off x="8953152" y="1444919"/>
            <a:ext cx="2916900" cy="2596800"/>
          </a:xfrm>
          <a:prstGeom prst="rect">
            <a:avLst/>
          </a:prstGeom>
          <a:noFill/>
          <a:ln>
            <a:noFill/>
          </a:ln>
        </p:spPr>
      </p:sp>
      <p:sp>
        <p:nvSpPr>
          <p:cNvPr id="1243" name="Google Shape;1243;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4" name="Google Shape;1244;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5" name="Google Shape;1245;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6" name="Google Shape;1246;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47" name="Google Shape;1247;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8" name="Google Shape;1248;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9" name="Google Shape;1249;p10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50" name="Google Shape;1250;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51" name="Google Shape;1251;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2"/>
        <p:cNvGrpSpPr/>
        <p:nvPr/>
      </p:nvGrpSpPr>
      <p:grpSpPr>
        <a:xfrm>
          <a:off x="0" y="0"/>
          <a:ext cx="0" cy="0"/>
          <a:chOff x="0" y="0"/>
          <a:chExt cx="0" cy="0"/>
        </a:xfrm>
      </p:grpSpPr>
      <p:sp>
        <p:nvSpPr>
          <p:cNvPr id="1253" name="Google Shape;1253;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4" name="Google Shape;1254;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5" name="Google Shape;1255;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6" name="Google Shape;1256;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7" name="Google Shape;1257;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8" name="Google Shape;1258;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9" name="Google Shape;1259;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60" name="Google Shape;1260;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1" name="Google Shape;1261;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66"/>
        <p:cNvGrpSpPr/>
        <p:nvPr/>
      </p:nvGrpSpPr>
      <p:grpSpPr>
        <a:xfrm>
          <a:off x="0" y="0"/>
          <a:ext cx="0" cy="0"/>
          <a:chOff x="0" y="0"/>
          <a:chExt cx="0" cy="0"/>
        </a:xfrm>
      </p:grpSpPr>
      <p:sp>
        <p:nvSpPr>
          <p:cNvPr id="1267" name="Google Shape;1267;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8" name="Google Shape;1268;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9" name="Google Shape;1269;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0" name="Google Shape;1270;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1" name="Google Shape;1271;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2" name="Google Shape;1272;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3" name="Google Shape;1273;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4" name="Google Shape;1274;p10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75" name="Google Shape;1275;p105"/>
          <p:cNvSpPr>
            <a:spLocks noGrp="1"/>
          </p:cNvSpPr>
          <p:nvPr>
            <p:ph type="pic" idx="2"/>
          </p:nvPr>
        </p:nvSpPr>
        <p:spPr>
          <a:xfrm>
            <a:off x="9282749" y="1283634"/>
            <a:ext cx="2377500" cy="3173100"/>
          </a:xfrm>
          <a:prstGeom prst="rect">
            <a:avLst/>
          </a:prstGeom>
          <a:noFill/>
          <a:ln>
            <a:noFill/>
          </a:ln>
        </p:spPr>
      </p:sp>
      <p:sp>
        <p:nvSpPr>
          <p:cNvPr id="1276" name="Google Shape;1276;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7" name="Google Shape;1277;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8" name="Google Shape;1278;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9" name="Google Shape;1279;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0" name="Google Shape;1280;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1" name="Google Shape;1281;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2" name="Google Shape;1282;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3" name="Google Shape;1283;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4" name="Google Shape;1284;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85"/>
        <p:cNvGrpSpPr/>
        <p:nvPr/>
      </p:nvGrpSpPr>
      <p:grpSpPr>
        <a:xfrm>
          <a:off x="0" y="0"/>
          <a:ext cx="0" cy="0"/>
          <a:chOff x="0" y="0"/>
          <a:chExt cx="0" cy="0"/>
        </a:xfrm>
      </p:grpSpPr>
      <p:sp>
        <p:nvSpPr>
          <p:cNvPr id="1286" name="Google Shape;1286;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7" name="Google Shape;1287;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8" name="Google Shape;1288;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9" name="Google Shape;1289;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0" name="Google Shape;1290;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1" name="Google Shape;1291;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2" name="Google Shape;1292;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3" name="Google Shape;1293;p10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94" name="Google Shape;1294;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5" name="Google Shape;1295;p106"/>
          <p:cNvSpPr>
            <a:spLocks noGrp="1"/>
          </p:cNvSpPr>
          <p:nvPr>
            <p:ph type="pic" idx="2"/>
          </p:nvPr>
        </p:nvSpPr>
        <p:spPr>
          <a:xfrm>
            <a:off x="8832388" y="1251284"/>
            <a:ext cx="3251700" cy="2499000"/>
          </a:xfrm>
          <a:prstGeom prst="rect">
            <a:avLst/>
          </a:prstGeom>
          <a:noFill/>
          <a:ln>
            <a:noFill/>
          </a:ln>
        </p:spPr>
      </p:sp>
      <p:sp>
        <p:nvSpPr>
          <p:cNvPr id="1296" name="Google Shape;1296;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97"/>
        <p:cNvGrpSpPr/>
        <p:nvPr/>
      </p:nvGrpSpPr>
      <p:grpSpPr>
        <a:xfrm>
          <a:off x="0" y="0"/>
          <a:ext cx="0" cy="0"/>
          <a:chOff x="0" y="0"/>
          <a:chExt cx="0" cy="0"/>
        </a:xfrm>
      </p:grpSpPr>
      <p:sp>
        <p:nvSpPr>
          <p:cNvPr id="1298" name="Google Shape;1298;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9" name="Google Shape;1299;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0" name="Google Shape;1300;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1" name="Google Shape;1301;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2" name="Google Shape;1302;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3" name="Google Shape;1303;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4" name="Google Shape;1304;p10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05" name="Google Shape;1305;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6" name="Google Shape;1306;p107"/>
          <p:cNvSpPr>
            <a:spLocks noGrp="1"/>
          </p:cNvSpPr>
          <p:nvPr>
            <p:ph type="pic" idx="2"/>
          </p:nvPr>
        </p:nvSpPr>
        <p:spPr>
          <a:xfrm>
            <a:off x="9093038" y="1058781"/>
            <a:ext cx="2715900" cy="2715900"/>
          </a:xfrm>
          <a:prstGeom prst="rect">
            <a:avLst/>
          </a:prstGeom>
          <a:noFill/>
          <a:ln>
            <a:noFill/>
          </a:ln>
        </p:spPr>
      </p:sp>
      <p:sp>
        <p:nvSpPr>
          <p:cNvPr id="1307" name="Google Shape;1307;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0" name="Google Shape;1310;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14"/>
        <p:cNvGrpSpPr/>
        <p:nvPr/>
      </p:nvGrpSpPr>
      <p:grpSpPr>
        <a:xfrm>
          <a:off x="0" y="0"/>
          <a:ext cx="0" cy="0"/>
          <a:chOff x="0" y="0"/>
          <a:chExt cx="0" cy="0"/>
        </a:xfrm>
      </p:grpSpPr>
      <p:sp>
        <p:nvSpPr>
          <p:cNvPr id="1315" name="Google Shape;1315;p108"/>
          <p:cNvSpPr>
            <a:spLocks noGrp="1"/>
          </p:cNvSpPr>
          <p:nvPr>
            <p:ph type="pic" idx="2"/>
          </p:nvPr>
        </p:nvSpPr>
        <p:spPr>
          <a:xfrm>
            <a:off x="9810967" y="1562916"/>
            <a:ext cx="1152000" cy="1143000"/>
          </a:xfrm>
          <a:prstGeom prst="rect">
            <a:avLst/>
          </a:prstGeom>
          <a:noFill/>
          <a:ln>
            <a:noFill/>
          </a:ln>
        </p:spPr>
      </p:sp>
      <p:sp>
        <p:nvSpPr>
          <p:cNvPr id="1316" name="Google Shape;1316;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08"/>
          <p:cNvSpPr>
            <a:spLocks noGrp="1"/>
          </p:cNvSpPr>
          <p:nvPr>
            <p:ph type="pic" idx="3"/>
          </p:nvPr>
        </p:nvSpPr>
        <p:spPr>
          <a:xfrm>
            <a:off x="9757009" y="3260706"/>
            <a:ext cx="1216200" cy="987600"/>
          </a:xfrm>
          <a:prstGeom prst="rect">
            <a:avLst/>
          </a:prstGeom>
          <a:noFill/>
          <a:ln>
            <a:noFill/>
          </a:ln>
        </p:spPr>
      </p:sp>
      <p:sp>
        <p:nvSpPr>
          <p:cNvPr id="1318" name="Google Shape;1318;p108"/>
          <p:cNvSpPr>
            <a:spLocks noGrp="1"/>
          </p:cNvSpPr>
          <p:nvPr>
            <p:ph type="pic" idx="4"/>
          </p:nvPr>
        </p:nvSpPr>
        <p:spPr>
          <a:xfrm>
            <a:off x="9810967" y="4777725"/>
            <a:ext cx="1143000" cy="1143000"/>
          </a:xfrm>
          <a:prstGeom prst="rect">
            <a:avLst/>
          </a:prstGeom>
          <a:noFill/>
          <a:ln>
            <a:noFill/>
          </a:ln>
        </p:spPr>
      </p:sp>
      <p:cxnSp>
        <p:nvCxnSpPr>
          <p:cNvPr id="1319" name="Google Shape;1319;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0" name="Google Shape;1320;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1" name="Google Shape;1321;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2" name="Google Shape;1322;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3" name="Google Shape;1323;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4" name="Google Shape;1324;p10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25" name="Google Shape;1325;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6" name="Google Shape;1326;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27"/>
        <p:cNvGrpSpPr/>
        <p:nvPr/>
      </p:nvGrpSpPr>
      <p:grpSpPr>
        <a:xfrm>
          <a:off x="0" y="0"/>
          <a:ext cx="0" cy="0"/>
          <a:chOff x="0" y="0"/>
          <a:chExt cx="0" cy="0"/>
        </a:xfrm>
      </p:grpSpPr>
      <p:sp>
        <p:nvSpPr>
          <p:cNvPr id="1328" name="Google Shape;1328;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9" name="Google Shape;1329;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0" name="Google Shape;1330;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1" name="Google Shape;1331;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2" name="Google Shape;1332;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3" name="Google Shape;1333;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4" name="Google Shape;1334;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5" name="Google Shape;1335;p10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36" name="Google Shape;1336;p109"/>
          <p:cNvSpPr>
            <a:spLocks noGrp="1"/>
          </p:cNvSpPr>
          <p:nvPr>
            <p:ph type="pic" idx="2"/>
          </p:nvPr>
        </p:nvSpPr>
        <p:spPr>
          <a:xfrm>
            <a:off x="9209369" y="1251283"/>
            <a:ext cx="2404500" cy="2949900"/>
          </a:xfrm>
          <a:prstGeom prst="rect">
            <a:avLst/>
          </a:prstGeom>
          <a:noFill/>
          <a:ln>
            <a:noFill/>
          </a:ln>
        </p:spPr>
      </p:sp>
      <p:sp>
        <p:nvSpPr>
          <p:cNvPr id="1337" name="Google Shape;1337;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40"/>
        <p:cNvGrpSpPr/>
        <p:nvPr/>
      </p:nvGrpSpPr>
      <p:grpSpPr>
        <a:xfrm>
          <a:off x="0" y="0"/>
          <a:ext cx="0" cy="0"/>
          <a:chOff x="0" y="0"/>
          <a:chExt cx="0" cy="0"/>
        </a:xfrm>
      </p:grpSpPr>
      <p:sp>
        <p:nvSpPr>
          <p:cNvPr id="1341" name="Google Shape;1341;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2" name="Google Shape;1342;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3" name="Google Shape;1343;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6"/>
        <p:cNvGrpSpPr/>
        <p:nvPr/>
      </p:nvGrpSpPr>
      <p:grpSpPr>
        <a:xfrm>
          <a:off x="0" y="0"/>
          <a:ext cx="0" cy="0"/>
          <a:chOff x="0" y="0"/>
          <a:chExt cx="0" cy="0"/>
        </a:xfrm>
      </p:grpSpPr>
      <p:sp>
        <p:nvSpPr>
          <p:cNvPr id="1347" name="Google Shape;1347;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8"/>
        <p:cNvGrpSpPr/>
        <p:nvPr/>
      </p:nvGrpSpPr>
      <p:grpSpPr>
        <a:xfrm>
          <a:off x="0" y="0"/>
          <a:ext cx="0" cy="0"/>
          <a:chOff x="0" y="0"/>
          <a:chExt cx="0" cy="0"/>
        </a:xfrm>
      </p:grpSpPr>
      <p:sp>
        <p:nvSpPr>
          <p:cNvPr id="1349" name="Google Shape;1349;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0" name="Google Shape;1350;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1" name="Google Shape;1351;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2" name="Google Shape;1352;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3" name="Google Shape;1353;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4" name="Google Shape;1354;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5" name="Google Shape;1355;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6" name="Google Shape;1356;p11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57" name="Google Shape;1357;p112"/>
          <p:cNvSpPr>
            <a:spLocks noGrp="1"/>
          </p:cNvSpPr>
          <p:nvPr>
            <p:ph type="pic" idx="2"/>
          </p:nvPr>
        </p:nvSpPr>
        <p:spPr>
          <a:xfrm>
            <a:off x="8916576" y="1661249"/>
            <a:ext cx="2990100" cy="2715900"/>
          </a:xfrm>
          <a:prstGeom prst="rect">
            <a:avLst/>
          </a:prstGeom>
          <a:noFill/>
          <a:ln>
            <a:noFill/>
          </a:ln>
        </p:spPr>
      </p:sp>
      <p:sp>
        <p:nvSpPr>
          <p:cNvPr id="1358" name="Google Shape;1358;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0" name="Google Shape;1360;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1" name="Google Shape;1361;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62"/>
        <p:cNvGrpSpPr/>
        <p:nvPr/>
      </p:nvGrpSpPr>
      <p:grpSpPr>
        <a:xfrm>
          <a:off x="0" y="0"/>
          <a:ext cx="0" cy="0"/>
          <a:chOff x="0" y="0"/>
          <a:chExt cx="0" cy="0"/>
        </a:xfrm>
      </p:grpSpPr>
      <p:sp>
        <p:nvSpPr>
          <p:cNvPr id="1363" name="Google Shape;1363;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4" name="Google Shape;1364;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5" name="Google Shape;1365;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6" name="Google Shape;1366;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7" name="Google Shape;1367;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8" name="Google Shape;1368;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9" name="Google Shape;1369;p11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70" name="Google Shape;1370;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71" name="Google Shape;1371;p113"/>
          <p:cNvSpPr>
            <a:spLocks noGrp="1"/>
          </p:cNvSpPr>
          <p:nvPr>
            <p:ph type="pic" idx="2"/>
          </p:nvPr>
        </p:nvSpPr>
        <p:spPr>
          <a:xfrm>
            <a:off x="9093038" y="1058781"/>
            <a:ext cx="2715900" cy="2715900"/>
          </a:xfrm>
          <a:prstGeom prst="rect">
            <a:avLst/>
          </a:prstGeom>
          <a:noFill/>
          <a:ln>
            <a:noFill/>
          </a:ln>
        </p:spPr>
      </p:sp>
      <p:sp>
        <p:nvSpPr>
          <p:cNvPr id="1372" name="Google Shape;1372;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9"/>
        <p:cNvGrpSpPr/>
        <p:nvPr/>
      </p:nvGrpSpPr>
      <p:grpSpPr>
        <a:xfrm>
          <a:off x="0" y="0"/>
          <a:ext cx="0" cy="0"/>
          <a:chOff x="0" y="0"/>
          <a:chExt cx="0" cy="0"/>
        </a:xfrm>
      </p:grpSpPr>
      <p:sp>
        <p:nvSpPr>
          <p:cNvPr id="1380" name="Google Shape;1380;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1" name="Google Shape;1381;p114"/>
          <p:cNvSpPr>
            <a:spLocks noGrp="1"/>
          </p:cNvSpPr>
          <p:nvPr>
            <p:ph type="pic" idx="2"/>
          </p:nvPr>
        </p:nvSpPr>
        <p:spPr>
          <a:xfrm>
            <a:off x="9510134" y="1431036"/>
            <a:ext cx="1965900" cy="3996000"/>
          </a:xfrm>
          <a:prstGeom prst="rect">
            <a:avLst/>
          </a:prstGeom>
          <a:noFill/>
          <a:ln>
            <a:noFill/>
          </a:ln>
        </p:spPr>
      </p:sp>
      <p:cxnSp>
        <p:nvCxnSpPr>
          <p:cNvPr id="1382" name="Google Shape;1382;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3" name="Google Shape;1383;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4" name="Google Shape;1384;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5" name="Google Shape;1385;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86" name="Google Shape;1386;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7" name="Google Shape;1387;p11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88" name="Google Shape;1388;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9" name="Google Shape;1389;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0" name="Google Shape;1390;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6.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6.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7.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6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07" name="Google Shape;707;p6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08" name="Google Shape;708;p63"/>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709" name="Google Shape;709;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5"/>
        <p:cNvGrpSpPr/>
        <p:nvPr/>
      </p:nvGrpSpPr>
      <p:grpSpPr>
        <a:xfrm>
          <a:off x="0" y="0"/>
          <a:ext cx="0" cy="0"/>
          <a:chOff x="0" y="0"/>
          <a:chExt cx="0" cy="0"/>
        </a:xfrm>
      </p:grpSpPr>
      <p:sp>
        <p:nvSpPr>
          <p:cNvPr id="826" name="Google Shape;826;p7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27" name="Google Shape;827;p7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28" name="Google Shape;828;p7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29" name="Google Shape;829;p73"/>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3"/>
        <p:cNvGrpSpPr/>
        <p:nvPr/>
      </p:nvGrpSpPr>
      <p:grpSpPr>
        <a:xfrm>
          <a:off x="0" y="0"/>
          <a:ext cx="0" cy="0"/>
          <a:chOff x="0" y="0"/>
          <a:chExt cx="0" cy="0"/>
        </a:xfrm>
      </p:grpSpPr>
      <p:sp>
        <p:nvSpPr>
          <p:cNvPr id="1134" name="Google Shape;1134;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35" name="Google Shape;1135;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36" name="Google Shape;1136;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37" name="Google Shape;1137;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sp>
        <p:nvSpPr>
          <p:cNvPr id="1236" name="Google Shape;1236;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37" name="Google Shape;1237;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8" name="Google Shape;1238;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9" name="Google Shape;1239;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2a5BdQr2O2Q" TargetMode="External"/><Relationship Id="rId2" Type="http://schemas.openxmlformats.org/officeDocument/2006/relationships/notesSlide" Target="../notesSlides/notesSlide13.xml"/><Relationship Id="rId1" Type="http://schemas.openxmlformats.org/officeDocument/2006/relationships/slideLayout" Target="../slideLayouts/slideLayout56.xml"/><Relationship Id="rId4" Type="http://schemas.openxmlformats.org/officeDocument/2006/relationships/hyperlink" Target="https://youtu.be/p22hlxCoaE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82.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02" name="Google Shape;1402;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Comparte el cuento</a:t>
            </a:r>
            <a:endParaRPr sz="5000">
              <a:solidFill>
                <a:srgbClr val="006FB6"/>
              </a:solidFill>
            </a:endParaRPr>
          </a:p>
          <a:p>
            <a:pPr marL="0" lvl="0" indent="0" algn="ctr" rtl="0">
              <a:lnSpc>
                <a:spcPct val="100000"/>
              </a:lnSpc>
              <a:spcBef>
                <a:spcPts val="0"/>
              </a:spcBef>
              <a:spcAft>
                <a:spcPts val="0"/>
              </a:spcAft>
              <a:buClr>
                <a:srgbClr val="006FB6"/>
              </a:buClr>
              <a:buSzPts val="4400"/>
              <a:buNone/>
            </a:pPr>
            <a:r>
              <a:rPr lang="en-US">
                <a:solidFill>
                  <a:srgbClr val="006FB6"/>
                </a:solidFill>
              </a:rPr>
              <a:t>(Share the Story)</a:t>
            </a:r>
            <a:endParaRPr/>
          </a:p>
        </p:txBody>
      </p:sp>
      <p:sp>
        <p:nvSpPr>
          <p:cNvPr id="1403" name="Google Shape;1403;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1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1. Alguien-quería</a:t>
            </a:r>
            <a:endParaRPr/>
          </a:p>
        </p:txBody>
      </p:sp>
      <p:pic>
        <p:nvPicPr>
          <p:cNvPr id="1499" name="Google Shape;1499;p124"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00" name="Google Shape;1500;p124"/>
          <p:cNvSpPr txBox="1">
            <a:spLocks noGrp="1"/>
          </p:cNvSpPr>
          <p:nvPr>
            <p:ph type="body" idx="1"/>
          </p:nvPr>
        </p:nvSpPr>
        <p:spPr>
          <a:xfrm>
            <a:off x="501448" y="1739549"/>
            <a:ext cx="3534900" cy="444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200"/>
              <a:buNone/>
            </a:pPr>
            <a:endParaRPr sz="3200"/>
          </a:p>
          <a:p>
            <a:pPr marL="0" lvl="0" indent="0" algn="l" rtl="0">
              <a:lnSpc>
                <a:spcPct val="90000"/>
              </a:lnSpc>
              <a:spcBef>
                <a:spcPts val="0"/>
              </a:spcBef>
              <a:spcAft>
                <a:spcPts val="0"/>
              </a:spcAft>
              <a:buClr>
                <a:srgbClr val="006FB6"/>
              </a:buClr>
              <a:buSzPts val="3200"/>
              <a:buNone/>
            </a:pPr>
            <a:endParaRPr/>
          </a:p>
          <a:p>
            <a:pPr marL="0" lvl="0" indent="0" algn="l" rtl="0">
              <a:lnSpc>
                <a:spcPct val="90000"/>
              </a:lnSpc>
              <a:spcBef>
                <a:spcPts val="0"/>
              </a:spcBef>
              <a:spcAft>
                <a:spcPts val="0"/>
              </a:spcAft>
              <a:buClr>
                <a:srgbClr val="006FB6"/>
              </a:buClr>
              <a:buSzPts val="3200"/>
              <a:buNone/>
            </a:pPr>
            <a:endParaRPr sz="3200"/>
          </a:p>
          <a:p>
            <a:pPr marL="0" lvl="0" indent="0" algn="l" rtl="0">
              <a:lnSpc>
                <a:spcPct val="90000"/>
              </a:lnSpc>
              <a:spcBef>
                <a:spcPts val="0"/>
              </a:spcBef>
              <a:spcAft>
                <a:spcPts val="0"/>
              </a:spcAft>
              <a:buClr>
                <a:srgbClr val="006FB6"/>
              </a:buClr>
              <a:buSzPts val="3200"/>
              <a:buNone/>
            </a:pPr>
            <a:r>
              <a:rPr lang="en-US" sz="3200" b="1"/>
              <a:t>querían </a:t>
            </a:r>
            <a:r>
              <a:rPr lang="en-US" sz="3200"/>
              <a:t>comer el pasto verde del otro lado del puente.</a:t>
            </a:r>
            <a:endParaRPr/>
          </a:p>
          <a:p>
            <a:pPr marL="0" lvl="0" indent="0" algn="l" rtl="0">
              <a:lnSpc>
                <a:spcPct val="90000"/>
              </a:lnSpc>
              <a:spcBef>
                <a:spcPts val="0"/>
              </a:spcBef>
              <a:spcAft>
                <a:spcPts val="0"/>
              </a:spcAft>
              <a:buClr>
                <a:srgbClr val="006FB6"/>
              </a:buClr>
              <a:buSzPts val="3200"/>
              <a:buNone/>
            </a:pPr>
            <a:endParaRPr sz="3200" b="1"/>
          </a:p>
          <a:p>
            <a:pPr marL="0" lvl="0" indent="0" algn="l" rtl="0">
              <a:lnSpc>
                <a:spcPct val="90000"/>
              </a:lnSpc>
              <a:spcBef>
                <a:spcPts val="0"/>
              </a:spcBef>
              <a:spcAft>
                <a:spcPts val="0"/>
              </a:spcAft>
              <a:buClr>
                <a:srgbClr val="006FB6"/>
              </a:buClr>
              <a:buSzPts val="3200"/>
              <a:buNone/>
            </a:pPr>
            <a:r>
              <a:rPr lang="en-US" sz="3200" b="1"/>
              <a:t>Alguien…</a:t>
            </a:r>
            <a:r>
              <a:rPr lang="en-US" sz="3200"/>
              <a:t>              Tres cabras</a:t>
            </a:r>
            <a:endParaRPr sz="3200"/>
          </a:p>
        </p:txBody>
      </p:sp>
      <p:sp>
        <p:nvSpPr>
          <p:cNvPr id="1501" name="Google Shape;1501;p124"/>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1" u="none" strike="noStrike" cap="none">
                <a:solidFill>
                  <a:srgbClr val="006FB6"/>
                </a:solidFill>
                <a:latin typeface="Calibri"/>
                <a:ea typeface="Calibri"/>
                <a:cs typeface="Calibri"/>
                <a:sym typeface="Calibri"/>
              </a:rPr>
              <a:t>Las tres cabras bruscas</a:t>
            </a:r>
            <a:endParaRPr sz="3000" b="0" i="0" u="none" strike="noStrike" cap="none">
              <a:solidFill>
                <a:srgbClr val="000000"/>
              </a:solidFill>
              <a:latin typeface="Arial"/>
              <a:ea typeface="Arial"/>
              <a:cs typeface="Arial"/>
              <a:sym typeface="Arial"/>
            </a:endParaRPr>
          </a:p>
        </p:txBody>
      </p:sp>
      <p:cxnSp>
        <p:nvCxnSpPr>
          <p:cNvPr id="1502" name="Google Shape;1502;p124"/>
          <p:cNvCxnSpPr/>
          <p:nvPr/>
        </p:nvCxnSpPr>
        <p:spPr>
          <a:xfrm rot="10800000" flipH="1">
            <a:off x="2745202" y="4766068"/>
            <a:ext cx="764100" cy="386700"/>
          </a:xfrm>
          <a:prstGeom prst="straightConnector1">
            <a:avLst/>
          </a:prstGeom>
          <a:noFill/>
          <a:ln w="82550" cap="flat" cmpd="sng">
            <a:solidFill>
              <a:srgbClr val="006FB6"/>
            </a:solidFill>
            <a:prstDash val="solid"/>
            <a:round/>
            <a:headEnd type="none" w="sm" len="sm"/>
            <a:tailEnd type="triangle" w="med" len="med"/>
          </a:ln>
        </p:spPr>
      </p:cxnSp>
      <p:cxnSp>
        <p:nvCxnSpPr>
          <p:cNvPr id="1503" name="Google Shape;1503;p124"/>
          <p:cNvCxnSpPr/>
          <p:nvPr/>
        </p:nvCxnSpPr>
        <p:spPr>
          <a:xfrm rot="10800000" flipH="1">
            <a:off x="3882186" y="2648951"/>
            <a:ext cx="823800" cy="6714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2. Pero</a:t>
            </a:r>
            <a:endParaRPr/>
          </a:p>
        </p:txBody>
      </p:sp>
      <p:pic>
        <p:nvPicPr>
          <p:cNvPr id="1509" name="Google Shape;1509;p125"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10" name="Google Shape;1510;p125"/>
          <p:cNvSpPr txBox="1">
            <a:spLocks noGrp="1"/>
          </p:cNvSpPr>
          <p:nvPr>
            <p:ph type="body" idx="1"/>
          </p:nvPr>
        </p:nvSpPr>
        <p:spPr>
          <a:xfrm>
            <a:off x="501448" y="1739549"/>
            <a:ext cx="3534900" cy="444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t>pero </a:t>
            </a:r>
            <a:r>
              <a:rPr lang="en-US" sz="3200"/>
              <a:t>un duende feo los detuvo.</a:t>
            </a:r>
            <a:endParaRPr/>
          </a:p>
          <a:p>
            <a:pPr marL="0" lvl="0" indent="0" algn="l" rtl="0">
              <a:lnSpc>
                <a:spcPct val="90000"/>
              </a:lnSpc>
              <a:spcBef>
                <a:spcPts val="0"/>
              </a:spcBef>
              <a:spcAft>
                <a:spcPts val="0"/>
              </a:spcAft>
              <a:buClr>
                <a:srgbClr val="006FB6"/>
              </a:buClr>
              <a:buSzPts val="3200"/>
              <a:buNone/>
            </a:pPr>
            <a:endParaRPr sz="3200"/>
          </a:p>
        </p:txBody>
      </p:sp>
      <p:sp>
        <p:nvSpPr>
          <p:cNvPr id="1511" name="Google Shape;1511;p125"/>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n-US" sz="3000" b="1" i="1" u="none" strike="noStrike" cap="none">
                <a:solidFill>
                  <a:srgbClr val="006FB6"/>
                </a:solidFill>
                <a:latin typeface="Calibri"/>
                <a:ea typeface="Calibri"/>
                <a:cs typeface="Calibri"/>
                <a:sym typeface="Calibri"/>
              </a:rPr>
              <a:t>Las tres cabras bruscas</a:t>
            </a:r>
            <a:endParaRPr sz="3000" b="0" i="0" u="none" strike="noStrike" cap="none">
              <a:solidFill>
                <a:srgbClr val="000000"/>
              </a:solidFill>
              <a:latin typeface="Arial"/>
              <a:ea typeface="Arial"/>
              <a:cs typeface="Arial"/>
              <a:sym typeface="Arial"/>
            </a:endParaRPr>
          </a:p>
        </p:txBody>
      </p:sp>
      <p:cxnSp>
        <p:nvCxnSpPr>
          <p:cNvPr id="1512" name="Google Shape;1512;p125"/>
          <p:cNvCxnSpPr/>
          <p:nvPr/>
        </p:nvCxnSpPr>
        <p:spPr>
          <a:xfrm rot="10800000" flipH="1">
            <a:off x="4036355" y="1673285"/>
            <a:ext cx="1930500" cy="2343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3. Asi que-luego</a:t>
            </a:r>
            <a:endParaRPr/>
          </a:p>
        </p:txBody>
      </p:sp>
      <p:pic>
        <p:nvPicPr>
          <p:cNvPr id="1518" name="Google Shape;1518;p126"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19" name="Google Shape;1519;p126"/>
          <p:cNvSpPr txBox="1"/>
          <p:nvPr/>
        </p:nvSpPr>
        <p:spPr>
          <a:xfrm>
            <a:off x="8598308" y="1739549"/>
            <a:ext cx="3274200" cy="444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200"/>
              <a:buFont typeface="Arial"/>
              <a:buNone/>
            </a:pPr>
            <a:r>
              <a:rPr lang="en-US" sz="3200" b="1" i="0" u="none" strike="noStrike" cap="none">
                <a:solidFill>
                  <a:srgbClr val="006FB6"/>
                </a:solidFill>
                <a:latin typeface="Calibri"/>
                <a:ea typeface="Calibri"/>
                <a:cs typeface="Calibri"/>
                <a:sym typeface="Calibri"/>
              </a:rPr>
              <a:t>Así que </a:t>
            </a:r>
            <a:r>
              <a:rPr lang="en-US" sz="3200" b="0" i="0" u="none" strike="noStrike" cap="none">
                <a:solidFill>
                  <a:srgbClr val="006FB6"/>
                </a:solidFill>
                <a:latin typeface="Calibri"/>
                <a:ea typeface="Calibri"/>
                <a:cs typeface="Calibri"/>
                <a:sym typeface="Calibri"/>
              </a:rPr>
              <a:t>la cabra brusca más grande córneo el duende hasta caerse del puente.</a:t>
            </a:r>
            <a:endParaRPr sz="3200" b="0" i="0" u="none" strike="noStrike" cap="none">
              <a:solidFill>
                <a:srgbClr val="006FB6"/>
              </a:solidFill>
              <a:latin typeface="Calibri"/>
              <a:ea typeface="Calibri"/>
              <a:cs typeface="Calibri"/>
              <a:sym typeface="Calibri"/>
            </a:endParaRPr>
          </a:p>
          <a:p>
            <a:pPr marL="0" marR="0" lvl="0" indent="0" algn="ctr" rtl="0">
              <a:lnSpc>
                <a:spcPct val="90000"/>
              </a:lnSpc>
              <a:spcBef>
                <a:spcPts val="0"/>
              </a:spcBef>
              <a:spcAft>
                <a:spcPts val="0"/>
              </a:spcAft>
              <a:buClr>
                <a:srgbClr val="006FB6"/>
              </a:buClr>
              <a:buSzPts val="3200"/>
              <a:buFont typeface="Arial"/>
              <a:buNone/>
            </a:pPr>
            <a:endParaRPr sz="3200" b="0" i="0" u="none" strike="noStrike" cap="none">
              <a:solidFill>
                <a:srgbClr val="006FB6"/>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Luego </a:t>
            </a:r>
            <a:r>
              <a:rPr lang="en-US" sz="3200" b="0" i="0" u="none" strike="noStrike" cap="none">
                <a:solidFill>
                  <a:srgbClr val="006FB6"/>
                </a:solidFill>
                <a:latin typeface="Calibri"/>
                <a:ea typeface="Calibri"/>
                <a:cs typeface="Calibri"/>
                <a:sym typeface="Calibri"/>
              </a:rPr>
              <a:t>podían cruzar el puente y comer el pasto en paz.</a:t>
            </a:r>
            <a:endParaRPr sz="1400" b="0" i="0" u="none" strike="noStrike" cap="none">
              <a:solidFill>
                <a:srgbClr val="000000"/>
              </a:solidFill>
              <a:latin typeface="Calibri"/>
              <a:ea typeface="Calibri"/>
              <a:cs typeface="Calibri"/>
              <a:sym typeface="Calibri"/>
            </a:endParaRPr>
          </a:p>
        </p:txBody>
      </p:sp>
      <p:sp>
        <p:nvSpPr>
          <p:cNvPr id="1520" name="Google Shape;1520;p126"/>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n-US" sz="3000" b="1" i="1" u="none" strike="noStrike" cap="none">
                <a:solidFill>
                  <a:srgbClr val="006FB6"/>
                </a:solidFill>
                <a:latin typeface="Calibri"/>
                <a:ea typeface="Calibri"/>
                <a:cs typeface="Calibri"/>
                <a:sym typeface="Calibri"/>
              </a:rPr>
              <a:t>Las tres cabras bruscas</a:t>
            </a:r>
            <a:endParaRPr sz="3000" b="0" i="0" u="none" strike="noStrike" cap="none">
              <a:solidFill>
                <a:srgbClr val="000000"/>
              </a:solidFill>
              <a:latin typeface="Arial"/>
              <a:ea typeface="Arial"/>
              <a:cs typeface="Arial"/>
              <a:sym typeface="Arial"/>
            </a:endParaRPr>
          </a:p>
        </p:txBody>
      </p:sp>
      <p:cxnSp>
        <p:nvCxnSpPr>
          <p:cNvPr id="1521" name="Google Shape;1521;p126"/>
          <p:cNvCxnSpPr/>
          <p:nvPr/>
        </p:nvCxnSpPr>
        <p:spPr>
          <a:xfrm rot="10800000">
            <a:off x="7564376" y="1973710"/>
            <a:ext cx="970800" cy="0"/>
          </a:xfrm>
          <a:prstGeom prst="straightConnector1">
            <a:avLst/>
          </a:prstGeom>
          <a:noFill/>
          <a:ln w="82550" cap="flat" cmpd="sng">
            <a:solidFill>
              <a:srgbClr val="006FB6"/>
            </a:solidFill>
            <a:prstDash val="solid"/>
            <a:round/>
            <a:headEnd type="none" w="sm" len="sm"/>
            <a:tailEnd type="triangle" w="med" len="med"/>
          </a:ln>
        </p:spPr>
      </p:cxnSp>
      <p:cxnSp>
        <p:nvCxnSpPr>
          <p:cNvPr id="1522" name="Google Shape;1522;p126"/>
          <p:cNvCxnSpPr/>
          <p:nvPr/>
        </p:nvCxnSpPr>
        <p:spPr>
          <a:xfrm rot="10800000">
            <a:off x="8085725" y="3813950"/>
            <a:ext cx="364800" cy="4668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Vamos a ver</a:t>
            </a:r>
            <a:endParaRPr/>
          </a:p>
        </p:txBody>
      </p:sp>
      <p:sp>
        <p:nvSpPr>
          <p:cNvPr id="1528" name="Google Shape;1528;p127"/>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a:t>English</a:t>
            </a:r>
            <a:endParaRPr/>
          </a:p>
          <a:p>
            <a:pPr marL="0" lvl="0" indent="0" algn="l" rtl="0">
              <a:lnSpc>
                <a:spcPct val="100000"/>
              </a:lnSpc>
              <a:spcBef>
                <a:spcPts val="0"/>
              </a:spcBef>
              <a:spcAft>
                <a:spcPts val="0"/>
              </a:spcAft>
              <a:buClr>
                <a:srgbClr val="006FB6"/>
              </a:buClr>
              <a:buSzPts val="3600"/>
              <a:buNone/>
            </a:pPr>
            <a:endParaRPr/>
          </a:p>
          <a:p>
            <a:pPr marL="0" lvl="0" indent="0" algn="l" rtl="0">
              <a:lnSpc>
                <a:spcPct val="100000"/>
              </a:lnSpc>
              <a:spcBef>
                <a:spcPts val="0"/>
              </a:spcBef>
              <a:spcAft>
                <a:spcPts val="0"/>
              </a:spcAft>
              <a:buClr>
                <a:srgbClr val="006FB6"/>
              </a:buClr>
              <a:buSzPts val="3600"/>
              <a:buNone/>
            </a:pPr>
            <a:r>
              <a:rPr lang="en-US" u="sng">
                <a:solidFill>
                  <a:schemeClr val="hlink"/>
                </a:solidFill>
                <a:hlinkClick r:id="rId3"/>
              </a:rPr>
              <a:t>https://youtu.be/2a5BdQr2O2Q</a:t>
            </a:r>
            <a:endParaRPr/>
          </a:p>
          <a:p>
            <a:pPr marL="0" lvl="0" indent="0" algn="l" rtl="0">
              <a:lnSpc>
                <a:spcPct val="100000"/>
              </a:lnSpc>
              <a:spcBef>
                <a:spcPts val="0"/>
              </a:spcBef>
              <a:spcAft>
                <a:spcPts val="0"/>
              </a:spcAft>
              <a:buClr>
                <a:srgbClr val="006FB6"/>
              </a:buClr>
              <a:buSzPts val="3600"/>
              <a:buNone/>
            </a:pPr>
            <a:endParaRPr/>
          </a:p>
        </p:txBody>
      </p:sp>
      <p:sp>
        <p:nvSpPr>
          <p:cNvPr id="1529" name="Google Shape;1529;p127"/>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a:t>Español</a:t>
            </a:r>
            <a:endParaRPr/>
          </a:p>
          <a:p>
            <a:pPr marL="0" lvl="0" indent="0" algn="l" rtl="0">
              <a:lnSpc>
                <a:spcPct val="90000"/>
              </a:lnSpc>
              <a:spcBef>
                <a:spcPts val="1000"/>
              </a:spcBef>
              <a:spcAft>
                <a:spcPts val="0"/>
              </a:spcAft>
              <a:buClr>
                <a:srgbClr val="006FB6"/>
              </a:buClr>
              <a:buSzPts val="3600"/>
              <a:buNone/>
            </a:pPr>
            <a:r>
              <a:rPr lang="en-US" i="1"/>
              <a:t>proximamente</a:t>
            </a:r>
            <a:endParaRPr i="1"/>
          </a:p>
        </p:txBody>
      </p:sp>
      <p:sp>
        <p:nvSpPr>
          <p:cNvPr id="1530" name="Google Shape;1530;p127"/>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531" name="Google Shape;1531;p127"/>
          <p:cNvSpPr/>
          <p:nvPr/>
        </p:nvSpPr>
        <p:spPr>
          <a:xfrm>
            <a:off x="6632820"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a:t>Usar la mano</a:t>
            </a:r>
            <a:endParaRPr/>
          </a:p>
        </p:txBody>
      </p:sp>
      <p:sp>
        <p:nvSpPr>
          <p:cNvPr id="1537" name="Google Shape;1537;p128"/>
          <p:cNvSpPr txBox="1">
            <a:spLocks noGrp="1"/>
          </p:cNvSpPr>
          <p:nvPr>
            <p:ph type="body" idx="1"/>
          </p:nvPr>
        </p:nvSpPr>
        <p:spPr>
          <a:xfrm>
            <a:off x="63951" y="227502"/>
            <a:ext cx="3202800" cy="5970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3200"/>
              <a:t>Consejos y trucos</a:t>
            </a:r>
            <a:endParaRPr/>
          </a:p>
        </p:txBody>
      </p:sp>
      <p:sp>
        <p:nvSpPr>
          <p:cNvPr id="1538" name="Google Shape;1538;p128"/>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¡Los niños mayores pueden resumir un capítulo o una parte del libro en vez del libro entero! </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39" name="Google Shape;1539;p128"/>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quería</a:t>
            </a:r>
            <a:endParaRPr/>
          </a:p>
        </p:txBody>
      </p:sp>
      <p:sp>
        <p:nvSpPr>
          <p:cNvPr id="1540" name="Google Shape;1540;p128"/>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Alguien</a:t>
            </a:r>
            <a:endParaRPr/>
          </a:p>
        </p:txBody>
      </p:sp>
      <p:sp>
        <p:nvSpPr>
          <p:cNvPr id="1541" name="Google Shape;1541;p128"/>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pero</a:t>
            </a:r>
            <a:endParaRPr/>
          </a:p>
        </p:txBody>
      </p:sp>
      <p:sp>
        <p:nvSpPr>
          <p:cNvPr id="1542" name="Google Shape;1542;p128"/>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así que</a:t>
            </a:r>
            <a:endParaRPr/>
          </a:p>
        </p:txBody>
      </p:sp>
      <p:sp>
        <p:nvSpPr>
          <p:cNvPr id="1543" name="Google Shape;1543;p128"/>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luego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129"/>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(K-1)</a:t>
            </a:r>
            <a:endParaRPr/>
          </a:p>
        </p:txBody>
      </p:sp>
      <p:sp>
        <p:nvSpPr>
          <p:cNvPr id="1549" name="Google Shape;1549;p129"/>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¿Que quiere el personaje? Apunta a las palabras/fotos que te ayudaron a saber.</a:t>
            </a:r>
            <a:endParaRPr>
              <a:solidFill>
                <a:srgbClr val="006FB6"/>
              </a:solidFill>
            </a:endParaRPr>
          </a:p>
        </p:txBody>
      </p:sp>
      <p:sp>
        <p:nvSpPr>
          <p:cNvPr id="1550" name="Google Shape;1550;p129"/>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rgbClr val="0771BA"/>
              </a:buClr>
              <a:buSzPts val="2800"/>
              <a:buFont typeface="Arial"/>
              <a:buNone/>
            </a:pPr>
            <a:r>
              <a:rPr lang="en-US">
                <a:solidFill>
                  <a:srgbClr val="006FB6"/>
                </a:solidFill>
              </a:rPr>
              <a:t>¿</a:t>
            </a:r>
            <a:r>
              <a:rPr lang="en-US"/>
              <a:t>Que paso al final del cuento? Ensename donde en el cuento.</a:t>
            </a:r>
            <a:endParaRPr/>
          </a:p>
        </p:txBody>
      </p:sp>
      <p:sp>
        <p:nvSpPr>
          <p:cNvPr id="1551" name="Google Shape;1551;p129"/>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¿Quien es el personaje principal?</a:t>
            </a:r>
            <a:endParaRPr/>
          </a:p>
        </p:txBody>
      </p:sp>
      <p:sp>
        <p:nvSpPr>
          <p:cNvPr id="1552" name="Google Shape;1552;p129"/>
          <p:cNvSpPr txBox="1">
            <a:spLocks noGrp="1"/>
          </p:cNvSpPr>
          <p:nvPr>
            <p:ph type="body" idx="4"/>
          </p:nvPr>
        </p:nvSpPr>
        <p:spPr>
          <a:xfrm>
            <a:off x="79925" y="4495625"/>
            <a:ext cx="33783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¿Por que el personaje no puede obtener lo que quiere?  ¿Como lo sabes?</a:t>
            </a:r>
            <a:endParaRPr/>
          </a:p>
        </p:txBody>
      </p:sp>
      <p:pic>
        <p:nvPicPr>
          <p:cNvPr id="1553" name="Google Shape;1553;p129"/>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30"/>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(2-3)</a:t>
            </a:r>
            <a:endParaRPr/>
          </a:p>
        </p:txBody>
      </p:sp>
      <p:sp>
        <p:nvSpPr>
          <p:cNvPr id="1559" name="Google Shape;1559;p130"/>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¿Cual es el problema del personaje? Enséñame cómo lo sabes.</a:t>
            </a:r>
            <a:endParaRPr/>
          </a:p>
        </p:txBody>
      </p:sp>
      <p:sp>
        <p:nvSpPr>
          <p:cNvPr id="1560" name="Google Shape;1560;p130"/>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¿Quien es el personaje principal? ¿Qué es lo que quiere? ¿Como lo sabes?</a:t>
            </a:r>
            <a:endParaRPr/>
          </a:p>
        </p:txBody>
      </p:sp>
      <p:sp>
        <p:nvSpPr>
          <p:cNvPr id="1561" name="Google Shape;1561;p130"/>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¿Y luego que paso? ¿Cómo resolvió el problema el personaje? ¿En que pagina paso esto?</a:t>
            </a:r>
            <a:endParaRPr>
              <a:solidFill>
                <a:srgbClr val="006FB6"/>
              </a:solidFill>
            </a:endParaRPr>
          </a:p>
        </p:txBody>
      </p:sp>
      <p:pic>
        <p:nvPicPr>
          <p:cNvPr id="1562" name="Google Shape;1562;p130"/>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3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568" name="Google Shape;1568;p131"/>
          <p:cNvSpPr txBox="1">
            <a:spLocks noGrp="1"/>
          </p:cNvSpPr>
          <p:nvPr>
            <p:ph type="body" idx="1"/>
          </p:nvPr>
        </p:nvSpPr>
        <p:spPr>
          <a:xfrm>
            <a:off x="4588050" y="2185051"/>
            <a:ext cx="7205400" cy="71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1100"/>
              <a:buFont typeface="Arial"/>
              <a:buNone/>
            </a:pPr>
            <a:r>
              <a:rPr lang="en-US">
                <a:highlight>
                  <a:schemeClr val="lt1"/>
                </a:highlight>
              </a:rPr>
              <a:t>Hacer preguntas y hablar sobre libros en cualquier idioma.</a:t>
            </a:r>
            <a:endParaRPr/>
          </a:p>
          <a:p>
            <a:pPr marL="0" lvl="0" indent="0" algn="l" rtl="0">
              <a:lnSpc>
                <a:spcPct val="90000"/>
              </a:lnSpc>
              <a:spcBef>
                <a:spcPts val="1000"/>
              </a:spcBef>
              <a:spcAft>
                <a:spcPts val="0"/>
              </a:spcAft>
              <a:buSzPts val="3200"/>
              <a:buNone/>
            </a:pPr>
            <a:endParaRPr/>
          </a:p>
        </p:txBody>
      </p:sp>
      <p:sp>
        <p:nvSpPr>
          <p:cNvPr id="1569" name="Google Shape;1569;p131"/>
          <p:cNvSpPr txBox="1">
            <a:spLocks noGrp="1"/>
          </p:cNvSpPr>
          <p:nvPr>
            <p:ph type="body" idx="2"/>
          </p:nvPr>
        </p:nvSpPr>
        <p:spPr>
          <a:xfrm>
            <a:off x="4588042" y="2901153"/>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Usar esto con libros en cualquier idioma.</a:t>
            </a:r>
            <a:endParaRPr/>
          </a:p>
        </p:txBody>
      </p:sp>
      <p:pic>
        <p:nvPicPr>
          <p:cNvPr id="1570" name="Google Shape;1570;p131"/>
          <p:cNvPicPr preferRelativeResize="0"/>
          <p:nvPr/>
        </p:nvPicPr>
        <p:blipFill rotWithShape="1">
          <a:blip r:embed="rId3">
            <a:alphaModFix/>
          </a:blip>
          <a:srcRect/>
          <a:stretch/>
        </p:blipFill>
        <p:spPr>
          <a:xfrm>
            <a:off x="1877300" y="1566863"/>
            <a:ext cx="1280572" cy="1055700"/>
          </a:xfrm>
          <a:prstGeom prst="rect">
            <a:avLst/>
          </a:prstGeom>
          <a:noFill/>
          <a:ln>
            <a:noFill/>
          </a:ln>
        </p:spPr>
      </p:pic>
      <p:pic>
        <p:nvPicPr>
          <p:cNvPr id="1571" name="Google Shape;1571;p131"/>
          <p:cNvPicPr preferRelativeResize="0"/>
          <p:nvPr/>
        </p:nvPicPr>
        <p:blipFill rotWithShape="1">
          <a:blip r:embed="rId4">
            <a:alphaModFix/>
          </a:blip>
          <a:srcRect/>
          <a:stretch/>
        </p:blipFill>
        <p:spPr>
          <a:xfrm>
            <a:off x="1946600" y="2995751"/>
            <a:ext cx="1141982" cy="1055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Tiempo de práctica </a:t>
            </a:r>
            <a:endParaRPr/>
          </a:p>
        </p:txBody>
      </p:sp>
      <p:sp>
        <p:nvSpPr>
          <p:cNvPr id="1577" name="Google Shape;1577;p132"/>
          <p:cNvSpPr txBox="1">
            <a:spLocks noGrp="1"/>
          </p:cNvSpPr>
          <p:nvPr>
            <p:ph type="body" idx="1"/>
          </p:nvPr>
        </p:nvSpPr>
        <p:spPr>
          <a:xfrm>
            <a:off x="1629539" y="1519614"/>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a:t>Alguien-quería</a:t>
            </a:r>
            <a:endParaRPr sz="3200"/>
          </a:p>
        </p:txBody>
      </p:sp>
      <p:sp>
        <p:nvSpPr>
          <p:cNvPr id="1578" name="Google Shape;1578;p132"/>
          <p:cNvSpPr txBox="1">
            <a:spLocks noGrp="1"/>
          </p:cNvSpPr>
          <p:nvPr>
            <p:ph type="body" idx="2"/>
          </p:nvPr>
        </p:nvSpPr>
        <p:spPr>
          <a:xfrm>
            <a:off x="1733450" y="2727720"/>
            <a:ext cx="3393900" cy="1482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Pero</a:t>
            </a:r>
            <a:endParaRPr/>
          </a:p>
        </p:txBody>
      </p:sp>
      <p:sp>
        <p:nvSpPr>
          <p:cNvPr id="1579" name="Google Shape;1579;p132"/>
          <p:cNvSpPr txBox="1">
            <a:spLocks noGrp="1"/>
          </p:cNvSpPr>
          <p:nvPr>
            <p:ph type="body" idx="4"/>
          </p:nvPr>
        </p:nvSpPr>
        <p:spPr>
          <a:xfrm>
            <a:off x="698572" y="137443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80" name="Google Shape;1580;p132"/>
          <p:cNvSpPr txBox="1">
            <a:spLocks noGrp="1"/>
          </p:cNvSpPr>
          <p:nvPr>
            <p:ph type="body" idx="7"/>
          </p:nvPr>
        </p:nvSpPr>
        <p:spPr>
          <a:xfrm>
            <a:off x="698497" y="290116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81" name="Google Shape;1581;p13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!Hablame cuando tengas una pregunta!</a:t>
            </a:r>
            <a:endParaRPr/>
          </a:p>
        </p:txBody>
      </p:sp>
      <p:sp>
        <p:nvSpPr>
          <p:cNvPr id="1582" name="Google Shape;1582;p132"/>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83" name="Google Shape;1583;p132"/>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584" name="Google Shape;1584;p132"/>
          <p:cNvSpPr txBox="1">
            <a:spLocks noGrp="1"/>
          </p:cNvSpPr>
          <p:nvPr>
            <p:ph type="body" idx="4"/>
          </p:nvPr>
        </p:nvSpPr>
        <p:spPr>
          <a:xfrm>
            <a:off x="1629538" y="428706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200" b="0"/>
              <a:t>Asi que-luego</a:t>
            </a:r>
            <a:endParaRPr sz="3200" b="0"/>
          </a:p>
        </p:txBody>
      </p:sp>
      <p:sp>
        <p:nvSpPr>
          <p:cNvPr id="1585" name="Google Shape;1585;p132"/>
          <p:cNvSpPr txBox="1">
            <a:spLocks noGrp="1"/>
          </p:cNvSpPr>
          <p:nvPr>
            <p:ph type="body" idx="7"/>
          </p:nvPr>
        </p:nvSpPr>
        <p:spPr>
          <a:xfrm>
            <a:off x="698572" y="411848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13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591" name="Google Shape;1591;p133"/>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92" name="Google Shape;1592;p13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593" name="Google Shape;1593;p133"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11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Comparte el cuento</a:t>
            </a:r>
            <a:endParaRPr sz="5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13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599" name="Google Shape;1599;p134"/>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600" name="Google Shape;1600;p134"/>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601" name="Google Shape;1601;p13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414" name="Google Shape;1414;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415" name="Google Shape;1415;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416" name="Google Shape;1416;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17" name="Google Shape;1417;p117"/>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418" name="Google Shape;1418;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9" name="Google Shape;1419;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20" name="Google Shape;1420;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21" name="Google Shape;1421;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22" name="Google Shape;1422;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Encuesta de confianza familiar</a:t>
            </a:r>
            <a:endParaRPr/>
          </a:p>
        </p:txBody>
      </p:sp>
      <p:sp>
        <p:nvSpPr>
          <p:cNvPr id="104" name="Google Shape;104;p27"/>
          <p:cNvSpPr txBox="1"/>
          <p:nvPr/>
        </p:nvSpPr>
        <p:spPr>
          <a:xfrm>
            <a:off x="518033" y="1666701"/>
            <a:ext cx="5127200" cy="5675359"/>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Escaneen este código para compartir cómo se sienten acerca de la lectura con sus hijos. Los participantes serán inscritos en un sorteo para ganar una tarjeta de regalo de $15. Se elegirá un ganador por escuela después del primer y último taller.</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119"/>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5" name="Google Shape;1435;p119"/>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6" name="Google Shape;1436;p119"/>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7" name="Google Shape;1437;p119"/>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8" name="Google Shape;1438;p119"/>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439" name="Google Shape;1439;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440" name="Google Shape;1440;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441" name="Google Shape;1441;p119"/>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442" name="Google Shape;1442;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443" name="Google Shape;1443;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44" name="Google Shape;1444;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45" name="Google Shape;1445;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46" name="Google Shape;1446;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20"/>
          <p:cNvSpPr txBox="1">
            <a:spLocks noGrp="1"/>
          </p:cNvSpPr>
          <p:nvPr>
            <p:ph type="title"/>
          </p:nvPr>
        </p:nvSpPr>
        <p:spPr>
          <a:xfrm>
            <a:off x="5" y="-25"/>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Comparte el cuento</a:t>
            </a:r>
            <a:endParaRPr/>
          </a:p>
        </p:txBody>
      </p:sp>
      <p:sp>
        <p:nvSpPr>
          <p:cNvPr id="1452" name="Google Shape;1452;p120"/>
          <p:cNvSpPr txBox="1">
            <a:spLocks noGrp="1"/>
          </p:cNvSpPr>
          <p:nvPr>
            <p:ph type="body" idx="1"/>
          </p:nvPr>
        </p:nvSpPr>
        <p:spPr>
          <a:xfrm>
            <a:off x="9222900" y="3926325"/>
            <a:ext cx="2497200" cy="2520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Resumir el cuento nos ayuda a entender mejor.</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53" name="Google Shape;1453;p120"/>
          <p:cNvPicPr preferRelativeResize="0">
            <a:picLocks noGrp="1"/>
          </p:cNvPicPr>
          <p:nvPr>
            <p:ph type="pic" idx="2"/>
          </p:nvPr>
        </p:nvPicPr>
        <p:blipFill rotWithShape="1">
          <a:blip r:embed="rId3">
            <a:alphaModFix/>
          </a:blip>
          <a:srcRect/>
          <a:stretch/>
        </p:blipFill>
        <p:spPr>
          <a:xfrm>
            <a:off x="9282749" y="2009143"/>
            <a:ext cx="2377500" cy="1722081"/>
          </a:xfrm>
          <a:prstGeom prst="rect">
            <a:avLst/>
          </a:prstGeom>
          <a:noFill/>
          <a:ln>
            <a:noFill/>
          </a:ln>
        </p:spPr>
      </p:pic>
      <p:sp>
        <p:nvSpPr>
          <p:cNvPr id="1454" name="Google Shape;1454;p12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55" name="Google Shape;1455;p12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56" name="Google Shape;1456;p12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Alguien-quería</a:t>
            </a:r>
            <a:endParaRPr/>
          </a:p>
        </p:txBody>
      </p:sp>
      <p:sp>
        <p:nvSpPr>
          <p:cNvPr id="1457" name="Google Shape;1457;p12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Pero</a:t>
            </a:r>
            <a:endParaRPr/>
          </a:p>
        </p:txBody>
      </p:sp>
      <p:sp>
        <p:nvSpPr>
          <p:cNvPr id="1458" name="Google Shape;1458;p12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Así que-luego</a:t>
            </a:r>
            <a:endParaRPr/>
          </a:p>
        </p:txBody>
      </p:sp>
      <p:sp>
        <p:nvSpPr>
          <p:cNvPr id="1459" name="Google Shape;1459;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Contar una breve declaración de los puntos principales en la historia.</a:t>
            </a:r>
            <a:endParaRPr/>
          </a:p>
        </p:txBody>
      </p:sp>
      <p:sp>
        <p:nvSpPr>
          <p:cNvPr id="1465" name="Google Shape;1465;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6" name="Google Shape;1466;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7" name="Google Shape;1467;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8" name="Google Shape;1468;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Resumen</a:t>
            </a:r>
            <a:endParaRPr/>
          </a:p>
        </p:txBody>
      </p:sp>
      <p:sp>
        <p:nvSpPr>
          <p:cNvPr id="1469" name="Google Shape;1469;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0" name="Google Shape;1470;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1" name="Google Shape;1471;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2" name="Google Shape;1472;p121"/>
          <p:cNvSpPr txBox="1">
            <a:spLocks noGrp="1"/>
          </p:cNvSpPr>
          <p:nvPr>
            <p:ph type="ctrTitle"/>
          </p:nvPr>
        </p:nvSpPr>
        <p:spPr>
          <a:xfrm>
            <a:off x="-340475" y="0"/>
            <a:ext cx="129621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sz="4800"/>
              <a:t>Verifique términos de alfabetización</a:t>
            </a:r>
            <a:endParaRPr sz="4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2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Resúmenes de ficción</a:t>
            </a:r>
            <a:endParaRPr/>
          </a:p>
        </p:txBody>
      </p:sp>
      <p:sp>
        <p:nvSpPr>
          <p:cNvPr id="1478" name="Google Shape;1478;p122"/>
          <p:cNvSpPr txBox="1">
            <a:spLocks noGrp="1"/>
          </p:cNvSpPr>
          <p:nvPr>
            <p:ph type="body" idx="1"/>
          </p:nvPr>
        </p:nvSpPr>
        <p:spPr>
          <a:xfrm>
            <a:off x="531811" y="982126"/>
            <a:ext cx="3383100" cy="49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000"/>
              <a:buNone/>
            </a:pPr>
            <a:r>
              <a:rPr lang="en-US" sz="3000" b="1"/>
              <a:t>Resumen Largo</a:t>
            </a:r>
            <a:endParaRPr/>
          </a:p>
          <a:p>
            <a:pPr marL="0" lvl="0" indent="0" algn="ctr" rtl="0">
              <a:lnSpc>
                <a:spcPct val="90000"/>
              </a:lnSpc>
              <a:spcBef>
                <a:spcPts val="1000"/>
              </a:spcBef>
              <a:spcAft>
                <a:spcPts val="0"/>
              </a:spcAft>
              <a:buClr>
                <a:srgbClr val="006FB6"/>
              </a:buClr>
              <a:buSzPts val="2500"/>
              <a:buNone/>
            </a:pPr>
            <a:r>
              <a:rPr lang="en-US" sz="2500"/>
              <a:t>titulo</a:t>
            </a:r>
            <a:endParaRPr/>
          </a:p>
          <a:p>
            <a:pPr marL="0" lvl="0" indent="0" algn="ctr" rtl="0">
              <a:lnSpc>
                <a:spcPct val="90000"/>
              </a:lnSpc>
              <a:spcBef>
                <a:spcPts val="1000"/>
              </a:spcBef>
              <a:spcAft>
                <a:spcPts val="0"/>
              </a:spcAft>
              <a:buClr>
                <a:srgbClr val="006FB6"/>
              </a:buClr>
              <a:buSzPts val="2500"/>
              <a:buNone/>
            </a:pPr>
            <a:r>
              <a:rPr lang="en-US" sz="2500"/>
              <a:t>resumen</a:t>
            </a:r>
            <a:endParaRPr/>
          </a:p>
          <a:p>
            <a:pPr marL="0" lvl="0" indent="0" algn="ctr" rtl="0">
              <a:lnSpc>
                <a:spcPct val="90000"/>
              </a:lnSpc>
              <a:spcBef>
                <a:spcPts val="1000"/>
              </a:spcBef>
              <a:spcAft>
                <a:spcPts val="0"/>
              </a:spcAft>
              <a:buClr>
                <a:srgbClr val="006FB6"/>
              </a:buClr>
              <a:buSzPts val="2500"/>
              <a:buNone/>
            </a:pPr>
            <a:r>
              <a:rPr lang="en-US" sz="2500"/>
              <a:t>personajes</a:t>
            </a:r>
            <a:endParaRPr/>
          </a:p>
          <a:p>
            <a:pPr marL="0" lvl="0" indent="0" algn="ctr" rtl="0">
              <a:lnSpc>
                <a:spcPct val="90000"/>
              </a:lnSpc>
              <a:spcBef>
                <a:spcPts val="1000"/>
              </a:spcBef>
              <a:spcAft>
                <a:spcPts val="0"/>
              </a:spcAft>
              <a:buClr>
                <a:srgbClr val="006FB6"/>
              </a:buClr>
              <a:buSzPts val="2500"/>
              <a:buNone/>
            </a:pPr>
            <a:r>
              <a:rPr lang="en-US" sz="2500"/>
              <a:t>escenario</a:t>
            </a:r>
            <a:endParaRPr/>
          </a:p>
          <a:p>
            <a:pPr marL="0" lvl="0" indent="0" algn="ctr" rtl="0">
              <a:lnSpc>
                <a:spcPct val="90000"/>
              </a:lnSpc>
              <a:spcBef>
                <a:spcPts val="1000"/>
              </a:spcBef>
              <a:spcAft>
                <a:spcPts val="0"/>
              </a:spcAft>
              <a:buClr>
                <a:srgbClr val="006FB6"/>
              </a:buClr>
              <a:buSzPts val="2500"/>
              <a:buNone/>
            </a:pPr>
            <a:r>
              <a:rPr lang="en-US" sz="2500"/>
              <a:t>principio </a:t>
            </a:r>
            <a:r>
              <a:rPr lang="en-US" sz="2500">
                <a:latin typeface="Calibri"/>
                <a:ea typeface="Calibri"/>
                <a:cs typeface="Calibri"/>
                <a:sym typeface="Calibri"/>
              </a:rPr>
              <a:t> </a:t>
            </a:r>
            <a:endParaRPr/>
          </a:p>
          <a:p>
            <a:pPr marL="0" lvl="0" indent="0" algn="ctr" rtl="0">
              <a:lnSpc>
                <a:spcPct val="90000"/>
              </a:lnSpc>
              <a:spcBef>
                <a:spcPts val="1000"/>
              </a:spcBef>
              <a:spcAft>
                <a:spcPts val="0"/>
              </a:spcAft>
              <a:buClr>
                <a:srgbClr val="006FB6"/>
              </a:buClr>
              <a:buSzPts val="2500"/>
              <a:buNone/>
            </a:pPr>
            <a:r>
              <a:rPr lang="en-US" sz="2500"/>
              <a:t>medio</a:t>
            </a:r>
            <a:endParaRPr/>
          </a:p>
          <a:p>
            <a:pPr marL="0" lvl="0" indent="0" algn="ctr" rtl="0">
              <a:lnSpc>
                <a:spcPct val="90000"/>
              </a:lnSpc>
              <a:spcBef>
                <a:spcPts val="1000"/>
              </a:spcBef>
              <a:spcAft>
                <a:spcPts val="0"/>
              </a:spcAft>
              <a:buClr>
                <a:srgbClr val="006FB6"/>
              </a:buClr>
              <a:buSzPts val="2500"/>
              <a:buNone/>
            </a:pPr>
            <a:r>
              <a:rPr lang="en-US" sz="2500"/>
              <a:t>final</a:t>
            </a:r>
            <a:endParaRPr/>
          </a:p>
          <a:p>
            <a:pPr marL="0" lvl="0" indent="0" algn="ctr" rtl="0">
              <a:lnSpc>
                <a:spcPct val="90000"/>
              </a:lnSpc>
              <a:spcBef>
                <a:spcPts val="1000"/>
              </a:spcBef>
              <a:spcAft>
                <a:spcPts val="0"/>
              </a:spcAft>
              <a:buClr>
                <a:srgbClr val="006FB6"/>
              </a:buClr>
              <a:buSzPts val="2500"/>
              <a:buNone/>
            </a:pPr>
            <a:r>
              <a:rPr lang="en-US" sz="2500"/>
              <a:t>muchos detalles</a:t>
            </a:r>
            <a:endParaRPr/>
          </a:p>
          <a:p>
            <a:pPr marL="0" lvl="0" indent="0" algn="ctr" rtl="0">
              <a:lnSpc>
                <a:spcPct val="90000"/>
              </a:lnSpc>
              <a:spcBef>
                <a:spcPts val="1000"/>
              </a:spcBef>
              <a:spcAft>
                <a:spcPts val="0"/>
              </a:spcAft>
              <a:buClr>
                <a:srgbClr val="006FB6"/>
              </a:buClr>
              <a:buSzPts val="2500"/>
              <a:buNone/>
            </a:pPr>
            <a:r>
              <a:rPr lang="en-US" sz="2500"/>
              <a:t>proposito del autor</a:t>
            </a:r>
            <a:endParaRPr sz="2500"/>
          </a:p>
          <a:p>
            <a:pPr marL="0" lvl="0" indent="0" algn="ctr" rtl="0">
              <a:lnSpc>
                <a:spcPct val="90000"/>
              </a:lnSpc>
              <a:spcBef>
                <a:spcPts val="1000"/>
              </a:spcBef>
              <a:spcAft>
                <a:spcPts val="0"/>
              </a:spcAft>
              <a:buClr>
                <a:srgbClr val="006FB6"/>
              </a:buClr>
              <a:buSzPts val="2500"/>
              <a:buNone/>
            </a:pPr>
            <a:r>
              <a:rPr lang="en-US" sz="2500"/>
              <a:t>conexión personal</a:t>
            </a:r>
            <a:endParaRPr sz="2500"/>
          </a:p>
          <a:p>
            <a:pPr marL="0" lvl="0" indent="0" algn="ctr" rtl="0">
              <a:lnSpc>
                <a:spcPct val="90000"/>
              </a:lnSpc>
              <a:spcBef>
                <a:spcPts val="1000"/>
              </a:spcBef>
              <a:spcAft>
                <a:spcPts val="0"/>
              </a:spcAft>
              <a:buClr>
                <a:srgbClr val="006FB6"/>
              </a:buClr>
              <a:buSzPts val="2800"/>
              <a:buNone/>
            </a:pPr>
            <a:endParaRPr/>
          </a:p>
        </p:txBody>
      </p:sp>
      <p:pic>
        <p:nvPicPr>
          <p:cNvPr id="1479" name="Google Shape;1479;p122" descr="A close up of a sign&#10;&#10;Description automatically generated"/>
          <p:cNvPicPr preferRelativeResize="0">
            <a:picLocks noGrp="1"/>
          </p:cNvPicPr>
          <p:nvPr>
            <p:ph type="pic" idx="2"/>
          </p:nvPr>
        </p:nvPicPr>
        <p:blipFill rotWithShape="1">
          <a:blip r:embed="rId3">
            <a:alphaModFix/>
          </a:blip>
          <a:srcRect t="13842" b="13835"/>
          <a:stretch/>
        </p:blipFill>
        <p:spPr>
          <a:xfrm>
            <a:off x="9114503" y="1586830"/>
            <a:ext cx="2545209" cy="1842170"/>
          </a:xfrm>
          <a:prstGeom prst="rect">
            <a:avLst/>
          </a:prstGeom>
          <a:noFill/>
          <a:ln>
            <a:noFill/>
          </a:ln>
        </p:spPr>
      </p:pic>
      <p:sp>
        <p:nvSpPr>
          <p:cNvPr id="1480" name="Google Shape;1480;p122"/>
          <p:cNvSpPr txBox="1">
            <a:spLocks noGrp="1"/>
          </p:cNvSpPr>
          <p:nvPr>
            <p:ph type="body" idx="3"/>
          </p:nvPr>
        </p:nvSpPr>
        <p:spPr>
          <a:xfrm>
            <a:off x="9055510" y="3687097"/>
            <a:ext cx="2604600" cy="256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Noto Sans Symbols"/>
              <a:buNone/>
            </a:pPr>
            <a:r>
              <a:rPr lang="en-US" sz="2800"/>
              <a:t>Cuenten la historia como si estuvieran contando la trama de una película</a:t>
            </a:r>
            <a:endParaRPr/>
          </a:p>
          <a:p>
            <a:pPr marL="0" lvl="0" indent="0" algn="l" rtl="0">
              <a:lnSpc>
                <a:spcPct val="90000"/>
              </a:lnSpc>
              <a:spcBef>
                <a:spcPts val="1000"/>
              </a:spcBef>
              <a:spcAft>
                <a:spcPts val="0"/>
              </a:spcAft>
              <a:buClr>
                <a:srgbClr val="006FB6"/>
              </a:buClr>
              <a:buSzPts val="1650"/>
              <a:buNone/>
            </a:pPr>
            <a:endParaRPr/>
          </a:p>
        </p:txBody>
      </p:sp>
      <p:sp>
        <p:nvSpPr>
          <p:cNvPr id="1481" name="Google Shape;1481;p122"/>
          <p:cNvSpPr txBox="1">
            <a:spLocks noGrp="1"/>
          </p:cNvSpPr>
          <p:nvPr>
            <p:ph type="body" idx="4"/>
          </p:nvPr>
        </p:nvSpPr>
        <p:spPr>
          <a:xfrm>
            <a:off x="4245044" y="982127"/>
            <a:ext cx="3383100" cy="49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000"/>
              <a:buNone/>
            </a:pPr>
            <a:r>
              <a:rPr lang="en-US" sz="3000" b="1"/>
              <a:t>Resumen Corto</a:t>
            </a:r>
            <a:endParaRPr/>
          </a:p>
          <a:p>
            <a:pPr marL="0" lvl="0" indent="0" algn="ctr" rtl="0">
              <a:lnSpc>
                <a:spcPct val="90000"/>
              </a:lnSpc>
              <a:spcBef>
                <a:spcPts val="1000"/>
              </a:spcBef>
              <a:spcAft>
                <a:spcPts val="0"/>
              </a:spcAft>
              <a:buClr>
                <a:srgbClr val="006FB6"/>
              </a:buClr>
              <a:buSzPts val="2500"/>
              <a:buNone/>
            </a:pPr>
            <a:r>
              <a:rPr lang="en-US" sz="2500"/>
              <a:t>Titulo</a:t>
            </a:r>
            <a:endParaRPr/>
          </a:p>
          <a:p>
            <a:pPr marL="0" lvl="0" indent="0" algn="ctr" rtl="0">
              <a:lnSpc>
                <a:spcPct val="90000"/>
              </a:lnSpc>
              <a:spcBef>
                <a:spcPts val="1000"/>
              </a:spcBef>
              <a:spcAft>
                <a:spcPts val="0"/>
              </a:spcAft>
              <a:buClr>
                <a:srgbClr val="006FB6"/>
              </a:buClr>
              <a:buSzPts val="2500"/>
              <a:buNone/>
            </a:pPr>
            <a:r>
              <a:rPr lang="en-US" sz="2500"/>
              <a:t>personaje principal</a:t>
            </a:r>
            <a:endParaRPr/>
          </a:p>
          <a:p>
            <a:pPr marL="0" lvl="0" indent="0" algn="ctr" rtl="0">
              <a:lnSpc>
                <a:spcPct val="90000"/>
              </a:lnSpc>
              <a:spcBef>
                <a:spcPts val="1000"/>
              </a:spcBef>
              <a:spcAft>
                <a:spcPts val="0"/>
              </a:spcAft>
              <a:buClr>
                <a:srgbClr val="006FB6"/>
              </a:buClr>
              <a:buSzPts val="2500"/>
              <a:buNone/>
            </a:pPr>
            <a:r>
              <a:rPr lang="en-US" sz="2500"/>
              <a:t>problema (o conflicto)</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Solu</a:t>
            </a:r>
            <a:r>
              <a:rPr lang="en-US" sz="2500"/>
              <a:t>cion</a:t>
            </a:r>
            <a:endParaRPr sz="2500"/>
          </a:p>
          <a:p>
            <a:pPr marL="0" lvl="0" indent="0" algn="ctr" rtl="0">
              <a:lnSpc>
                <a:spcPct val="90000"/>
              </a:lnSpc>
              <a:spcBef>
                <a:spcPts val="1000"/>
              </a:spcBef>
              <a:spcAft>
                <a:spcPts val="0"/>
              </a:spcAft>
              <a:buClr>
                <a:srgbClr val="006FB6"/>
              </a:buClr>
              <a:buSzPts val="2500"/>
              <a:buNone/>
            </a:pP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2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a:t>Alguien-quería-pero-así que-luego</a:t>
            </a:r>
            <a:endParaRPr/>
          </a:p>
        </p:txBody>
      </p:sp>
      <p:sp>
        <p:nvSpPr>
          <p:cNvPr id="1487" name="Google Shape;1487;p123"/>
          <p:cNvSpPr txBox="1">
            <a:spLocks noGrp="1"/>
          </p:cNvSpPr>
          <p:nvPr>
            <p:ph type="body" idx="1"/>
          </p:nvPr>
        </p:nvSpPr>
        <p:spPr>
          <a:xfrm>
            <a:off x="-52025" y="227500"/>
            <a:ext cx="3603000" cy="9549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3200"/>
              <a:t>Consejos y trucos</a:t>
            </a:r>
            <a:endParaRPr/>
          </a:p>
        </p:txBody>
      </p:sp>
      <p:sp>
        <p:nvSpPr>
          <p:cNvPr id="1488" name="Google Shape;1488;p123"/>
          <p:cNvSpPr txBox="1">
            <a:spLocks noGrp="1"/>
          </p:cNvSpPr>
          <p:nvPr>
            <p:ph type="body" idx="2"/>
          </p:nvPr>
        </p:nvSpPr>
        <p:spPr>
          <a:xfrm>
            <a:off x="118250" y="1675075"/>
            <a:ext cx="3135900" cy="21645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Alguien = </a:t>
            </a:r>
            <a:r>
              <a:rPr lang="en-US" b="1"/>
              <a:t>personaje personal</a:t>
            </a:r>
            <a:endParaRPr b="1"/>
          </a:p>
          <a:p>
            <a:pPr marL="457200" marR="0" lvl="0" indent="-406400" algn="l" rtl="0">
              <a:lnSpc>
                <a:spcPct val="90000"/>
              </a:lnSpc>
              <a:spcBef>
                <a:spcPts val="1000"/>
              </a:spcBef>
              <a:spcAft>
                <a:spcPts val="0"/>
              </a:spcAft>
              <a:buClr>
                <a:srgbClr val="0771BA"/>
              </a:buClr>
              <a:buSzPts val="2800"/>
              <a:buFont typeface="Arial"/>
              <a:buChar char="•"/>
            </a:pPr>
            <a:r>
              <a:rPr lang="en-US"/>
              <a:t>Quería/pero = </a:t>
            </a:r>
            <a:r>
              <a:rPr lang="en-US" b="1"/>
              <a:t>problema (or conflicto)</a:t>
            </a:r>
            <a:endParaRPr/>
          </a:p>
          <a:p>
            <a:pPr marL="457200" marR="0" lvl="0" indent="-406400" algn="l" rtl="0">
              <a:lnSpc>
                <a:spcPct val="90000"/>
              </a:lnSpc>
              <a:spcBef>
                <a:spcPts val="1000"/>
              </a:spcBef>
              <a:spcAft>
                <a:spcPts val="0"/>
              </a:spcAft>
              <a:buClr>
                <a:srgbClr val="0771BA"/>
              </a:buClr>
              <a:buSzPts val="2800"/>
              <a:buFont typeface="Arial"/>
              <a:buChar char="•"/>
            </a:pPr>
            <a:r>
              <a:rPr lang="en-US"/>
              <a:t>Así que/luego= </a:t>
            </a:r>
            <a:r>
              <a:rPr lang="en-US" b="1"/>
              <a:t>solución  (o resolución)</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489" name="Google Shape;1489;p123"/>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quería</a:t>
            </a:r>
            <a:endParaRPr/>
          </a:p>
        </p:txBody>
      </p:sp>
      <p:sp>
        <p:nvSpPr>
          <p:cNvPr id="1490" name="Google Shape;1490;p123"/>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Alguien</a:t>
            </a:r>
            <a:endParaRPr/>
          </a:p>
        </p:txBody>
      </p:sp>
      <p:sp>
        <p:nvSpPr>
          <p:cNvPr id="1491" name="Google Shape;1491;p123"/>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6FB6"/>
              </a:buClr>
              <a:buSzPts val="3600"/>
              <a:buFont typeface="Arial"/>
              <a:buNone/>
            </a:pPr>
            <a:r>
              <a:rPr lang="en-US"/>
              <a:t> pero</a:t>
            </a:r>
            <a:endParaRPr/>
          </a:p>
        </p:txBody>
      </p:sp>
      <p:sp>
        <p:nvSpPr>
          <p:cNvPr id="1492" name="Google Shape;1492;p123"/>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así que</a:t>
            </a:r>
            <a:endParaRPr/>
          </a:p>
        </p:txBody>
      </p:sp>
      <p:sp>
        <p:nvSpPr>
          <p:cNvPr id="1493" name="Google Shape;1493;p123"/>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luego</a:t>
            </a: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4785</Words>
  <Application>Microsoft Macintosh PowerPoint</Application>
  <PresentationFormat>Widescreen</PresentationFormat>
  <Paragraphs>341</Paragraphs>
  <Slides>20</Slides>
  <Notes>20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20</vt:i4>
      </vt:variant>
    </vt:vector>
  </HeadingPairs>
  <TitlesOfParts>
    <vt:vector size="32"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Comparte el cuento</vt:lpstr>
      <vt:lpstr>Agenda</vt:lpstr>
      <vt:lpstr>Encuesta de confianza familiar</vt:lpstr>
      <vt:lpstr>Las normas de los talleres</vt:lpstr>
      <vt:lpstr>Comparte el cuento</vt:lpstr>
      <vt:lpstr>Verifique términos de alfabetización</vt:lpstr>
      <vt:lpstr>Resúmenes de ficción</vt:lpstr>
      <vt:lpstr>Alguien-quería-pero-así que-luego</vt:lpstr>
      <vt:lpstr>1. Alguien-quería</vt:lpstr>
      <vt:lpstr>2. Pero</vt:lpstr>
      <vt:lpstr>3. Asi que-luego</vt:lpstr>
      <vt:lpstr>Vamos a ver</vt:lpstr>
      <vt:lpstr>Usar la mano</vt:lpstr>
      <vt:lpstr>Lectura = conversación (K-1)</vt:lpstr>
      <vt:lpstr>Lectura = conversación (2-3)</vt:lpstr>
      <vt:lpstr>Familias multilingües</vt:lpstr>
      <vt:lpstr>Tiempo de práctica </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2025-01-27T20:59:26Z</dcterms:modified>
</cp:coreProperties>
</file>