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41" r:id="rId4"/>
    <p:sldMasterId id="2147483742" r:id="rId5"/>
    <p:sldMasterId id="2147483743" r:id="rId6"/>
    <p:sldMasterId id="2147483744" r:id="rId7"/>
    <p:sldMasterId id="2147483745" r:id="rId8"/>
    <p:sldMasterId id="2147483746" r:id="rId9"/>
    <p:sldMasterId id="2147483747" r:id="rId10"/>
    <p:sldMasterId id="2147483748" r:id="rId11"/>
    <p:sldMasterId id="2147483749"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7.xml"/><Relationship Id="rId22" Type="http://schemas.openxmlformats.org/officeDocument/2006/relationships/slide" Target="slides/slide9.xml"/><Relationship Id="rId21" Type="http://schemas.openxmlformats.org/officeDocument/2006/relationships/slide" Target="slides/slide8.xml"/><Relationship Id="rId24" Type="http://schemas.openxmlformats.org/officeDocument/2006/relationships/slide" Target="slides/slide11.xml"/><Relationship Id="rId23" Type="http://schemas.openxmlformats.org/officeDocument/2006/relationships/slide" Target="slides/slide10.xml"/><Relationship Id="rId1" Type="http://schemas.openxmlformats.org/officeDocument/2006/relationships/theme" Target="theme/theme10.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3.xml"/><Relationship Id="rId25" Type="http://schemas.openxmlformats.org/officeDocument/2006/relationships/slide" Target="slides/slide12.xml"/><Relationship Id="rId28" Type="http://schemas.openxmlformats.org/officeDocument/2006/relationships/slide" Target="slides/slide15.xml"/><Relationship Id="rId27" Type="http://schemas.openxmlformats.org/officeDocument/2006/relationships/slide" Target="slides/slide14.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6.xml"/><Relationship Id="rId7" Type="http://schemas.openxmlformats.org/officeDocument/2006/relationships/slideMaster" Target="slideMasters/slideMaster4.xml"/><Relationship Id="rId8" Type="http://schemas.openxmlformats.org/officeDocument/2006/relationships/slideMaster" Target="slideMasters/slideMaster5.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notesMaster" Target="notesMasters/notesMaster1.xml"/><Relationship Id="rId12" Type="http://schemas.openxmlformats.org/officeDocument/2006/relationships/slideMaster" Target="slideMasters/slideMaster9.xml"/><Relationship Id="rId15" Type="http://schemas.openxmlformats.org/officeDocument/2006/relationships/slide" Target="slides/slide2.xml"/><Relationship Id="rId14" Type="http://schemas.openxmlformats.org/officeDocument/2006/relationships/slide" Target="slides/slide1.xml"/><Relationship Id="rId17" Type="http://schemas.openxmlformats.org/officeDocument/2006/relationships/slide" Target="slides/slide4.xml"/><Relationship Id="rId16" Type="http://schemas.openxmlformats.org/officeDocument/2006/relationships/slide" Target="slides/slide3.xml"/><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it.ly/SBCfeedbackfor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6yrEOI8RRJw"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4" name="Shape 1354"/>
        <p:cNvGrpSpPr/>
        <p:nvPr/>
      </p:nvGrpSpPr>
      <p:grpSpPr>
        <a:xfrm>
          <a:off x="0" y="0"/>
          <a:ext cx="0" cy="0"/>
          <a:chOff x="0" y="0"/>
          <a:chExt cx="0" cy="0"/>
        </a:xfrm>
      </p:grpSpPr>
      <p:sp>
        <p:nvSpPr>
          <p:cNvPr id="1355" name="Google Shape;1355;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US"/>
              <a:t>Copyright 2022 Springboard Collaborative, all rights reserved.</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b="1" lang="en-US"/>
              <a:t>Overview and rationale:</a:t>
            </a:r>
            <a:endParaRPr b="1"/>
          </a:p>
          <a:p>
            <a:pPr indent="0" lvl="0" marL="0" rtl="0" algn="l">
              <a:lnSpc>
                <a:spcPct val="100000"/>
              </a:lnSpc>
              <a:spcBef>
                <a:spcPts val="0"/>
              </a:spcBef>
              <a:spcAft>
                <a:spcPts val="0"/>
              </a:spcAft>
              <a:buClr>
                <a:schemeClr val="dk1"/>
              </a:buClr>
              <a:buSzPts val="1100"/>
              <a:buFont typeface="Arial"/>
              <a:buNone/>
            </a:pPr>
            <a:r>
              <a:rPr lang="en-US"/>
              <a:t>This is an</a:t>
            </a:r>
            <a:r>
              <a:rPr b="1" lang="en-US"/>
              <a:t> understand the story</a:t>
            </a:r>
            <a:r>
              <a:rPr lang="en-US"/>
              <a:t> workshop. An important part of reading comprehension is being able to cite textual evidence. This workshop gives families questions they can ask to prompt their child to practice giving specific evidence from the text to support their thinking.</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b="1" lang="en-US"/>
              <a:t>Materials: </a:t>
            </a:r>
            <a:endParaRPr b="1"/>
          </a:p>
          <a:p>
            <a:pPr indent="-279400" lvl="0" marL="457200" rtl="0" algn="l">
              <a:lnSpc>
                <a:spcPct val="100000"/>
              </a:lnSpc>
              <a:spcBef>
                <a:spcPts val="0"/>
              </a:spcBef>
              <a:spcAft>
                <a:spcPts val="0"/>
              </a:spcAft>
              <a:buClr>
                <a:schemeClr val="dk1"/>
              </a:buClr>
              <a:buSzPts val="800"/>
              <a:buChar char="●"/>
            </a:pPr>
            <a:r>
              <a:rPr lang="en-US"/>
              <a:t>Corresponding Reading Tip Sheet (in the languages the families need)</a:t>
            </a:r>
            <a:endParaRPr/>
          </a:p>
          <a:p>
            <a:pPr indent="-279400" lvl="0" marL="457200" rtl="0" algn="l">
              <a:lnSpc>
                <a:spcPct val="100000"/>
              </a:lnSpc>
              <a:spcBef>
                <a:spcPts val="0"/>
              </a:spcBef>
              <a:spcAft>
                <a:spcPts val="0"/>
              </a:spcAft>
              <a:buClr>
                <a:schemeClr val="dk1"/>
              </a:buClr>
              <a:buSzPts val="800"/>
              <a:buFont typeface="Calibri"/>
              <a:buChar char="●"/>
            </a:pPr>
            <a:r>
              <a:rPr lang="en-US"/>
              <a:t>Family Workshop Feedback Form (paper or digital form)</a:t>
            </a:r>
            <a:endParaRPr/>
          </a:p>
          <a:p>
            <a:pPr indent="-279400" lvl="0" marL="457200" rtl="0" algn="l">
              <a:lnSpc>
                <a:spcPct val="100000"/>
              </a:lnSpc>
              <a:spcBef>
                <a:spcPts val="0"/>
              </a:spcBef>
              <a:spcAft>
                <a:spcPts val="0"/>
              </a:spcAft>
              <a:buClr>
                <a:schemeClr val="dk1"/>
              </a:buClr>
              <a:buSzPts val="800"/>
              <a:buFont typeface="Calibri"/>
              <a:buChar char="●"/>
            </a:pPr>
            <a:r>
              <a:rPr lang="en-US"/>
              <a:t>Books for families to use during the reading tip explanation and practice time. This strategy works with both fiction and nonfiction texts.</a:t>
            </a:r>
            <a:endParaRPr/>
          </a:p>
          <a:p>
            <a:pPr indent="-279400" lvl="0" marL="457200" rtl="0" algn="l">
              <a:lnSpc>
                <a:spcPct val="100000"/>
              </a:lnSpc>
              <a:spcBef>
                <a:spcPts val="0"/>
              </a:spcBef>
              <a:spcAft>
                <a:spcPts val="0"/>
              </a:spcAft>
              <a:buClr>
                <a:schemeClr val="dk1"/>
              </a:buClr>
              <a:buSzPts val="800"/>
              <a:buFont typeface="Calibri"/>
              <a:buChar char="●"/>
            </a:pPr>
            <a:r>
              <a:rPr lang="en-US"/>
              <a:t>Projector to display slides</a:t>
            </a:r>
            <a:endParaRPr/>
          </a:p>
          <a:p>
            <a:pPr indent="-279400" lvl="0" marL="457200" rtl="0" algn="l">
              <a:lnSpc>
                <a:spcPct val="100000"/>
              </a:lnSpc>
              <a:spcBef>
                <a:spcPts val="0"/>
              </a:spcBef>
              <a:spcAft>
                <a:spcPts val="0"/>
              </a:spcAft>
              <a:buClr>
                <a:schemeClr val="dk1"/>
              </a:buClr>
              <a:buSzPts val="800"/>
              <a:buFont typeface="Calibri"/>
              <a:buChar char="●"/>
            </a:pPr>
            <a:r>
              <a:rPr lang="en-US"/>
              <a:t>Empty envelope for families to put feedback form in (optional but highly recommended)</a:t>
            </a:r>
            <a:endParaRPr/>
          </a:p>
          <a:p>
            <a:pPr indent="-279400" lvl="0" marL="457200" rtl="0" algn="l">
              <a:lnSpc>
                <a:spcPct val="100000"/>
              </a:lnSpc>
              <a:spcBef>
                <a:spcPts val="0"/>
              </a:spcBef>
              <a:spcAft>
                <a:spcPts val="0"/>
              </a:spcAft>
              <a:buClr>
                <a:schemeClr val="dk1"/>
              </a:buClr>
              <a:buSzPts val="800"/>
              <a:buFont typeface="Calibri"/>
              <a:buChar char="●"/>
            </a:pPr>
            <a:r>
              <a:rPr lang="en-US"/>
              <a:t>Name tags (optional but highly recommended)</a:t>
            </a:r>
            <a:endParaRPr/>
          </a:p>
          <a:p>
            <a:pPr indent="-279400" lvl="0" marL="457200" rtl="0" algn="l">
              <a:lnSpc>
                <a:spcPct val="100000"/>
              </a:lnSpc>
              <a:spcBef>
                <a:spcPts val="0"/>
              </a:spcBef>
              <a:spcAft>
                <a:spcPts val="0"/>
              </a:spcAft>
              <a:buClr>
                <a:schemeClr val="dk1"/>
              </a:buClr>
              <a:buSzPts val="800"/>
              <a:buFont typeface="Calibri"/>
              <a:buChar char="●"/>
            </a:pPr>
            <a:r>
              <a:rPr lang="en-US"/>
              <a:t>Audio equipment for the video (if needed)</a:t>
            </a:r>
            <a:endParaRPr/>
          </a:p>
          <a:p>
            <a:pPr indent="-82550" lvl="0" marL="171450" rtl="0" algn="l">
              <a:lnSpc>
                <a:spcPct val="100000"/>
              </a:lnSpc>
              <a:spcBef>
                <a:spcPts val="0"/>
              </a:spcBef>
              <a:spcAft>
                <a:spcPts val="0"/>
              </a:spcAft>
              <a:buClr>
                <a:schemeClr val="dk1"/>
              </a:buClr>
              <a:buSzPts val="1400"/>
              <a:buFont typeface="Arial"/>
              <a:buNone/>
            </a:pPr>
            <a:r>
              <a:t/>
            </a:r>
            <a:endParaRPr u="sng"/>
          </a:p>
          <a:p>
            <a:pPr indent="0" lvl="0" marL="0" rtl="0" algn="l">
              <a:lnSpc>
                <a:spcPct val="100000"/>
              </a:lnSpc>
              <a:spcBef>
                <a:spcPts val="0"/>
              </a:spcBef>
              <a:spcAft>
                <a:spcPts val="0"/>
              </a:spcAft>
              <a:buClr>
                <a:schemeClr val="dk1"/>
              </a:buClr>
              <a:buSzPts val="1400"/>
              <a:buFont typeface="Arial"/>
              <a:buNone/>
            </a:pPr>
            <a:r>
              <a:rPr b="1" lang="en-US"/>
              <a:t>Facilitation notes:</a:t>
            </a:r>
            <a:endParaRPr b="1"/>
          </a:p>
          <a:p>
            <a:pPr indent="0" lvl="0" marL="0" rtl="0" algn="l">
              <a:lnSpc>
                <a:spcPct val="100000"/>
              </a:lnSpc>
              <a:spcBef>
                <a:spcPts val="0"/>
              </a:spcBef>
              <a:spcAft>
                <a:spcPts val="0"/>
              </a:spcAft>
              <a:buClr>
                <a:schemeClr val="dk1"/>
              </a:buClr>
              <a:buSzPts val="1400"/>
              <a:buFont typeface="Arial"/>
              <a:buNone/>
            </a:pPr>
            <a:r>
              <a:rPr lang="en-US" u="sng"/>
              <a:t>To prepare:</a:t>
            </a:r>
            <a:endParaRPr/>
          </a:p>
          <a:p>
            <a:pPr indent="-279400" lvl="0" marL="457200" rtl="0" algn="l">
              <a:lnSpc>
                <a:spcPct val="100000"/>
              </a:lnSpc>
              <a:spcBef>
                <a:spcPts val="0"/>
              </a:spcBef>
              <a:spcAft>
                <a:spcPts val="0"/>
              </a:spcAft>
              <a:buClr>
                <a:schemeClr val="dk1"/>
              </a:buClr>
              <a:buSzPts val="800"/>
              <a:buFont typeface="Calibri"/>
              <a:buChar char="●"/>
            </a:pPr>
            <a:r>
              <a:rPr lang="en-US"/>
              <a:t>In this workshop, you will model how to provide evidence from the text to support your thinking.</a:t>
            </a:r>
            <a:endParaRPr/>
          </a:p>
          <a:p>
            <a:pPr indent="-279400" lvl="0" marL="457200" rtl="0" algn="l">
              <a:lnSpc>
                <a:spcPct val="100000"/>
              </a:lnSpc>
              <a:spcBef>
                <a:spcPts val="0"/>
              </a:spcBef>
              <a:spcAft>
                <a:spcPts val="0"/>
              </a:spcAft>
              <a:buClr>
                <a:schemeClr val="dk1"/>
              </a:buClr>
              <a:buSzPts val="800"/>
              <a:buChar char="●"/>
            </a:pPr>
            <a:r>
              <a:rPr lang="en-US"/>
              <a:t>Preview the light blue slides and choose the ones that are appropriate for your context (needs of the families, grade level).</a:t>
            </a:r>
            <a:endParaRPr/>
          </a:p>
          <a:p>
            <a:pPr indent="-279400" lvl="0" marL="457200" rtl="0" algn="l">
              <a:lnSpc>
                <a:spcPct val="100000"/>
              </a:lnSpc>
              <a:spcBef>
                <a:spcPts val="0"/>
              </a:spcBef>
              <a:spcAft>
                <a:spcPts val="0"/>
              </a:spcAft>
              <a:buClr>
                <a:schemeClr val="dk1"/>
              </a:buClr>
              <a:buSzPts val="800"/>
              <a:buChar char="●"/>
            </a:pPr>
            <a:r>
              <a:rPr lang="en-US"/>
              <a:t>Be sure to familiarize yourself with the content of the presentation so you can talk </a:t>
            </a:r>
            <a:r>
              <a:rPr i="1" lang="en-US"/>
              <a:t>with </a:t>
            </a:r>
            <a:r>
              <a:rPr lang="en-US"/>
              <a:t>families, not at them.</a:t>
            </a:r>
            <a:endParaRPr/>
          </a:p>
          <a:p>
            <a:pPr indent="-279400" lvl="0" marL="457200" rtl="0" algn="l">
              <a:lnSpc>
                <a:spcPct val="100000"/>
              </a:lnSpc>
              <a:spcBef>
                <a:spcPts val="0"/>
              </a:spcBef>
              <a:spcAft>
                <a:spcPts val="0"/>
              </a:spcAft>
              <a:buClr>
                <a:schemeClr val="dk1"/>
              </a:buClr>
              <a:buSzPts val="800"/>
              <a:buFont typeface="Calibri"/>
              <a:buChar char="●"/>
            </a:pPr>
            <a:r>
              <a:rPr lang="en-US"/>
              <a:t>Study the slides in the reading tip section. Think through how you will model and guide practice. </a:t>
            </a:r>
            <a:endParaRPr/>
          </a:p>
          <a:p>
            <a:pPr indent="-279400" lvl="1" marL="914400" rtl="0" algn="l">
              <a:lnSpc>
                <a:spcPct val="100000"/>
              </a:lnSpc>
              <a:spcBef>
                <a:spcPts val="0"/>
              </a:spcBef>
              <a:spcAft>
                <a:spcPts val="0"/>
              </a:spcAft>
              <a:buClr>
                <a:schemeClr val="dk1"/>
              </a:buClr>
              <a:buSzPts val="800"/>
              <a:buFont typeface="Calibri"/>
              <a:buChar char="●"/>
            </a:pPr>
            <a:r>
              <a:rPr lang="en-US"/>
              <a:t>You may want to use the text on the “Tell me your idea” slide to model the three parts with a student or adult volunteer and then use the example on subsequent slides to reinforce what you did. </a:t>
            </a:r>
            <a:endParaRPr/>
          </a:p>
          <a:p>
            <a:pPr indent="-279400" lvl="1" marL="914400" rtl="0" algn="l">
              <a:lnSpc>
                <a:spcPct val="100000"/>
              </a:lnSpc>
              <a:spcBef>
                <a:spcPts val="0"/>
              </a:spcBef>
              <a:spcAft>
                <a:spcPts val="0"/>
              </a:spcAft>
              <a:buClr>
                <a:schemeClr val="dk1"/>
              </a:buClr>
              <a:buSzPts val="800"/>
              <a:buFont typeface="Calibri"/>
              <a:buChar char="●"/>
            </a:pPr>
            <a:r>
              <a:rPr lang="en-US"/>
              <a:t>You may also choose to model with a book from your classroom and use the slide as an example to tell rather than lead guided practice from the text on the slide. A live model is the best way to demonstrate the tip. </a:t>
            </a:r>
            <a:endParaRPr/>
          </a:p>
          <a:p>
            <a:pPr indent="-279400" lvl="1" marL="914400" rtl="0" algn="l">
              <a:lnSpc>
                <a:spcPct val="100000"/>
              </a:lnSpc>
              <a:spcBef>
                <a:spcPts val="0"/>
              </a:spcBef>
              <a:spcAft>
                <a:spcPts val="0"/>
              </a:spcAft>
              <a:buClr>
                <a:schemeClr val="dk1"/>
              </a:buClr>
              <a:buSzPts val="800"/>
              <a:buFont typeface="Calibri"/>
              <a:buChar char="●"/>
            </a:pPr>
            <a:r>
              <a:rPr lang="en-US"/>
              <a:t>In addition there is a modeling video (in English only). You may want to use it at the end of the Reading tip section instead of at the beginning.</a:t>
            </a:r>
            <a:endParaRPr/>
          </a:p>
          <a:p>
            <a:pPr indent="-279400" lvl="0" marL="457200" rtl="0" algn="l">
              <a:lnSpc>
                <a:spcPct val="100000"/>
              </a:lnSpc>
              <a:spcBef>
                <a:spcPts val="0"/>
              </a:spcBef>
              <a:spcAft>
                <a:spcPts val="0"/>
              </a:spcAft>
              <a:buClr>
                <a:schemeClr val="dk1"/>
              </a:buClr>
              <a:buSzPts val="800"/>
              <a:buChar char="●"/>
            </a:pPr>
            <a:r>
              <a:rPr lang="en-US"/>
              <a:t>Test video links and audio equipment for video. Video is available in English and Spanish on Springboard Collaborative’s YouTube channel. </a:t>
            </a:r>
            <a:endParaRPr/>
          </a:p>
          <a:p>
            <a:pPr indent="-82550" lvl="0" marL="171450" rtl="0" algn="l">
              <a:lnSpc>
                <a:spcPct val="100000"/>
              </a:lnSpc>
              <a:spcBef>
                <a:spcPts val="0"/>
              </a:spcBef>
              <a:spcAft>
                <a:spcPts val="0"/>
              </a:spcAft>
              <a:buClr>
                <a:schemeClr val="dk1"/>
              </a:buClr>
              <a:buSzPts val="1400"/>
              <a:buFont typeface="Arial"/>
              <a:buNone/>
            </a:pPr>
            <a:r>
              <a:t/>
            </a:r>
            <a:endParaRPr u="sng"/>
          </a:p>
          <a:p>
            <a:pPr indent="0" lvl="0" marL="0" rtl="0" algn="l">
              <a:lnSpc>
                <a:spcPct val="100000"/>
              </a:lnSpc>
              <a:spcBef>
                <a:spcPts val="0"/>
              </a:spcBef>
              <a:spcAft>
                <a:spcPts val="0"/>
              </a:spcAft>
              <a:buClr>
                <a:schemeClr val="dk1"/>
              </a:buClr>
              <a:buSzPts val="1400"/>
              <a:buFont typeface="Arial"/>
              <a:buNone/>
            </a:pPr>
            <a:r>
              <a:rPr lang="en-US" u="sng"/>
              <a:t>During workshop</a:t>
            </a:r>
            <a:endParaRPr/>
          </a:p>
          <a:p>
            <a:pPr indent="-298450" lvl="0" marL="457200" rtl="0" algn="l">
              <a:lnSpc>
                <a:spcPct val="100000"/>
              </a:lnSpc>
              <a:spcBef>
                <a:spcPts val="0"/>
              </a:spcBef>
              <a:spcAft>
                <a:spcPts val="0"/>
              </a:spcAft>
              <a:buClr>
                <a:schemeClr val="dk1"/>
              </a:buClr>
              <a:buSzPts val="1100"/>
              <a:buFont typeface="Calibri"/>
              <a:buChar char="•"/>
            </a:pPr>
            <a:r>
              <a:rPr lang="en-US"/>
              <a:t>Take time to build rapport as a group and individually with families. Little things like learning family members’ names and greeting them at the door go a long way.</a:t>
            </a:r>
            <a:endParaRPr/>
          </a:p>
          <a:p>
            <a:pPr indent="-298450" lvl="0" marL="457200" rtl="0" algn="l">
              <a:lnSpc>
                <a:spcPct val="100000"/>
              </a:lnSpc>
              <a:spcBef>
                <a:spcPts val="0"/>
              </a:spcBef>
              <a:spcAft>
                <a:spcPts val="0"/>
              </a:spcAft>
              <a:buClr>
                <a:schemeClr val="dk1"/>
              </a:buClr>
              <a:buSzPts val="1100"/>
              <a:buFont typeface="Calibri"/>
              <a:buChar char="•"/>
            </a:pPr>
            <a:r>
              <a:rPr lang="en-US"/>
              <a:t>Keep pace so that families have time to practice the tip and also reflect. Being able to practice and reflect helps families internalize the strategy.</a:t>
            </a:r>
            <a:endParaRPr/>
          </a:p>
          <a:p>
            <a:pPr indent="-298450" lvl="0" marL="457200" rtl="0" algn="l">
              <a:lnSpc>
                <a:spcPct val="100000"/>
              </a:lnSpc>
              <a:spcBef>
                <a:spcPts val="0"/>
              </a:spcBef>
              <a:spcAft>
                <a:spcPts val="0"/>
              </a:spcAft>
              <a:buClr>
                <a:schemeClr val="dk1"/>
              </a:buClr>
              <a:buSzPts val="1100"/>
              <a:buFont typeface="Calibri"/>
              <a:buChar char="•"/>
            </a:pPr>
            <a:r>
              <a:rPr lang="en-US"/>
              <a:t>Circulate and check-in with families individually during practice time. See “Practice time” slide for more specific suggestions.</a:t>
            </a:r>
            <a:endParaRPr/>
          </a:p>
          <a:p>
            <a:pPr indent="0" lvl="1"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Ideas to differentiate</a:t>
            </a:r>
            <a:endParaRPr/>
          </a:p>
          <a:p>
            <a:pPr indent="-279400" lvl="0" marL="457200" rtl="0" algn="l">
              <a:lnSpc>
                <a:spcPct val="100000"/>
              </a:lnSpc>
              <a:spcBef>
                <a:spcPts val="0"/>
              </a:spcBef>
              <a:spcAft>
                <a:spcPts val="0"/>
              </a:spcAft>
              <a:buClr>
                <a:schemeClr val="dk1"/>
              </a:buClr>
              <a:buSzPts val="800"/>
              <a:buFont typeface="Calibri"/>
              <a:buChar char="●"/>
            </a:pPr>
            <a:r>
              <a:rPr lang="en-US"/>
              <a:t>Be sure the books available for this workshop match the reading ability of the children in the workshop. </a:t>
            </a:r>
            <a:endParaRPr/>
          </a:p>
          <a:p>
            <a:pPr indent="-279400" lvl="1" marL="914400" rtl="0" algn="l">
              <a:lnSpc>
                <a:spcPct val="100000"/>
              </a:lnSpc>
              <a:spcBef>
                <a:spcPts val="0"/>
              </a:spcBef>
              <a:spcAft>
                <a:spcPts val="0"/>
              </a:spcAft>
              <a:buClr>
                <a:schemeClr val="dk1"/>
              </a:buClr>
              <a:buSzPts val="800"/>
              <a:buFont typeface="Calibri"/>
              <a:buChar char="●"/>
            </a:pPr>
            <a:r>
              <a:rPr lang="en-US"/>
              <a:t>If you have different reading abilities in your classroom, make sure you have different texts available for parents to practice with. </a:t>
            </a:r>
            <a:endParaRPr/>
          </a:p>
          <a:p>
            <a:pPr indent="-279400" lvl="1" marL="914400" rtl="0" algn="l">
              <a:lnSpc>
                <a:spcPct val="100000"/>
              </a:lnSpc>
              <a:spcBef>
                <a:spcPts val="0"/>
              </a:spcBef>
              <a:spcAft>
                <a:spcPts val="0"/>
              </a:spcAft>
              <a:buClr>
                <a:schemeClr val="dk1"/>
              </a:buClr>
              <a:buSzPts val="800"/>
              <a:buFont typeface="Calibri"/>
              <a:buChar char="●"/>
            </a:pPr>
            <a:r>
              <a:rPr lang="en-US"/>
              <a:t>Shorter texts work best for this strategy.</a:t>
            </a:r>
            <a:endParaRPr/>
          </a:p>
          <a:p>
            <a:pPr indent="-279400" lvl="0" marL="457200" rtl="0" algn="l">
              <a:lnSpc>
                <a:spcPct val="100000"/>
              </a:lnSpc>
              <a:spcBef>
                <a:spcPts val="0"/>
              </a:spcBef>
              <a:spcAft>
                <a:spcPts val="0"/>
              </a:spcAft>
              <a:buClr>
                <a:schemeClr val="dk1"/>
              </a:buClr>
              <a:buSzPts val="800"/>
              <a:buChar char="●"/>
            </a:pPr>
            <a:r>
              <a:rPr lang="en-US"/>
              <a:t>Consider changing the passages on the slides to be more appropriately matched to the level of your students.</a:t>
            </a:r>
            <a:endParaRPr/>
          </a:p>
          <a:p>
            <a:pPr indent="-279400" lvl="0" marL="457200" rtl="0" algn="l">
              <a:lnSpc>
                <a:spcPct val="100000"/>
              </a:lnSpc>
              <a:spcBef>
                <a:spcPts val="0"/>
              </a:spcBef>
              <a:spcAft>
                <a:spcPts val="0"/>
              </a:spcAft>
              <a:buClr>
                <a:schemeClr val="dk1"/>
              </a:buClr>
              <a:buSzPts val="800"/>
              <a:buChar char="●"/>
            </a:pPr>
            <a:r>
              <a:rPr lang="en-US"/>
              <a:t>If teaching this workshop to families with </a:t>
            </a:r>
            <a:r>
              <a:rPr b="1" lang="en-US"/>
              <a:t>younger readers</a:t>
            </a:r>
            <a:r>
              <a:rPr lang="en-US"/>
              <a:t>:</a:t>
            </a:r>
            <a:endParaRPr/>
          </a:p>
          <a:p>
            <a:pPr indent="-279400" lvl="1" marL="914400" rtl="0" algn="l">
              <a:lnSpc>
                <a:spcPct val="100000"/>
              </a:lnSpc>
              <a:spcBef>
                <a:spcPts val="0"/>
              </a:spcBef>
              <a:spcAft>
                <a:spcPts val="0"/>
              </a:spcAft>
              <a:buClr>
                <a:schemeClr val="dk1"/>
              </a:buClr>
              <a:buSzPts val="800"/>
              <a:buChar char="●"/>
            </a:pPr>
            <a:r>
              <a:rPr lang="en-US"/>
              <a:t>Choose the appropriate “Reading = conversation” slide. </a:t>
            </a:r>
            <a:endParaRPr/>
          </a:p>
          <a:p>
            <a:pPr indent="-279400" lvl="1" marL="914400" rtl="0" algn="l">
              <a:lnSpc>
                <a:spcPct val="100000"/>
              </a:lnSpc>
              <a:spcBef>
                <a:spcPts val="0"/>
              </a:spcBef>
              <a:spcAft>
                <a:spcPts val="0"/>
              </a:spcAft>
              <a:buClr>
                <a:schemeClr val="dk1"/>
              </a:buClr>
              <a:buSzPts val="800"/>
              <a:buFont typeface="Calibri"/>
              <a:buChar char="●"/>
            </a:pPr>
            <a:r>
              <a:rPr lang="en-US"/>
              <a:t>Remind families that students can point to specific parts of pictures as evidence instead of giving words or phrases.</a:t>
            </a:r>
            <a:endParaRPr/>
          </a:p>
          <a:p>
            <a:pPr indent="-279400" lvl="0" marL="457200" rtl="0" algn="l">
              <a:lnSpc>
                <a:spcPct val="100000"/>
              </a:lnSpc>
              <a:spcBef>
                <a:spcPts val="0"/>
              </a:spcBef>
              <a:spcAft>
                <a:spcPts val="0"/>
              </a:spcAft>
              <a:buClr>
                <a:schemeClr val="dk1"/>
              </a:buClr>
              <a:buSzPts val="800"/>
              <a:buChar char="●"/>
            </a:pPr>
            <a:r>
              <a:rPr lang="en-US"/>
              <a:t>If teaching this workshop to families with </a:t>
            </a:r>
            <a:r>
              <a:rPr b="1" lang="en-US"/>
              <a:t>older readers</a:t>
            </a:r>
            <a:r>
              <a:rPr lang="en-US"/>
              <a:t>:</a:t>
            </a:r>
            <a:endParaRPr/>
          </a:p>
          <a:p>
            <a:pPr indent="-279400" lvl="1" marL="914400" rtl="0" algn="l">
              <a:lnSpc>
                <a:spcPct val="100000"/>
              </a:lnSpc>
              <a:spcBef>
                <a:spcPts val="0"/>
              </a:spcBef>
              <a:spcAft>
                <a:spcPts val="0"/>
              </a:spcAft>
              <a:buClr>
                <a:schemeClr val="dk1"/>
              </a:buClr>
              <a:buSzPts val="800"/>
              <a:buChar char="●"/>
            </a:pPr>
            <a:r>
              <a:rPr lang="en-US"/>
              <a:t>Choose the appropriate “Reading = conversation” slide. </a:t>
            </a:r>
            <a:endParaRPr/>
          </a:p>
          <a:p>
            <a:pPr indent="-279400" lvl="1" marL="914400" rtl="0" algn="l">
              <a:lnSpc>
                <a:spcPct val="100000"/>
              </a:lnSpc>
              <a:spcBef>
                <a:spcPts val="0"/>
              </a:spcBef>
              <a:spcAft>
                <a:spcPts val="0"/>
              </a:spcAft>
              <a:buClr>
                <a:schemeClr val="dk1"/>
              </a:buClr>
              <a:buSzPts val="800"/>
              <a:buFont typeface="Calibri"/>
              <a:buChar char="●"/>
            </a:pPr>
            <a:r>
              <a:rPr lang="en-US"/>
              <a:t>“Tell your idea” slide, you might give families more specific, higher-level thinking prompts such as:</a:t>
            </a:r>
            <a:endParaRPr/>
          </a:p>
          <a:p>
            <a:pPr indent="-279400" lvl="2" marL="1371600" rtl="0" algn="l">
              <a:lnSpc>
                <a:spcPct val="100000"/>
              </a:lnSpc>
              <a:spcBef>
                <a:spcPts val="0"/>
              </a:spcBef>
              <a:spcAft>
                <a:spcPts val="0"/>
              </a:spcAft>
              <a:buClr>
                <a:schemeClr val="dk1"/>
              </a:buClr>
              <a:buSzPts val="800"/>
              <a:buFont typeface="Calibri"/>
              <a:buChar char="●"/>
            </a:pPr>
            <a:r>
              <a:rPr i="1" lang="en-US"/>
              <a:t>What are your ideas about what the problem or the conflict of this story is? </a:t>
            </a:r>
            <a:endParaRPr/>
          </a:p>
          <a:p>
            <a:pPr indent="-279400" lvl="2" marL="1371600" rtl="0" algn="l">
              <a:lnSpc>
                <a:spcPct val="100000"/>
              </a:lnSpc>
              <a:spcBef>
                <a:spcPts val="0"/>
              </a:spcBef>
              <a:spcAft>
                <a:spcPts val="0"/>
              </a:spcAft>
              <a:buClr>
                <a:schemeClr val="dk1"/>
              </a:buClr>
              <a:buSzPts val="800"/>
              <a:buFont typeface="Calibri"/>
              <a:buChar char="●"/>
            </a:pPr>
            <a:r>
              <a:rPr i="1" lang="en-US"/>
              <a:t>What is your idea about how the character is reacting? </a:t>
            </a:r>
            <a:endParaRPr/>
          </a:p>
          <a:p>
            <a:pPr indent="-279400" lvl="2" marL="1371600" rtl="0" algn="l">
              <a:lnSpc>
                <a:spcPct val="100000"/>
              </a:lnSpc>
              <a:spcBef>
                <a:spcPts val="0"/>
              </a:spcBef>
              <a:spcAft>
                <a:spcPts val="0"/>
              </a:spcAft>
              <a:buClr>
                <a:schemeClr val="dk1"/>
              </a:buClr>
              <a:buSzPts val="800"/>
              <a:buFont typeface="Calibri"/>
              <a:buChar char="●"/>
            </a:pPr>
            <a:r>
              <a:rPr i="1" lang="en-US"/>
              <a:t>What are your ideas about how the characters are reacting to each other?</a:t>
            </a:r>
            <a:endParaRPr i="1"/>
          </a:p>
          <a:p>
            <a:pPr indent="-279400" lvl="0" marL="457200" rtl="0" algn="l">
              <a:lnSpc>
                <a:spcPct val="100000"/>
              </a:lnSpc>
              <a:spcBef>
                <a:spcPts val="0"/>
              </a:spcBef>
              <a:spcAft>
                <a:spcPts val="0"/>
              </a:spcAft>
              <a:buClr>
                <a:schemeClr val="dk1"/>
              </a:buClr>
              <a:buSzPts val="800"/>
              <a:buChar char="●"/>
            </a:pPr>
            <a:r>
              <a:rPr lang="en-US"/>
              <a:t>If teaching this workshop to</a:t>
            </a:r>
            <a:r>
              <a:rPr b="1" lang="en-US"/>
              <a:t> Multilingual families</a:t>
            </a:r>
            <a:r>
              <a:rPr lang="en-US"/>
              <a:t>:</a:t>
            </a:r>
            <a:endParaRPr/>
          </a:p>
          <a:p>
            <a:pPr indent="-279400" lvl="1" marL="914400" rtl="0" algn="l">
              <a:lnSpc>
                <a:spcPct val="100000"/>
              </a:lnSpc>
              <a:spcBef>
                <a:spcPts val="0"/>
              </a:spcBef>
              <a:spcAft>
                <a:spcPts val="0"/>
              </a:spcAft>
              <a:buClr>
                <a:schemeClr val="dk1"/>
              </a:buClr>
              <a:buSzPts val="800"/>
              <a:buFont typeface="Calibri"/>
              <a:buChar char="●"/>
            </a:pPr>
            <a:r>
              <a:rPr lang="en-US"/>
              <a:t>Remind families that this strategy can be practiced with books in any language. </a:t>
            </a:r>
            <a:endParaRPr/>
          </a:p>
          <a:p>
            <a:pPr indent="-279400" lvl="1" marL="914400" rtl="0" algn="l">
              <a:lnSpc>
                <a:spcPct val="100000"/>
              </a:lnSpc>
              <a:spcBef>
                <a:spcPts val="0"/>
              </a:spcBef>
              <a:spcAft>
                <a:spcPts val="0"/>
              </a:spcAft>
              <a:buClr>
                <a:schemeClr val="dk1"/>
              </a:buClr>
              <a:buSzPts val="800"/>
              <a:buFont typeface="Calibri"/>
              <a:buChar char="●"/>
            </a:pPr>
            <a:r>
              <a:rPr lang="en-US"/>
              <a:t>When explaining the 3 steps be explicit about why this strategy is important. </a:t>
            </a:r>
            <a:endParaRPr/>
          </a:p>
          <a:p>
            <a:pPr indent="-279400" lvl="2" marL="1371600" rtl="0" algn="l">
              <a:lnSpc>
                <a:spcPct val="100000"/>
              </a:lnSpc>
              <a:spcBef>
                <a:spcPts val="0"/>
              </a:spcBef>
              <a:spcAft>
                <a:spcPts val="0"/>
              </a:spcAft>
              <a:buClr>
                <a:schemeClr val="dk1"/>
              </a:buClr>
              <a:buSzPts val="800"/>
              <a:buFont typeface="Calibri"/>
              <a:buChar char="●"/>
            </a:pPr>
            <a:r>
              <a:rPr lang="en-US"/>
              <a:t>In the schooling system in the United States and on many standardized tests, student are asked to not just have an opinion about a text but also to provide text-based evidence for their opinion.</a:t>
            </a:r>
            <a:endParaRPr/>
          </a:p>
          <a:p>
            <a:pPr indent="-279400" lvl="1" marL="914400" rtl="0" algn="l">
              <a:lnSpc>
                <a:spcPct val="100000"/>
              </a:lnSpc>
              <a:spcBef>
                <a:spcPts val="0"/>
              </a:spcBef>
              <a:spcAft>
                <a:spcPts val="0"/>
              </a:spcAft>
              <a:buClr>
                <a:schemeClr val="dk1"/>
              </a:buClr>
              <a:buSzPts val="800"/>
              <a:buFont typeface="Calibri"/>
              <a:buChar char="●"/>
            </a:pPr>
            <a:r>
              <a:rPr lang="en-US"/>
              <a:t>Even if the parent or family member does not fully understand the text, they can ask their student to provide evidence for their opinion and explain their thinking thoroughly. </a:t>
            </a:r>
            <a:endParaRPr/>
          </a:p>
          <a:p>
            <a:pPr indent="-279400" lvl="1" marL="914400" rtl="0" algn="l">
              <a:lnSpc>
                <a:spcPct val="100000"/>
              </a:lnSpc>
              <a:spcBef>
                <a:spcPts val="0"/>
              </a:spcBef>
              <a:spcAft>
                <a:spcPts val="0"/>
              </a:spcAft>
              <a:buClr>
                <a:schemeClr val="dk1"/>
              </a:buClr>
              <a:buSzPts val="800"/>
              <a:buFont typeface="Calibri"/>
              <a:buChar char="●"/>
            </a:pPr>
            <a:r>
              <a:rPr lang="en-US"/>
              <a:t>Remind families to keep asking “Why?” and “Can you show me more in the book?” until the explanation makes sense.</a:t>
            </a:r>
            <a:endParaRPr/>
          </a:p>
          <a:p>
            <a:pPr indent="-279400" lvl="0" marL="457200" rtl="0" algn="l">
              <a:lnSpc>
                <a:spcPct val="100000"/>
              </a:lnSpc>
              <a:spcBef>
                <a:spcPts val="0"/>
              </a:spcBef>
              <a:spcAft>
                <a:spcPts val="0"/>
              </a:spcAft>
              <a:buClr>
                <a:schemeClr val="dk1"/>
              </a:buClr>
              <a:buSzPts val="800"/>
              <a:buFont typeface="Calibri"/>
              <a:buChar char="●"/>
            </a:pPr>
            <a:r>
              <a:rPr lang="en-US"/>
              <a:t>If families are </a:t>
            </a:r>
            <a:r>
              <a:rPr b="1" lang="en-US"/>
              <a:t>familiar with this workshop</a:t>
            </a:r>
            <a:r>
              <a:rPr lang="en-US"/>
              <a:t>, consider how you might leverage their experience. Ask families to share how they helped their child internalize the steps. Invite them (ahead of time) to model one or more steps, if appropriate.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Timing considerations for a 60 min workshop</a:t>
            </a:r>
            <a:endParaRPr u="sng"/>
          </a:p>
          <a:p>
            <a:pPr indent="0" lvl="0" marL="0" rtl="0" algn="l">
              <a:lnSpc>
                <a:spcPct val="100000"/>
              </a:lnSpc>
              <a:spcBef>
                <a:spcPts val="0"/>
              </a:spcBef>
              <a:spcAft>
                <a:spcPts val="0"/>
              </a:spcAft>
              <a:buClr>
                <a:schemeClr val="dk1"/>
              </a:buClr>
              <a:buSzPts val="1400"/>
              <a:buFont typeface="Arial"/>
              <a:buNone/>
            </a:pPr>
            <a:r>
              <a:rPr lang="en-US"/>
              <a:t>Welcome: 10 mins</a:t>
            </a:r>
            <a:endParaRPr/>
          </a:p>
          <a:p>
            <a:pPr indent="0" lvl="0" marL="0" rtl="0" algn="l">
              <a:lnSpc>
                <a:spcPct val="100000"/>
              </a:lnSpc>
              <a:spcBef>
                <a:spcPts val="0"/>
              </a:spcBef>
              <a:spcAft>
                <a:spcPts val="0"/>
              </a:spcAft>
              <a:buClr>
                <a:schemeClr val="dk1"/>
              </a:buClr>
              <a:buSzPts val="1400"/>
              <a:buFont typeface="Arial"/>
              <a:buNone/>
            </a:pPr>
            <a:r>
              <a:rPr lang="en-US"/>
              <a:t>Reading tip: 15-20 mins</a:t>
            </a:r>
            <a:endParaRPr/>
          </a:p>
          <a:p>
            <a:pPr indent="0" lvl="0" marL="0" rtl="0" algn="l">
              <a:lnSpc>
                <a:spcPct val="100000"/>
              </a:lnSpc>
              <a:spcBef>
                <a:spcPts val="0"/>
              </a:spcBef>
              <a:spcAft>
                <a:spcPts val="0"/>
              </a:spcAft>
              <a:buClr>
                <a:schemeClr val="dk1"/>
              </a:buClr>
              <a:buSzPts val="1400"/>
              <a:buFont typeface="Arial"/>
              <a:buNone/>
            </a:pPr>
            <a:r>
              <a:rPr lang="en-US"/>
              <a:t>Practice: 15-20 mins</a:t>
            </a:r>
            <a:endParaRPr/>
          </a:p>
          <a:p>
            <a:pPr indent="0" lvl="0" marL="0" rtl="0" algn="l">
              <a:lnSpc>
                <a:spcPct val="100000"/>
              </a:lnSpc>
              <a:spcBef>
                <a:spcPts val="0"/>
              </a:spcBef>
              <a:spcAft>
                <a:spcPts val="0"/>
              </a:spcAft>
              <a:buClr>
                <a:schemeClr val="dk1"/>
              </a:buClr>
              <a:buSzPts val="1400"/>
              <a:buFont typeface="Arial"/>
              <a:buNone/>
            </a:pPr>
            <a:r>
              <a:rPr lang="en-US"/>
              <a:t>Reflection and updates: 10 mins</a:t>
            </a:r>
            <a:endParaRPr/>
          </a:p>
          <a:p>
            <a:pPr indent="-228600" lvl="0" marL="45720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rPr lang="en-US"/>
              <a:t>After you use these materials, we want to hear your feedback! Fill out the Family Workshop Facilitator Feedback Form at </a:t>
            </a:r>
            <a:r>
              <a:rPr lang="en-US" u="sng">
                <a:solidFill>
                  <a:schemeClr val="hlink"/>
                </a:solidFill>
                <a:hlinkClick r:id="rId2"/>
              </a:rPr>
              <a:t>https://bit.ly/SBCfeedbackform</a:t>
            </a:r>
            <a:r>
              <a:rPr lang="en-US"/>
              <a:t>. </a:t>
            </a:r>
            <a:endParaRPr/>
          </a:p>
        </p:txBody>
      </p:sp>
      <p:sp>
        <p:nvSpPr>
          <p:cNvPr id="1356" name="Google Shape;1356;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2" name="Shape 1452"/>
        <p:cNvGrpSpPr/>
        <p:nvPr/>
      </p:nvGrpSpPr>
      <p:grpSpPr>
        <a:xfrm>
          <a:off x="0" y="0"/>
          <a:ext cx="0" cy="0"/>
          <a:chOff x="0" y="0"/>
          <a:chExt cx="0" cy="0"/>
        </a:xfrm>
      </p:grpSpPr>
      <p:sp>
        <p:nvSpPr>
          <p:cNvPr id="1453" name="Google Shape;1453;p11:notes"/>
          <p:cNvSpPr/>
          <p:nvPr>
            <p:ph idx="2" type="sldImg"/>
          </p:nvPr>
        </p:nvSpPr>
        <p:spPr>
          <a:xfrm>
            <a:off x="3533775" y="115888"/>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4" name="Google Shape;1454;p11: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82550" lvl="0" marL="171450" rtl="0" algn="l">
              <a:lnSpc>
                <a:spcPct val="100000"/>
              </a:lnSpc>
              <a:spcBef>
                <a:spcPts val="0"/>
              </a:spcBef>
              <a:spcAft>
                <a:spcPts val="0"/>
              </a:spcAft>
              <a:buSzPts val="1400"/>
              <a:buFont typeface="Arial"/>
              <a:buNone/>
            </a:pPr>
            <a:r>
              <a:t/>
            </a:r>
            <a:endParaRPr b="1" i="0" sz="1200" u="none" cap="none" strike="noStrike">
              <a:solidFill>
                <a:schemeClr val="dk1"/>
              </a:solidFill>
            </a:endParaRPr>
          </a:p>
          <a:p>
            <a:pPr indent="-279400" lvl="0" marL="457200" rtl="0" algn="l">
              <a:lnSpc>
                <a:spcPct val="100000"/>
              </a:lnSpc>
              <a:spcBef>
                <a:spcPts val="0"/>
              </a:spcBef>
              <a:spcAft>
                <a:spcPts val="0"/>
              </a:spcAft>
              <a:buClr>
                <a:schemeClr val="dk1"/>
              </a:buClr>
              <a:buSzPts val="800"/>
              <a:buFont typeface="Arial"/>
              <a:buChar char="●"/>
            </a:pPr>
            <a:r>
              <a:rPr b="1" i="0" lang="en-US" sz="1200" u="none" cap="none" strike="noStrike">
                <a:solidFill>
                  <a:schemeClr val="dk1"/>
                </a:solidFill>
              </a:rPr>
              <a:t>Remind families the last step of the reading tip, finding evidence to prove their thinking, is really important. </a:t>
            </a:r>
            <a:r>
              <a:rPr i="0" lang="en-US" sz="1200" u="none" cap="none" strike="noStrike">
                <a:solidFill>
                  <a:schemeClr val="dk1"/>
                </a:solidFill>
              </a:rPr>
              <a:t>​</a:t>
            </a:r>
            <a:endParaRPr/>
          </a:p>
          <a:p>
            <a:pPr indent="-279400" lvl="1" marL="914400" marR="0" rtl="0" algn="l">
              <a:lnSpc>
                <a:spcPct val="100000"/>
              </a:lnSpc>
              <a:spcBef>
                <a:spcPts val="0"/>
              </a:spcBef>
              <a:spcAft>
                <a:spcPts val="0"/>
              </a:spcAft>
              <a:buSzPts val="800"/>
              <a:buFont typeface="Calibri"/>
              <a:buChar char="●"/>
            </a:pPr>
            <a:r>
              <a:rPr lang="en-US"/>
              <a:t>Encourage the child to point to parts of the picture or specific words.</a:t>
            </a:r>
            <a:endParaRPr/>
          </a:p>
          <a:p>
            <a:pPr indent="-279400" lvl="1" marL="914400" rtl="0" algn="l">
              <a:lnSpc>
                <a:spcPct val="100000"/>
              </a:lnSpc>
              <a:spcBef>
                <a:spcPts val="0"/>
              </a:spcBef>
              <a:spcAft>
                <a:spcPts val="0"/>
              </a:spcAft>
              <a:buClr>
                <a:schemeClr val="dk1"/>
              </a:buClr>
              <a:buSzPts val="800"/>
              <a:buFont typeface="Calibri"/>
              <a:buChar char="●"/>
            </a:pPr>
            <a:r>
              <a:rPr i="0" lang="en-US" sz="1200" u="none" cap="none" strike="noStrike">
                <a:solidFill>
                  <a:schemeClr val="dk1"/>
                </a:solidFill>
              </a:rPr>
              <a:t>If the child is understanding the story, their idea will be easy to prove. ​</a:t>
            </a:r>
            <a:endParaRPr/>
          </a:p>
          <a:p>
            <a:pPr indent="-279400" lvl="1" marL="914400" rtl="0" algn="l">
              <a:lnSpc>
                <a:spcPct val="100000"/>
              </a:lnSpc>
              <a:spcBef>
                <a:spcPts val="0"/>
              </a:spcBef>
              <a:spcAft>
                <a:spcPts val="0"/>
              </a:spcAft>
              <a:buClr>
                <a:schemeClr val="dk1"/>
              </a:buClr>
              <a:buSzPts val="800"/>
              <a:buFont typeface="Calibri"/>
              <a:buChar char="●"/>
            </a:pPr>
            <a:r>
              <a:rPr i="0" lang="en-US" sz="1200" u="none" cap="none" strike="noStrike">
                <a:solidFill>
                  <a:schemeClr val="dk1"/>
                </a:solidFill>
              </a:rPr>
              <a:t>If they’re slightly off track, finding evidence may help them correct their idea. ​</a:t>
            </a:r>
            <a:endParaRPr/>
          </a:p>
          <a:p>
            <a:pPr indent="-279400" lvl="1" marL="914400" rtl="0" algn="l">
              <a:lnSpc>
                <a:spcPct val="100000"/>
              </a:lnSpc>
              <a:spcBef>
                <a:spcPts val="0"/>
              </a:spcBef>
              <a:spcAft>
                <a:spcPts val="0"/>
              </a:spcAft>
              <a:buClr>
                <a:schemeClr val="dk1"/>
              </a:buClr>
              <a:buSzPts val="800"/>
              <a:buFont typeface="Calibri"/>
              <a:buChar char="●"/>
            </a:pPr>
            <a:r>
              <a:rPr i="0" lang="en-US" sz="1200" u="none" cap="none" strike="noStrike">
                <a:solidFill>
                  <a:schemeClr val="dk1"/>
                </a:solidFill>
              </a:rPr>
              <a:t>If it doesn’t help, then you can jump in and help them reread a part of the text that will help them understand the story.​</a:t>
            </a:r>
            <a:endParaRPr/>
          </a:p>
          <a:p>
            <a:pPr indent="-279400" lvl="1" marL="914400" rtl="0" algn="l">
              <a:lnSpc>
                <a:spcPct val="100000"/>
              </a:lnSpc>
              <a:spcBef>
                <a:spcPts val="0"/>
              </a:spcBef>
              <a:spcAft>
                <a:spcPts val="0"/>
              </a:spcAft>
              <a:buClr>
                <a:schemeClr val="dk1"/>
              </a:buClr>
              <a:buSzPts val="800"/>
              <a:buFont typeface="Calibri"/>
              <a:buChar char="●"/>
            </a:pPr>
            <a:r>
              <a:rPr i="0" lang="en-US" sz="1200" u="none" cap="none" strike="noStrike">
                <a:solidFill>
                  <a:schemeClr val="dk1"/>
                </a:solidFill>
              </a:rPr>
              <a:t>If you use this “during reading” instead of “after reading” helping them get back on track mid-story will help them understand the whole story in the end. ​</a:t>
            </a:r>
            <a:endParaRPr/>
          </a:p>
          <a:p>
            <a:pPr indent="-279400" lvl="1" marL="914400" rtl="0" algn="l">
              <a:lnSpc>
                <a:spcPct val="100000"/>
              </a:lnSpc>
              <a:spcBef>
                <a:spcPts val="0"/>
              </a:spcBef>
              <a:spcAft>
                <a:spcPts val="0"/>
              </a:spcAft>
              <a:buClr>
                <a:schemeClr val="dk1"/>
              </a:buClr>
              <a:buSzPts val="800"/>
              <a:buFont typeface="Calibri"/>
              <a:buChar char="●"/>
            </a:pPr>
            <a:r>
              <a:rPr i="0" lang="en-US" sz="1200" u="none" cap="none" strike="noStrike">
                <a:solidFill>
                  <a:schemeClr val="dk1"/>
                </a:solidFill>
              </a:rPr>
              <a:t>Remind families that the evidence they find will depend on their age. ​</a:t>
            </a:r>
            <a:endParaRPr/>
          </a:p>
          <a:p>
            <a:pPr indent="-279400" lvl="1" marL="914400" rtl="0" algn="l">
              <a:lnSpc>
                <a:spcPct val="100000"/>
              </a:lnSpc>
              <a:spcBef>
                <a:spcPts val="0"/>
              </a:spcBef>
              <a:spcAft>
                <a:spcPts val="0"/>
              </a:spcAft>
              <a:buClr>
                <a:schemeClr val="dk1"/>
              </a:buClr>
              <a:buSzPts val="800"/>
              <a:buFont typeface="Calibri"/>
              <a:buChar char="●"/>
            </a:pPr>
            <a:r>
              <a:rPr i="0" lang="en-US" sz="1200" u="none" cap="none" strike="noStrike">
                <a:solidFill>
                  <a:schemeClr val="dk1"/>
                </a:solidFill>
              </a:rPr>
              <a:t>Younger kids can use pictures as evidence while older kids should find words or phrases. ​</a:t>
            </a:r>
            <a:endParaRPr/>
          </a:p>
          <a:p>
            <a:pPr indent="-82550" lvl="0" marL="171450" rtl="0" algn="l">
              <a:lnSpc>
                <a:spcPct val="100000"/>
              </a:lnSpc>
              <a:spcBef>
                <a:spcPts val="0"/>
              </a:spcBef>
              <a:spcAft>
                <a:spcPts val="0"/>
              </a:spcAft>
              <a:buSzPts val="1400"/>
              <a:buFont typeface="Arial"/>
              <a:buNone/>
            </a:pPr>
            <a:r>
              <a:t/>
            </a:r>
            <a:endParaRPr i="0" sz="1200" u="none" cap="none" strike="noStrike">
              <a:solidFill>
                <a:schemeClr val="dk1"/>
              </a:solidFill>
            </a:endParaRPr>
          </a:p>
          <a:p>
            <a:pPr indent="-279400" lvl="0" marL="457200" rtl="0" algn="l">
              <a:lnSpc>
                <a:spcPct val="100000"/>
              </a:lnSpc>
              <a:spcBef>
                <a:spcPts val="0"/>
              </a:spcBef>
              <a:spcAft>
                <a:spcPts val="0"/>
              </a:spcAft>
              <a:buClr>
                <a:schemeClr val="dk1"/>
              </a:buClr>
              <a:buSzPts val="800"/>
              <a:buFont typeface="Calibri"/>
              <a:buChar char="●"/>
            </a:pPr>
            <a:r>
              <a:rPr i="1" lang="en-US" sz="1200" u="none" cap="none" strike="noStrike">
                <a:solidFill>
                  <a:schemeClr val="dk1"/>
                </a:solidFill>
              </a:rPr>
              <a:t>► For</a:t>
            </a:r>
            <a:r>
              <a:rPr i="1" lang="en-US"/>
              <a:t> multilingual </a:t>
            </a:r>
            <a:r>
              <a:rPr i="1" lang="en-US" sz="1200" u="none" cap="none" strike="noStrike">
                <a:solidFill>
                  <a:schemeClr val="dk1"/>
                </a:solidFill>
              </a:rPr>
              <a:t>families specifically: </a:t>
            </a:r>
            <a:r>
              <a:rPr i="0" lang="en-US" sz="1200" u="none" cap="none" strike="noStrike">
                <a:solidFill>
                  <a:schemeClr val="dk1"/>
                </a:solidFill>
              </a:rPr>
              <a:t>Even if the parent or family member does not fully understand the text, they can ask their student to provide evidence for their opinion and explain their thinking thoroughly. ​</a:t>
            </a:r>
            <a:endParaRPr/>
          </a:p>
          <a:p>
            <a:pPr indent="-279400" lvl="1" marL="914400" rtl="0" algn="l">
              <a:lnSpc>
                <a:spcPct val="100000"/>
              </a:lnSpc>
              <a:spcBef>
                <a:spcPts val="0"/>
              </a:spcBef>
              <a:spcAft>
                <a:spcPts val="0"/>
              </a:spcAft>
              <a:buClr>
                <a:schemeClr val="dk1"/>
              </a:buClr>
              <a:buSzPts val="800"/>
              <a:buFont typeface="Calibri"/>
              <a:buChar char="●"/>
            </a:pPr>
            <a:r>
              <a:rPr i="0" lang="en-US" sz="1200" u="none" cap="none" strike="noStrike">
                <a:solidFill>
                  <a:schemeClr val="dk1"/>
                </a:solidFill>
              </a:rPr>
              <a:t>Remind families to keep asking “why” and “Show me where in the book” until the explanation makes sense.</a:t>
            </a:r>
            <a:endParaRPr/>
          </a:p>
          <a:p>
            <a:pPr indent="-228600" lvl="0" marL="45720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200"/>
              <a:buFont typeface="Arial"/>
              <a:buNone/>
            </a:pPr>
            <a:r>
              <a:rPr i="0" lang="en-US" sz="1200" u="sng" cap="none" strike="noStrike">
                <a:solidFill>
                  <a:schemeClr val="dk1"/>
                </a:solidFill>
              </a:rPr>
              <a:t>Sample script:</a:t>
            </a:r>
            <a:endParaRPr/>
          </a:p>
          <a:p>
            <a:pPr indent="0" lvl="0" marL="0" marR="0" rtl="0" algn="l">
              <a:lnSpc>
                <a:spcPct val="100000"/>
              </a:lnSpc>
              <a:spcBef>
                <a:spcPts val="0"/>
              </a:spcBef>
              <a:spcAft>
                <a:spcPts val="0"/>
              </a:spcAft>
              <a:buClr>
                <a:schemeClr val="dk1"/>
              </a:buClr>
              <a:buSzPts val="1200"/>
              <a:buFont typeface="Arial"/>
              <a:buNone/>
            </a:pPr>
            <a:r>
              <a:rPr i="1" lang="en-US" sz="1200"/>
              <a:t>We’re on the last step. Let’s look at the example on the slide.</a:t>
            </a:r>
            <a:endParaRPr/>
          </a:p>
          <a:p>
            <a:pPr indent="0" lvl="0" marL="0" marR="0" rtl="0" algn="l">
              <a:lnSpc>
                <a:spcPct val="100000"/>
              </a:lnSpc>
              <a:spcBef>
                <a:spcPts val="0"/>
              </a:spcBef>
              <a:spcAft>
                <a:spcPts val="0"/>
              </a:spcAft>
              <a:buClr>
                <a:schemeClr val="dk1"/>
              </a:buClr>
              <a:buSzPts val="1200"/>
              <a:buFont typeface="Arial"/>
              <a:buNone/>
            </a:pPr>
            <a:r>
              <a:t/>
            </a:r>
            <a:endParaRPr i="1" sz="1200"/>
          </a:p>
          <a:p>
            <a:pPr indent="0" lvl="0" marL="0" marR="0" rtl="0" algn="l">
              <a:lnSpc>
                <a:spcPct val="100000"/>
              </a:lnSpc>
              <a:spcBef>
                <a:spcPts val="0"/>
              </a:spcBef>
              <a:spcAft>
                <a:spcPts val="0"/>
              </a:spcAft>
              <a:buClr>
                <a:schemeClr val="dk1"/>
              </a:buClr>
              <a:buSzPts val="1200"/>
              <a:buFont typeface="Arial"/>
              <a:buNone/>
            </a:pPr>
            <a:r>
              <a:rPr i="1" lang="en-US" sz="1200"/>
              <a:t>So [insert] name said [insert]. I’d like to them to find some evidence, so we’ll go back to the book.</a:t>
            </a:r>
            <a:endParaRPr/>
          </a:p>
          <a:p>
            <a:pPr indent="0" lvl="0" marL="0" marR="0" rtl="0" algn="l">
              <a:lnSpc>
                <a:spcPct val="100000"/>
              </a:lnSpc>
              <a:spcBef>
                <a:spcPts val="0"/>
              </a:spcBef>
              <a:spcAft>
                <a:spcPts val="0"/>
              </a:spcAft>
              <a:buClr>
                <a:schemeClr val="dk1"/>
              </a:buClr>
              <a:buSzPts val="1200"/>
              <a:buFont typeface="Arial"/>
              <a:buNone/>
            </a:pPr>
            <a:r>
              <a:rPr i="0" lang="en-US" sz="1200"/>
              <a:t>[Model going back to the text and finding evidence. You may need to return to previous slides for the text]</a:t>
            </a:r>
            <a:endParaRPr/>
          </a:p>
          <a:p>
            <a:pPr indent="0" lvl="0" marL="0" marR="0" rtl="0" algn="l">
              <a:lnSpc>
                <a:spcPct val="100000"/>
              </a:lnSpc>
              <a:spcBef>
                <a:spcPts val="0"/>
              </a:spcBef>
              <a:spcAft>
                <a:spcPts val="0"/>
              </a:spcAft>
              <a:buClr>
                <a:schemeClr val="dk1"/>
              </a:buClr>
              <a:buSzPts val="1200"/>
              <a:buFont typeface="Arial"/>
              <a:buNone/>
            </a:pPr>
            <a:r>
              <a:t/>
            </a:r>
            <a:endParaRPr i="0" sz="1200"/>
          </a:p>
          <a:p>
            <a:pPr indent="0" lvl="0" marL="0" marR="0" rtl="0" algn="l">
              <a:lnSpc>
                <a:spcPct val="100000"/>
              </a:lnSpc>
              <a:spcBef>
                <a:spcPts val="0"/>
              </a:spcBef>
              <a:spcAft>
                <a:spcPts val="0"/>
              </a:spcAft>
              <a:buClr>
                <a:schemeClr val="dk1"/>
              </a:buClr>
              <a:buSzPts val="1200"/>
              <a:buFont typeface="Arial"/>
              <a:buNone/>
            </a:pPr>
            <a:r>
              <a:rPr i="1" lang="en-US" sz="1200"/>
              <a:t>Did you see how I asked the child to point to specific words and phrases? Then I asked [insert name] how it proved their thinking. That’s giving evidence! </a:t>
            </a:r>
            <a:endParaRPr i="1"/>
          </a:p>
          <a:p>
            <a:pPr indent="0" lvl="0" marL="0" rtl="0" algn="l">
              <a:lnSpc>
                <a:spcPct val="100000"/>
              </a:lnSpc>
              <a:spcBef>
                <a:spcPts val="0"/>
              </a:spcBef>
              <a:spcAft>
                <a:spcPts val="0"/>
              </a:spcAft>
              <a:buClr>
                <a:schemeClr val="dk1"/>
              </a:buClr>
              <a:buSzPts val="1200"/>
              <a:buFont typeface="Calibri"/>
              <a:buNone/>
            </a:pPr>
            <a:r>
              <a:t/>
            </a:r>
            <a:endParaRPr i="1"/>
          </a:p>
          <a:p>
            <a:pPr indent="0" lvl="0" marL="0" rtl="0" algn="l">
              <a:lnSpc>
                <a:spcPct val="100000"/>
              </a:lnSpc>
              <a:spcBef>
                <a:spcPts val="0"/>
              </a:spcBef>
              <a:spcAft>
                <a:spcPts val="0"/>
              </a:spcAft>
              <a:buClr>
                <a:schemeClr val="dk1"/>
              </a:buClr>
              <a:buSzPts val="1200"/>
              <a:buFont typeface="Calibri"/>
              <a:buNone/>
            </a:pPr>
            <a:r>
              <a:rPr lang="en-US" u="sng"/>
              <a:t>Sample script in Spanish:</a:t>
            </a:r>
            <a:endParaRPr/>
          </a:p>
          <a:p>
            <a:pPr indent="0" lvl="0" marL="0" rtl="0" algn="l">
              <a:lnSpc>
                <a:spcPct val="100000"/>
              </a:lnSpc>
              <a:spcBef>
                <a:spcPts val="0"/>
              </a:spcBef>
              <a:spcAft>
                <a:spcPts val="0"/>
              </a:spcAft>
              <a:buClr>
                <a:schemeClr val="dk1"/>
              </a:buClr>
              <a:buSzPts val="1200"/>
              <a:buFont typeface="Calibri"/>
              <a:buNone/>
            </a:pPr>
            <a:r>
              <a:rPr i="1" lang="en-US"/>
              <a:t>Este es el último paso. Vamos a ver el ejemplo en la diapositiva. </a:t>
            </a:r>
            <a:endParaRPr/>
          </a:p>
          <a:p>
            <a:pPr indent="0" lvl="0" marL="0" rtl="0" algn="l">
              <a:lnSpc>
                <a:spcPct val="100000"/>
              </a:lnSpc>
              <a:spcBef>
                <a:spcPts val="0"/>
              </a:spcBef>
              <a:spcAft>
                <a:spcPts val="0"/>
              </a:spcAft>
              <a:buClr>
                <a:schemeClr val="dk1"/>
              </a:buClr>
              <a:buSzPts val="1200"/>
              <a:buFont typeface="Calibri"/>
              <a:buNone/>
            </a:pPr>
            <a:r>
              <a:t/>
            </a:r>
            <a:endParaRPr i="1"/>
          </a:p>
          <a:p>
            <a:pPr indent="0" lvl="0" marL="0" rtl="0" algn="l">
              <a:lnSpc>
                <a:spcPct val="100000"/>
              </a:lnSpc>
              <a:spcBef>
                <a:spcPts val="0"/>
              </a:spcBef>
              <a:spcAft>
                <a:spcPts val="0"/>
              </a:spcAft>
              <a:buClr>
                <a:schemeClr val="dk1"/>
              </a:buClr>
              <a:buSzPts val="1200"/>
              <a:buFont typeface="Calibri"/>
              <a:buNone/>
            </a:pPr>
            <a:r>
              <a:rPr i="1" lang="en-US"/>
              <a:t>Entonces [inserte nombre] dijo [inserta]. Quisiera que encuentre evidencia, entonces vamos a regresar al libro. </a:t>
            </a:r>
            <a:endParaRPr/>
          </a:p>
          <a:p>
            <a:pPr indent="0" lvl="0" marL="0" rtl="0" algn="l">
              <a:lnSpc>
                <a:spcPct val="100000"/>
              </a:lnSpc>
              <a:spcBef>
                <a:spcPts val="0"/>
              </a:spcBef>
              <a:spcAft>
                <a:spcPts val="0"/>
              </a:spcAft>
              <a:buClr>
                <a:schemeClr val="dk1"/>
              </a:buClr>
              <a:buSzPts val="1200"/>
              <a:buFont typeface="Calibri"/>
              <a:buNone/>
            </a:pPr>
            <a:r>
              <a:rPr lang="en-US"/>
              <a:t>[Modele regresar al texto y encuentre evidencias. Tal vez necesitará regresar a las presentaciones anteriores para el texto]</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i="1" lang="en-US"/>
              <a:t>¿Notaron como pedí al niño que señale palabras y frases específicas? Luego le pregunté a [inserta el nombre] si podía comprobar sus pensamientos. ¡Eso es dar evidencia! </a:t>
            </a:r>
            <a:endParaRPr i="1"/>
          </a:p>
          <a:p>
            <a:pPr indent="0" lvl="1" marL="457200" marR="0" rtl="0" algn="l">
              <a:lnSpc>
                <a:spcPct val="100000"/>
              </a:lnSpc>
              <a:spcBef>
                <a:spcPts val="0"/>
              </a:spcBef>
              <a:spcAft>
                <a:spcPts val="0"/>
              </a:spcAft>
              <a:buClr>
                <a:schemeClr val="dk1"/>
              </a:buClr>
              <a:buSzPts val="1200"/>
              <a:buFont typeface="Arial"/>
              <a:buNone/>
            </a:pPr>
            <a:r>
              <a:t/>
            </a:r>
            <a:endParaRPr i="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9" name="Shape 1459"/>
        <p:cNvGrpSpPr/>
        <p:nvPr/>
      </p:nvGrpSpPr>
      <p:grpSpPr>
        <a:xfrm>
          <a:off x="0" y="0"/>
          <a:ext cx="0" cy="0"/>
          <a:chOff x="0" y="0"/>
          <a:chExt cx="0" cy="0"/>
        </a:xfrm>
      </p:grpSpPr>
      <p:sp>
        <p:nvSpPr>
          <p:cNvPr id="1460" name="Google Shape;1460;p1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a:t>
            </a:r>
            <a:endParaRPr/>
          </a:p>
          <a:p>
            <a:pPr indent="0" lvl="0" marL="0" rtl="0" algn="l">
              <a:lnSpc>
                <a:spcPct val="100000"/>
              </a:lnSpc>
              <a:spcBef>
                <a:spcPts val="0"/>
              </a:spcBef>
              <a:spcAft>
                <a:spcPts val="0"/>
              </a:spcAft>
              <a:buClr>
                <a:schemeClr val="dk1"/>
              </a:buClr>
              <a:buSzPts val="1400"/>
              <a:buFont typeface="Arial"/>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look back in the story for evidence or examples to prove their understanding of the text.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repasar la historia en busca de pruebas o ejemplos que demuestren su comprensión del texto.</a:t>
            </a:r>
            <a:endParaRPr u="sng"/>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p:txBody>
      </p:sp>
      <p:sp>
        <p:nvSpPr>
          <p:cNvPr id="1461" name="Google Shape;1461;p1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9" name="Shape 1469"/>
        <p:cNvGrpSpPr/>
        <p:nvPr/>
      </p:nvGrpSpPr>
      <p:grpSpPr>
        <a:xfrm>
          <a:off x="0" y="0"/>
          <a:ext cx="0" cy="0"/>
          <a:chOff x="0" y="0"/>
          <a:chExt cx="0" cy="0"/>
        </a:xfrm>
      </p:grpSpPr>
      <p:sp>
        <p:nvSpPr>
          <p:cNvPr id="1470" name="Google Shape;1470;p13: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Share with families that there are also sample questions on the Reading Tip Sheet.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a:t>
            </a:r>
            <a:endParaRPr/>
          </a:p>
          <a:p>
            <a:pPr indent="0" lvl="0" marL="0" rtl="0" algn="l">
              <a:lnSpc>
                <a:spcPct val="100000"/>
              </a:lnSpc>
              <a:spcBef>
                <a:spcPts val="0"/>
              </a:spcBef>
              <a:spcAft>
                <a:spcPts val="0"/>
              </a:spcAft>
              <a:buClr>
                <a:schemeClr val="dk1"/>
              </a:buClr>
              <a:buSzPts val="1400"/>
              <a:buFont typeface="Arial"/>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look back in the story for evidence or examples to prove their understanding of the text.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repasar la historia en busca de pruebas o ejemplos que demuestren su comprensión del texto.</a:t>
            </a:r>
            <a:endParaRPr u="sng"/>
          </a:p>
          <a:p>
            <a:pPr indent="0" lvl="0" marL="0" rtl="0" algn="l">
              <a:lnSpc>
                <a:spcPct val="100000"/>
              </a:lnSpc>
              <a:spcBef>
                <a:spcPts val="0"/>
              </a:spcBef>
              <a:spcAft>
                <a:spcPts val="0"/>
              </a:spcAft>
              <a:buClr>
                <a:schemeClr val="dk1"/>
              </a:buClr>
              <a:buSzPts val="1400"/>
              <a:buFont typeface="Arial"/>
              <a:buNone/>
            </a:pPr>
            <a:r>
              <a:t/>
            </a:r>
            <a:endParaRPr/>
          </a:p>
          <a:p>
            <a:pPr indent="-228600" lvl="0" marL="457200" rtl="0" algn="l">
              <a:lnSpc>
                <a:spcPct val="100000"/>
              </a:lnSpc>
              <a:spcBef>
                <a:spcPts val="0"/>
              </a:spcBef>
              <a:spcAft>
                <a:spcPts val="0"/>
              </a:spcAft>
              <a:buSzPts val="1400"/>
              <a:buNone/>
            </a:pPr>
            <a:r>
              <a:t/>
            </a:r>
            <a:endParaRPr/>
          </a:p>
        </p:txBody>
      </p:sp>
      <p:sp>
        <p:nvSpPr>
          <p:cNvPr id="1471" name="Google Shape;1471;p13: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8" name="Shape 1478"/>
        <p:cNvGrpSpPr/>
        <p:nvPr/>
      </p:nvGrpSpPr>
      <p:grpSpPr>
        <a:xfrm>
          <a:off x="0" y="0"/>
          <a:ext cx="0" cy="0"/>
          <a:chOff x="0" y="0"/>
          <a:chExt cx="0" cy="0"/>
        </a:xfrm>
      </p:grpSpPr>
      <p:sp>
        <p:nvSpPr>
          <p:cNvPr id="1479" name="Google Shape;1479;p14:notes"/>
          <p:cNvSpPr/>
          <p:nvPr>
            <p:ph idx="2" type="sldImg"/>
          </p:nvPr>
        </p:nvSpPr>
        <p:spPr>
          <a:xfrm>
            <a:off x="130629" y="10556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0" name="Google Shape;1480;p14: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171450" lvl="0" marL="171450" rtl="0" algn="l">
              <a:lnSpc>
                <a:spcPct val="100000"/>
              </a:lnSpc>
              <a:spcBef>
                <a:spcPts val="0"/>
              </a:spcBef>
              <a:spcAft>
                <a:spcPts val="0"/>
              </a:spcAft>
              <a:buClr>
                <a:schemeClr val="dk1"/>
              </a:buClr>
              <a:buSzPts val="1200"/>
              <a:buChar char="•"/>
            </a:pPr>
            <a:r>
              <a:rPr b="1" lang="en-US"/>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indent="-171450" lvl="0" marL="171450" rtl="0" algn="l">
              <a:lnSpc>
                <a:spcPct val="100000"/>
              </a:lnSpc>
              <a:spcBef>
                <a:spcPts val="0"/>
              </a:spcBef>
              <a:spcAft>
                <a:spcPts val="0"/>
              </a:spcAft>
              <a:buClr>
                <a:schemeClr val="dk1"/>
              </a:buClr>
              <a:buSzPts val="1200"/>
              <a:buChar char="•"/>
            </a:pPr>
            <a:r>
              <a:rPr b="1" lang="en-US"/>
              <a:t>Explain the tips on the slide</a:t>
            </a:r>
            <a:r>
              <a:rPr lang="en-US"/>
              <a:t>. If you need more detail, see “Ideas to differentiate” in the Workshop Guide.</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7" name="Shape 1487"/>
        <p:cNvGrpSpPr/>
        <p:nvPr/>
      </p:nvGrpSpPr>
      <p:grpSpPr>
        <a:xfrm>
          <a:off x="0" y="0"/>
          <a:ext cx="0" cy="0"/>
          <a:chOff x="0" y="0"/>
          <a:chExt cx="0" cy="0"/>
        </a:xfrm>
      </p:grpSpPr>
      <p:sp>
        <p:nvSpPr>
          <p:cNvPr id="1488" name="Google Shape;1488;p15: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9" name="Google Shape;1489;p15: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SzPts val="1400"/>
              <a:buChar char="•"/>
            </a:pPr>
            <a:r>
              <a:rPr lang="en-US"/>
              <a:t>Note: Practice time should be most of the remaining time. Leave 10 minutes or so at the end for reflection.</a:t>
            </a:r>
            <a:endParaRPr/>
          </a:p>
          <a:p>
            <a:pPr indent="-317500" lvl="0" marL="457200" rtl="0" algn="l">
              <a:lnSpc>
                <a:spcPct val="100000"/>
              </a:lnSpc>
              <a:spcBef>
                <a:spcPts val="0"/>
              </a:spcBef>
              <a:spcAft>
                <a:spcPts val="0"/>
              </a:spcAft>
              <a:buSzPts val="1400"/>
              <a:buChar char="•"/>
            </a:pPr>
            <a:r>
              <a:rPr b="1" i="0" lang="en-US" sz="1200" u="none" cap="none" strike="noStrike">
                <a:solidFill>
                  <a:schemeClr val="dk1"/>
                </a:solidFill>
                <a:latin typeface="Calibri"/>
                <a:ea typeface="Calibri"/>
                <a:cs typeface="Calibri"/>
                <a:sym typeface="Calibri"/>
              </a:rPr>
              <a:t>Summarize the tip, </a:t>
            </a:r>
            <a:r>
              <a:rPr b="0" i="0" lang="en-US" sz="1200" u="none" cap="none" strike="noStrike">
                <a:solidFill>
                  <a:schemeClr val="dk1"/>
                </a:solidFill>
                <a:latin typeface="Calibri"/>
                <a:ea typeface="Calibri"/>
                <a:cs typeface="Calibri"/>
                <a:sym typeface="Calibri"/>
              </a:rPr>
              <a:t>and remind families to repeat these steps during practice time.</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Clr>
                <a:schemeClr val="dk1"/>
              </a:buClr>
              <a:buSzPts val="1400"/>
              <a:buChar char="•"/>
            </a:pPr>
            <a:r>
              <a:rPr b="1" lang="en-US"/>
              <a:t>Take a moment to explain that you’ll be circulating </a:t>
            </a:r>
            <a:r>
              <a:rPr lang="en-US"/>
              <a:t>around while they practice (to provide 1:1 support and answer any questions).</a:t>
            </a:r>
            <a:endParaRPr/>
          </a:p>
          <a:p>
            <a:pPr indent="-317500" lvl="1" marL="914400" rtl="0" algn="l">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Remind families to ask questions as they use the tip.</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There are also sample questions on the </a:t>
            </a:r>
            <a:r>
              <a:rPr lang="en-US"/>
              <a:t>Reading Tip Sheet</a:t>
            </a:r>
            <a:r>
              <a:rPr b="0" i="0" lang="en-US" sz="1200" u="none" cap="none" strike="noStrike">
                <a:solidFill>
                  <a:schemeClr val="dk1"/>
                </a:solidFill>
                <a:latin typeface="Calibri"/>
                <a:ea typeface="Calibri"/>
                <a:cs typeface="Calibri"/>
                <a:sym typeface="Calibri"/>
              </a:rPr>
              <a:t>.</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To support families, consider underlining two high leverage questions on the </a:t>
            </a:r>
            <a:r>
              <a:rPr lang="en-US"/>
              <a:t>Reading Tip Sheet</a:t>
            </a:r>
            <a:r>
              <a:rPr b="0" i="0" lang="en-US" sz="1200" u="none" cap="none" strike="noStrike">
                <a:solidFill>
                  <a:schemeClr val="dk1"/>
                </a:solidFill>
                <a:latin typeface="Calibri"/>
                <a:ea typeface="Calibri"/>
                <a:cs typeface="Calibri"/>
                <a:sym typeface="Calibri"/>
              </a:rPr>
              <a:t> a</a:t>
            </a:r>
            <a:r>
              <a:rPr lang="en-US"/>
              <a:t>s you circulate</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indent="-317500" lvl="0" marL="457200" rtl="0" algn="l">
              <a:lnSpc>
                <a:spcPct val="100000"/>
              </a:lnSpc>
              <a:spcBef>
                <a:spcPts val="0"/>
              </a:spcBef>
              <a:spcAft>
                <a:spcPts val="0"/>
              </a:spcAft>
              <a:buSzPts val="1400"/>
              <a:buChar char="•"/>
            </a:pPr>
            <a:r>
              <a:rPr b="1" lang="en-US"/>
              <a:t>Circulate and work with families. </a:t>
            </a:r>
            <a:r>
              <a:rPr lang="en-US"/>
              <a:t>Here are some suggestions:</a:t>
            </a:r>
            <a:endParaRPr/>
          </a:p>
          <a:p>
            <a:pPr indent="-317500" lvl="1" marL="914400" rtl="0" algn="l">
              <a:lnSpc>
                <a:spcPct val="100000"/>
              </a:lnSpc>
              <a:spcBef>
                <a:spcPts val="0"/>
              </a:spcBef>
              <a:spcAft>
                <a:spcPts val="0"/>
              </a:spcAft>
              <a:buSzPts val="1400"/>
              <a:buChar char="•"/>
            </a:pPr>
            <a:r>
              <a:rPr lang="en-US"/>
              <a:t>Walk over to a family. Ask, “Do you have any questions about the reading tip?”</a:t>
            </a:r>
            <a:endParaRPr/>
          </a:p>
          <a:p>
            <a:pPr indent="-317500" lvl="2" marL="1371600" rtl="0" algn="l">
              <a:lnSpc>
                <a:spcPct val="100000"/>
              </a:lnSpc>
              <a:spcBef>
                <a:spcPts val="0"/>
              </a:spcBef>
              <a:spcAft>
                <a:spcPts val="0"/>
              </a:spcAft>
              <a:buSzPts val="1400"/>
              <a:buChar char="•"/>
            </a:pPr>
            <a:r>
              <a:rPr lang="en-US"/>
              <a:t>If yes, answer question.</a:t>
            </a:r>
            <a:endParaRPr/>
          </a:p>
          <a:p>
            <a:pPr indent="-317500" lvl="2" marL="1371600" rtl="0" algn="l">
              <a:lnSpc>
                <a:spcPct val="100000"/>
              </a:lnSpc>
              <a:spcBef>
                <a:spcPts val="0"/>
              </a:spcBef>
              <a:spcAft>
                <a:spcPts val="0"/>
              </a:spcAft>
              <a:buSzPts val="1400"/>
              <a:buChar char="•"/>
            </a:pPr>
            <a:r>
              <a:rPr lang="en-US"/>
              <a:t>If no, say, “May I listen in for a moment?</a:t>
            </a:r>
            <a:endParaRPr/>
          </a:p>
          <a:p>
            <a:pPr indent="-279400" lvl="3" marL="1828800" rtl="0" algn="l">
              <a:lnSpc>
                <a:spcPct val="100000"/>
              </a:lnSpc>
              <a:spcBef>
                <a:spcPts val="0"/>
              </a:spcBef>
              <a:spcAft>
                <a:spcPts val="0"/>
              </a:spcAft>
              <a:buSzPts val="800"/>
              <a:buChar char="●"/>
            </a:pPr>
            <a:r>
              <a:rPr lang="en-US"/>
              <a:t>Listen for a full minute.</a:t>
            </a:r>
            <a:endParaRPr/>
          </a:p>
          <a:p>
            <a:pPr indent="-279400" lvl="3" marL="1828800" rtl="0" algn="l">
              <a:lnSpc>
                <a:spcPct val="100000"/>
              </a:lnSpc>
              <a:spcBef>
                <a:spcPts val="0"/>
              </a:spcBef>
              <a:spcAft>
                <a:spcPts val="0"/>
              </a:spcAft>
              <a:buSzPts val="800"/>
              <a:buChar char="●"/>
            </a:pPr>
            <a:r>
              <a:rPr lang="en-US"/>
              <a:t>Compliment the family on something they did well and then leave them with one suggestion (if needed)</a:t>
            </a:r>
            <a:endParaRPr/>
          </a:p>
          <a:p>
            <a:pPr indent="-317500" lvl="1" marL="914400" rtl="0" algn="l">
              <a:lnSpc>
                <a:spcPct val="100000"/>
              </a:lnSpc>
              <a:spcBef>
                <a:spcPts val="0"/>
              </a:spcBef>
              <a:spcAft>
                <a:spcPts val="0"/>
              </a:spcAft>
              <a:buSzPts val="1400"/>
              <a:buChar char="•"/>
            </a:pPr>
            <a:r>
              <a:rPr lang="en-US"/>
              <a:t>Walk over to a family and ask “Can I try this reading tip with your child?”</a:t>
            </a:r>
            <a:endParaRPr/>
          </a:p>
          <a:p>
            <a:pPr indent="-317500" lvl="2" marL="1371600" rtl="0" algn="l">
              <a:lnSpc>
                <a:spcPct val="100000"/>
              </a:lnSpc>
              <a:spcBef>
                <a:spcPts val="0"/>
              </a:spcBef>
              <a:spcAft>
                <a:spcPts val="0"/>
              </a:spcAft>
              <a:buSzPts val="1400"/>
              <a:buChar char="•"/>
            </a:pPr>
            <a:r>
              <a:rPr lang="en-US"/>
              <a:t>After you’ve modelled it, ask the adult, “What did you notice me doing?” or say “Did you notice that I…”</a:t>
            </a:r>
            <a:endParaRPr/>
          </a:p>
          <a:p>
            <a:pPr indent="-317500" lvl="1" marL="914400" rtl="0" algn="l">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indent="-317500" lvl="2" marL="1371600" rtl="0" algn="l">
              <a:lnSpc>
                <a:spcPct val="100000"/>
              </a:lnSpc>
              <a:spcBef>
                <a:spcPts val="0"/>
              </a:spcBef>
              <a:spcAft>
                <a:spcPts val="0"/>
              </a:spcAft>
              <a:buSzPts val="1400"/>
              <a:buChar char="•"/>
            </a:pPr>
            <a:r>
              <a:rPr lang="en-US"/>
              <a:t>Share the “glows” and “grows” at 10 mins into practice time or wait until the end.</a:t>
            </a:r>
            <a:endParaRPr/>
          </a:p>
          <a:p>
            <a:pPr indent="-317500" lvl="2" marL="1371600" rtl="0" algn="l">
              <a:lnSpc>
                <a:spcPct val="100000"/>
              </a:lnSpc>
              <a:spcBef>
                <a:spcPts val="0"/>
              </a:spcBef>
              <a:spcAft>
                <a:spcPts val="0"/>
              </a:spcAft>
              <a:buSzPts val="1400"/>
              <a:buChar char="•"/>
            </a:pPr>
            <a:r>
              <a:rPr lang="en-US"/>
              <a:t>Keeps “grows” anonymous, but congratulate specific families on “glows.” </a:t>
            </a:r>
            <a:endParaRPr/>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1" name="Shape 1501"/>
        <p:cNvGrpSpPr/>
        <p:nvPr/>
      </p:nvGrpSpPr>
      <p:grpSpPr>
        <a:xfrm>
          <a:off x="0" y="0"/>
          <a:ext cx="0" cy="0"/>
          <a:chOff x="0" y="0"/>
          <a:chExt cx="0" cy="0"/>
        </a:xfrm>
      </p:grpSpPr>
      <p:sp>
        <p:nvSpPr>
          <p:cNvPr id="1502" name="Google Shape;1502;p16: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4: Reflection &amp; updates </a:t>
            </a:r>
            <a:endParaRPr/>
          </a:p>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lang="en-US"/>
              <a:t>Invite participants to ask questions.</a:t>
            </a:r>
            <a:endParaRPr/>
          </a:p>
          <a:p>
            <a:pPr indent="-304800" lvl="1" marL="914400" rtl="0" algn="l">
              <a:lnSpc>
                <a:spcPct val="100000"/>
              </a:lnSpc>
              <a:spcBef>
                <a:spcPts val="0"/>
              </a:spcBef>
              <a:spcAft>
                <a:spcPts val="0"/>
              </a:spcAft>
              <a:buClr>
                <a:schemeClr val="dk1"/>
              </a:buClr>
              <a:buSzPts val="1200"/>
              <a:buFont typeface="Calibri"/>
              <a:buChar char="•"/>
            </a:pPr>
            <a:r>
              <a:rPr lang="en-US"/>
              <a:t>Give ample wait time for each question. ​</a:t>
            </a:r>
            <a:endParaRPr/>
          </a:p>
          <a:p>
            <a:pPr indent="-304800" lvl="1" marL="914400" rtl="0" algn="l">
              <a:lnSpc>
                <a:spcPct val="100000"/>
              </a:lnSpc>
              <a:spcBef>
                <a:spcPts val="0"/>
              </a:spcBef>
              <a:spcAft>
                <a:spcPts val="0"/>
              </a:spcAft>
              <a:buClr>
                <a:schemeClr val="dk1"/>
              </a:buClr>
              <a:buSzPts val="1200"/>
              <a:buFont typeface="Calibri"/>
              <a:buChar char="•"/>
            </a:pPr>
            <a:r>
              <a:rPr lang="en-US"/>
              <a:t>Remind families that when parents talk they make it safe for more hesitant parents to share. It builds community in the classroom. ​</a:t>
            </a:r>
            <a:endParaRPr/>
          </a:p>
          <a:p>
            <a:pPr indent="-304800" lvl="1" marL="914400" rtl="0" algn="l">
              <a:lnSpc>
                <a:spcPct val="100000"/>
              </a:lnSpc>
              <a:spcBef>
                <a:spcPts val="0"/>
              </a:spcBef>
              <a:spcAft>
                <a:spcPts val="0"/>
              </a:spcAft>
              <a:buClr>
                <a:schemeClr val="dk1"/>
              </a:buClr>
              <a:buSzPts val="1200"/>
              <a:buFont typeface="Calibri"/>
              <a:buChar char="•"/>
            </a:pPr>
            <a:r>
              <a:rPr lang="en-US"/>
              <a:t>Encourage other voices to share.</a:t>
            </a:r>
            <a:endParaRPr/>
          </a:p>
          <a:p>
            <a:pPr indent="-304800" lvl="1" marL="914400" rtl="0" algn="l">
              <a:lnSpc>
                <a:spcPct val="100000"/>
              </a:lnSpc>
              <a:spcBef>
                <a:spcPts val="0"/>
              </a:spcBef>
              <a:spcAft>
                <a:spcPts val="0"/>
              </a:spcAft>
              <a:buClr>
                <a:schemeClr val="dk1"/>
              </a:buClr>
              <a:buSzPts val="1200"/>
              <a:buFont typeface="Calibri"/>
              <a:buChar char="•"/>
            </a:pPr>
            <a:r>
              <a:rPr lang="en-US"/>
              <a:t>In addition, you could share some “glows” and “grows” you noticed while walking around and supporting families during practice time.</a:t>
            </a:r>
            <a:endParaRPr/>
          </a:p>
          <a:p>
            <a:pPr indent="-304800" lvl="0" marL="457200" rtl="0" algn="l">
              <a:lnSpc>
                <a:spcPct val="100000"/>
              </a:lnSpc>
              <a:spcBef>
                <a:spcPts val="0"/>
              </a:spcBef>
              <a:spcAft>
                <a:spcPts val="0"/>
              </a:spcAft>
              <a:buClr>
                <a:schemeClr val="dk1"/>
              </a:buClr>
              <a:buSzPts val="1200"/>
              <a:buFont typeface="Calibri"/>
              <a:buChar char="•"/>
            </a:pPr>
            <a:r>
              <a:rPr b="1" lang="en-US"/>
              <a:t>Check in on the goal of Family Workshops.</a:t>
            </a:r>
            <a:r>
              <a:rPr lang="en-US"/>
              <a:t>​</a:t>
            </a:r>
            <a:endParaRPr/>
          </a:p>
          <a:p>
            <a:pPr indent="-304800" lvl="1" marL="914400" rtl="0" algn="l">
              <a:lnSpc>
                <a:spcPct val="100000"/>
              </a:lnSpc>
              <a:spcBef>
                <a:spcPts val="0"/>
              </a:spcBef>
              <a:spcAft>
                <a:spcPts val="0"/>
              </a:spcAft>
              <a:buClr>
                <a:schemeClr val="dk1"/>
              </a:buClr>
              <a:buSzPts val="1200"/>
              <a:buFont typeface="Calibri"/>
              <a:buChar char="•"/>
            </a:pPr>
            <a:r>
              <a:rPr lang="en-US"/>
              <a:t>Read “Any questions…”? and wait. Let this question hang and give ample wait time.​</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indent="-304800" lvl="1" marL="914400" rtl="0" algn="l">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indent="-304800" lvl="0" marL="457200" rtl="0" algn="l">
              <a:lnSpc>
                <a:spcPct val="100000"/>
              </a:lnSpc>
              <a:spcBef>
                <a:spcPts val="0"/>
              </a:spcBef>
              <a:spcAft>
                <a:spcPts val="0"/>
              </a:spcAft>
              <a:buClr>
                <a:schemeClr val="dk1"/>
              </a:buClr>
              <a:buSzPts val="1200"/>
              <a:buFont typeface="Calibri"/>
              <a:buChar char="•"/>
            </a:pPr>
            <a:r>
              <a:rPr lang="en-US"/>
              <a:t>If time permits, you may do a </a:t>
            </a:r>
            <a:r>
              <a:rPr b="1" i="1" lang="en-US"/>
              <a:t>whip-around share</a:t>
            </a:r>
            <a:r>
              <a:rPr b="1" lang="en-US"/>
              <a:t>. </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indent="-304800" lvl="2" marL="1371600" rtl="0" algn="l">
              <a:lnSpc>
                <a:spcPct val="100000"/>
              </a:lnSpc>
              <a:spcBef>
                <a:spcPts val="0"/>
              </a:spcBef>
              <a:spcAft>
                <a:spcPts val="0"/>
              </a:spcAft>
              <a:buClr>
                <a:schemeClr val="dk1"/>
              </a:buClr>
              <a:buSzPts val="1200"/>
              <a:buFont typeface="Calibri"/>
              <a:buChar char="•"/>
            </a:pPr>
            <a:r>
              <a:rPr lang="en-US"/>
              <a:t>Something they learned</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they’re excited to try at home</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 found challenging about this tip</a:t>
            </a:r>
            <a:endParaRPr/>
          </a:p>
          <a:p>
            <a:pPr indent="-304800" lvl="2" marL="1371600" rtl="0" algn="l">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1503" name="Google Shape;1503;p16: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9" name="Shape 1509"/>
        <p:cNvGrpSpPr/>
        <p:nvPr/>
      </p:nvGrpSpPr>
      <p:grpSpPr>
        <a:xfrm>
          <a:off x="0" y="0"/>
          <a:ext cx="0" cy="0"/>
          <a:chOff x="0" y="0"/>
          <a:chExt cx="0" cy="0"/>
        </a:xfrm>
      </p:grpSpPr>
      <p:sp>
        <p:nvSpPr>
          <p:cNvPr id="1510" name="Google Shape;1510;p1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Invite families to </a:t>
            </a:r>
            <a:r>
              <a:rPr b="1" i="0" lang="en-US" sz="1200" u="none" cap="none" strike="noStrike">
                <a:solidFill>
                  <a:schemeClr val="dk1"/>
                </a:solidFill>
                <a:latin typeface="Calibri"/>
                <a:ea typeface="Calibri"/>
                <a:cs typeface="Calibri"/>
                <a:sym typeface="Calibri"/>
              </a:rPr>
              <a:t>make a reading plan for the upcoming week.</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readers need “reading together” time and “reading alone” time.</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b="0" i="0" lang="en-US" sz="1200" u="none" cap="none" strike="noStrike">
                <a:solidFill>
                  <a:schemeClr val="dk1"/>
                </a:solidFill>
                <a:latin typeface="Calibri"/>
                <a:ea typeface="Calibri"/>
                <a:cs typeface="Calibri"/>
                <a:sym typeface="Calibri"/>
              </a:rPr>
              <a:t>.</a:t>
            </a:r>
            <a:endParaRPr/>
          </a:p>
          <a:p>
            <a:pPr indent="-317500" lvl="0" marL="457200" rtl="0" algn="l">
              <a:lnSpc>
                <a:spcPct val="100000"/>
              </a:lnSpc>
              <a:spcBef>
                <a:spcPts val="0"/>
              </a:spcBef>
              <a:spcAft>
                <a:spcPts val="0"/>
              </a:spcAft>
              <a:buSzPts val="1400"/>
              <a:buChar char="•"/>
            </a:pPr>
            <a:r>
              <a:rPr b="1" lang="en-US"/>
              <a:t>Invite families to give you feedback </a:t>
            </a:r>
            <a:r>
              <a:rPr lang="en-US"/>
              <a:t>so that you can facilitate a workshop that works for them!</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Families can use the printed feedback form (if available) or a digital feedb</a:t>
            </a:r>
            <a:r>
              <a:rPr lang="en-US"/>
              <a:t>ack form.</a:t>
            </a:r>
            <a:endParaRPr/>
          </a:p>
          <a:p>
            <a:pPr indent="-317500" lvl="1" marL="914400" rtl="0" algn="l">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indent="-317500" lvl="0" marL="457200" rtl="0" algn="l">
              <a:lnSpc>
                <a:spcPct val="100000"/>
              </a:lnSpc>
              <a:spcBef>
                <a:spcPts val="0"/>
              </a:spcBef>
              <a:spcAft>
                <a:spcPts val="0"/>
              </a:spcAft>
              <a:buSzPts val="1400"/>
              <a:buFont typeface="Arial"/>
              <a:buChar char="•"/>
            </a:pPr>
            <a:r>
              <a:rPr lang="en-US"/>
              <a:t>Use this time to meet individually with families as needed.</a:t>
            </a:r>
            <a:endParaRPr/>
          </a:p>
          <a:p>
            <a:pPr indent="-228600" lvl="0" marL="45720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indent="-228600" lvl="0" marL="4572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lang="en-US" u="sng"/>
              <a:t>Sample script in Spanish</a:t>
            </a:r>
            <a:endParaRPr i="1"/>
          </a:p>
          <a:p>
            <a:pPr indent="0" lvl="0" marL="0" rtl="0" algn="l">
              <a:lnSpc>
                <a:spcPct val="100000"/>
              </a:lnSpc>
              <a:spcBef>
                <a:spcPts val="0"/>
              </a:spcBef>
              <a:spcAft>
                <a:spcPts val="0"/>
              </a:spcAft>
              <a:buSzPts val="1400"/>
              <a:buNone/>
            </a:pPr>
            <a:r>
              <a:rPr i="1" lang="en-US"/>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indent="-228600" lvl="0" marL="45720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SzPts val="1400"/>
              <a:buNone/>
            </a:pPr>
            <a:r>
              <a:t/>
            </a:r>
            <a:endParaRPr/>
          </a:p>
        </p:txBody>
      </p:sp>
      <p:sp>
        <p:nvSpPr>
          <p:cNvPr id="1511" name="Google Shape;1511;p17: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1" name="Shape 1361"/>
        <p:cNvGrpSpPr/>
        <p:nvPr/>
      </p:nvGrpSpPr>
      <p:grpSpPr>
        <a:xfrm>
          <a:off x="0" y="0"/>
          <a:ext cx="0" cy="0"/>
          <a:chOff x="0" y="0"/>
          <a:chExt cx="0" cy="0"/>
        </a:xfrm>
      </p:grpSpPr>
      <p:sp>
        <p:nvSpPr>
          <p:cNvPr id="1362" name="Google Shape;1362;p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1: Welcome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SzPts val="1400"/>
              <a:buFont typeface="Arial"/>
              <a:buChar char="•"/>
            </a:pPr>
            <a:r>
              <a:rPr b="1" lang="en-US"/>
              <a:t>Formally welcome families, </a:t>
            </a:r>
            <a:r>
              <a:rPr lang="en-US"/>
              <a:t>and tell them the title of today’s workshop. Do not go into specific steps of the reading tip at this point. </a:t>
            </a:r>
            <a:endParaRPr/>
          </a:p>
          <a:p>
            <a:pPr indent="-171450" lvl="0" marL="171450" rtl="0" algn="l">
              <a:lnSpc>
                <a:spcPct val="100000"/>
              </a:lnSpc>
              <a:spcBef>
                <a:spcPts val="0"/>
              </a:spcBef>
              <a:spcAft>
                <a:spcPts val="0"/>
              </a:spcAft>
              <a:buSzPts val="1400"/>
              <a:buFont typeface="Arial"/>
              <a:buChar char="•"/>
            </a:pPr>
            <a:r>
              <a:rPr lang="en-US"/>
              <a:t>Ensure families have the materials they need and are sitting with their children.</a:t>
            </a:r>
            <a:endParaRPr/>
          </a:p>
          <a:p>
            <a:pPr indent="-228600" lvl="0" marL="457200" marR="0" rtl="0" algn="l">
              <a:lnSpc>
                <a:spcPct val="100000"/>
              </a:lnSpc>
              <a:spcBef>
                <a:spcPts val="0"/>
              </a:spcBef>
              <a:spcAft>
                <a:spcPts val="0"/>
              </a:spcAft>
              <a:buSzPts val="1400"/>
              <a:buNone/>
            </a:pPr>
            <a:r>
              <a:t/>
            </a:r>
            <a:endParaRPr/>
          </a:p>
        </p:txBody>
      </p:sp>
      <p:sp>
        <p:nvSpPr>
          <p:cNvPr id="1363" name="Google Shape;1363;p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6" name="Shape 1366"/>
        <p:cNvGrpSpPr/>
        <p:nvPr/>
      </p:nvGrpSpPr>
      <p:grpSpPr>
        <a:xfrm>
          <a:off x="0" y="0"/>
          <a:ext cx="0" cy="0"/>
          <a:chOff x="0" y="0"/>
          <a:chExt cx="0" cy="0"/>
        </a:xfrm>
      </p:grpSpPr>
      <p:sp>
        <p:nvSpPr>
          <p:cNvPr id="1367" name="Google Shape;1367;p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Arial"/>
              <a:buChar char="•"/>
            </a:pPr>
            <a:r>
              <a:rPr b="1" lang="en-US"/>
              <a:t>Provide an overview of what families </a:t>
            </a:r>
            <a:r>
              <a:rPr lang="en-US"/>
              <a:t>will be doing today (and at every Family Workshop).</a:t>
            </a:r>
            <a:endParaRPr/>
          </a:p>
          <a:p>
            <a:pPr indent="-317500" lvl="1" marL="914400" rtl="0" algn="l">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indent="-317500" lvl="1" marL="914400" rtl="0" algn="l">
              <a:lnSpc>
                <a:spcPct val="100000"/>
              </a:lnSpc>
              <a:spcBef>
                <a:spcPts val="0"/>
              </a:spcBef>
              <a:spcAft>
                <a:spcPts val="0"/>
              </a:spcAft>
              <a:buSzPts val="1400"/>
              <a:buFont typeface="Arial"/>
              <a:buChar char="•"/>
            </a:pPr>
            <a:r>
              <a:rPr lang="en-US"/>
              <a:t>If this is not the first workshop, move quickly through this slide. ​ </a:t>
            </a:r>
            <a:endParaRPr/>
          </a:p>
          <a:p>
            <a:pPr indent="0" lvl="0" marL="0" rtl="0" algn="l">
              <a:lnSpc>
                <a:spcPct val="100000"/>
              </a:lnSpc>
              <a:spcBef>
                <a:spcPts val="0"/>
              </a:spcBef>
              <a:spcAft>
                <a:spcPts val="0"/>
              </a:spcAft>
              <a:buSzPts val="1400"/>
              <a:buFont typeface="Calibri"/>
              <a:buNone/>
            </a:pPr>
            <a:r>
              <a:t/>
            </a:r>
            <a:endParaRPr u="sng"/>
          </a:p>
          <a:p>
            <a:pPr indent="0" lvl="0" marL="0" rtl="0" algn="l">
              <a:lnSpc>
                <a:spcPct val="100000"/>
              </a:lnSpc>
              <a:spcBef>
                <a:spcPts val="0"/>
              </a:spcBef>
              <a:spcAft>
                <a:spcPts val="0"/>
              </a:spcAft>
              <a:buClr>
                <a:schemeClr val="dk1"/>
              </a:buClr>
              <a:buSzPts val="1400"/>
              <a:buFont typeface="Calibri"/>
              <a:buNone/>
            </a:pPr>
            <a:r>
              <a:rPr lang="en-US" u="sng"/>
              <a:t>Sample script</a:t>
            </a:r>
            <a:endParaRPr/>
          </a:p>
          <a:p>
            <a:pPr indent="0" lvl="0" marL="0" rtl="0" algn="l">
              <a:lnSpc>
                <a:spcPct val="100000"/>
              </a:lnSpc>
              <a:spcBef>
                <a:spcPts val="0"/>
              </a:spcBef>
              <a:spcAft>
                <a:spcPts val="0"/>
              </a:spcAft>
              <a:buClr>
                <a:schemeClr val="dk1"/>
              </a:buClr>
              <a:buSzPts val="1400"/>
              <a:buFont typeface="Calibri"/>
              <a:buNone/>
            </a:pPr>
            <a:r>
              <a:rPr i="1" lang="en-US"/>
              <a:t>Here is our plan for today. You can see each part of our agenda has an icon </a:t>
            </a:r>
            <a:r>
              <a:rPr lang="en-US"/>
              <a:t>[point to the icons]</a:t>
            </a:r>
            <a:r>
              <a:rPr i="1" lang="en-US"/>
              <a:t>. You can also find each icon along the bottom of each slide  </a:t>
            </a:r>
            <a:r>
              <a:rPr lang="en-US"/>
              <a:t>[point to bottom] </a:t>
            </a:r>
            <a:r>
              <a:rPr i="1" lang="en-US"/>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indent="0" lvl="0" marL="0" rtl="0" algn="l">
              <a:lnSpc>
                <a:spcPct val="100000"/>
              </a:lnSpc>
              <a:spcBef>
                <a:spcPts val="0"/>
              </a:spcBef>
              <a:spcAft>
                <a:spcPts val="0"/>
              </a:spcAft>
              <a:buClr>
                <a:schemeClr val="dk1"/>
              </a:buClr>
              <a:buSzPts val="1400"/>
              <a:buFont typeface="Calibri"/>
              <a:buNone/>
            </a:pPr>
            <a:r>
              <a:rPr i="1" lang="en-US"/>
              <a:t> </a:t>
            </a:r>
            <a:endParaRPr i="1"/>
          </a:p>
          <a:p>
            <a:pPr indent="0" lvl="0" marL="0" rtl="0" algn="l">
              <a:lnSpc>
                <a:spcPct val="100000"/>
              </a:lnSpc>
              <a:spcBef>
                <a:spcPts val="0"/>
              </a:spcBef>
              <a:spcAft>
                <a:spcPts val="0"/>
              </a:spcAft>
              <a:buClr>
                <a:schemeClr val="dk1"/>
              </a:buClr>
              <a:buSzPts val="1400"/>
              <a:buFont typeface="Calibri"/>
              <a:buNone/>
            </a:pPr>
            <a:r>
              <a:rPr i="1" lang="en-US"/>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Aquí tenemos el plan para hoy. Se puede ver que cada parte de la agenda tiene un ícono </a:t>
            </a:r>
            <a:r>
              <a:rPr lang="en-US"/>
              <a:t>[point to the icons]. </a:t>
            </a:r>
            <a:r>
              <a:rPr i="1" lang="en-US"/>
              <a:t>También se encuentran en el final de cada diapositiva </a:t>
            </a:r>
            <a:r>
              <a:rPr lang="en-US"/>
              <a:t>[point to bottom] </a:t>
            </a:r>
            <a:r>
              <a:rPr i="1" lang="en-US"/>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i="1" lang="en-US"/>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indent="-228600" lvl="0" marL="457200" rtl="0" algn="l">
              <a:lnSpc>
                <a:spcPct val="100000"/>
              </a:lnSpc>
              <a:spcBef>
                <a:spcPts val="0"/>
              </a:spcBef>
              <a:spcAft>
                <a:spcPts val="0"/>
              </a:spcAft>
              <a:buSzPts val="1400"/>
              <a:buNone/>
            </a:pPr>
            <a:r>
              <a:t/>
            </a:r>
            <a:endParaRPr/>
          </a:p>
        </p:txBody>
      </p:sp>
      <p:sp>
        <p:nvSpPr>
          <p:cNvPr id="1368" name="Google Shape;1368;p3: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0" name="Shape 1380"/>
        <p:cNvGrpSpPr/>
        <p:nvPr/>
      </p:nvGrpSpPr>
      <p:grpSpPr>
        <a:xfrm>
          <a:off x="0" y="0"/>
          <a:ext cx="0" cy="0"/>
          <a:chOff x="0" y="0"/>
          <a:chExt cx="0" cy="0"/>
        </a:xfrm>
      </p:grpSpPr>
      <p:sp>
        <p:nvSpPr>
          <p:cNvPr id="1381" name="Google Shape;1381;p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Briefly explain the guidelines</a:t>
            </a:r>
            <a:r>
              <a:rPr b="0" i="0" lang="en-US" sz="1200" u="none" cap="none" strike="noStrike">
                <a:solidFill>
                  <a:schemeClr val="dk1"/>
                </a:solidFill>
                <a:latin typeface="Calibri"/>
                <a:ea typeface="Calibri"/>
                <a:cs typeface="Calibri"/>
                <a:sym typeface="Calibri"/>
              </a:rPr>
              <a:t> or “the rules we all agree to follow so that we can all have an enjoyable and an effective workshop.”</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If this is the first workshop, briefly explain each of the guidelines.</a:t>
            </a:r>
            <a:endParaRPr b="0" i="0" sz="1200" u="none" cap="none" strike="noStrike">
              <a:solidFill>
                <a:schemeClr val="dk1"/>
              </a:solidFill>
              <a:latin typeface="Calibri"/>
              <a:ea typeface="Calibri"/>
              <a:cs typeface="Calibri"/>
              <a:sym typeface="Calibri"/>
            </a:endParaRPr>
          </a:p>
          <a:p>
            <a:pPr indent="-317500" lvl="1" marL="914400" rtl="0" algn="l">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Emphasize these guidelines are for everyone, including you, the facilitator, and pledge</a:t>
            </a:r>
            <a:r>
              <a:rPr b="0" i="0" lang="en-US" sz="1200" u="none" cap="none" strike="noStrike">
                <a:solidFill>
                  <a:schemeClr val="dk1"/>
                </a:solidFill>
                <a:latin typeface="Calibri"/>
                <a:ea typeface="Calibri"/>
                <a:cs typeface="Calibri"/>
                <a:sym typeface="Calibri"/>
              </a:rPr>
              <a:t> to be prepared,</a:t>
            </a:r>
            <a:r>
              <a:rPr lang="en-US"/>
              <a:t> </a:t>
            </a:r>
            <a:r>
              <a:rPr b="0" i="0" lang="en-US" sz="1200" u="none" cap="none" strike="noStrike">
                <a:solidFill>
                  <a:schemeClr val="dk1"/>
                </a:solidFill>
                <a:latin typeface="Calibri"/>
                <a:ea typeface="Calibri"/>
                <a:cs typeface="Calibri"/>
                <a:sym typeface="Calibri"/>
              </a:rPr>
              <a:t>pre</a:t>
            </a:r>
            <a:r>
              <a:rPr lang="en-US"/>
              <a:t>sent, </a:t>
            </a:r>
            <a:r>
              <a:rPr b="0" i="0" lang="en-US" sz="1200" u="none" cap="none" strike="noStrike">
                <a:solidFill>
                  <a:schemeClr val="dk1"/>
                </a:solidFill>
                <a:latin typeface="Calibri"/>
                <a:ea typeface="Calibri"/>
                <a:cs typeface="Calibri"/>
                <a:sym typeface="Calibri"/>
              </a:rPr>
              <a:t>courteous, and ask questions.</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Emphasize the last point and </a:t>
            </a:r>
            <a:r>
              <a:rPr b="1" i="0" lang="en-US" sz="1200" u="none" cap="none" strike="noStrike">
                <a:solidFill>
                  <a:schemeClr val="dk1"/>
                </a:solidFill>
                <a:latin typeface="Calibri"/>
                <a:ea typeface="Calibri"/>
                <a:cs typeface="Calibri"/>
                <a:sym typeface="Calibri"/>
              </a:rPr>
              <a:t>specifically invite families to ask lots of questions.</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1382" name="Google Shape;1382;p5: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7" name="Shape 1397"/>
        <p:cNvGrpSpPr/>
        <p:nvPr/>
      </p:nvGrpSpPr>
      <p:grpSpPr>
        <a:xfrm>
          <a:off x="0" y="0"/>
          <a:ext cx="0" cy="0"/>
          <a:chOff x="0" y="0"/>
          <a:chExt cx="0" cy="0"/>
        </a:xfrm>
      </p:grpSpPr>
      <p:sp>
        <p:nvSpPr>
          <p:cNvPr id="1398" name="Google Shape;1398;p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279400" lvl="0" marL="457200" rtl="0" algn="l">
              <a:lnSpc>
                <a:spcPct val="100000"/>
              </a:lnSpc>
              <a:spcBef>
                <a:spcPts val="0"/>
              </a:spcBef>
              <a:spcAft>
                <a:spcPts val="0"/>
              </a:spcAft>
              <a:buSzPts val="800"/>
              <a:buChar char="●"/>
            </a:pPr>
            <a:r>
              <a:rPr b="1" lang="en-US"/>
              <a:t>Introduce the 3 parts of the reading tip but don’t go into details at this point.</a:t>
            </a:r>
            <a:endParaRPr b="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a:t>
            </a:r>
            <a:r>
              <a:rPr lang="en-US"/>
              <a:t> </a:t>
            </a:r>
            <a:endParaRPr/>
          </a:p>
          <a:p>
            <a:pPr indent="0" lvl="0" marL="0" rtl="0" algn="l">
              <a:lnSpc>
                <a:spcPct val="100000"/>
              </a:lnSpc>
              <a:spcBef>
                <a:spcPts val="0"/>
              </a:spcBef>
              <a:spcAft>
                <a:spcPts val="0"/>
              </a:spcAft>
              <a:buClr>
                <a:schemeClr val="dk1"/>
              </a:buClr>
              <a:buSzPts val="1100"/>
              <a:buFont typeface="Arial"/>
              <a:buNone/>
            </a:pPr>
            <a:r>
              <a:rPr i="1" lang="en-US"/>
              <a:t>Today we will practice proving our ideas as we read and after we finish a book. We will practice this by breaking it down into 3 steps.  </a:t>
            </a:r>
            <a:endParaRPr i="1"/>
          </a:p>
          <a:p>
            <a:pPr indent="-279400" lvl="0" marL="457200" rtl="0" algn="l">
              <a:lnSpc>
                <a:spcPct val="100000"/>
              </a:lnSpc>
              <a:spcBef>
                <a:spcPts val="0"/>
              </a:spcBef>
              <a:spcAft>
                <a:spcPts val="0"/>
              </a:spcAft>
              <a:buSzPts val="800"/>
              <a:buChar char="●"/>
            </a:pPr>
            <a:r>
              <a:rPr i="1" lang="en-US"/>
              <a:t>The first is to get the reader to tell their idea.</a:t>
            </a:r>
            <a:endParaRPr i="1"/>
          </a:p>
          <a:p>
            <a:pPr indent="-279400" lvl="0" marL="457200" rtl="0" algn="l">
              <a:lnSpc>
                <a:spcPct val="100000"/>
              </a:lnSpc>
              <a:spcBef>
                <a:spcPts val="0"/>
              </a:spcBef>
              <a:spcAft>
                <a:spcPts val="0"/>
              </a:spcAft>
              <a:buSzPts val="800"/>
              <a:buChar char="●"/>
            </a:pPr>
            <a:r>
              <a:rPr i="1" lang="en-US"/>
              <a:t>Second, we want to encourage the reader to tell more details that goes with or matches their idea. </a:t>
            </a:r>
            <a:endParaRPr i="1"/>
          </a:p>
          <a:p>
            <a:pPr indent="-279400" lvl="0" marL="457200" rtl="0" algn="l">
              <a:lnSpc>
                <a:spcPct val="100000"/>
              </a:lnSpc>
              <a:spcBef>
                <a:spcPts val="0"/>
              </a:spcBef>
              <a:spcAft>
                <a:spcPts val="0"/>
              </a:spcAft>
              <a:buSzPts val="800"/>
              <a:buChar char="●"/>
            </a:pPr>
            <a:r>
              <a:rPr i="1" lang="en-US"/>
              <a:t>Third, and most importantly, remind the reader to find and point to picture or words in the book that prove their thinking or learning. </a:t>
            </a:r>
            <a:endParaRPr i="1"/>
          </a:p>
          <a:p>
            <a:pPr indent="0" lvl="0" marL="0" rtl="0" algn="l">
              <a:lnSpc>
                <a:spcPct val="100000"/>
              </a:lnSpc>
              <a:spcBef>
                <a:spcPts val="0"/>
              </a:spcBef>
              <a:spcAft>
                <a:spcPts val="0"/>
              </a:spcAft>
              <a:buClr>
                <a:schemeClr val="dk1"/>
              </a:buClr>
              <a:buSzPts val="1100"/>
              <a:buFont typeface="Arial"/>
              <a:buNone/>
            </a:pPr>
            <a:r>
              <a:t/>
            </a:r>
            <a:endParaRPr i="1"/>
          </a:p>
          <a:p>
            <a:pPr indent="0" lvl="0" marL="0" rtl="0" algn="l">
              <a:lnSpc>
                <a:spcPct val="100000"/>
              </a:lnSpc>
              <a:spcBef>
                <a:spcPts val="0"/>
              </a:spcBef>
              <a:spcAft>
                <a:spcPts val="0"/>
              </a:spcAft>
              <a:buClr>
                <a:schemeClr val="dk1"/>
              </a:buClr>
              <a:buSzPts val="1100"/>
              <a:buFont typeface="Arial"/>
              <a:buNone/>
            </a:pPr>
            <a:r>
              <a:rPr i="1" lang="en-US"/>
              <a:t>Why?</a:t>
            </a:r>
            <a:endParaRPr i="1"/>
          </a:p>
          <a:p>
            <a:pPr indent="-279400" lvl="0" marL="457200" rtl="0" algn="l">
              <a:lnSpc>
                <a:spcPct val="100000"/>
              </a:lnSpc>
              <a:spcBef>
                <a:spcPts val="0"/>
              </a:spcBef>
              <a:spcAft>
                <a:spcPts val="0"/>
              </a:spcAft>
              <a:buSzPts val="800"/>
              <a:buChar char="●"/>
            </a:pPr>
            <a:r>
              <a:rPr i="1" lang="en-US"/>
              <a:t>We want our children to understand the story and this includes being able to think about the story and point out what in the book proves their thinking. Children can do this by pointing to words and phrases or pictures. Finding evidence is not just a reading skill—it’s a life skill!</a:t>
            </a:r>
            <a:endParaRPr i="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 </a:t>
            </a:r>
            <a:endParaRPr u="sng"/>
          </a:p>
          <a:p>
            <a:pPr indent="0" lvl="0" marL="0" rtl="0" algn="l">
              <a:lnSpc>
                <a:spcPct val="100000"/>
              </a:lnSpc>
              <a:spcBef>
                <a:spcPts val="0"/>
              </a:spcBef>
              <a:spcAft>
                <a:spcPts val="0"/>
              </a:spcAft>
              <a:buClr>
                <a:schemeClr val="dk1"/>
              </a:buClr>
              <a:buSzPts val="1100"/>
              <a:buFont typeface="Arial"/>
              <a:buNone/>
            </a:pPr>
            <a:r>
              <a:rPr i="1" lang="en-US"/>
              <a:t>Hoy vamos a practicar el acto de comprobar nuestras ideas mientras leer y después de terminar un libro. Vamos a practicarlo en tres pasos. </a:t>
            </a:r>
            <a:endParaRPr i="1"/>
          </a:p>
          <a:p>
            <a:pPr indent="-279400" lvl="0" marL="457200" rtl="0" algn="l">
              <a:lnSpc>
                <a:spcPct val="100000"/>
              </a:lnSpc>
              <a:spcBef>
                <a:spcPts val="0"/>
              </a:spcBef>
              <a:spcAft>
                <a:spcPts val="0"/>
              </a:spcAft>
              <a:buSzPts val="800"/>
              <a:buChar char="●"/>
            </a:pPr>
            <a:r>
              <a:rPr i="1" lang="en-US"/>
              <a:t>En la primera, el lector cuenta su idea. </a:t>
            </a:r>
            <a:endParaRPr i="1"/>
          </a:p>
          <a:p>
            <a:pPr indent="-279400" lvl="0" marL="457200" rtl="0" algn="l">
              <a:lnSpc>
                <a:spcPct val="100000"/>
              </a:lnSpc>
              <a:spcBef>
                <a:spcPts val="0"/>
              </a:spcBef>
              <a:spcAft>
                <a:spcPts val="0"/>
              </a:spcAft>
              <a:buSzPts val="800"/>
              <a:buChar char="●"/>
            </a:pPr>
            <a:r>
              <a:rPr i="1" lang="en-US"/>
              <a:t>En la segunda, el lector cuenta más detalles que combinan con su idea. </a:t>
            </a:r>
            <a:endParaRPr i="1"/>
          </a:p>
          <a:p>
            <a:pPr indent="-279400" lvl="0" marL="457200" rtl="0" algn="l">
              <a:lnSpc>
                <a:spcPct val="100000"/>
              </a:lnSpc>
              <a:spcBef>
                <a:spcPts val="0"/>
              </a:spcBef>
              <a:spcAft>
                <a:spcPts val="0"/>
              </a:spcAft>
              <a:buSzPts val="800"/>
              <a:buChar char="●"/>
            </a:pPr>
            <a:r>
              <a:rPr i="1" lang="en-US"/>
              <a:t>En la tercera, y la mas importante, el lector señala cuáles imágenes o palabras del libro demuestran lo que está pasando o aprendiendo. </a:t>
            </a:r>
            <a:endParaRPr i="1"/>
          </a:p>
          <a:p>
            <a:pPr indent="0" lvl="0" marL="0" rtl="0" algn="l">
              <a:lnSpc>
                <a:spcPct val="100000"/>
              </a:lnSpc>
              <a:spcBef>
                <a:spcPts val="0"/>
              </a:spcBef>
              <a:spcAft>
                <a:spcPts val="0"/>
              </a:spcAft>
              <a:buClr>
                <a:schemeClr val="dk1"/>
              </a:buClr>
              <a:buSzPts val="1100"/>
              <a:buFont typeface="Arial"/>
              <a:buNone/>
            </a:pPr>
            <a:r>
              <a:t/>
            </a:r>
            <a:endParaRPr i="1"/>
          </a:p>
          <a:p>
            <a:pPr indent="0" lvl="0" marL="0" rtl="0" algn="l">
              <a:lnSpc>
                <a:spcPct val="100000"/>
              </a:lnSpc>
              <a:spcBef>
                <a:spcPts val="0"/>
              </a:spcBef>
              <a:spcAft>
                <a:spcPts val="0"/>
              </a:spcAft>
              <a:buClr>
                <a:schemeClr val="dk1"/>
              </a:buClr>
              <a:buSzPts val="1100"/>
              <a:buFont typeface="Arial"/>
              <a:buNone/>
            </a:pPr>
            <a:r>
              <a:rPr i="1" lang="en-US"/>
              <a:t>¿Por qué?</a:t>
            </a:r>
            <a:endParaRPr i="1"/>
          </a:p>
          <a:p>
            <a:pPr indent="-279400" lvl="0" marL="457200" rtl="0" algn="l">
              <a:lnSpc>
                <a:spcPct val="100000"/>
              </a:lnSpc>
              <a:spcBef>
                <a:spcPts val="0"/>
              </a:spcBef>
              <a:spcAft>
                <a:spcPts val="0"/>
              </a:spcAft>
              <a:buSzPts val="800"/>
              <a:buChar char="●"/>
            </a:pPr>
            <a:r>
              <a:rPr i="1" lang="en-US"/>
              <a:t>Queremos que nuestros hijos entiendan el cuento. Eso incluye pensar sobre el cuento y mostrar que el libro comprueba lo que están pensando. Los niños pueden hacerlo por señalar palabras y frases o imágenes. Encontrar evidencia no es simplemente un destreza de la lectura --- ¡es una destreza para la vida!</a:t>
            </a:r>
            <a:endParaRPr i="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1399" name="Google Shape;1399;p6: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0" name="Shape 1410"/>
        <p:cNvGrpSpPr/>
        <p:nvPr/>
      </p:nvGrpSpPr>
      <p:grpSpPr>
        <a:xfrm>
          <a:off x="0" y="0"/>
          <a:ext cx="0" cy="0"/>
          <a:chOff x="0" y="0"/>
          <a:chExt cx="0" cy="0"/>
        </a:xfrm>
      </p:grpSpPr>
      <p:sp>
        <p:nvSpPr>
          <p:cNvPr id="1411" name="Google Shape;1411;p7:notes"/>
          <p:cNvSpPr/>
          <p:nvPr>
            <p:ph idx="2" type="sldImg"/>
          </p:nvPr>
        </p:nvSpPr>
        <p:spPr>
          <a:xfrm>
            <a:off x="130629" y="10556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2" name="Google Shape;1412;p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279400" lvl="0" marL="457200" rtl="0" algn="l">
              <a:lnSpc>
                <a:spcPct val="100000"/>
              </a:lnSpc>
              <a:spcBef>
                <a:spcPts val="0"/>
              </a:spcBef>
              <a:spcAft>
                <a:spcPts val="0"/>
              </a:spcAft>
              <a:buClr>
                <a:schemeClr val="dk1"/>
              </a:buClr>
              <a:buSzPts val="800"/>
              <a:buFont typeface="Calibri"/>
              <a:buChar char="●"/>
            </a:pPr>
            <a:r>
              <a:rPr lang="en-US"/>
              <a:t>To make sure everyone has a common understanding, </a:t>
            </a:r>
            <a:r>
              <a:rPr b="1" lang="en-US"/>
              <a:t>define some literacy terms</a:t>
            </a:r>
            <a:r>
              <a:rPr lang="en-US"/>
              <a:t> as needed.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3" name="Shape 1423"/>
        <p:cNvGrpSpPr/>
        <p:nvPr/>
      </p:nvGrpSpPr>
      <p:grpSpPr>
        <a:xfrm>
          <a:off x="0" y="0"/>
          <a:ext cx="0" cy="0"/>
          <a:chOff x="0" y="0"/>
          <a:chExt cx="0" cy="0"/>
        </a:xfrm>
      </p:grpSpPr>
      <p:sp>
        <p:nvSpPr>
          <p:cNvPr id="1424" name="Google Shape;1424;p8:notes"/>
          <p:cNvSpPr/>
          <p:nvPr>
            <p:ph idx="2" type="sldImg"/>
          </p:nvPr>
        </p:nvSpPr>
        <p:spPr>
          <a:xfrm>
            <a:off x="35337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5" name="Google Shape;1425;p8: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76200" marR="0" rtl="0" algn="l">
              <a:lnSpc>
                <a:spcPct val="100000"/>
              </a:lnSpc>
              <a:spcBef>
                <a:spcPts val="0"/>
              </a:spcBef>
              <a:spcAft>
                <a:spcPts val="0"/>
              </a:spcAft>
              <a:buClr>
                <a:schemeClr val="dk1"/>
              </a:buClr>
              <a:buSzPts val="1200"/>
              <a:buFont typeface="Arial"/>
              <a:buNone/>
            </a:pPr>
            <a:r>
              <a:t/>
            </a:r>
            <a:endParaRPr b="1"/>
          </a:p>
          <a:p>
            <a:pPr indent="-279400" lvl="0" marL="457200" marR="0" rtl="0" algn="l">
              <a:lnSpc>
                <a:spcPct val="100000"/>
              </a:lnSpc>
              <a:spcBef>
                <a:spcPts val="0"/>
              </a:spcBef>
              <a:spcAft>
                <a:spcPts val="0"/>
              </a:spcAft>
              <a:buSzPts val="800"/>
              <a:buChar char="●"/>
            </a:pPr>
            <a:r>
              <a:rPr b="1" lang="en-US"/>
              <a:t>Play the video </a:t>
            </a:r>
            <a:r>
              <a:rPr lang="en-US"/>
              <a:t>(4 min) </a:t>
            </a:r>
            <a:r>
              <a:rPr lang="en-US">
                <a:solidFill>
                  <a:schemeClr val="hlink"/>
                </a:solidFill>
                <a:uFill>
                  <a:noFill/>
                </a:uFill>
                <a:hlinkClick r:id="rId2"/>
              </a:rPr>
              <a:t>https://youtu.be/6yrEOI8RRJw</a:t>
            </a:r>
            <a:endParaRPr/>
          </a:p>
          <a:p>
            <a:pPr indent="-279400" lvl="0" marL="457200" marR="0" rtl="0" algn="l">
              <a:lnSpc>
                <a:spcPct val="100000"/>
              </a:lnSpc>
              <a:spcBef>
                <a:spcPts val="0"/>
              </a:spcBef>
              <a:spcAft>
                <a:spcPts val="0"/>
              </a:spcAft>
              <a:buSzPts val="800"/>
              <a:buFont typeface="Calibri"/>
              <a:buChar char="●"/>
            </a:pPr>
            <a:r>
              <a:rPr lang="en-US"/>
              <a:t>Ask families to identify some of the things they saw the mother doing to help her child prove her thinking (with a partner, as a table, or whole group)</a:t>
            </a:r>
            <a:endParaRPr/>
          </a:p>
          <a:p>
            <a:pPr indent="-228600" lvl="0" marL="45720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rgbClr val="000000"/>
              </a:buClr>
              <a:buSzPts val="1400"/>
              <a:buFont typeface="Arial"/>
              <a:buNone/>
            </a:pPr>
            <a:r>
              <a:rPr i="0" lang="en-US" sz="1200" u="sng" cap="none" strike="noStrike">
                <a:solidFill>
                  <a:schemeClr val="dk1"/>
                </a:solidFill>
              </a:rPr>
              <a:t>Sample script:</a:t>
            </a:r>
            <a:endParaRPr/>
          </a:p>
          <a:p>
            <a:pPr indent="0" lvl="0" marL="0" marR="0" rtl="0" algn="l">
              <a:lnSpc>
                <a:spcPct val="100000"/>
              </a:lnSpc>
              <a:spcBef>
                <a:spcPts val="0"/>
              </a:spcBef>
              <a:spcAft>
                <a:spcPts val="0"/>
              </a:spcAft>
              <a:buSzPts val="1400"/>
              <a:buNone/>
            </a:pPr>
            <a:r>
              <a:rPr i="1" lang="en-US"/>
              <a:t>To start, let’s watch a mother helping her child prove her thinking. Notice the questions she asks and things she does to help her child think about what she’s reading and back up her thinking with evidence from the book.</a:t>
            </a:r>
            <a:endParaRPr/>
          </a:p>
          <a:p>
            <a:pPr indent="-228600" lvl="0" marL="457200" marR="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Para empezar, vamos a ver una madre ayudarle a su hijo a comprobar lo que está pensando. Puede notar las preguntas y las cosas que hace para ayudarle a su hija a pensar en lo que ella está leyendo y para respaldar lo que está pensando con evidencia del libro.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1" name="Shape 1431"/>
        <p:cNvGrpSpPr/>
        <p:nvPr/>
      </p:nvGrpSpPr>
      <p:grpSpPr>
        <a:xfrm>
          <a:off x="0" y="0"/>
          <a:ext cx="0" cy="0"/>
          <a:chOff x="0" y="0"/>
          <a:chExt cx="0" cy="0"/>
        </a:xfrm>
      </p:grpSpPr>
      <p:sp>
        <p:nvSpPr>
          <p:cNvPr id="1432" name="Google Shape;1432;p9:notes"/>
          <p:cNvSpPr/>
          <p:nvPr>
            <p:ph idx="2" type="sldImg"/>
          </p:nvPr>
        </p:nvSpPr>
        <p:spPr>
          <a:xfrm>
            <a:off x="3533775" y="93663"/>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3" name="Google Shape;1433;p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Arial"/>
              <a:buNone/>
            </a:pPr>
            <a:r>
              <a:t/>
            </a:r>
            <a:endParaRPr/>
          </a:p>
          <a:p>
            <a:pPr indent="-279400" lvl="0" marL="457200" marR="0" rtl="0" algn="l">
              <a:lnSpc>
                <a:spcPct val="100000"/>
              </a:lnSpc>
              <a:spcBef>
                <a:spcPts val="0"/>
              </a:spcBef>
              <a:spcAft>
                <a:spcPts val="0"/>
              </a:spcAft>
              <a:buSzPts val="800"/>
              <a:buChar char="●"/>
            </a:pPr>
            <a:r>
              <a:rPr b="1" lang="en-US"/>
              <a:t>Model (with a child volunteer) the three parts of the reading tip</a:t>
            </a:r>
            <a:r>
              <a:rPr lang="en-US"/>
              <a:t>. </a:t>
            </a:r>
            <a:endParaRPr/>
          </a:p>
          <a:p>
            <a:pPr indent="-279400" lvl="1" marL="914400" marR="0" rtl="0" algn="l">
              <a:lnSpc>
                <a:spcPct val="100000"/>
              </a:lnSpc>
              <a:spcBef>
                <a:spcPts val="0"/>
              </a:spcBef>
              <a:spcAft>
                <a:spcPts val="0"/>
              </a:spcAft>
              <a:buSzPts val="800"/>
              <a:buFont typeface="Calibri"/>
              <a:buChar char="●"/>
            </a:pPr>
            <a:r>
              <a:rPr lang="en-US" sz="1200"/>
              <a:t>Make sure you’ve previewed this with the student model beforehand.</a:t>
            </a:r>
            <a:endParaRPr/>
          </a:p>
          <a:p>
            <a:pPr indent="-279400" lvl="1" marL="914400" marR="0" rtl="0" algn="l">
              <a:lnSpc>
                <a:spcPct val="100000"/>
              </a:lnSpc>
              <a:spcBef>
                <a:spcPts val="0"/>
              </a:spcBef>
              <a:spcAft>
                <a:spcPts val="0"/>
              </a:spcAft>
              <a:buSzPts val="800"/>
              <a:buFont typeface="Calibri"/>
              <a:buChar char="●"/>
            </a:pPr>
            <a:r>
              <a:rPr lang="en-US"/>
              <a:t>Ask the child what they’re thinking after reading the pages. </a:t>
            </a:r>
            <a:endParaRPr/>
          </a:p>
          <a:p>
            <a:pPr indent="-279400" lvl="1" marL="914400" marR="0" rtl="0" algn="l">
              <a:lnSpc>
                <a:spcPct val="100000"/>
              </a:lnSpc>
              <a:spcBef>
                <a:spcPts val="0"/>
              </a:spcBef>
              <a:spcAft>
                <a:spcPts val="0"/>
              </a:spcAft>
              <a:buSzPts val="800"/>
              <a:buFont typeface="Calibri"/>
              <a:buChar char="●"/>
            </a:pPr>
            <a:r>
              <a:rPr lang="en-US"/>
              <a:t>Be sure to ask for more details and textual evidence. </a:t>
            </a:r>
            <a:endParaRPr/>
          </a:p>
          <a:p>
            <a:pPr indent="-279400" lvl="1" marL="914400" marR="0" rtl="0" algn="l">
              <a:lnSpc>
                <a:spcPct val="100000"/>
              </a:lnSpc>
              <a:spcBef>
                <a:spcPts val="0"/>
              </a:spcBef>
              <a:spcAft>
                <a:spcPts val="0"/>
              </a:spcAft>
              <a:buSzPts val="800"/>
              <a:buFont typeface="Calibri"/>
              <a:buChar char="●"/>
            </a:pPr>
            <a:r>
              <a:rPr lang="en-US" sz="1200"/>
              <a:t>Take a moment to explain why you’re asking for evidence and what to do if your child has no idea (see sample script below). </a:t>
            </a:r>
            <a:endParaRPr/>
          </a:p>
          <a:p>
            <a:pPr indent="-228600" lvl="0" marL="457200" rtl="0" algn="l">
              <a:lnSpc>
                <a:spcPct val="100000"/>
              </a:lnSpc>
              <a:spcBef>
                <a:spcPts val="0"/>
              </a:spcBef>
              <a:spcAft>
                <a:spcPts val="0"/>
              </a:spcAft>
              <a:buSzPts val="1400"/>
              <a:buFont typeface="Arial"/>
              <a:buNone/>
            </a:pPr>
            <a:r>
              <a:t/>
            </a:r>
            <a:endParaRPr sz="1200"/>
          </a:p>
          <a:p>
            <a:pPr indent="0" lvl="0" marL="0" marR="0" rtl="0" algn="l">
              <a:lnSpc>
                <a:spcPct val="100000"/>
              </a:lnSpc>
              <a:spcBef>
                <a:spcPts val="0"/>
              </a:spcBef>
              <a:spcAft>
                <a:spcPts val="0"/>
              </a:spcAft>
              <a:buClr>
                <a:schemeClr val="dk1"/>
              </a:buClr>
              <a:buSzPts val="1200"/>
              <a:buFont typeface="Arial"/>
              <a:buNone/>
            </a:pPr>
            <a:r>
              <a:rPr i="0" lang="en-US" sz="1200" u="sng" cap="none" strike="noStrike">
                <a:solidFill>
                  <a:schemeClr val="dk1"/>
                </a:solidFill>
              </a:rPr>
              <a:t>Sample script:</a:t>
            </a:r>
            <a:endParaRPr/>
          </a:p>
          <a:p>
            <a:pPr indent="0" lvl="0" marL="0" marR="0" rtl="0" algn="l">
              <a:lnSpc>
                <a:spcPct val="100000"/>
              </a:lnSpc>
              <a:spcBef>
                <a:spcPts val="0"/>
              </a:spcBef>
              <a:spcAft>
                <a:spcPts val="0"/>
              </a:spcAft>
              <a:buClr>
                <a:schemeClr val="dk1"/>
              </a:buClr>
              <a:buSzPts val="1200"/>
              <a:buFont typeface="Arial"/>
              <a:buNone/>
            </a:pPr>
            <a:r>
              <a:rPr i="1" lang="en-US" sz="1200" u="none" cap="none" strike="noStrike">
                <a:solidFill>
                  <a:schemeClr val="dk1"/>
                </a:solidFill>
              </a:rPr>
              <a:t>Let’s try this together. Can I have a volunteer?</a:t>
            </a:r>
            <a:endParaRPr/>
          </a:p>
          <a:p>
            <a:pPr indent="0" lvl="0" marL="0" marR="0" rtl="0" algn="l">
              <a:lnSpc>
                <a:spcPct val="100000"/>
              </a:lnSpc>
              <a:spcBef>
                <a:spcPts val="0"/>
              </a:spcBef>
              <a:spcAft>
                <a:spcPts val="0"/>
              </a:spcAft>
              <a:buClr>
                <a:schemeClr val="dk1"/>
              </a:buClr>
              <a:buSzPts val="1200"/>
              <a:buFont typeface="Arial"/>
              <a:buNone/>
            </a:pPr>
            <a:r>
              <a:rPr i="0" lang="en-US" sz="1200" u="none" cap="none" strike="noStrike">
                <a:solidFill>
                  <a:schemeClr val="dk1"/>
                </a:solidFill>
              </a:rPr>
              <a:t>[Model reading aloud with a child and asking them the question on the slide]</a:t>
            </a:r>
            <a:endParaRPr/>
          </a:p>
          <a:p>
            <a:pPr indent="0" lvl="0" marL="0" marR="0" rtl="0" algn="l">
              <a:lnSpc>
                <a:spcPct val="100000"/>
              </a:lnSpc>
              <a:spcBef>
                <a:spcPts val="0"/>
              </a:spcBef>
              <a:spcAft>
                <a:spcPts val="0"/>
              </a:spcAft>
              <a:buClr>
                <a:schemeClr val="dk1"/>
              </a:buClr>
              <a:buSzPts val="1200"/>
              <a:buFont typeface="Arial"/>
              <a:buNone/>
            </a:pPr>
            <a:r>
              <a:t/>
            </a:r>
            <a:endParaRPr i="0" sz="1200" u="none" cap="none" strike="noStrike">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i="1" lang="en-US" sz="1200"/>
              <a:t>Did you see how I asked the child what they were thinking? You can do this while you’re reading and not just at the end. Asking the child about what ideas or thoughts they are having throughout the book will help them come to a stronger understanding at the end of the book.  </a:t>
            </a:r>
            <a:endParaRPr/>
          </a:p>
          <a:p>
            <a:pPr indent="0" lvl="0" marL="0" marR="0" rtl="0" algn="l">
              <a:lnSpc>
                <a:spcPct val="100000"/>
              </a:lnSpc>
              <a:spcBef>
                <a:spcPts val="0"/>
              </a:spcBef>
              <a:spcAft>
                <a:spcPts val="0"/>
              </a:spcAft>
              <a:buClr>
                <a:schemeClr val="dk1"/>
              </a:buClr>
              <a:buSzPts val="1200"/>
              <a:buFont typeface="Arial"/>
              <a:buNone/>
            </a:pPr>
            <a:r>
              <a:t/>
            </a:r>
            <a:endParaRPr i="1" sz="1200"/>
          </a:p>
          <a:p>
            <a:pPr indent="0" lvl="0" marL="0" marR="0" rtl="0" algn="l">
              <a:lnSpc>
                <a:spcPct val="100000"/>
              </a:lnSpc>
              <a:spcBef>
                <a:spcPts val="0"/>
              </a:spcBef>
              <a:spcAft>
                <a:spcPts val="0"/>
              </a:spcAft>
              <a:buClr>
                <a:schemeClr val="dk1"/>
              </a:buClr>
              <a:buSzPts val="1200"/>
              <a:buFont typeface="Arial"/>
              <a:buNone/>
            </a:pPr>
            <a:r>
              <a:rPr i="1" lang="en-US" sz="1200"/>
              <a:t>Hearing their idea gives us information on whether or not they are understanding what is going on in the book.  This can help you know if you should have them reread or continue. If they are incorrect, either slightly or way off track, having them prove their thinking will likely steer them back on track. </a:t>
            </a:r>
            <a:endParaRPr/>
          </a:p>
          <a:p>
            <a:pPr indent="0" lvl="0" marL="0" marR="0" rtl="0" algn="l">
              <a:lnSpc>
                <a:spcPct val="100000"/>
              </a:lnSpc>
              <a:spcBef>
                <a:spcPts val="0"/>
              </a:spcBef>
              <a:spcAft>
                <a:spcPts val="0"/>
              </a:spcAft>
              <a:buClr>
                <a:schemeClr val="dk1"/>
              </a:buClr>
              <a:buSzPts val="1200"/>
              <a:buFont typeface="Arial"/>
              <a:buNone/>
            </a:pPr>
            <a:r>
              <a:t/>
            </a:r>
            <a:endParaRPr i="1" sz="1200"/>
          </a:p>
          <a:p>
            <a:pPr indent="0" lvl="0" marL="0" marR="0" rtl="0" algn="l">
              <a:lnSpc>
                <a:spcPct val="100000"/>
              </a:lnSpc>
              <a:spcBef>
                <a:spcPts val="0"/>
              </a:spcBef>
              <a:spcAft>
                <a:spcPts val="0"/>
              </a:spcAft>
              <a:buClr>
                <a:schemeClr val="dk1"/>
              </a:buClr>
              <a:buSzPts val="1200"/>
              <a:buFont typeface="Arial"/>
              <a:buNone/>
            </a:pPr>
            <a:r>
              <a:rPr i="1" lang="en-US" sz="1200"/>
              <a:t>If you child is having trouble coming up with an idea (see side bar) you can say one first and then ask them for some details. For example, I could’ve said, “I think this story will mostly be about Web.” Then [insert name of student] could’ve found details and evidence for that.</a:t>
            </a:r>
            <a:endParaRPr i="1" sz="1200"/>
          </a:p>
          <a:p>
            <a:pPr indent="0" lvl="0" marL="0" marR="0" rtl="0" algn="l">
              <a:lnSpc>
                <a:spcPct val="100000"/>
              </a:lnSpc>
              <a:spcBef>
                <a:spcPts val="0"/>
              </a:spcBef>
              <a:spcAft>
                <a:spcPts val="0"/>
              </a:spcAft>
              <a:buClr>
                <a:schemeClr val="dk1"/>
              </a:buClr>
              <a:buSzPts val="1200"/>
              <a:buFont typeface="Arial"/>
              <a:buNone/>
            </a:pPr>
            <a:r>
              <a:t/>
            </a:r>
            <a:endParaRPr i="1"/>
          </a:p>
          <a:p>
            <a:pPr indent="0" lvl="0" marL="0" rtl="0" algn="l">
              <a:lnSpc>
                <a:spcPct val="100000"/>
              </a:lnSpc>
              <a:spcBef>
                <a:spcPts val="0"/>
              </a:spcBef>
              <a:spcAft>
                <a:spcPts val="0"/>
              </a:spcAft>
              <a:buClr>
                <a:schemeClr val="dk1"/>
              </a:buClr>
              <a:buSzPts val="12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200"/>
              <a:buFont typeface="Arial"/>
              <a:buNone/>
            </a:pPr>
            <a:r>
              <a:rPr i="1" lang="en-US"/>
              <a:t>Vamos a intentarlo juntos. ¿Tenemos un voluntario?</a:t>
            </a:r>
            <a:endParaRPr/>
          </a:p>
          <a:p>
            <a:pPr indent="0" lvl="0" marL="0" rtl="0" algn="l">
              <a:lnSpc>
                <a:spcPct val="100000"/>
              </a:lnSpc>
              <a:spcBef>
                <a:spcPts val="0"/>
              </a:spcBef>
              <a:spcAft>
                <a:spcPts val="0"/>
              </a:spcAft>
              <a:buClr>
                <a:schemeClr val="dk1"/>
              </a:buClr>
              <a:buSzPts val="1200"/>
              <a:buFont typeface="Arial"/>
              <a:buNone/>
            </a:pPr>
            <a:r>
              <a:rPr lang="en-US"/>
              <a:t>[Modele leer en alta voz con su hijo, preguntando preguntas de la presentación]</a:t>
            </a:r>
            <a:endParaRPr/>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i="1" lang="en-US"/>
              <a:t>¿Notaron como le pregunte al niño sobre lo que estaba pensando? Lo pueden hacer mientras lean, no solamente al final. Hacerle preguntas al niño sobre sus ideas y pensamientos que tiene mientras está leyendo le va a ayudar a mejor entender el libro entero. </a:t>
            </a:r>
            <a:endParaRPr i="1"/>
          </a:p>
          <a:p>
            <a:pPr indent="0" lvl="0" marL="0" rtl="0" algn="l">
              <a:lnSpc>
                <a:spcPct val="100000"/>
              </a:lnSpc>
              <a:spcBef>
                <a:spcPts val="0"/>
              </a:spcBef>
              <a:spcAft>
                <a:spcPts val="0"/>
              </a:spcAft>
              <a:buClr>
                <a:schemeClr val="dk1"/>
              </a:buClr>
              <a:buSzPts val="1200"/>
              <a:buFont typeface="Arial"/>
              <a:buNone/>
            </a:pPr>
            <a:r>
              <a:t/>
            </a:r>
            <a:endParaRPr i="1"/>
          </a:p>
          <a:p>
            <a:pPr indent="0" lvl="0" marL="0" rtl="0" algn="l">
              <a:lnSpc>
                <a:spcPct val="100000"/>
              </a:lnSpc>
              <a:spcBef>
                <a:spcPts val="0"/>
              </a:spcBef>
              <a:spcAft>
                <a:spcPts val="0"/>
              </a:spcAft>
              <a:buClr>
                <a:schemeClr val="dk1"/>
              </a:buClr>
              <a:buSzPts val="1200"/>
              <a:buFont typeface="Arial"/>
              <a:buNone/>
            </a:pPr>
            <a:r>
              <a:rPr i="1" lang="en-US"/>
              <a:t>Escuchar su idea le da información para saber si está entendiendo lo que pasa en el libro. Eso le ayuda saber si debe de leer de nuevo o continuar. Si están equivocados, por poco o por mucho, deben de comprobara lo que están pensando. Esta actividad les va a ayudar a regresar al tema. </a:t>
            </a:r>
            <a:endParaRPr i="1"/>
          </a:p>
          <a:p>
            <a:pPr indent="0" lvl="0" marL="0" rtl="0" algn="l">
              <a:lnSpc>
                <a:spcPct val="100000"/>
              </a:lnSpc>
              <a:spcBef>
                <a:spcPts val="0"/>
              </a:spcBef>
              <a:spcAft>
                <a:spcPts val="0"/>
              </a:spcAft>
              <a:buClr>
                <a:schemeClr val="dk1"/>
              </a:buClr>
              <a:buSzPts val="1200"/>
              <a:buFont typeface="Arial"/>
              <a:buNone/>
            </a:pPr>
            <a:r>
              <a:t/>
            </a:r>
            <a:endParaRPr i="1"/>
          </a:p>
          <a:p>
            <a:pPr indent="0" lvl="0" marL="0" rtl="0" algn="l">
              <a:lnSpc>
                <a:spcPct val="100000"/>
              </a:lnSpc>
              <a:spcBef>
                <a:spcPts val="0"/>
              </a:spcBef>
              <a:spcAft>
                <a:spcPts val="0"/>
              </a:spcAft>
              <a:buClr>
                <a:schemeClr val="dk1"/>
              </a:buClr>
              <a:buSzPts val="1200"/>
              <a:buFont typeface="Arial"/>
              <a:buNone/>
            </a:pPr>
            <a:r>
              <a:rPr i="1" lang="en-US"/>
              <a:t>Si su hijo tiene dificultad para que le ocurre una idea, puede darle un ejemplo y luego pedirle más detalles. Por ejemplo, yo pude haber dicho, - Yo creo que el cuento tiene que ver, mas que nada, con Web. -  Luego [inserta el nombre del estudiante] puedo haber encontrado detalles y evidencia relacionado. </a:t>
            </a:r>
            <a:endParaRPr i="1"/>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3" name="Shape 1443"/>
        <p:cNvGrpSpPr/>
        <p:nvPr/>
      </p:nvGrpSpPr>
      <p:grpSpPr>
        <a:xfrm>
          <a:off x="0" y="0"/>
          <a:ext cx="0" cy="0"/>
          <a:chOff x="0" y="0"/>
          <a:chExt cx="0" cy="0"/>
        </a:xfrm>
      </p:grpSpPr>
      <p:sp>
        <p:nvSpPr>
          <p:cNvPr id="1444" name="Google Shape;1444;p10:notes"/>
          <p:cNvSpPr/>
          <p:nvPr>
            <p:ph idx="2" type="sldImg"/>
          </p:nvPr>
        </p:nvSpPr>
        <p:spPr>
          <a:xfrm>
            <a:off x="35337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5" name="Google Shape;1445;p10: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228600" marR="0" rtl="0" algn="l">
              <a:lnSpc>
                <a:spcPct val="100000"/>
              </a:lnSpc>
              <a:spcBef>
                <a:spcPts val="0"/>
              </a:spcBef>
              <a:spcAft>
                <a:spcPts val="0"/>
              </a:spcAft>
              <a:buSzPts val="1400"/>
              <a:buNone/>
            </a:pPr>
            <a:r>
              <a:t/>
            </a:r>
            <a:endParaRPr i="0" sz="1200" u="none" cap="none" strike="noStrike">
              <a:solidFill>
                <a:schemeClr val="dk1"/>
              </a:solidFill>
            </a:endParaRPr>
          </a:p>
          <a:p>
            <a:pPr indent="-279400" lvl="0" marL="457200" marR="0" rtl="0" algn="l">
              <a:lnSpc>
                <a:spcPct val="100000"/>
              </a:lnSpc>
              <a:spcBef>
                <a:spcPts val="0"/>
              </a:spcBef>
              <a:spcAft>
                <a:spcPts val="0"/>
              </a:spcAft>
              <a:buSzPts val="800"/>
              <a:buChar char="●"/>
            </a:pPr>
            <a:r>
              <a:rPr b="1" lang="en-US" sz="1200"/>
              <a:t>Remind families that asking for details is an important step</a:t>
            </a:r>
            <a:r>
              <a:rPr lang="en-US" sz="1200"/>
              <a:t>. </a:t>
            </a:r>
            <a:endParaRPr/>
          </a:p>
          <a:p>
            <a:pPr indent="-279400" lvl="1" marL="914400" marR="0" rtl="0" algn="l">
              <a:lnSpc>
                <a:spcPct val="100000"/>
              </a:lnSpc>
              <a:spcBef>
                <a:spcPts val="0"/>
              </a:spcBef>
              <a:spcAft>
                <a:spcPts val="0"/>
              </a:spcAft>
              <a:buSzPts val="800"/>
              <a:buFont typeface="Calibri"/>
              <a:buChar char="●"/>
            </a:pPr>
            <a:r>
              <a:rPr lang="en-US" sz="1200"/>
              <a:t>First of all—most children’s ideas are limited to begin with so asking for details helps them expand the idea. </a:t>
            </a:r>
            <a:endParaRPr/>
          </a:p>
          <a:p>
            <a:pPr indent="-279400" lvl="1" marL="914400" marR="0" rtl="0" algn="l">
              <a:lnSpc>
                <a:spcPct val="100000"/>
              </a:lnSpc>
              <a:spcBef>
                <a:spcPts val="0"/>
              </a:spcBef>
              <a:spcAft>
                <a:spcPts val="0"/>
              </a:spcAft>
              <a:buSzPts val="800"/>
              <a:buFont typeface="Calibri"/>
              <a:buChar char="●"/>
            </a:pPr>
            <a:r>
              <a:rPr lang="en-US" sz="1200"/>
              <a:t>The details help children recall things they can use to prove their thinking (in the next step). </a:t>
            </a:r>
            <a:endParaRPr/>
          </a:p>
          <a:p>
            <a:pPr indent="-279400" lvl="1" marL="914400" marR="0" rtl="0" algn="l">
              <a:lnSpc>
                <a:spcPct val="100000"/>
              </a:lnSpc>
              <a:spcBef>
                <a:spcPts val="0"/>
              </a:spcBef>
              <a:spcAft>
                <a:spcPts val="0"/>
              </a:spcAft>
              <a:buSzPts val="800"/>
              <a:buFont typeface="Calibri"/>
              <a:buChar char="●"/>
            </a:pPr>
            <a:r>
              <a:rPr lang="en-US" sz="1200"/>
              <a:t>And, if their idea is off track, asking for details can help you see what parts they are misunderstanding.  </a:t>
            </a:r>
            <a:endParaRPr/>
          </a:p>
          <a:p>
            <a:pPr indent="-95250" lvl="0" marL="171450" marR="0" rtl="0" algn="l">
              <a:lnSpc>
                <a:spcPct val="100000"/>
              </a:lnSpc>
              <a:spcBef>
                <a:spcPts val="0"/>
              </a:spcBef>
              <a:spcAft>
                <a:spcPts val="0"/>
              </a:spcAft>
              <a:buClr>
                <a:schemeClr val="dk1"/>
              </a:buClr>
              <a:buSzPts val="1200"/>
              <a:buFont typeface="Arial"/>
              <a:buNone/>
            </a:pPr>
            <a:r>
              <a:t/>
            </a:r>
            <a:endParaRPr sz="1200"/>
          </a:p>
          <a:p>
            <a:pPr indent="0" lvl="0" marL="0" marR="0" rtl="0" algn="l">
              <a:lnSpc>
                <a:spcPct val="100000"/>
              </a:lnSpc>
              <a:spcBef>
                <a:spcPts val="0"/>
              </a:spcBef>
              <a:spcAft>
                <a:spcPts val="0"/>
              </a:spcAft>
              <a:buClr>
                <a:schemeClr val="dk1"/>
              </a:buClr>
              <a:buSzPts val="1200"/>
              <a:buFont typeface="Arial"/>
              <a:buNone/>
            </a:pPr>
            <a:r>
              <a:rPr i="0" lang="en-US" sz="1200" u="sng" cap="none" strike="noStrike">
                <a:solidFill>
                  <a:schemeClr val="dk1"/>
                </a:solidFill>
              </a:rPr>
              <a:t>Sample script:</a:t>
            </a:r>
            <a:endParaRPr/>
          </a:p>
          <a:p>
            <a:pPr indent="0" lvl="0" marL="0" marR="0" rtl="0" algn="l">
              <a:lnSpc>
                <a:spcPct val="100000"/>
              </a:lnSpc>
              <a:spcBef>
                <a:spcPts val="0"/>
              </a:spcBef>
              <a:spcAft>
                <a:spcPts val="0"/>
              </a:spcAft>
              <a:buClr>
                <a:schemeClr val="dk1"/>
              </a:buClr>
              <a:buSzPts val="1200"/>
              <a:buFont typeface="Arial"/>
              <a:buNone/>
            </a:pPr>
            <a:r>
              <a:rPr i="1" lang="en-US" sz="1200"/>
              <a:t>Let’s continue the model. Here is an example of what one child notices. </a:t>
            </a:r>
            <a:r>
              <a:rPr i="0" lang="en-US" sz="1200"/>
              <a:t>[Read side bar example]</a:t>
            </a:r>
            <a:endParaRPr i="1" sz="1200"/>
          </a:p>
          <a:p>
            <a:pPr indent="0" lvl="0" marL="0" marR="0" rtl="0" algn="l">
              <a:lnSpc>
                <a:spcPct val="100000"/>
              </a:lnSpc>
              <a:spcBef>
                <a:spcPts val="0"/>
              </a:spcBef>
              <a:spcAft>
                <a:spcPts val="0"/>
              </a:spcAft>
              <a:buClr>
                <a:schemeClr val="dk1"/>
              </a:buClr>
              <a:buSzPts val="1200"/>
              <a:buFont typeface="Arial"/>
              <a:buNone/>
            </a:pPr>
            <a:r>
              <a:t/>
            </a:r>
            <a:endParaRPr i="1" sz="1200"/>
          </a:p>
          <a:p>
            <a:pPr indent="0" lvl="0" marL="0" marR="0" rtl="0" algn="l">
              <a:lnSpc>
                <a:spcPct val="100000"/>
              </a:lnSpc>
              <a:spcBef>
                <a:spcPts val="0"/>
              </a:spcBef>
              <a:spcAft>
                <a:spcPts val="0"/>
              </a:spcAft>
              <a:buClr>
                <a:schemeClr val="dk1"/>
              </a:buClr>
              <a:buSzPts val="1200"/>
              <a:buFont typeface="Arial"/>
              <a:buNone/>
            </a:pPr>
            <a:r>
              <a:rPr i="1" lang="en-US" sz="1200"/>
              <a:t>So [insert] name said [insert]. I’d like to get some more details on that thinking.</a:t>
            </a:r>
            <a:endParaRPr/>
          </a:p>
          <a:p>
            <a:pPr indent="0" lvl="0" marL="0" marR="0" rtl="0" algn="l">
              <a:lnSpc>
                <a:spcPct val="100000"/>
              </a:lnSpc>
              <a:spcBef>
                <a:spcPts val="0"/>
              </a:spcBef>
              <a:spcAft>
                <a:spcPts val="0"/>
              </a:spcAft>
              <a:buClr>
                <a:schemeClr val="dk1"/>
              </a:buClr>
              <a:buSzPts val="1200"/>
              <a:buFont typeface="Arial"/>
              <a:buNone/>
            </a:pPr>
            <a:r>
              <a:rPr i="0" lang="en-US" sz="1200" u="none" cap="none" strike="noStrike">
                <a:solidFill>
                  <a:schemeClr val="dk1"/>
                </a:solidFill>
              </a:rPr>
              <a:t>[Model asking the child to provide details, asking them the questions on the slide]</a:t>
            </a:r>
            <a:endParaRPr/>
          </a:p>
          <a:p>
            <a:pPr indent="0" lvl="0" marL="0" marR="0" rtl="0" algn="l">
              <a:lnSpc>
                <a:spcPct val="100000"/>
              </a:lnSpc>
              <a:spcBef>
                <a:spcPts val="0"/>
              </a:spcBef>
              <a:spcAft>
                <a:spcPts val="0"/>
              </a:spcAft>
              <a:buClr>
                <a:schemeClr val="dk1"/>
              </a:buClr>
              <a:buSzPts val="1200"/>
              <a:buFont typeface="Arial"/>
              <a:buNone/>
            </a:pPr>
            <a:r>
              <a:t/>
            </a:r>
            <a:endParaRPr i="0" sz="1200" u="none" cap="none" strike="noStrike">
              <a:solidFill>
                <a:schemeClr val="dk1"/>
              </a:solidFill>
            </a:endParaRPr>
          </a:p>
          <a:p>
            <a:pPr indent="0" lvl="0" marL="0" marR="0" rtl="0" algn="l">
              <a:lnSpc>
                <a:spcPct val="100000"/>
              </a:lnSpc>
              <a:spcBef>
                <a:spcPts val="0"/>
              </a:spcBef>
              <a:spcAft>
                <a:spcPts val="0"/>
              </a:spcAft>
              <a:buClr>
                <a:schemeClr val="dk1"/>
              </a:buClr>
              <a:buSzPts val="1200"/>
              <a:buFont typeface="Arial"/>
              <a:buNone/>
            </a:pPr>
            <a:r>
              <a:rPr i="1" lang="en-US" sz="1200"/>
              <a:t>Did you see how I asked the child to give me details about the idea? When your child gives an idea it will likely be short, maybe even just two or three words. Like maybe your child would say, “Web seems different than the rest of the geese.” Asking for details can help them think it through and expand it.  So you can ask, “Why do you think Web is different?”</a:t>
            </a:r>
            <a:endParaRPr/>
          </a:p>
          <a:p>
            <a:pPr indent="0" lvl="0" marL="0" marR="0" rtl="0" algn="l">
              <a:lnSpc>
                <a:spcPct val="100000"/>
              </a:lnSpc>
              <a:spcBef>
                <a:spcPts val="0"/>
              </a:spcBef>
              <a:spcAft>
                <a:spcPts val="0"/>
              </a:spcAft>
              <a:buClr>
                <a:schemeClr val="dk1"/>
              </a:buClr>
              <a:buSzPts val="1200"/>
              <a:buFont typeface="Arial"/>
              <a:buNone/>
            </a:pPr>
            <a:r>
              <a:t/>
            </a:r>
            <a:endParaRPr i="0" sz="1200"/>
          </a:p>
          <a:p>
            <a:pPr indent="0" lvl="0" marL="0" marR="0" rtl="0" algn="l">
              <a:lnSpc>
                <a:spcPct val="100000"/>
              </a:lnSpc>
              <a:spcBef>
                <a:spcPts val="0"/>
              </a:spcBef>
              <a:spcAft>
                <a:spcPts val="0"/>
              </a:spcAft>
              <a:buClr>
                <a:schemeClr val="dk1"/>
              </a:buClr>
              <a:buSzPts val="1200"/>
              <a:buFont typeface="Arial"/>
              <a:buNone/>
            </a:pPr>
            <a:r>
              <a:rPr i="1" lang="en-US" sz="1200"/>
              <a:t>Also, it helps you see what your child is noticing in the story, and in some cases, misunderstanding. For example, if your child says, “I think the geese are going to fly away for the winter,” asking for details will help you see where your child got off track. Then you can reread that page or say something like, “Let’s look closer at this part. I’ll read it and let’s talk about it.”</a:t>
            </a:r>
            <a:endParaRPr i="1" sz="1200"/>
          </a:p>
          <a:p>
            <a:pPr indent="0" lvl="0" marL="0" marR="0" rtl="0" algn="l">
              <a:lnSpc>
                <a:spcPct val="100000"/>
              </a:lnSpc>
              <a:spcBef>
                <a:spcPts val="0"/>
              </a:spcBef>
              <a:spcAft>
                <a:spcPts val="0"/>
              </a:spcAft>
              <a:buClr>
                <a:schemeClr val="dk1"/>
              </a:buClr>
              <a:buSzPts val="1200"/>
              <a:buFont typeface="Arial"/>
              <a:buNone/>
            </a:pPr>
            <a:r>
              <a:t/>
            </a:r>
            <a:endParaRPr i="1"/>
          </a:p>
          <a:p>
            <a:pPr indent="0" lvl="0" marL="0" rtl="0" algn="l">
              <a:lnSpc>
                <a:spcPct val="100000"/>
              </a:lnSpc>
              <a:spcBef>
                <a:spcPts val="0"/>
              </a:spcBef>
              <a:spcAft>
                <a:spcPts val="0"/>
              </a:spcAft>
              <a:buClr>
                <a:schemeClr val="dk1"/>
              </a:buClr>
              <a:buSzPts val="1200"/>
              <a:buFont typeface="Calibri"/>
              <a:buNone/>
            </a:pPr>
            <a:r>
              <a:rPr lang="en-US" u="sng"/>
              <a:t>Sample script in Spanish:</a:t>
            </a:r>
            <a:endParaRPr/>
          </a:p>
          <a:p>
            <a:pPr indent="0" lvl="0" marL="0" rtl="0" algn="l">
              <a:lnSpc>
                <a:spcPct val="100000"/>
              </a:lnSpc>
              <a:spcBef>
                <a:spcPts val="0"/>
              </a:spcBef>
              <a:spcAft>
                <a:spcPts val="0"/>
              </a:spcAft>
              <a:buClr>
                <a:schemeClr val="dk1"/>
              </a:buClr>
              <a:buSzPts val="1200"/>
              <a:buFont typeface="Calibri"/>
              <a:buNone/>
            </a:pPr>
            <a:r>
              <a:rPr i="1" lang="en-US"/>
              <a:t>Vamos a continuar con el modelo. Aquí hay un ejemplo de lo que el niño observa. </a:t>
            </a:r>
            <a:r>
              <a:rPr lang="en-US"/>
              <a:t>[Leer ejemplo de barra lateral]</a:t>
            </a:r>
            <a:endParaRPr i="1"/>
          </a:p>
          <a:p>
            <a:pPr indent="0" lvl="0" marL="0" rtl="0" algn="l">
              <a:lnSpc>
                <a:spcPct val="100000"/>
              </a:lnSpc>
              <a:spcBef>
                <a:spcPts val="0"/>
              </a:spcBef>
              <a:spcAft>
                <a:spcPts val="0"/>
              </a:spcAft>
              <a:buClr>
                <a:schemeClr val="dk1"/>
              </a:buClr>
              <a:buSzPts val="1200"/>
              <a:buFont typeface="Calibri"/>
              <a:buNone/>
            </a:pPr>
            <a:r>
              <a:t/>
            </a:r>
            <a:endParaRPr i="1"/>
          </a:p>
          <a:p>
            <a:pPr indent="0" lvl="0" marL="0" rtl="0" algn="l">
              <a:lnSpc>
                <a:spcPct val="100000"/>
              </a:lnSpc>
              <a:spcBef>
                <a:spcPts val="0"/>
              </a:spcBef>
              <a:spcAft>
                <a:spcPts val="0"/>
              </a:spcAft>
              <a:buClr>
                <a:schemeClr val="dk1"/>
              </a:buClr>
              <a:buSzPts val="1200"/>
              <a:buFont typeface="Calibri"/>
              <a:buNone/>
            </a:pPr>
            <a:r>
              <a:rPr i="1" lang="en-US"/>
              <a:t>Entonces [inserte nombre] dijo [inserte]. Me gustaría tener algunos detalles adicionales sobre eso. </a:t>
            </a:r>
            <a:r>
              <a:rPr lang="en-US"/>
              <a:t>[Modele preguntando a su hijo que provea detalles,  haciéndole preguntas de la presentación]</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i="1" lang="en-US"/>
              <a:t>¿Notaron como hice preguntas para conversar sobre los detalles? Cuando su hijo ofrece una idea, probablemente será corta, tal vez solamente dos o tres palabras. Podria decir, - Web parece ser diferente a los demás de los gansos. - Pedir detalles puede ayudarle a su hijo a pensar en el cuento de nuevo y expandir su respuesta. Puede preguntarle, - ¿Por qué piensas que Web es diferente? -  </a:t>
            </a:r>
            <a:endParaRPr i="1"/>
          </a:p>
          <a:p>
            <a:pPr indent="0" lvl="0" marL="0" rtl="0" algn="l">
              <a:lnSpc>
                <a:spcPct val="100000"/>
              </a:lnSpc>
              <a:spcBef>
                <a:spcPts val="0"/>
              </a:spcBef>
              <a:spcAft>
                <a:spcPts val="0"/>
              </a:spcAft>
              <a:buClr>
                <a:schemeClr val="dk1"/>
              </a:buClr>
              <a:buSzPts val="1200"/>
              <a:buFont typeface="Calibri"/>
              <a:buNone/>
            </a:pPr>
            <a:r>
              <a:t/>
            </a:r>
            <a:endParaRPr i="1"/>
          </a:p>
          <a:p>
            <a:pPr indent="0" lvl="0" marL="0" rtl="0" algn="l">
              <a:lnSpc>
                <a:spcPct val="100000"/>
              </a:lnSpc>
              <a:spcBef>
                <a:spcPts val="0"/>
              </a:spcBef>
              <a:spcAft>
                <a:spcPts val="0"/>
              </a:spcAft>
              <a:buClr>
                <a:schemeClr val="dk1"/>
              </a:buClr>
              <a:buSzPts val="1200"/>
              <a:buFont typeface="Calibri"/>
              <a:buNone/>
            </a:pPr>
            <a:r>
              <a:rPr i="1" lang="en-US"/>
              <a:t>Ademas, le ayuda a usted saber lo que su hijo nota en el cuento. En algunos casos, su hijo tendrá un malentendido. Por ejemplo, si su hijo dice, - Creo que los gansos van a volar a algún otro sitio para el invierno - usted puede pedir más detalles para ayudarle a ver donde su hijo se confundió. Luego usted puede leer la página o decir algo como, - Vamos a verlo de nuevo. Voy a leerlo y luego lo vamos a discutir. -  </a:t>
            </a:r>
            <a:endParaRPr i="1"/>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22.png"/><Relationship Id="rId6" Type="http://schemas.openxmlformats.org/officeDocument/2006/relationships/image" Target="../media/image3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2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24.png"/><Relationship Id="rId5"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23.png"/><Relationship Id="rId4" Type="http://schemas.openxmlformats.org/officeDocument/2006/relationships/image" Target="../media/image12.png"/><Relationship Id="rId5" Type="http://schemas.openxmlformats.org/officeDocument/2006/relationships/image" Target="../media/image2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2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22.png"/><Relationship Id="rId6" Type="http://schemas.openxmlformats.org/officeDocument/2006/relationships/image" Target="../media/image20.png"/><Relationship Id="rId7" Type="http://schemas.openxmlformats.org/officeDocument/2006/relationships/image" Target="../media/image19.png"/><Relationship Id="rId8"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22.png"/><Relationship Id="rId6" Type="http://schemas.openxmlformats.org/officeDocument/2006/relationships/image" Target="../media/image30.png"/><Relationship Id="rId7" Type="http://schemas.openxmlformats.org/officeDocument/2006/relationships/image" Target="../media/image19.png"/><Relationship Id="rId8"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24.png"/><Relationship Id="rId5" Type="http://schemas.openxmlformats.org/officeDocument/2006/relationships/image" Target="../media/image12.png"/><Relationship Id="rId6" Type="http://schemas.openxmlformats.org/officeDocument/2006/relationships/image" Target="../media/image34.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24.png"/><Relationship Id="rId5" Type="http://schemas.openxmlformats.org/officeDocument/2006/relationships/image" Target="../media/image12.png"/><Relationship Id="rId6" Type="http://schemas.openxmlformats.org/officeDocument/2006/relationships/image" Target="../media/image3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2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24.png"/><Relationship Id="rId5"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24.png"/><Relationship Id="rId5"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23.png"/><Relationship Id="rId4" Type="http://schemas.openxmlformats.org/officeDocument/2006/relationships/image" Target="../media/image12.png"/><Relationship Id="rId5" Type="http://schemas.openxmlformats.org/officeDocument/2006/relationships/image" Target="../media/image2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23.png"/><Relationship Id="rId4" Type="http://schemas.openxmlformats.org/officeDocument/2006/relationships/image" Target="../media/image12.png"/><Relationship Id="rId5" Type="http://schemas.openxmlformats.org/officeDocument/2006/relationships/image" Target="../media/image2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2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2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 Id="rId3" Type="http://schemas.openxmlformats.org/officeDocument/2006/relationships/image" Target="../media/image38.jp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2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6.jpg"/><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22.png"/><Relationship Id="rId6" Type="http://schemas.openxmlformats.org/officeDocument/2006/relationships/image" Target="../media/image20.png"/><Relationship Id="rId7" Type="http://schemas.openxmlformats.org/officeDocument/2006/relationships/image" Target="../media/image19.png"/><Relationship Id="rId8" Type="http://schemas.openxmlformats.org/officeDocument/2006/relationships/image" Target="../media/image2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12.png"/><Relationship Id="rId9" Type="http://schemas.openxmlformats.org/officeDocument/2006/relationships/image" Target="../media/image36.jpg"/><Relationship Id="rId5" Type="http://schemas.openxmlformats.org/officeDocument/2006/relationships/image" Target="../media/image22.png"/><Relationship Id="rId6" Type="http://schemas.openxmlformats.org/officeDocument/2006/relationships/image" Target="../media/image30.png"/><Relationship Id="rId7" Type="http://schemas.openxmlformats.org/officeDocument/2006/relationships/image" Target="../media/image19.png"/><Relationship Id="rId8" Type="http://schemas.openxmlformats.org/officeDocument/2006/relationships/image" Target="../media/image1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2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22.png"/><Relationship Id="rId4" Type="http://schemas.openxmlformats.org/officeDocument/2006/relationships/image" Target="../media/image8.png"/><Relationship Id="rId5" Type="http://schemas.openxmlformats.org/officeDocument/2006/relationships/image" Target="../media/image2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22.png"/><Relationship Id="rId4" Type="http://schemas.openxmlformats.org/officeDocument/2006/relationships/image" Target="../media/image8.png"/><Relationship Id="rId5" Type="http://schemas.openxmlformats.org/officeDocument/2006/relationships/image" Target="../media/image2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22.png"/><Relationship Id="rId4" Type="http://schemas.openxmlformats.org/officeDocument/2006/relationships/image" Target="../media/image8.png"/><Relationship Id="rId5" Type="http://schemas.openxmlformats.org/officeDocument/2006/relationships/image" Target="../media/image2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22.png"/><Relationship Id="rId4" Type="http://schemas.openxmlformats.org/officeDocument/2006/relationships/image" Target="../media/image8.png"/><Relationship Id="rId5" Type="http://schemas.openxmlformats.org/officeDocument/2006/relationships/image" Target="../media/image2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2.png"/><Relationship Id="rId3" Type="http://schemas.openxmlformats.org/officeDocument/2006/relationships/image" Target="../media/image22.png"/><Relationship Id="rId4" Type="http://schemas.openxmlformats.org/officeDocument/2006/relationships/image" Target="../media/image8.png"/><Relationship Id="rId5" Type="http://schemas.openxmlformats.org/officeDocument/2006/relationships/image" Target="../media/image2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32.jp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png"/><Relationship Id="rId3" Type="http://schemas.openxmlformats.org/officeDocument/2006/relationships/image" Target="../media/image22.png"/><Relationship Id="rId4" Type="http://schemas.openxmlformats.org/officeDocument/2006/relationships/image" Target="../media/image8.png"/><Relationship Id="rId5" Type="http://schemas.openxmlformats.org/officeDocument/2006/relationships/image" Target="../media/image2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8.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2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8.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7.png"/><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2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png"/><Relationship Id="rId3" Type="http://schemas.openxmlformats.org/officeDocument/2006/relationships/image" Target="../media/image22.png"/><Relationship Id="rId4" Type="http://schemas.openxmlformats.org/officeDocument/2006/relationships/image" Target="../media/image8.png"/><Relationship Id="rId5" Type="http://schemas.openxmlformats.org/officeDocument/2006/relationships/image" Target="../media/image2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2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24.png"/><Relationship Id="rId5" Type="http://schemas.openxmlformats.org/officeDocument/2006/relationships/image" Target="../media/image1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22.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22.png"/><Relationship Id="rId6"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22.png"/><Relationship Id="rId6" Type="http://schemas.openxmlformats.org/officeDocument/2006/relationships/image" Target="../media/image33.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23.png"/><Relationship Id="rId4" Type="http://schemas.openxmlformats.org/officeDocument/2006/relationships/image" Target="../media/image12.png"/><Relationship Id="rId5" Type="http://schemas.openxmlformats.org/officeDocument/2006/relationships/image" Target="../media/image22.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2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22.png"/><Relationship Id="rId6" Type="http://schemas.openxmlformats.org/officeDocument/2006/relationships/image" Target="../media/image20.png"/><Relationship Id="rId7" Type="http://schemas.openxmlformats.org/officeDocument/2006/relationships/image" Target="../media/image19.png"/><Relationship Id="rId8" Type="http://schemas.openxmlformats.org/officeDocument/2006/relationships/image" Target="../media/image2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22.png"/><Relationship Id="rId6" Type="http://schemas.openxmlformats.org/officeDocument/2006/relationships/image" Target="../media/image30.png"/><Relationship Id="rId7" Type="http://schemas.openxmlformats.org/officeDocument/2006/relationships/image" Target="../media/image19.png"/><Relationship Id="rId8" Type="http://schemas.openxmlformats.org/officeDocument/2006/relationships/image" Target="../media/image18.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22.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24.png"/><Relationship Id="rId5" Type="http://schemas.openxmlformats.org/officeDocument/2006/relationships/image" Target="../media/image12.png"/><Relationship Id="rId6" Type="http://schemas.openxmlformats.org/officeDocument/2006/relationships/image" Target="../media/image34.jp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24.png"/><Relationship Id="rId5" Type="http://schemas.openxmlformats.org/officeDocument/2006/relationships/image" Target="../media/image12.png"/><Relationship Id="rId6" Type="http://schemas.openxmlformats.org/officeDocument/2006/relationships/image" Target="../media/image34.jp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22.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24.png"/><Relationship Id="rId5"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22.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24.png"/><Relationship Id="rId5" Type="http://schemas.openxmlformats.org/officeDocument/2006/relationships/image" Target="../media/image12.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23.png"/><Relationship Id="rId4" Type="http://schemas.openxmlformats.org/officeDocument/2006/relationships/image" Target="../media/image12.png"/><Relationship Id="rId5" Type="http://schemas.openxmlformats.org/officeDocument/2006/relationships/image" Target="../media/image22.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8.png"/><Relationship Id="rId3" Type="http://schemas.openxmlformats.org/officeDocument/2006/relationships/image" Target="../media/image23.png"/><Relationship Id="rId4" Type="http://schemas.openxmlformats.org/officeDocument/2006/relationships/image" Target="../media/image12.png"/><Relationship Id="rId5" Type="http://schemas.openxmlformats.org/officeDocument/2006/relationships/image" Target="../media/image22.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22.png"/><Relationship Id="rId4" Type="http://schemas.openxmlformats.org/officeDocument/2006/relationships/image" Target="../media/image8.png"/><Relationship Id="rId5" Type="http://schemas.openxmlformats.org/officeDocument/2006/relationships/image" Target="../media/image23.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32.jp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8.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8.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22.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24.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22.png"/><Relationship Id="rId4" Type="http://schemas.openxmlformats.org/officeDocument/2006/relationships/image" Target="../media/image8.png"/><Relationship Id="rId5" Type="http://schemas.openxmlformats.org/officeDocument/2006/relationships/image" Target="../media/image23.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22.png"/><Relationship Id="rId4" Type="http://schemas.openxmlformats.org/officeDocument/2006/relationships/image" Target="../media/image8.png"/><Relationship Id="rId5" Type="http://schemas.openxmlformats.org/officeDocument/2006/relationships/image" Target="../media/image23.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22.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8.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8.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22.png"/><Relationship Id="rId4" Type="http://schemas.openxmlformats.org/officeDocument/2006/relationships/image" Target="../media/image8.png"/><Relationship Id="rId5" Type="http://schemas.openxmlformats.org/officeDocument/2006/relationships/image" Target="../media/image23.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22.png"/><Relationship Id="rId4" Type="http://schemas.openxmlformats.org/officeDocument/2006/relationships/image" Target="../media/image8.png"/><Relationship Id="rId5" Type="http://schemas.openxmlformats.org/officeDocument/2006/relationships/image" Target="../media/image23.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8.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22.png"/><Relationship Id="rId6" Type="http://schemas.openxmlformats.org/officeDocument/2006/relationships/image" Target="../media/image10.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7.png"/><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8.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22.png"/><Relationship Id="rId4" Type="http://schemas.openxmlformats.org/officeDocument/2006/relationships/image" Target="../media/image8.png"/><Relationship Id="rId5" Type="http://schemas.openxmlformats.org/officeDocument/2006/relationships/image" Target="../media/image23.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22.png"/><Relationship Id="rId4" Type="http://schemas.openxmlformats.org/officeDocument/2006/relationships/image" Target="../media/image8.png"/><Relationship Id="rId5" Type="http://schemas.openxmlformats.org/officeDocument/2006/relationships/image" Target="../media/image2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115" name="Shape 115"/>
        <p:cNvGrpSpPr/>
        <p:nvPr/>
      </p:nvGrpSpPr>
      <p:grpSpPr>
        <a:xfrm>
          <a:off x="0" y="0"/>
          <a:ext cx="0" cy="0"/>
          <a:chOff x="0" y="0"/>
          <a:chExt cx="0" cy="0"/>
        </a:xfrm>
      </p:grpSpPr>
      <p:sp>
        <p:nvSpPr>
          <p:cNvPr id="116" name="Google Shape;116;p1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7" name="Google Shape;117;p1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8" name="Google Shape;118;p13"/>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 name="Google Shape;119;p1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 name="Google Shape;120;p1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 name="Google Shape;121;p1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 name="Google Shape;122;p1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 name="Google Shape;123;p1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4" name="Google Shape;124;p1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5" name="Google Shape;125;p1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6" name="Google Shape;126;p13"/>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13"/>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28" name="Google Shape;128;p13"/>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29" name="Shape 129"/>
        <p:cNvGrpSpPr/>
        <p:nvPr/>
      </p:nvGrpSpPr>
      <p:grpSpPr>
        <a:xfrm>
          <a:off x="0" y="0"/>
          <a:ext cx="0" cy="0"/>
          <a:chOff x="0" y="0"/>
          <a:chExt cx="0" cy="0"/>
        </a:xfrm>
      </p:grpSpPr>
      <p:sp>
        <p:nvSpPr>
          <p:cNvPr id="130" name="Google Shape;130;p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1" name="Google Shape;131;p14"/>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14"/>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3" name="Google Shape;133;p1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34" name="Google Shape;134;p1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 name="Google Shape;135;p1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6" name="Google Shape;136;p1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 name="Google Shape;137;p1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8" name="Google Shape;138;p1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9" name="Google Shape;139;p1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0" name="Google Shape;140;p1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41" name="Google Shape;141;p1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142" name="Shape 142"/>
        <p:cNvGrpSpPr/>
        <p:nvPr/>
      </p:nvGrpSpPr>
      <p:grpSpPr>
        <a:xfrm>
          <a:off x="0" y="0"/>
          <a:ext cx="0" cy="0"/>
          <a:chOff x="0" y="0"/>
          <a:chExt cx="0" cy="0"/>
        </a:xfrm>
      </p:grpSpPr>
      <p:pic>
        <p:nvPicPr>
          <p:cNvPr id="143" name="Google Shape;143;p1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44" name="Google Shape;144;p1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5" name="Google Shape;145;p1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6" name="Google Shape;146;p1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7" name="Google Shape;147;p1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8" name="Google Shape;148;p1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49" name="Google Shape;149;p1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0" name="Google Shape;150;p1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51" name="Google Shape;151;p1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52" name="Google Shape;152;p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3" name="Google Shape;153;p15"/>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15"/>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15"/>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p15"/>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15"/>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15"/>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15"/>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Google Shape;160;p15"/>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15"/>
          <p:cNvSpPr/>
          <p:nvPr>
            <p:ph idx="9" type="pic"/>
          </p:nvPr>
        </p:nvSpPr>
        <p:spPr>
          <a:xfrm>
            <a:off x="7967502" y="1420398"/>
            <a:ext cx="3962100" cy="3122700"/>
          </a:xfrm>
          <a:prstGeom prst="rect">
            <a:avLst/>
          </a:prstGeom>
          <a:noFill/>
          <a:ln>
            <a:noFill/>
          </a:ln>
        </p:spPr>
      </p:sp>
      <p:sp>
        <p:nvSpPr>
          <p:cNvPr id="162" name="Google Shape;162;p15"/>
          <p:cNvSpPr txBox="1"/>
          <p:nvPr>
            <p:ph idx="13" type="body"/>
          </p:nvPr>
        </p:nvSpPr>
        <p:spPr>
          <a:xfrm>
            <a:off x="6381858" y="5027422"/>
            <a:ext cx="5547900" cy="1053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15"/>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64" name="Shape 164"/>
        <p:cNvGrpSpPr/>
        <p:nvPr/>
      </p:nvGrpSpPr>
      <p:grpSpPr>
        <a:xfrm>
          <a:off x="0" y="0"/>
          <a:ext cx="0" cy="0"/>
          <a:chOff x="0" y="0"/>
          <a:chExt cx="0" cy="0"/>
        </a:xfrm>
      </p:grpSpPr>
      <p:pic>
        <p:nvPicPr>
          <p:cNvPr id="165" name="Google Shape;165;p1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66" name="Google Shape;166;p1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67" name="Google Shape;167;p1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68" name="Google Shape;168;p1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69" name="Google Shape;169;p1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70" name="Google Shape;170;p1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71" name="Google Shape;171;p1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72" name="Google Shape;172;p1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73" name="Google Shape;173;p1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74" name="Google Shape;174;p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5" name="Google Shape;175;p16"/>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6" name="Google Shape;176;p16"/>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77" name="Shape 177"/>
        <p:cNvGrpSpPr/>
        <p:nvPr/>
      </p:nvGrpSpPr>
      <p:grpSpPr>
        <a:xfrm>
          <a:off x="0" y="0"/>
          <a:ext cx="0" cy="0"/>
          <a:chOff x="0" y="0"/>
          <a:chExt cx="0" cy="0"/>
        </a:xfrm>
      </p:grpSpPr>
      <p:sp>
        <p:nvSpPr>
          <p:cNvPr id="178" name="Google Shape;178;p17"/>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p17"/>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0" name="Google Shape;180;p17"/>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 name="Google Shape;181;p17"/>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2" name="Google Shape;182;p17"/>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3" name="Google Shape;183;p17"/>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4" name="Google Shape;184;p17"/>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 name="Google Shape;185;p17"/>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17"/>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87" name="Google Shape;187;p1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88" name="Google Shape;188;p1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9" name="Google Shape;189;p1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90" name="Google Shape;190;p1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1" name="Google Shape;191;p1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2" name="Google Shape;192;p1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93" name="Google Shape;193;p1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94" name="Google Shape;194;p1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95" name="Google Shape;195;p1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196" name="Shape 196"/>
        <p:cNvGrpSpPr/>
        <p:nvPr/>
      </p:nvGrpSpPr>
      <p:grpSpPr>
        <a:xfrm>
          <a:off x="0" y="0"/>
          <a:ext cx="0" cy="0"/>
          <a:chOff x="0" y="0"/>
          <a:chExt cx="0" cy="0"/>
        </a:xfrm>
      </p:grpSpPr>
      <p:sp>
        <p:nvSpPr>
          <p:cNvPr id="197" name="Google Shape;197;p18"/>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98" name="Google Shape;198;p18"/>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9" name="Google Shape;199;p18"/>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0" name="Google Shape;200;p1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1" name="Google Shape;201;p18"/>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02" name="Google Shape;202;p1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03" name="Google Shape;203;p1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4" name="Google Shape;204;p1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5" name="Google Shape;205;p1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6" name="Google Shape;206;p1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7" name="Google Shape;207;p1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08" name="Google Shape;208;p1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9" name="Google Shape;209;p1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10" name="Google Shape;210;p1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11" name="Google Shape;211;p18"/>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212" name="Google Shape;212;p18"/>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213" name="Google Shape;213;p18"/>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214" name="Shape 214"/>
        <p:cNvGrpSpPr/>
        <p:nvPr/>
      </p:nvGrpSpPr>
      <p:grpSpPr>
        <a:xfrm>
          <a:off x="0" y="0"/>
          <a:ext cx="0" cy="0"/>
          <a:chOff x="0" y="0"/>
          <a:chExt cx="0" cy="0"/>
        </a:xfrm>
      </p:grpSpPr>
      <p:sp>
        <p:nvSpPr>
          <p:cNvPr id="215" name="Google Shape;215;p19"/>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16" name="Google Shape;216;p19"/>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7" name="Google Shape;217;p19"/>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8" name="Google Shape;218;p1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9" name="Google Shape;219;p19"/>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20" name="Google Shape;220;p1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21" name="Google Shape;221;p1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2" name="Google Shape;222;p1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3" name="Google Shape;223;p1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4" name="Google Shape;224;p1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5" name="Google Shape;225;p1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26" name="Google Shape;226;p1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27" name="Google Shape;227;p1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28" name="Google Shape;228;p1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29" name="Google Shape;229;p19"/>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230" name="Google Shape;230;p19"/>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231" name="Google Shape;231;p19"/>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232" name="Shape 232"/>
        <p:cNvGrpSpPr/>
        <p:nvPr/>
      </p:nvGrpSpPr>
      <p:grpSpPr>
        <a:xfrm>
          <a:off x="0" y="0"/>
          <a:ext cx="0" cy="0"/>
          <a:chOff x="0" y="0"/>
          <a:chExt cx="0" cy="0"/>
        </a:xfrm>
      </p:grpSpPr>
      <p:sp>
        <p:nvSpPr>
          <p:cNvPr id="233" name="Google Shape;233;p2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4" name="Google Shape;234;p2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5" name="Google Shape;235;p2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6" name="Google Shape;236;p2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7" name="Google Shape;237;p2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8" name="Google Shape;238;p2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9" name="Google Shape;239;p2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0" name="Google Shape;240;p2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1" name="Google Shape;241;p2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2" name="Google Shape;242;p2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43" name="Google Shape;243;p2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4" name="Google Shape;244;p2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5" name="Google Shape;245;p2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6" name="Google Shape;246;p2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7" name="Google Shape;247;p2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8" name="Google Shape;248;p2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9" name="Google Shape;249;p2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50" name="Google Shape;250;p2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251" name="Shape 251"/>
        <p:cNvGrpSpPr/>
        <p:nvPr/>
      </p:nvGrpSpPr>
      <p:grpSpPr>
        <a:xfrm>
          <a:off x="0" y="0"/>
          <a:ext cx="0" cy="0"/>
          <a:chOff x="0" y="0"/>
          <a:chExt cx="0" cy="0"/>
        </a:xfrm>
      </p:grpSpPr>
      <p:pic>
        <p:nvPicPr>
          <p:cNvPr id="252" name="Google Shape;252;p2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53" name="Google Shape;253;p2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4" name="Google Shape;254;p2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55" name="Google Shape;255;p2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56" name="Google Shape;256;p2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57" name="Google Shape;257;p2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58" name="Google Shape;258;p2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9" name="Google Shape;259;p2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60" name="Google Shape;260;p2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61" name="Google Shape;261;p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2" name="Google Shape;262;p21"/>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3" name="Google Shape;263;p21"/>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4" name="Google Shape;264;p21"/>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5" name="Google Shape;265;p21"/>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6" name="Google Shape;266;p21"/>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7" name="Google Shape;267;p21"/>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8" name="Google Shape;268;p21"/>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9" name="Google Shape;269;p21"/>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70" name="Google Shape;270;p21"/>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271" name="Shape 271"/>
        <p:cNvGrpSpPr/>
        <p:nvPr/>
      </p:nvGrpSpPr>
      <p:grpSpPr>
        <a:xfrm>
          <a:off x="0" y="0"/>
          <a:ext cx="0" cy="0"/>
          <a:chOff x="0" y="0"/>
          <a:chExt cx="0" cy="0"/>
        </a:xfrm>
      </p:grpSpPr>
      <p:pic>
        <p:nvPicPr>
          <p:cNvPr id="272" name="Google Shape;272;p2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73" name="Google Shape;273;p2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4" name="Google Shape;274;p22"/>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75" name="Google Shape;275;p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76" name="Google Shape;276;p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77" name="Google Shape;277;p2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78" name="Google Shape;278;p22"/>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9" name="Google Shape;279;p2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80" name="Google Shape;280;p2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81" name="Google Shape;281;p2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2" name="Google Shape;282;p22"/>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3" name="Google Shape;283;p22"/>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4" name="Google Shape;284;p22"/>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5" name="Google Shape;285;p22"/>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6" name="Google Shape;286;p22"/>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22"/>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8" name="Google Shape;288;p22"/>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9" name="Google Shape;289;p22"/>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0" name="Google Shape;290;p22"/>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91" name="Google Shape;291;p22"/>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292" name="Google Shape;292;p22"/>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3" name="Google Shape;293;p22"/>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4" name="Google Shape;294;p22"/>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21" name="Google Shape;21;p4"/>
          <p:cNvGrpSpPr/>
          <p:nvPr/>
        </p:nvGrpSpPr>
        <p:grpSpPr>
          <a:xfrm>
            <a:off x="1" y="5607273"/>
            <a:ext cx="12213728" cy="1252537"/>
            <a:chOff x="-33239" y="5603791"/>
            <a:chExt cx="9160525" cy="1252537"/>
          </a:xfrm>
        </p:grpSpPr>
        <p:sp>
          <p:nvSpPr>
            <p:cNvPr id="22" name="Google Shape;22;p4"/>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23" name="Google Shape;23;p4"/>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24" name="Google Shape;24;p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25" name="Google Shape;25;p4"/>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 name="Google Shape;26;p4"/>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27" name="Google Shape;27;p4"/>
          <p:cNvSpPr/>
          <p:nvPr/>
        </p:nvSpPr>
        <p:spPr>
          <a:xfrm>
            <a:off x="-15450"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95" name="Shape 295"/>
        <p:cNvGrpSpPr/>
        <p:nvPr/>
      </p:nvGrpSpPr>
      <p:grpSpPr>
        <a:xfrm>
          <a:off x="0" y="0"/>
          <a:ext cx="0" cy="0"/>
          <a:chOff x="0" y="0"/>
          <a:chExt cx="0" cy="0"/>
        </a:xfrm>
      </p:grpSpPr>
      <p:pic>
        <p:nvPicPr>
          <p:cNvPr id="296" name="Google Shape;296;p2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97" name="Google Shape;297;p2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8" name="Google Shape;298;p2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9" name="Google Shape;299;p2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00" name="Google Shape;300;p2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1" name="Google Shape;301;p2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02" name="Google Shape;302;p2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3" name="Google Shape;303;p2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304" name="Google Shape;304;p2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05" name="Google Shape;305;p2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6" name="Google Shape;306;p23"/>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7" name="Google Shape;307;p23"/>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308" name="Shape 308"/>
        <p:cNvGrpSpPr/>
        <p:nvPr/>
      </p:nvGrpSpPr>
      <p:grpSpPr>
        <a:xfrm>
          <a:off x="0" y="0"/>
          <a:ext cx="0" cy="0"/>
          <a:chOff x="0" y="0"/>
          <a:chExt cx="0" cy="0"/>
        </a:xfrm>
      </p:grpSpPr>
      <p:pic>
        <p:nvPicPr>
          <p:cNvPr id="309" name="Google Shape;309;p2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10" name="Google Shape;310;p2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1" name="Google Shape;311;p24"/>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12" name="Google Shape;312;p2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13" name="Google Shape;313;p2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4" name="Google Shape;314;p2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15" name="Google Shape;315;p24"/>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6" name="Google Shape;316;p2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17" name="Google Shape;317;p2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18" name="Google Shape;318;p2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9" name="Google Shape;319;p24"/>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0" name="Google Shape;320;p24"/>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21" name="Shape 321"/>
        <p:cNvGrpSpPr/>
        <p:nvPr/>
      </p:nvGrpSpPr>
      <p:grpSpPr>
        <a:xfrm>
          <a:off x="0" y="0"/>
          <a:ext cx="0" cy="0"/>
          <a:chOff x="0" y="0"/>
          <a:chExt cx="0" cy="0"/>
        </a:xfrm>
      </p:grpSpPr>
      <p:pic>
        <p:nvPicPr>
          <p:cNvPr id="322" name="Google Shape;322;p2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23" name="Google Shape;323;p2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4" name="Google Shape;324;p2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25" name="Google Shape;325;p2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26" name="Google Shape;326;p2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27" name="Google Shape;327;p2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28" name="Google Shape;328;p2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9" name="Google Shape;329;p2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30" name="Google Shape;330;p2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31" name="Google Shape;331;p2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2" name="Google Shape;332;p25"/>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3" name="Google Shape;333;p25"/>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4" name="Google Shape;334;p25"/>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5" name="Google Shape;335;p25"/>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25"/>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p25"/>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8" name="Google Shape;338;p25"/>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39" name="Shape 339"/>
        <p:cNvGrpSpPr/>
        <p:nvPr/>
      </p:nvGrpSpPr>
      <p:grpSpPr>
        <a:xfrm>
          <a:off x="0" y="0"/>
          <a:ext cx="0" cy="0"/>
          <a:chOff x="0" y="0"/>
          <a:chExt cx="0" cy="0"/>
        </a:xfrm>
      </p:grpSpPr>
      <p:pic>
        <p:nvPicPr>
          <p:cNvPr id="340" name="Google Shape;340;p2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41" name="Google Shape;341;p2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2" name="Google Shape;342;p2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43" name="Google Shape;343;p2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44" name="Google Shape;344;p2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45" name="Google Shape;345;p2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6" name="Google Shape;346;p2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47" name="Google Shape;347;p2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48" name="Google Shape;348;p2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49" name="Google Shape;349;p2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0" name="Google Shape;350;p26"/>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51" name="Shape 351"/>
        <p:cNvGrpSpPr/>
        <p:nvPr/>
      </p:nvGrpSpPr>
      <p:grpSpPr>
        <a:xfrm>
          <a:off x="0" y="0"/>
          <a:ext cx="0" cy="0"/>
          <a:chOff x="0" y="0"/>
          <a:chExt cx="0" cy="0"/>
        </a:xfrm>
      </p:grpSpPr>
      <p:pic>
        <p:nvPicPr>
          <p:cNvPr id="352" name="Google Shape;352;p2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53" name="Google Shape;353;p2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4" name="Google Shape;354;p2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55" name="Google Shape;355;p27"/>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56" name="Google Shape;356;p2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57" name="Google Shape;357;p2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8" name="Google Shape;358;p2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59" name="Google Shape;359;p2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60" name="Google Shape;360;p2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61" name="Google Shape;361;p2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2" name="Google Shape;362;p27"/>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3" name="Google Shape;363;p27"/>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364" name="Shape 364"/>
        <p:cNvGrpSpPr/>
        <p:nvPr/>
      </p:nvGrpSpPr>
      <p:grpSpPr>
        <a:xfrm>
          <a:off x="0" y="0"/>
          <a:ext cx="0" cy="0"/>
          <a:chOff x="0" y="0"/>
          <a:chExt cx="0" cy="0"/>
        </a:xfrm>
      </p:grpSpPr>
      <p:sp>
        <p:nvSpPr>
          <p:cNvPr id="365" name="Google Shape;365;p28"/>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366" name="Google Shape;366;p28"/>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7" name="Google Shape;367;p2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2" name="Shape 372"/>
        <p:cNvGrpSpPr/>
        <p:nvPr/>
      </p:nvGrpSpPr>
      <p:grpSpPr>
        <a:xfrm>
          <a:off x="0" y="0"/>
          <a:ext cx="0" cy="0"/>
          <a:chOff x="0" y="0"/>
          <a:chExt cx="0" cy="0"/>
        </a:xfrm>
      </p:grpSpPr>
      <p:sp>
        <p:nvSpPr>
          <p:cNvPr id="373" name="Google Shape;373;p3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 name="Google Shape;374;p3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5" name="Google Shape;375;p3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6" name="Google Shape;376;p3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7" name="Google Shape;377;p3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 name="Google Shape;378;p3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9" name="Google Shape;379;p3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 name="Google Shape;380;p3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1" name="Google Shape;381;p3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82" name="Google Shape;382;p3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83" name="Google Shape;383;p3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4" name="Google Shape;384;p3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5" name="Google Shape;385;p3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6" name="Google Shape;386;p3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7" name="Google Shape;387;p3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88" name="Google Shape;388;p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89" name="Google Shape;389;p3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90" name="Google Shape;390;p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391" name="Shape 391"/>
        <p:cNvGrpSpPr/>
        <p:nvPr/>
      </p:nvGrpSpPr>
      <p:grpSpPr>
        <a:xfrm>
          <a:off x="0" y="0"/>
          <a:ext cx="0" cy="0"/>
          <a:chOff x="0" y="0"/>
          <a:chExt cx="0" cy="0"/>
        </a:xfrm>
      </p:grpSpPr>
      <p:sp>
        <p:nvSpPr>
          <p:cNvPr id="392" name="Google Shape;392;p3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93" name="Google Shape;393;p3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94" name="Google Shape;394;p3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5" name="Google Shape;395;p3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6" name="Google Shape;396;p3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7" name="Google Shape;397;p3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98" name="Google Shape;398;p3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99" name="Google Shape;399;p3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00" name="Google Shape;400;p31"/>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01" name="Google Shape;401;p3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02" name="Google Shape;402;p31"/>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3" name="Google Shape;403;p31"/>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4" name="Google Shape;404;p31"/>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5" name="Google Shape;405;p31"/>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6" name="Google Shape;406;p31"/>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7" name="Google Shape;407;p31"/>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8" name="Google Shape;408;p31"/>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09" name="Google Shape;409;p31"/>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10" name="Shape 410"/>
        <p:cNvGrpSpPr/>
        <p:nvPr/>
      </p:nvGrpSpPr>
      <p:grpSpPr>
        <a:xfrm>
          <a:off x="0" y="0"/>
          <a:ext cx="0" cy="0"/>
          <a:chOff x="0" y="0"/>
          <a:chExt cx="0" cy="0"/>
        </a:xfrm>
      </p:grpSpPr>
      <p:sp>
        <p:nvSpPr>
          <p:cNvPr id="411" name="Google Shape;411;p3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12" name="Google Shape;412;p3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413" name="Google Shape;413;p32"/>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414" name="Google Shape;414;p3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5" name="Google Shape;415;p3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6" name="Google Shape;416;p3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7" name="Google Shape;417;p3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8" name="Google Shape;418;p3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419" name="Google Shape;419;p32"/>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20" name="Google Shape;420;p32"/>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21" name="Google Shape;421;p32"/>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22" name="Google Shape;422;p32"/>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23" name="Google Shape;423;p32"/>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24" name="Google Shape;424;p32"/>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5" name="Google Shape;425;p32"/>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26" name="Google Shape;426;p32"/>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7" name="Google Shape;427;p32"/>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8" name="Google Shape;428;p32"/>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9" name="Google Shape;429;p32"/>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30" name="Shape 430"/>
        <p:cNvGrpSpPr/>
        <p:nvPr/>
      </p:nvGrpSpPr>
      <p:grpSpPr>
        <a:xfrm>
          <a:off x="0" y="0"/>
          <a:ext cx="0" cy="0"/>
          <a:chOff x="0" y="0"/>
          <a:chExt cx="0" cy="0"/>
        </a:xfrm>
      </p:grpSpPr>
      <p:pic>
        <p:nvPicPr>
          <p:cNvPr id="431" name="Google Shape;431;p33"/>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432" name="Google Shape;432;p3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33" name="Google Shape;433;p33"/>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434" name="Google Shape;434;p3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5" name="Google Shape;435;p3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6" name="Google Shape;436;p3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7" name="Google Shape;437;p3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8" name="Google Shape;438;p3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39" name="Google Shape;439;p33"/>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40" name="Google Shape;440;p33"/>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41" name="Google Shape;441;p33"/>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42" name="Google Shape;442;p33"/>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43" name="Google Shape;443;p33"/>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4" name="Google Shape;444;p33"/>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5" name="Google Shape;445;p33"/>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6" name="Google Shape;446;p33"/>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7" name="Google Shape;447;p33"/>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30" name="Google Shape;30;p5"/>
          <p:cNvGrpSpPr/>
          <p:nvPr/>
        </p:nvGrpSpPr>
        <p:grpSpPr>
          <a:xfrm>
            <a:off x="0" y="5607273"/>
            <a:ext cx="12214159" cy="1252536"/>
            <a:chOff x="-33239" y="5603791"/>
            <a:chExt cx="9160619" cy="1252536"/>
          </a:xfrm>
        </p:grpSpPr>
        <p:sp>
          <p:nvSpPr>
            <p:cNvPr id="31" name="Google Shape;31;p5"/>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2" name="Google Shape;32;p5"/>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33" name="Google Shape;33;p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34" name="Google Shape;34;p5"/>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 name="Google Shape;35;p5"/>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36" name="Google Shape;36;p5"/>
          <p:cNvSpPr/>
          <p:nvPr/>
        </p:nvSpPr>
        <p:spPr>
          <a:xfrm>
            <a:off x="0" y="-38100"/>
            <a:ext cx="12223022" cy="5610904"/>
          </a:xfrm>
          <a:prstGeom prst="rect">
            <a:avLst/>
          </a:prstGeom>
          <a:solidFill>
            <a:srgbClr val="006FB6">
              <a:alpha val="3098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48" name="Shape 448"/>
        <p:cNvGrpSpPr/>
        <p:nvPr/>
      </p:nvGrpSpPr>
      <p:grpSpPr>
        <a:xfrm>
          <a:off x="0" y="0"/>
          <a:ext cx="0" cy="0"/>
          <a:chOff x="0" y="0"/>
          <a:chExt cx="0" cy="0"/>
        </a:xfrm>
      </p:grpSpPr>
      <p:sp>
        <p:nvSpPr>
          <p:cNvPr id="449" name="Google Shape;449;p34"/>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450" name="Google Shape;450;p3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1" name="Google Shape;451;p34"/>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2" name="Google Shape;452;p3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3" name="Google Shape;453;p34"/>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54" name="Google Shape;454;p3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55" name="Google Shape;455;p3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6" name="Google Shape;456;p3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7" name="Google Shape;457;p3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8" name="Google Shape;458;p3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9" name="Google Shape;459;p3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60" name="Google Shape;460;p3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61" name="Google Shape;461;p3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62" name="Google Shape;462;p3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63" name="Google Shape;463;p34"/>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464" name="Google Shape;464;p34"/>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465" name="Google Shape;465;p34"/>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66" name="Shape 466"/>
        <p:cNvGrpSpPr/>
        <p:nvPr/>
      </p:nvGrpSpPr>
      <p:grpSpPr>
        <a:xfrm>
          <a:off x="0" y="0"/>
          <a:ext cx="0" cy="0"/>
          <a:chOff x="0" y="0"/>
          <a:chExt cx="0" cy="0"/>
        </a:xfrm>
      </p:grpSpPr>
      <p:sp>
        <p:nvSpPr>
          <p:cNvPr id="467" name="Google Shape;467;p35"/>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8" name="Google Shape;468;p35"/>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9" name="Google Shape;469;p3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0" name="Google Shape;470;p35"/>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71" name="Google Shape;471;p3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72" name="Google Shape;472;p3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3" name="Google Shape;473;p3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4" name="Google Shape;474;p3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5" name="Google Shape;475;p3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6" name="Google Shape;476;p3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77" name="Google Shape;477;p3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78" name="Google Shape;478;p3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79" name="Google Shape;479;p3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80" name="Google Shape;480;p35"/>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481" name="Google Shape;481;p35"/>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482" name="Google Shape;482;p35"/>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483" name="Google Shape;483;p35"/>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84" name="Shape 484"/>
        <p:cNvGrpSpPr/>
        <p:nvPr/>
      </p:nvGrpSpPr>
      <p:grpSpPr>
        <a:xfrm>
          <a:off x="0" y="0"/>
          <a:ext cx="0" cy="0"/>
          <a:chOff x="0" y="0"/>
          <a:chExt cx="0" cy="0"/>
        </a:xfrm>
      </p:grpSpPr>
      <p:sp>
        <p:nvSpPr>
          <p:cNvPr id="485" name="Google Shape;485;p36"/>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6" name="Google Shape;486;p36"/>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7" name="Google Shape;487;p36"/>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88" name="Google Shape;488;p36"/>
          <p:cNvGrpSpPr/>
          <p:nvPr/>
        </p:nvGrpSpPr>
        <p:grpSpPr>
          <a:xfrm>
            <a:off x="1" y="5607273"/>
            <a:ext cx="12196128" cy="83414"/>
            <a:chOff x="-33239" y="5603791"/>
            <a:chExt cx="9147325" cy="83414"/>
          </a:xfrm>
        </p:grpSpPr>
        <p:cxnSp>
          <p:nvCxnSpPr>
            <p:cNvPr id="489" name="Google Shape;489;p3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90" name="Google Shape;490;p3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96" name="Shape 496"/>
        <p:cNvGrpSpPr/>
        <p:nvPr/>
      </p:nvGrpSpPr>
      <p:grpSpPr>
        <a:xfrm>
          <a:off x="0" y="0"/>
          <a:ext cx="0" cy="0"/>
          <a:chOff x="0" y="0"/>
          <a:chExt cx="0" cy="0"/>
        </a:xfrm>
      </p:grpSpPr>
      <p:sp>
        <p:nvSpPr>
          <p:cNvPr id="497" name="Google Shape;497;p3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8" name="Google Shape;498;p3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99" name="Google Shape;499;p3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00" name="Google Shape;500;p3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01" name="Google Shape;501;p3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02" name="Google Shape;502;p3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03" name="Google Shape;503;p3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04" name="Google Shape;504;p3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05" name="Google Shape;505;p38"/>
          <p:cNvSpPr/>
          <p:nvPr>
            <p:ph idx="2" type="pic"/>
          </p:nvPr>
        </p:nvSpPr>
        <p:spPr>
          <a:xfrm>
            <a:off x="9282749" y="1283634"/>
            <a:ext cx="2377440" cy="3172968"/>
          </a:xfrm>
          <a:prstGeom prst="rect">
            <a:avLst/>
          </a:prstGeom>
          <a:noFill/>
          <a:ln>
            <a:noFill/>
          </a:ln>
        </p:spPr>
      </p:sp>
      <p:sp>
        <p:nvSpPr>
          <p:cNvPr id="506" name="Google Shape;506;p38"/>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7" name="Google Shape;507;p38"/>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8" name="Google Shape;508;p38"/>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9" name="Google Shape;509;p38"/>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0" name="Google Shape;510;p3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1" name="Google Shape;511;p38"/>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2" name="Google Shape;512;p38"/>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3" name="Google Shape;513;p38"/>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4" name="Google Shape;514;p3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p:cSld name="2_Reading tip">
    <p:spTree>
      <p:nvGrpSpPr>
        <p:cNvPr id="515" name="Shape 515"/>
        <p:cNvGrpSpPr/>
        <p:nvPr/>
      </p:nvGrpSpPr>
      <p:grpSpPr>
        <a:xfrm>
          <a:off x="0" y="0"/>
          <a:ext cx="0" cy="0"/>
          <a:chOff x="0" y="0"/>
          <a:chExt cx="0" cy="0"/>
        </a:xfrm>
      </p:grpSpPr>
      <p:sp>
        <p:nvSpPr>
          <p:cNvPr id="516" name="Google Shape;516;p3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17" name="Google Shape;517;p39"/>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18" name="Google Shape;518;p39"/>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19" name="Google Shape;519;p39"/>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20" name="Google Shape;520;p3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21" name="Google Shape;521;p3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22" name="Google Shape;522;p3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23" name="Google Shape;523;p39"/>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524" name="Google Shape;524;p39"/>
          <p:cNvSpPr/>
          <p:nvPr>
            <p:ph idx="2" type="pic"/>
          </p:nvPr>
        </p:nvSpPr>
        <p:spPr>
          <a:xfrm>
            <a:off x="9282749" y="1283634"/>
            <a:ext cx="2377500" cy="2746800"/>
          </a:xfrm>
          <a:prstGeom prst="rect">
            <a:avLst/>
          </a:prstGeom>
          <a:noFill/>
          <a:ln>
            <a:noFill/>
          </a:ln>
        </p:spPr>
      </p:sp>
      <p:sp>
        <p:nvSpPr>
          <p:cNvPr id="525" name="Google Shape;525;p39"/>
          <p:cNvSpPr txBox="1"/>
          <p:nvPr>
            <p:ph idx="1" type="body"/>
          </p:nvPr>
        </p:nvSpPr>
        <p:spPr>
          <a:xfrm>
            <a:off x="8963526" y="4168797"/>
            <a:ext cx="3038100" cy="20769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26" name="Google Shape;526;p39"/>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0"/>
              </a:spcBef>
              <a:spcAft>
                <a:spcPts val="0"/>
              </a:spcAft>
              <a:buClr>
                <a:srgbClr val="006FB6"/>
              </a:buClr>
              <a:buSzPts val="3200"/>
              <a:buFont typeface="Arial"/>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Arial"/>
              <a:buAutoNum type="arabicPeriod"/>
              <a:defRPr b="0" i="0" sz="3200" u="none" cap="none" strike="noStrike">
                <a:solidFill>
                  <a:srgbClr val="006FB6"/>
                </a:solidFill>
                <a:latin typeface="Arial"/>
                <a:ea typeface="Arial"/>
                <a:cs typeface="Arial"/>
                <a:sym typeface="Arial"/>
              </a:defRPr>
            </a:lvl2pPr>
            <a:lvl3pPr indent="-431800" lvl="2" marL="1371600" marR="0" rtl="0" algn="l">
              <a:lnSpc>
                <a:spcPct val="100000"/>
              </a:lnSpc>
              <a:spcBef>
                <a:spcPts val="0"/>
              </a:spcBef>
              <a:spcAft>
                <a:spcPts val="0"/>
              </a:spcAft>
              <a:buClr>
                <a:srgbClr val="006FB6"/>
              </a:buClr>
              <a:buSzPts val="3200"/>
              <a:buFont typeface="Arial"/>
              <a:buAutoNum type="arabicPeriod"/>
              <a:defRPr b="0" i="0" sz="3200" u="none" cap="none" strike="noStrike">
                <a:solidFill>
                  <a:srgbClr val="006FB6"/>
                </a:solidFill>
                <a:latin typeface="Arial"/>
                <a:ea typeface="Arial"/>
                <a:cs typeface="Arial"/>
                <a:sym typeface="Arial"/>
              </a:defRPr>
            </a:lvl3pPr>
            <a:lvl4pPr indent="-431800" lvl="3" marL="1828800" marR="0" rtl="0" algn="l">
              <a:lnSpc>
                <a:spcPct val="100000"/>
              </a:lnSpc>
              <a:spcBef>
                <a:spcPts val="0"/>
              </a:spcBef>
              <a:spcAft>
                <a:spcPts val="0"/>
              </a:spcAft>
              <a:buClr>
                <a:srgbClr val="006FB6"/>
              </a:buClr>
              <a:buSzPts val="3200"/>
              <a:buFont typeface="Arial"/>
              <a:buAutoNum type="arabicPeriod"/>
              <a:defRPr b="0" i="0" sz="3200" u="none" cap="none" strike="noStrike">
                <a:solidFill>
                  <a:srgbClr val="006FB6"/>
                </a:solidFill>
                <a:latin typeface="Arial"/>
                <a:ea typeface="Arial"/>
                <a:cs typeface="Arial"/>
                <a:sym typeface="Arial"/>
              </a:defRPr>
            </a:lvl4pPr>
            <a:lvl5pPr indent="-431800" lvl="4" marL="2286000" marR="0" rtl="0" algn="l">
              <a:lnSpc>
                <a:spcPct val="100000"/>
              </a:lnSpc>
              <a:spcBef>
                <a:spcPts val="0"/>
              </a:spcBef>
              <a:spcAft>
                <a:spcPts val="0"/>
              </a:spcAft>
              <a:buClr>
                <a:srgbClr val="006FB6"/>
              </a:buClr>
              <a:buSzPts val="3200"/>
              <a:buFont typeface="Arial"/>
              <a:buAutoNum type="arabicPeriod"/>
              <a:defRPr b="0" i="0" sz="3200" u="none" cap="none" strike="noStrike">
                <a:solidFill>
                  <a:srgbClr val="006FB6"/>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Reading tip with page">
  <p:cSld name="3_Reading tip with page">
    <p:spTree>
      <p:nvGrpSpPr>
        <p:cNvPr id="527" name="Shape 527"/>
        <p:cNvGrpSpPr/>
        <p:nvPr/>
      </p:nvGrpSpPr>
      <p:grpSpPr>
        <a:xfrm>
          <a:off x="0" y="0"/>
          <a:ext cx="0" cy="0"/>
          <a:chOff x="0" y="0"/>
          <a:chExt cx="0" cy="0"/>
        </a:xfrm>
      </p:grpSpPr>
      <p:sp>
        <p:nvSpPr>
          <p:cNvPr id="528" name="Google Shape;528;p4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29" name="Google Shape;529;p40"/>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530" name="Google Shape;530;p40"/>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531" name="Google Shape;531;p40"/>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532" name="Google Shape;532;p4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33" name="Google Shape;533;p4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34" name="Google Shape;534;p4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35" name="Google Shape;535;p40"/>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536" name="Google Shape;536;p40"/>
          <p:cNvSpPr txBox="1"/>
          <p:nvPr>
            <p:ph idx="1" type="body"/>
          </p:nvPr>
        </p:nvSpPr>
        <p:spPr>
          <a:xfrm>
            <a:off x="190275" y="1703829"/>
            <a:ext cx="2601600" cy="323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37" name="Google Shape;537;p40"/>
          <p:cNvSpPr/>
          <p:nvPr>
            <p:ph idx="2" type="pic"/>
          </p:nvPr>
        </p:nvSpPr>
        <p:spPr>
          <a:xfrm>
            <a:off x="8855242" y="1283634"/>
            <a:ext cx="3146400" cy="2534400"/>
          </a:xfrm>
          <a:prstGeom prst="rect">
            <a:avLst/>
          </a:prstGeom>
          <a:noFill/>
          <a:ln>
            <a:noFill/>
          </a:ln>
        </p:spPr>
      </p:sp>
      <p:sp>
        <p:nvSpPr>
          <p:cNvPr id="538" name="Google Shape;538;p40"/>
          <p:cNvSpPr txBox="1"/>
          <p:nvPr>
            <p:ph idx="3" type="body"/>
          </p:nvPr>
        </p:nvSpPr>
        <p:spPr>
          <a:xfrm>
            <a:off x="9221202" y="4010927"/>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39" name="Google Shape;539;p40"/>
          <p:cNvSpPr txBox="1"/>
          <p:nvPr>
            <p:ph idx="4" type="body"/>
          </p:nvPr>
        </p:nvSpPr>
        <p:spPr>
          <a:xfrm>
            <a:off x="5751321" y="1703825"/>
            <a:ext cx="2601600" cy="323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40" name="Google Shape;540;p40"/>
          <p:cNvSpPr txBox="1"/>
          <p:nvPr>
            <p:ph idx="5" type="body"/>
          </p:nvPr>
        </p:nvSpPr>
        <p:spPr>
          <a:xfrm>
            <a:off x="2970798" y="1703825"/>
            <a:ext cx="2601600" cy="323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41" name="Google Shape;541;p40"/>
          <p:cNvSpPr txBox="1"/>
          <p:nvPr>
            <p:ph idx="6" type="body"/>
          </p:nvPr>
        </p:nvSpPr>
        <p:spPr>
          <a:xfrm>
            <a:off x="190275" y="5118848"/>
            <a:ext cx="8162700" cy="898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Arial"/>
                <a:ea typeface="Arial"/>
                <a:cs typeface="Arial"/>
                <a:sym typeface="Arial"/>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Arial"/>
                <a:ea typeface="Arial"/>
                <a:cs typeface="Arial"/>
                <a:sym typeface="Arial"/>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542" name="Shape 542"/>
        <p:cNvGrpSpPr/>
        <p:nvPr/>
      </p:nvGrpSpPr>
      <p:grpSpPr>
        <a:xfrm>
          <a:off x="0" y="0"/>
          <a:ext cx="0" cy="0"/>
          <a:chOff x="0" y="0"/>
          <a:chExt cx="0" cy="0"/>
        </a:xfrm>
      </p:grpSpPr>
      <p:sp>
        <p:nvSpPr>
          <p:cNvPr id="543" name="Google Shape;543;p4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44" name="Google Shape;544;p41"/>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545" name="Google Shape;545;p41"/>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46" name="Google Shape;546;p41"/>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47" name="Google Shape;547;p41"/>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48" name="Google Shape;548;p41"/>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549" name="Google Shape;549;p41"/>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50" name="Google Shape;550;p41"/>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551" name="Google Shape;551;p41"/>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2" name="Google Shape;552;p41"/>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3" name="Google Shape;553;p41"/>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4" name="Google Shape;554;p41"/>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5" name="Google Shape;555;p41"/>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56" name="Shape 556"/>
        <p:cNvGrpSpPr/>
        <p:nvPr/>
      </p:nvGrpSpPr>
      <p:grpSpPr>
        <a:xfrm>
          <a:off x="0" y="0"/>
          <a:ext cx="0" cy="0"/>
          <a:chOff x="0" y="0"/>
          <a:chExt cx="0" cy="0"/>
        </a:xfrm>
      </p:grpSpPr>
      <p:sp>
        <p:nvSpPr>
          <p:cNvPr id="557" name="Google Shape;557;p4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58" name="Google Shape;558;p42"/>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59" name="Google Shape;559;p42"/>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60" name="Google Shape;560;p42"/>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61" name="Google Shape;561;p42"/>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62" name="Google Shape;562;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63" name="Google Shape;563;p42"/>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64" name="Google Shape;564;p42"/>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65" name="Google Shape;565;p42"/>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6" name="Google Shape;566;p42"/>
          <p:cNvSpPr/>
          <p:nvPr>
            <p:ph idx="2" type="pic"/>
          </p:nvPr>
        </p:nvSpPr>
        <p:spPr>
          <a:xfrm>
            <a:off x="8832388" y="1251284"/>
            <a:ext cx="3251581" cy="2498913"/>
          </a:xfrm>
          <a:prstGeom prst="rect">
            <a:avLst/>
          </a:prstGeom>
          <a:noFill/>
          <a:ln>
            <a:noFill/>
          </a:ln>
        </p:spPr>
      </p:sp>
      <p:sp>
        <p:nvSpPr>
          <p:cNvPr id="567" name="Google Shape;567;p42"/>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568" name="Shape 568"/>
        <p:cNvGrpSpPr/>
        <p:nvPr/>
      </p:nvGrpSpPr>
      <p:grpSpPr>
        <a:xfrm>
          <a:off x="0" y="0"/>
          <a:ext cx="0" cy="0"/>
          <a:chOff x="0" y="0"/>
          <a:chExt cx="0" cy="0"/>
        </a:xfrm>
      </p:grpSpPr>
      <p:sp>
        <p:nvSpPr>
          <p:cNvPr id="569" name="Google Shape;569;p43"/>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70" name="Google Shape;570;p43"/>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1" name="Google Shape;571;p43"/>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2" name="Google Shape;572;p43"/>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73" name="Google Shape;573;p4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74" name="Google Shape;574;p4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75" name="Google Shape;575;p43"/>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76" name="Google Shape;576;p4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77" name="Google Shape;577;p43"/>
          <p:cNvSpPr/>
          <p:nvPr>
            <p:ph idx="2" type="pic"/>
          </p:nvPr>
        </p:nvSpPr>
        <p:spPr>
          <a:xfrm>
            <a:off x="9093038" y="1058781"/>
            <a:ext cx="2715768" cy="2715768"/>
          </a:xfrm>
          <a:prstGeom prst="rect">
            <a:avLst/>
          </a:prstGeom>
          <a:noFill/>
          <a:ln>
            <a:noFill/>
          </a:ln>
        </p:spPr>
      </p:sp>
      <p:sp>
        <p:nvSpPr>
          <p:cNvPr id="578" name="Google Shape;578;p43"/>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9" name="Google Shape;579;p43"/>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0" name="Google Shape;580;p43"/>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1" name="Google Shape;581;p43"/>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2" name="Google Shape;582;p43"/>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3" name="Google Shape;583;p43"/>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4" name="Google Shape;584;p43"/>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585" name="Shape 585"/>
        <p:cNvGrpSpPr/>
        <p:nvPr/>
      </p:nvGrpSpPr>
      <p:grpSpPr>
        <a:xfrm>
          <a:off x="0" y="0"/>
          <a:ext cx="0" cy="0"/>
          <a:chOff x="0" y="0"/>
          <a:chExt cx="0" cy="0"/>
        </a:xfrm>
      </p:grpSpPr>
      <p:sp>
        <p:nvSpPr>
          <p:cNvPr id="586" name="Google Shape;586;p4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7" name="Google Shape;587;p44"/>
          <p:cNvSpPr/>
          <p:nvPr>
            <p:ph idx="2" type="pic"/>
          </p:nvPr>
        </p:nvSpPr>
        <p:spPr>
          <a:xfrm>
            <a:off x="8953152" y="1444919"/>
            <a:ext cx="2916936" cy="2596896"/>
          </a:xfrm>
          <a:prstGeom prst="rect">
            <a:avLst/>
          </a:prstGeom>
          <a:noFill/>
          <a:ln>
            <a:noFill/>
          </a:ln>
        </p:spPr>
      </p:sp>
      <p:sp>
        <p:nvSpPr>
          <p:cNvPr id="588" name="Google Shape;588;p44"/>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89" name="Google Shape;589;p44"/>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90" name="Google Shape;590;p44"/>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91" name="Google Shape;591;p44"/>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92" name="Google Shape;592;p44"/>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93" name="Google Shape;593;p4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94" name="Google Shape;594;p44"/>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95" name="Google Shape;595;p44"/>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96" name="Google Shape;596;p44"/>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2" name="Google Shape;42;p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43" name="Google Shape;43;p6"/>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 name="Google Shape;44;p6"/>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597" name="Shape 597"/>
        <p:cNvGrpSpPr/>
        <p:nvPr/>
      </p:nvGrpSpPr>
      <p:grpSpPr>
        <a:xfrm>
          <a:off x="0" y="0"/>
          <a:ext cx="0" cy="0"/>
          <a:chOff x="0" y="0"/>
          <a:chExt cx="0" cy="0"/>
        </a:xfrm>
      </p:grpSpPr>
      <p:sp>
        <p:nvSpPr>
          <p:cNvPr id="598" name="Google Shape;598;p45"/>
          <p:cNvSpPr/>
          <p:nvPr>
            <p:ph idx="2" type="pic"/>
          </p:nvPr>
        </p:nvSpPr>
        <p:spPr>
          <a:xfrm>
            <a:off x="9810967" y="1562916"/>
            <a:ext cx="1152144" cy="1143000"/>
          </a:xfrm>
          <a:prstGeom prst="rect">
            <a:avLst/>
          </a:prstGeom>
          <a:noFill/>
          <a:ln>
            <a:noFill/>
          </a:ln>
        </p:spPr>
      </p:sp>
      <p:sp>
        <p:nvSpPr>
          <p:cNvPr id="599" name="Google Shape;599;p45"/>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0" name="Google Shape;600;p45"/>
          <p:cNvSpPr/>
          <p:nvPr>
            <p:ph idx="3" type="pic"/>
          </p:nvPr>
        </p:nvSpPr>
        <p:spPr>
          <a:xfrm>
            <a:off x="9757009" y="3260706"/>
            <a:ext cx="1216152" cy="987552"/>
          </a:xfrm>
          <a:prstGeom prst="rect">
            <a:avLst/>
          </a:prstGeom>
          <a:noFill/>
          <a:ln>
            <a:noFill/>
          </a:ln>
        </p:spPr>
      </p:sp>
      <p:sp>
        <p:nvSpPr>
          <p:cNvPr id="601" name="Google Shape;601;p45"/>
          <p:cNvSpPr/>
          <p:nvPr>
            <p:ph idx="4" type="pic"/>
          </p:nvPr>
        </p:nvSpPr>
        <p:spPr>
          <a:xfrm>
            <a:off x="9810967" y="4777725"/>
            <a:ext cx="1143000" cy="1143000"/>
          </a:xfrm>
          <a:prstGeom prst="rect">
            <a:avLst/>
          </a:prstGeom>
          <a:noFill/>
          <a:ln>
            <a:noFill/>
          </a:ln>
        </p:spPr>
      </p:sp>
      <p:cxnSp>
        <p:nvCxnSpPr>
          <p:cNvPr id="602" name="Google Shape;602;p45"/>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03" name="Google Shape;603;p45"/>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04" name="Google Shape;604;p45"/>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05" name="Google Shape;605;p4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06" name="Google Shape;606;p4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07" name="Google Shape;607;p45"/>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08" name="Google Shape;608;p4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09" name="Google Shape;609;p45"/>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610" name="Shape 610"/>
        <p:cNvGrpSpPr/>
        <p:nvPr/>
      </p:nvGrpSpPr>
      <p:grpSpPr>
        <a:xfrm>
          <a:off x="0" y="0"/>
          <a:ext cx="0" cy="0"/>
          <a:chOff x="0" y="0"/>
          <a:chExt cx="0" cy="0"/>
        </a:xfrm>
      </p:grpSpPr>
      <p:sp>
        <p:nvSpPr>
          <p:cNvPr id="611" name="Google Shape;611;p46"/>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12" name="Google Shape;612;p46"/>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13" name="Google Shape;613;p46"/>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14" name="Google Shape;614;p46"/>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15" name="Google Shape;615;p46"/>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16" name="Google Shape;616;p4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17" name="Google Shape;617;p46"/>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18" name="Google Shape;618;p46"/>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19" name="Google Shape;619;p46"/>
          <p:cNvSpPr/>
          <p:nvPr>
            <p:ph idx="2" type="pic"/>
          </p:nvPr>
        </p:nvSpPr>
        <p:spPr>
          <a:xfrm>
            <a:off x="9209369" y="1251283"/>
            <a:ext cx="2404501" cy="2950013"/>
          </a:xfrm>
          <a:prstGeom prst="rect">
            <a:avLst/>
          </a:prstGeom>
          <a:noFill/>
          <a:ln>
            <a:noFill/>
          </a:ln>
        </p:spPr>
      </p:sp>
      <p:sp>
        <p:nvSpPr>
          <p:cNvPr id="620" name="Google Shape;620;p46"/>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1" name="Google Shape;621;p46"/>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2" name="Google Shape;622;p46"/>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23" name="Shape 623"/>
        <p:cNvGrpSpPr/>
        <p:nvPr/>
      </p:nvGrpSpPr>
      <p:grpSpPr>
        <a:xfrm>
          <a:off x="0" y="0"/>
          <a:ext cx="0" cy="0"/>
          <a:chOff x="0" y="0"/>
          <a:chExt cx="0" cy="0"/>
        </a:xfrm>
      </p:grpSpPr>
      <p:sp>
        <p:nvSpPr>
          <p:cNvPr id="624" name="Google Shape;624;p4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5" name="Google Shape;625;p47"/>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6" name="Google Shape;626;p47"/>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7" name="Google Shape;627;p47"/>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8" name="Google Shape;628;p47"/>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29" name="Shape 629"/>
        <p:cNvGrpSpPr/>
        <p:nvPr/>
      </p:nvGrpSpPr>
      <p:grpSpPr>
        <a:xfrm>
          <a:off x="0" y="0"/>
          <a:ext cx="0" cy="0"/>
          <a:chOff x="0" y="0"/>
          <a:chExt cx="0" cy="0"/>
        </a:xfrm>
      </p:grpSpPr>
      <p:sp>
        <p:nvSpPr>
          <p:cNvPr id="630" name="Google Shape;630;p48"/>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631" name="Shape 631"/>
        <p:cNvGrpSpPr/>
        <p:nvPr/>
      </p:nvGrpSpPr>
      <p:grpSpPr>
        <a:xfrm>
          <a:off x="0" y="0"/>
          <a:ext cx="0" cy="0"/>
          <a:chOff x="0" y="0"/>
          <a:chExt cx="0" cy="0"/>
        </a:xfrm>
      </p:grpSpPr>
      <p:sp>
        <p:nvSpPr>
          <p:cNvPr id="632" name="Google Shape;632;p4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33" name="Google Shape;633;p49"/>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34" name="Google Shape;634;p49"/>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35" name="Google Shape;635;p49"/>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36" name="Google Shape;636;p4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37" name="Google Shape;637;p4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38" name="Google Shape;638;p4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39" name="Google Shape;639;p49"/>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40" name="Google Shape;640;p49"/>
          <p:cNvSpPr/>
          <p:nvPr>
            <p:ph idx="2" type="pic"/>
          </p:nvPr>
        </p:nvSpPr>
        <p:spPr>
          <a:xfrm>
            <a:off x="8916576" y="1661249"/>
            <a:ext cx="2990088" cy="2715768"/>
          </a:xfrm>
          <a:prstGeom prst="rect">
            <a:avLst/>
          </a:prstGeom>
          <a:noFill/>
          <a:ln>
            <a:noFill/>
          </a:ln>
        </p:spPr>
      </p:sp>
      <p:sp>
        <p:nvSpPr>
          <p:cNvPr id="641" name="Google Shape;641;p49"/>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2" name="Google Shape;642;p49"/>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3" name="Google Shape;643;p49"/>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4" name="Google Shape;644;p49"/>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645" name="Shape 645"/>
        <p:cNvGrpSpPr/>
        <p:nvPr/>
      </p:nvGrpSpPr>
      <p:grpSpPr>
        <a:xfrm>
          <a:off x="0" y="0"/>
          <a:ext cx="0" cy="0"/>
          <a:chOff x="0" y="0"/>
          <a:chExt cx="0" cy="0"/>
        </a:xfrm>
      </p:grpSpPr>
      <p:sp>
        <p:nvSpPr>
          <p:cNvPr id="646" name="Google Shape;646;p50"/>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47" name="Google Shape;647;p50"/>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48" name="Google Shape;648;p50"/>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49" name="Google Shape;649;p50"/>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50" name="Google Shape;650;p50"/>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51" name="Google Shape;651;p5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52" name="Google Shape;652;p50"/>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53" name="Google Shape;653;p50"/>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54" name="Google Shape;654;p50"/>
          <p:cNvSpPr/>
          <p:nvPr>
            <p:ph idx="2" type="pic"/>
          </p:nvPr>
        </p:nvSpPr>
        <p:spPr>
          <a:xfrm>
            <a:off x="9093038" y="1058781"/>
            <a:ext cx="2715768" cy="2715768"/>
          </a:xfrm>
          <a:prstGeom prst="rect">
            <a:avLst/>
          </a:prstGeom>
          <a:noFill/>
          <a:ln>
            <a:noFill/>
          </a:ln>
        </p:spPr>
      </p:sp>
      <p:sp>
        <p:nvSpPr>
          <p:cNvPr id="655" name="Google Shape;655;p50"/>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6" name="Google Shape;656;p50"/>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7" name="Google Shape;657;p50"/>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8" name="Google Shape;658;p50"/>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9" name="Google Shape;659;p50"/>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0" name="Google Shape;660;p50"/>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1" name="Google Shape;661;p50"/>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662" name="Shape 662"/>
        <p:cNvGrpSpPr/>
        <p:nvPr/>
      </p:nvGrpSpPr>
      <p:grpSpPr>
        <a:xfrm>
          <a:off x="0" y="0"/>
          <a:ext cx="0" cy="0"/>
          <a:chOff x="0" y="0"/>
          <a:chExt cx="0" cy="0"/>
        </a:xfrm>
      </p:grpSpPr>
      <p:sp>
        <p:nvSpPr>
          <p:cNvPr id="663" name="Google Shape;663;p51"/>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4" name="Google Shape;664;p51"/>
          <p:cNvSpPr/>
          <p:nvPr>
            <p:ph idx="2" type="pic"/>
          </p:nvPr>
        </p:nvSpPr>
        <p:spPr>
          <a:xfrm>
            <a:off x="9510134" y="1431036"/>
            <a:ext cx="1965960" cy="3995928"/>
          </a:xfrm>
          <a:prstGeom prst="rect">
            <a:avLst/>
          </a:prstGeom>
          <a:noFill/>
          <a:ln>
            <a:noFill/>
          </a:ln>
        </p:spPr>
      </p:sp>
      <p:cxnSp>
        <p:nvCxnSpPr>
          <p:cNvPr id="665" name="Google Shape;665;p51"/>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66" name="Google Shape;666;p51"/>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67" name="Google Shape;667;p51"/>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68" name="Google Shape;668;p5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69" name="Google Shape;669;p5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70" name="Google Shape;670;p51"/>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71" name="Google Shape;671;p5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72" name="Google Shape;672;p51"/>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3" name="Google Shape;673;p51"/>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4" name="Google Shape;674;p51"/>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5" name="Google Shape;675;p51"/>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6" name="Google Shape;676;p51"/>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7" name="Google Shape;677;p51"/>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8" name="Google Shape;678;p51"/>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9" name="Google Shape;679;p51"/>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side bar">
  <p:cSld name="2 reading tip with side bar">
    <p:spTree>
      <p:nvGrpSpPr>
        <p:cNvPr id="685" name="Shape 685"/>
        <p:cNvGrpSpPr/>
        <p:nvPr/>
      </p:nvGrpSpPr>
      <p:grpSpPr>
        <a:xfrm>
          <a:off x="0" y="0"/>
          <a:ext cx="0" cy="0"/>
          <a:chOff x="0" y="0"/>
          <a:chExt cx="0" cy="0"/>
        </a:xfrm>
      </p:grpSpPr>
      <p:sp>
        <p:nvSpPr>
          <p:cNvPr id="686" name="Google Shape;686;p5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7" name="Google Shape;687;p53"/>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88" name="Google Shape;688;p53"/>
          <p:cNvSpPr txBox="1"/>
          <p:nvPr>
            <p:ph idx="2" type="body"/>
          </p:nvPr>
        </p:nvSpPr>
        <p:spPr>
          <a:xfrm>
            <a:off x="230115" y="1577339"/>
            <a:ext cx="30369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89" name="Google Shape;689;p53"/>
          <p:cNvSpPr txBox="1"/>
          <p:nvPr>
            <p:ph idx="3" type="body"/>
          </p:nvPr>
        </p:nvSpPr>
        <p:spPr>
          <a:xfrm>
            <a:off x="230115" y="3988898"/>
            <a:ext cx="30369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Arial"/>
                <a:ea typeface="Arial"/>
                <a:cs typeface="Arial"/>
                <a:sym typeface="Arial"/>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Arial"/>
                <a:ea typeface="Arial"/>
                <a:cs typeface="Arial"/>
                <a:sym typeface="Arial"/>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90" name="Google Shape;690;p53"/>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Arial"/>
                <a:ea typeface="Arial"/>
                <a:cs typeface="Arial"/>
                <a:sym typeface="Arial"/>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Arial"/>
                <a:ea typeface="Arial"/>
                <a:cs typeface="Arial"/>
                <a:sym typeface="Arial"/>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Arial"/>
                <a:ea typeface="Arial"/>
                <a:cs typeface="Arial"/>
                <a:sym typeface="Arial"/>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cxnSp>
        <p:nvCxnSpPr>
          <p:cNvPr id="691" name="Google Shape;691;p5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92" name="Google Shape;692;p5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693" name="Google Shape;693;p5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94" name="Google Shape;694;p5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695" name="Google Shape;695;p5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696" name="Google Shape;696;p5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697" name="Google Shape;697;p53"/>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698" name="Shape 698"/>
        <p:cNvGrpSpPr/>
        <p:nvPr/>
      </p:nvGrpSpPr>
      <p:grpSpPr>
        <a:xfrm>
          <a:off x="0" y="0"/>
          <a:ext cx="0" cy="0"/>
          <a:chOff x="0" y="0"/>
          <a:chExt cx="0" cy="0"/>
        </a:xfrm>
      </p:grpSpPr>
      <p:sp>
        <p:nvSpPr>
          <p:cNvPr id="699" name="Google Shape;699;p5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0" name="Google Shape;700;p54"/>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01" name="Google Shape;701;p54"/>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02" name="Google Shape;702;p54"/>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03" name="Google Shape;703;p54"/>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04" name="Google Shape;704;p54"/>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05" name="Google Shape;705;p5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06" name="Google Shape;706;p5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07" name="Google Shape;707;p5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08" name="Google Shape;708;p54"/>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709" name="Google Shape;709;p54"/>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710" name="Google Shape;710;p54"/>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1" name="Google Shape;711;p54"/>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2" name="Google Shape;712;p54"/>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3" name="Google Shape;713;p54"/>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4" name="Google Shape;714;p54"/>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715" name="Shape 715"/>
        <p:cNvGrpSpPr/>
        <p:nvPr/>
      </p:nvGrpSpPr>
      <p:grpSpPr>
        <a:xfrm>
          <a:off x="0" y="0"/>
          <a:ext cx="0" cy="0"/>
          <a:chOff x="0" y="0"/>
          <a:chExt cx="0" cy="0"/>
        </a:xfrm>
      </p:grpSpPr>
      <p:sp>
        <p:nvSpPr>
          <p:cNvPr id="716" name="Google Shape;716;p5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7" name="Google Shape;717;p55"/>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8" name="Google Shape;718;p55"/>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9" name="Google Shape;719;p55"/>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20" name="Google Shape;720;p55"/>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21" name="Google Shape;721;p55"/>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22" name="Google Shape;722;p55"/>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23" name="Google Shape;723;p5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24" name="Google Shape;724;p5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25" name="Google Shape;725;p5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26" name="Google Shape;726;p55"/>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727" name="Google Shape;727;p55"/>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8" name="Google Shape;728;p55"/>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9" name="Google Shape;729;p55"/>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0" name="Google Shape;730;p55"/>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7385" l="547" r="-546" t="819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1" name="Google Shape;51;p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52" name="Google Shape;52;p7"/>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 name="Google Shape;53;p7"/>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731" name="Shape 731"/>
        <p:cNvGrpSpPr/>
        <p:nvPr/>
      </p:nvGrpSpPr>
      <p:grpSpPr>
        <a:xfrm>
          <a:off x="0" y="0"/>
          <a:ext cx="0" cy="0"/>
          <a:chOff x="0" y="0"/>
          <a:chExt cx="0" cy="0"/>
        </a:xfrm>
      </p:grpSpPr>
      <p:sp>
        <p:nvSpPr>
          <p:cNvPr id="732" name="Google Shape;732;p56"/>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33" name="Google Shape;733;p56"/>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34" name="Google Shape;734;p56"/>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735" name="Google Shape;735;p56"/>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36" name="Google Shape;736;p5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737" name="Google Shape;737;p56"/>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738" name="Google Shape;738;p56"/>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739" name="Google Shape;739;p56"/>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40" name="Google Shape;740;p56"/>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1" name="Google Shape;741;p56"/>
          <p:cNvSpPr/>
          <p:nvPr>
            <p:ph idx="2" type="pic"/>
          </p:nvPr>
        </p:nvSpPr>
        <p:spPr>
          <a:xfrm>
            <a:off x="457146" y="524736"/>
            <a:ext cx="2514600" cy="2935200"/>
          </a:xfrm>
          <a:prstGeom prst="rect">
            <a:avLst/>
          </a:prstGeom>
          <a:noFill/>
          <a:ln>
            <a:noFill/>
          </a:ln>
        </p:spPr>
      </p:sp>
      <p:sp>
        <p:nvSpPr>
          <p:cNvPr id="742" name="Google Shape;742;p56"/>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43" name="Shape 743"/>
        <p:cNvGrpSpPr/>
        <p:nvPr/>
      </p:nvGrpSpPr>
      <p:grpSpPr>
        <a:xfrm>
          <a:off x="0" y="0"/>
          <a:ext cx="0" cy="0"/>
          <a:chOff x="0" y="0"/>
          <a:chExt cx="0" cy="0"/>
        </a:xfrm>
      </p:grpSpPr>
      <p:sp>
        <p:nvSpPr>
          <p:cNvPr id="744" name="Google Shape;744;p5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5" name="Google Shape;745;p57"/>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6" name="Google Shape;746;p57"/>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7" name="Google Shape;747;p57"/>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8" name="Google Shape;748;p57"/>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49" name="Google Shape;749;p5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50" name="Google Shape;750;p5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51" name="Google Shape;751;p5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52" name="Google Shape;752;p5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53" name="Google Shape;753;p5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54" name="Google Shape;754;p5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55" name="Google Shape;755;p57"/>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56" name="Shape 756"/>
        <p:cNvGrpSpPr/>
        <p:nvPr/>
      </p:nvGrpSpPr>
      <p:grpSpPr>
        <a:xfrm>
          <a:off x="0" y="0"/>
          <a:ext cx="0" cy="0"/>
          <a:chOff x="0" y="0"/>
          <a:chExt cx="0" cy="0"/>
        </a:xfrm>
      </p:grpSpPr>
      <p:sp>
        <p:nvSpPr>
          <p:cNvPr id="757" name="Google Shape;757;p5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58" name="Google Shape;758;p58"/>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759" name="Google Shape;759;p5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60" name="Google Shape;760;p58"/>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61" name="Google Shape;761;p5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62" name="Google Shape;762;p58"/>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763" name="Google Shape;763;p58"/>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64" name="Google Shape;764;p58"/>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765" name="Shape 765"/>
        <p:cNvGrpSpPr/>
        <p:nvPr/>
      </p:nvGrpSpPr>
      <p:grpSpPr>
        <a:xfrm>
          <a:off x="0" y="0"/>
          <a:ext cx="0" cy="0"/>
          <a:chOff x="0" y="0"/>
          <a:chExt cx="0" cy="0"/>
        </a:xfrm>
      </p:grpSpPr>
      <p:sp>
        <p:nvSpPr>
          <p:cNvPr id="766" name="Google Shape;766;p5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67" name="Google Shape;767;p59"/>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68" name="Google Shape;768;p59"/>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69" name="Google Shape;769;p59"/>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70" name="Google Shape;770;p5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71" name="Google Shape;771;p5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72" name="Google Shape;772;p59"/>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73" name="Google Shape;773;p59"/>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774" name="Shape 774"/>
        <p:cNvGrpSpPr/>
        <p:nvPr/>
      </p:nvGrpSpPr>
      <p:grpSpPr>
        <a:xfrm>
          <a:off x="0" y="0"/>
          <a:ext cx="0" cy="0"/>
          <a:chOff x="0" y="0"/>
          <a:chExt cx="0" cy="0"/>
        </a:xfrm>
      </p:grpSpPr>
      <p:sp>
        <p:nvSpPr>
          <p:cNvPr id="775" name="Google Shape;775;p6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76" name="Google Shape;776;p60"/>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77" name="Google Shape;777;p60"/>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778" name="Google Shape;778;p6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779" name="Google Shape;779;p60"/>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780" name="Google Shape;780;p60"/>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781" name="Google Shape;781;p60"/>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782" name="Google Shape;782;p60"/>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783" name="Shape 783"/>
        <p:cNvGrpSpPr/>
        <p:nvPr/>
      </p:nvGrpSpPr>
      <p:grpSpPr>
        <a:xfrm>
          <a:off x="0" y="0"/>
          <a:ext cx="0" cy="0"/>
          <a:chOff x="0" y="0"/>
          <a:chExt cx="0" cy="0"/>
        </a:xfrm>
      </p:grpSpPr>
      <p:sp>
        <p:nvSpPr>
          <p:cNvPr id="784" name="Google Shape;784;p61"/>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785" name="Google Shape;785;p61"/>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86" name="Google Shape;786;p61"/>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787" name="Google Shape;787;p61"/>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788" name="Google Shape;788;p6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789" name="Google Shape;789;p61"/>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790" name="Google Shape;790;p61"/>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791" name="Google Shape;791;p61"/>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792" name="Google Shape;792;p61"/>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3" name="Google Shape;793;p61"/>
          <p:cNvSpPr/>
          <p:nvPr>
            <p:ph idx="2" type="pic"/>
          </p:nvPr>
        </p:nvSpPr>
        <p:spPr>
          <a:xfrm>
            <a:off x="457146" y="524736"/>
            <a:ext cx="2514600" cy="2935200"/>
          </a:xfrm>
          <a:prstGeom prst="rect">
            <a:avLst/>
          </a:prstGeom>
          <a:noFill/>
          <a:ln>
            <a:noFill/>
          </a:ln>
        </p:spPr>
      </p:sp>
      <p:sp>
        <p:nvSpPr>
          <p:cNvPr id="794" name="Google Shape;794;p61"/>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800" name="Shape 800"/>
        <p:cNvGrpSpPr/>
        <p:nvPr/>
      </p:nvGrpSpPr>
      <p:grpSpPr>
        <a:xfrm>
          <a:off x="0" y="0"/>
          <a:ext cx="0" cy="0"/>
          <a:chOff x="0" y="0"/>
          <a:chExt cx="0" cy="0"/>
        </a:xfrm>
      </p:grpSpPr>
      <p:sp>
        <p:nvSpPr>
          <p:cNvPr id="801" name="Google Shape;801;p6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02" name="Google Shape;802;p63"/>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3" name="Google Shape;803;p63"/>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04" name="Google Shape;804;p6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05" name="Google Shape;805;p6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6" name="Google Shape;806;p6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7" name="Google Shape;807;p6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08" name="Google Shape;808;p6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09" name="Google Shape;809;p6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10" name="Google Shape;810;p6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11" name="Google Shape;811;p6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812" name="Google Shape;812;p6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813" name="Shape 813"/>
        <p:cNvGrpSpPr/>
        <p:nvPr/>
      </p:nvGrpSpPr>
      <p:grpSpPr>
        <a:xfrm>
          <a:off x="0" y="0"/>
          <a:ext cx="0" cy="0"/>
          <a:chOff x="0" y="0"/>
          <a:chExt cx="0" cy="0"/>
        </a:xfrm>
      </p:grpSpPr>
      <p:pic>
        <p:nvPicPr>
          <p:cNvPr id="814" name="Google Shape;814;p6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15" name="Google Shape;815;p6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16" name="Google Shape;816;p6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17" name="Google Shape;817;p6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18" name="Google Shape;818;p6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19" name="Google Shape;819;p6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820" name="Google Shape;820;p6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21" name="Google Shape;821;p6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22" name="Google Shape;822;p6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823" name="Google Shape;823;p6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24" name="Google Shape;824;p64"/>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5" name="Google Shape;825;p64"/>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6" name="Google Shape;826;p64"/>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7" name="Google Shape;827;p64"/>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8" name="Google Shape;828;p64"/>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9" name="Google Shape;829;p64"/>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0" name="Google Shape;830;p64"/>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1" name="Google Shape;831;p64"/>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2" name="Google Shape;832;p64"/>
          <p:cNvSpPr/>
          <p:nvPr>
            <p:ph idx="9" type="pic"/>
          </p:nvPr>
        </p:nvSpPr>
        <p:spPr>
          <a:xfrm>
            <a:off x="7967502" y="1420398"/>
            <a:ext cx="3962194" cy="3122713"/>
          </a:xfrm>
          <a:prstGeom prst="rect">
            <a:avLst/>
          </a:prstGeom>
          <a:noFill/>
          <a:ln>
            <a:noFill/>
          </a:ln>
        </p:spPr>
      </p:sp>
      <p:sp>
        <p:nvSpPr>
          <p:cNvPr id="833" name="Google Shape;833;p64"/>
          <p:cNvSpPr txBox="1"/>
          <p:nvPr>
            <p:ph idx="13" type="body"/>
          </p:nvPr>
        </p:nvSpPr>
        <p:spPr>
          <a:xfrm>
            <a:off x="6381858" y="5027422"/>
            <a:ext cx="5547838" cy="105324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4" name="Google Shape;834;p64"/>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835" name="Shape 835"/>
        <p:cNvGrpSpPr/>
        <p:nvPr/>
      </p:nvGrpSpPr>
      <p:grpSpPr>
        <a:xfrm>
          <a:off x="0" y="0"/>
          <a:ext cx="0" cy="0"/>
          <a:chOff x="0" y="0"/>
          <a:chExt cx="0" cy="0"/>
        </a:xfrm>
      </p:grpSpPr>
      <p:sp>
        <p:nvSpPr>
          <p:cNvPr id="836" name="Google Shape;836;p65"/>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837" name="Google Shape;837;p65"/>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8" name="Google Shape;838;p65"/>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9" name="Google Shape;839;p65"/>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0" name="Google Shape;840;p6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41" name="Google Shape;841;p65"/>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42" name="Google Shape;842;p65"/>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43" name="Google Shape;843;p65"/>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44" name="Google Shape;844;p6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45" name="Google Shape;845;p6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46" name="Google Shape;846;p6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47" name="Google Shape;847;p6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48" name="Google Shape;848;p6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49" name="Google Shape;849;p6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50" name="Google Shape;850;p6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1" name="Google Shape;851;p65"/>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2" name="Google Shape;852;p65"/>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3" name="Google Shape;853;p65"/>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4" name="Google Shape;854;p65"/>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855" name="Shape 855"/>
        <p:cNvGrpSpPr/>
        <p:nvPr/>
      </p:nvGrpSpPr>
      <p:grpSpPr>
        <a:xfrm>
          <a:off x="0" y="0"/>
          <a:ext cx="0" cy="0"/>
          <a:chOff x="0" y="0"/>
          <a:chExt cx="0" cy="0"/>
        </a:xfrm>
      </p:grpSpPr>
      <p:sp>
        <p:nvSpPr>
          <p:cNvPr id="856" name="Google Shape;856;p66"/>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7" name="Google Shape;857;p66"/>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8" name="Google Shape;858;p66"/>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9" name="Google Shape;859;p6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60" name="Google Shape;860;p6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861" name="Google Shape;861;p66"/>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62" name="Google Shape;862;p6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63" name="Google Shape;863;p6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64" name="Google Shape;864;p6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65" name="Google Shape;865;p6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66" name="Google Shape;866;p6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67" name="Google Shape;867;p6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68" name="Google Shape;868;p6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69" name="Google Shape;869;p66"/>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0" name="Google Shape;870;p66"/>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871" name="Google Shape;871;p66"/>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55"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58" name="Google Shape;58;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60" name="Google Shape;60;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61" name="Google Shape;61;p8"/>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8"/>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8"/>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872" name="Shape 872"/>
        <p:cNvGrpSpPr/>
        <p:nvPr/>
      </p:nvGrpSpPr>
      <p:grpSpPr>
        <a:xfrm>
          <a:off x="0" y="0"/>
          <a:ext cx="0" cy="0"/>
          <a:chOff x="0" y="0"/>
          <a:chExt cx="0" cy="0"/>
        </a:xfrm>
      </p:grpSpPr>
      <p:sp>
        <p:nvSpPr>
          <p:cNvPr id="873" name="Google Shape;873;p6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874" name="Google Shape;874;p67"/>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875" name="Google Shape;875;p67"/>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76" name="Google Shape;876;p67"/>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77" name="Google Shape;877;p67"/>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78" name="Google Shape;878;p67"/>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79" name="Google Shape;879;p6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80" name="Google Shape;880;p6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81" name="Google Shape;881;p6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82" name="Google Shape;882;p6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83" name="Google Shape;883;p67"/>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4" name="Google Shape;884;p67"/>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885" name="Google Shape;885;p67"/>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886" name="Shape 886"/>
        <p:cNvGrpSpPr/>
        <p:nvPr/>
      </p:nvGrpSpPr>
      <p:grpSpPr>
        <a:xfrm>
          <a:off x="0" y="0"/>
          <a:ext cx="0" cy="0"/>
          <a:chOff x="0" y="0"/>
          <a:chExt cx="0" cy="0"/>
        </a:xfrm>
      </p:grpSpPr>
      <p:pic>
        <p:nvPicPr>
          <p:cNvPr id="887" name="Google Shape;887;p6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888" name="Google Shape;888;p6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89" name="Google Shape;889;p6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890" name="Google Shape;890;p68"/>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891" name="Google Shape;891;p6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892" name="Google Shape;892;p6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893" name="Google Shape;893;p6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894" name="Google Shape;894;p6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95" name="Google Shape;895;p6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96" name="Google Shape;896;p6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97" name="Google Shape;897;p68"/>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8" name="Google Shape;898;p68"/>
          <p:cNvSpPr txBox="1"/>
          <p:nvPr>
            <p:ph idx="2" type="body"/>
          </p:nvPr>
        </p:nvSpPr>
        <p:spPr>
          <a:xfrm>
            <a:off x="6250420" y="1692275"/>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899" name="Shape 899"/>
        <p:cNvGrpSpPr/>
        <p:nvPr/>
      </p:nvGrpSpPr>
      <p:grpSpPr>
        <a:xfrm>
          <a:off x="0" y="0"/>
          <a:ext cx="0" cy="0"/>
          <a:chOff x="0" y="0"/>
          <a:chExt cx="0" cy="0"/>
        </a:xfrm>
      </p:grpSpPr>
      <p:sp>
        <p:nvSpPr>
          <p:cNvPr id="900" name="Google Shape;900;p69"/>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1" name="Google Shape;901;p69"/>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2" name="Google Shape;902;p69"/>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3" name="Google Shape;903;p69"/>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4" name="Google Shape;904;p69"/>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5" name="Google Shape;905;p69"/>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6" name="Google Shape;906;p69"/>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7" name="Google Shape;907;p69"/>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8" name="Google Shape;908;p69"/>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09" name="Google Shape;909;p69"/>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10" name="Google Shape;910;p69"/>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11" name="Google Shape;911;p6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12" name="Google Shape;912;p6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3" name="Google Shape;913;p6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14" name="Google Shape;914;p6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15" name="Google Shape;915;p6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16" name="Google Shape;916;p6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17" name="Google Shape;917;p6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918" name="Shape 918"/>
        <p:cNvGrpSpPr/>
        <p:nvPr/>
      </p:nvGrpSpPr>
      <p:grpSpPr>
        <a:xfrm>
          <a:off x="0" y="0"/>
          <a:ext cx="0" cy="0"/>
          <a:chOff x="0" y="0"/>
          <a:chExt cx="0" cy="0"/>
        </a:xfrm>
      </p:grpSpPr>
      <p:sp>
        <p:nvSpPr>
          <p:cNvPr id="919" name="Google Shape;919;p70"/>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920" name="Google Shape;920;p70"/>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1" name="Google Shape;921;p70"/>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2" name="Google Shape;922;p7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23" name="Google Shape;923;p70"/>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24" name="Google Shape;924;p7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25" name="Google Shape;925;p70"/>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26" name="Google Shape;926;p7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27" name="Google Shape;927;p7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28" name="Google Shape;928;p7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29" name="Google Shape;929;p7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30" name="Google Shape;930;p7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31" name="Google Shape;931;p7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32" name="Google Shape;932;p7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933" name="Google Shape;933;p70"/>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934" name="Google Shape;934;p70"/>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935" name="Google Shape;935;p70"/>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936" name="Shape 936"/>
        <p:cNvGrpSpPr/>
        <p:nvPr/>
      </p:nvGrpSpPr>
      <p:grpSpPr>
        <a:xfrm>
          <a:off x="0" y="0"/>
          <a:ext cx="0" cy="0"/>
          <a:chOff x="0" y="0"/>
          <a:chExt cx="0" cy="0"/>
        </a:xfrm>
      </p:grpSpPr>
      <p:sp>
        <p:nvSpPr>
          <p:cNvPr id="937" name="Google Shape;937;p71"/>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938" name="Google Shape;938;p71"/>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39" name="Google Shape;939;p71"/>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0" name="Google Shape;940;p7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41" name="Google Shape;941;p71"/>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42" name="Google Shape;942;p71"/>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43" name="Google Shape;943;p71"/>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44" name="Google Shape;944;p7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45" name="Google Shape;945;p71"/>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46" name="Google Shape;946;p7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47" name="Google Shape;947;p7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48" name="Google Shape;948;p7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49" name="Google Shape;949;p7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50" name="Google Shape;950;p7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951" name="Google Shape;951;p71"/>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952" name="Google Shape;952;p71"/>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953" name="Google Shape;953;p71"/>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954" name="Shape 954"/>
        <p:cNvGrpSpPr/>
        <p:nvPr/>
      </p:nvGrpSpPr>
      <p:grpSpPr>
        <a:xfrm>
          <a:off x="0" y="0"/>
          <a:ext cx="0" cy="0"/>
          <a:chOff x="0" y="0"/>
          <a:chExt cx="0" cy="0"/>
        </a:xfrm>
      </p:grpSpPr>
      <p:sp>
        <p:nvSpPr>
          <p:cNvPr id="955" name="Google Shape;955;p72"/>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6" name="Google Shape;956;p72"/>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7" name="Google Shape;957;p72"/>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8" name="Google Shape;958;p72"/>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9" name="Google Shape;959;p72"/>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0" name="Google Shape;960;p72"/>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1" name="Google Shape;961;p72"/>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2" name="Google Shape;962;p72"/>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63" name="Google Shape;963;p72"/>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964" name="Google Shape;964;p72"/>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965" name="Google Shape;965;p72"/>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66" name="Google Shape;966;p72"/>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67" name="Google Shape;967;p7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68" name="Google Shape;968;p72"/>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69" name="Google Shape;969;p72"/>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70" name="Google Shape;970;p7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71" name="Google Shape;971;p7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972" name="Google Shape;972;p7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973" name="Shape 973"/>
        <p:cNvGrpSpPr/>
        <p:nvPr/>
      </p:nvGrpSpPr>
      <p:grpSpPr>
        <a:xfrm>
          <a:off x="0" y="0"/>
          <a:ext cx="0" cy="0"/>
          <a:chOff x="0" y="0"/>
          <a:chExt cx="0" cy="0"/>
        </a:xfrm>
      </p:grpSpPr>
      <p:pic>
        <p:nvPicPr>
          <p:cNvPr id="974" name="Google Shape;974;p7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75" name="Google Shape;975;p7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76" name="Google Shape;976;p7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77" name="Google Shape;977;p7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78" name="Google Shape;978;p7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79" name="Google Shape;979;p7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980" name="Google Shape;980;p7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81" name="Google Shape;981;p73"/>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982" name="Google Shape;982;p7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983" name="Google Shape;983;p7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84" name="Google Shape;984;p73"/>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5" name="Google Shape;985;p73"/>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6" name="Google Shape;986;p73"/>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7" name="Google Shape;987;p73"/>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8" name="Google Shape;988;p73"/>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89" name="Google Shape;989;p73"/>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0" name="Google Shape;990;p73"/>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1" name="Google Shape;991;p73"/>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992" name="Google Shape;992;p73"/>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993" name="Shape 993"/>
        <p:cNvGrpSpPr/>
        <p:nvPr/>
      </p:nvGrpSpPr>
      <p:grpSpPr>
        <a:xfrm>
          <a:off x="0" y="0"/>
          <a:ext cx="0" cy="0"/>
          <a:chOff x="0" y="0"/>
          <a:chExt cx="0" cy="0"/>
        </a:xfrm>
      </p:grpSpPr>
      <p:pic>
        <p:nvPicPr>
          <p:cNvPr id="994" name="Google Shape;994;p74"/>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995" name="Google Shape;995;p74"/>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996" name="Google Shape;996;p74"/>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997" name="Google Shape;997;p7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998" name="Google Shape;998;p7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99" name="Google Shape;999;p7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00" name="Google Shape;1000;p74"/>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01" name="Google Shape;1001;p74"/>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02" name="Google Shape;1002;p7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03" name="Google Shape;1003;p7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04" name="Google Shape;1004;p74"/>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5" name="Google Shape;1005;p74"/>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6" name="Google Shape;1006;p74"/>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7" name="Google Shape;1007;p74"/>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8" name="Google Shape;1008;p74"/>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9" name="Google Shape;1009;p74"/>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0" name="Google Shape;1010;p74"/>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1" name="Google Shape;1011;p74"/>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2" name="Google Shape;1012;p74"/>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1013" name="Google Shape;1013;p74"/>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1014" name="Google Shape;1014;p74"/>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15" name="Google Shape;1015;p74"/>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16" name="Google Shape;1016;p74"/>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017" name="Shape 1017"/>
        <p:cNvGrpSpPr/>
        <p:nvPr/>
      </p:nvGrpSpPr>
      <p:grpSpPr>
        <a:xfrm>
          <a:off x="0" y="0"/>
          <a:ext cx="0" cy="0"/>
          <a:chOff x="0" y="0"/>
          <a:chExt cx="0" cy="0"/>
        </a:xfrm>
      </p:grpSpPr>
      <p:pic>
        <p:nvPicPr>
          <p:cNvPr id="1018" name="Google Shape;1018;p75"/>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19" name="Google Shape;1019;p75"/>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0" name="Google Shape;1020;p7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21" name="Google Shape;1021;p75"/>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22" name="Google Shape;1022;p7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23" name="Google Shape;1023;p7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24" name="Google Shape;1024;p7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25" name="Google Shape;1025;p75"/>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026" name="Google Shape;1026;p7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27" name="Google Shape;1027;p7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28" name="Google Shape;1028;p75"/>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9" name="Google Shape;1029;p75"/>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1030" name="Shape 1030"/>
        <p:cNvGrpSpPr/>
        <p:nvPr/>
      </p:nvGrpSpPr>
      <p:grpSpPr>
        <a:xfrm>
          <a:off x="0" y="0"/>
          <a:ext cx="0" cy="0"/>
          <a:chOff x="0" y="0"/>
          <a:chExt cx="0" cy="0"/>
        </a:xfrm>
      </p:grpSpPr>
      <p:pic>
        <p:nvPicPr>
          <p:cNvPr id="1031" name="Google Shape;1031;p76"/>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32" name="Google Shape;1032;p76"/>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33" name="Google Shape;1033;p76"/>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34" name="Google Shape;1034;p7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35" name="Google Shape;1035;p7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36" name="Google Shape;1036;p76"/>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37" name="Google Shape;1037;p76"/>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38" name="Google Shape;1038;p76"/>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39" name="Google Shape;1039;p76"/>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40" name="Google Shape;1040;p7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41" name="Google Shape;1041;p76"/>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2" name="Google Shape;1042;p76"/>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69" name="Shape 69"/>
        <p:cNvGrpSpPr/>
        <p:nvPr/>
      </p:nvGrpSpPr>
      <p:grpSpPr>
        <a:xfrm>
          <a:off x="0" y="0"/>
          <a:ext cx="0" cy="0"/>
          <a:chOff x="0" y="0"/>
          <a:chExt cx="0" cy="0"/>
        </a:xfrm>
      </p:grpSpPr>
      <p:sp>
        <p:nvSpPr>
          <p:cNvPr id="70" name="Google Shape;70;p10"/>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71" name="Google Shape;71;p1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10"/>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0"/>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0"/>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1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 name="Google Shape;78;p1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1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 name="Google Shape;80;p1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1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2" name="Google Shape;82;p1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 name="Google Shape;84;p1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 name="Google Shape;85;p10"/>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0"/>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0"/>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0"/>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1043" name="Shape 1043"/>
        <p:cNvGrpSpPr/>
        <p:nvPr/>
      </p:nvGrpSpPr>
      <p:grpSpPr>
        <a:xfrm>
          <a:off x="0" y="0"/>
          <a:ext cx="0" cy="0"/>
          <a:chOff x="0" y="0"/>
          <a:chExt cx="0" cy="0"/>
        </a:xfrm>
      </p:grpSpPr>
      <p:pic>
        <p:nvPicPr>
          <p:cNvPr id="1044" name="Google Shape;1044;p7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45" name="Google Shape;1045;p7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46" name="Google Shape;1046;p7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47" name="Google Shape;1047;p7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48" name="Google Shape;1048;p7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49" name="Google Shape;1049;p7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50" name="Google Shape;1050;p7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51" name="Google Shape;1051;p7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52" name="Google Shape;1052;p7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53" name="Google Shape;1053;p7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54" name="Google Shape;1054;p77"/>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5" name="Google Shape;1055;p77"/>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6" name="Google Shape;1056;p77"/>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7" name="Google Shape;1057;p77"/>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8" name="Google Shape;1058;p77"/>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9" name="Google Shape;1059;p77"/>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0" name="Google Shape;1060;p77"/>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061" name="Shape 1061"/>
        <p:cNvGrpSpPr/>
        <p:nvPr/>
      </p:nvGrpSpPr>
      <p:grpSpPr>
        <a:xfrm>
          <a:off x="0" y="0"/>
          <a:ext cx="0" cy="0"/>
          <a:chOff x="0" y="0"/>
          <a:chExt cx="0" cy="0"/>
        </a:xfrm>
      </p:grpSpPr>
      <p:pic>
        <p:nvPicPr>
          <p:cNvPr id="1062" name="Google Shape;1062;p7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63" name="Google Shape;1063;p7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64" name="Google Shape;1064;p7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65" name="Google Shape;1065;p78"/>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66" name="Google Shape;1066;p78"/>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067" name="Google Shape;1067;p7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68" name="Google Shape;1068;p7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69" name="Google Shape;1069;p7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70" name="Google Shape;1070;p7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71" name="Google Shape;1071;p7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72" name="Google Shape;1072;p78"/>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073" name="Shape 1073"/>
        <p:cNvGrpSpPr/>
        <p:nvPr/>
      </p:nvGrpSpPr>
      <p:grpSpPr>
        <a:xfrm>
          <a:off x="0" y="0"/>
          <a:ext cx="0" cy="0"/>
          <a:chOff x="0" y="0"/>
          <a:chExt cx="0" cy="0"/>
        </a:xfrm>
      </p:grpSpPr>
      <p:pic>
        <p:nvPicPr>
          <p:cNvPr id="1074" name="Google Shape;1074;p7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075" name="Google Shape;1075;p7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76" name="Google Shape;1076;p79"/>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077" name="Google Shape;1077;p79"/>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078" name="Google Shape;1078;p79"/>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079" name="Google Shape;1079;p79"/>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080" name="Google Shape;1080;p79"/>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081" name="Google Shape;1081;p7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82" name="Google Shape;1082;p7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83" name="Google Shape;1083;p7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84" name="Google Shape;1084;p79"/>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5" name="Google Shape;1085;p79"/>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1086" name="Shape 1086"/>
        <p:cNvGrpSpPr/>
        <p:nvPr/>
      </p:nvGrpSpPr>
      <p:grpSpPr>
        <a:xfrm>
          <a:off x="0" y="0"/>
          <a:ext cx="0" cy="0"/>
          <a:chOff x="0" y="0"/>
          <a:chExt cx="0" cy="0"/>
        </a:xfrm>
      </p:grpSpPr>
      <p:sp>
        <p:nvSpPr>
          <p:cNvPr id="1087" name="Google Shape;1087;p80"/>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1088" name="Google Shape;1088;p80"/>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9" name="Google Shape;1089;p8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095" name="Shape 1095"/>
        <p:cNvGrpSpPr/>
        <p:nvPr/>
      </p:nvGrpSpPr>
      <p:grpSpPr>
        <a:xfrm>
          <a:off x="0" y="0"/>
          <a:ext cx="0" cy="0"/>
          <a:chOff x="0" y="0"/>
          <a:chExt cx="0" cy="0"/>
        </a:xfrm>
      </p:grpSpPr>
      <p:sp>
        <p:nvSpPr>
          <p:cNvPr id="1096" name="Google Shape;1096;p82"/>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097" name="Google Shape;1097;p82"/>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98" name="Google Shape;1098;p82"/>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099" name="Google Shape;1099;p82"/>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00" name="Google Shape;1100;p8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01" name="Google Shape;1101;p82"/>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02" name="Google Shape;1102;p82"/>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103" name="Google Shape;1103;p82"/>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04" name="Google Shape;1104;p82"/>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5" name="Google Shape;1105;p82"/>
          <p:cNvSpPr/>
          <p:nvPr>
            <p:ph idx="2" type="pic"/>
          </p:nvPr>
        </p:nvSpPr>
        <p:spPr>
          <a:xfrm>
            <a:off x="457146" y="524736"/>
            <a:ext cx="2514600" cy="2935200"/>
          </a:xfrm>
          <a:prstGeom prst="rect">
            <a:avLst/>
          </a:prstGeom>
          <a:noFill/>
          <a:ln>
            <a:noFill/>
          </a:ln>
        </p:spPr>
      </p:sp>
      <p:sp>
        <p:nvSpPr>
          <p:cNvPr id="1106" name="Google Shape;1106;p82"/>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107" name="Shape 1107"/>
        <p:cNvGrpSpPr/>
        <p:nvPr/>
      </p:nvGrpSpPr>
      <p:grpSpPr>
        <a:xfrm>
          <a:off x="0" y="0"/>
          <a:ext cx="0" cy="0"/>
          <a:chOff x="0" y="0"/>
          <a:chExt cx="0" cy="0"/>
        </a:xfrm>
      </p:grpSpPr>
      <p:sp>
        <p:nvSpPr>
          <p:cNvPr id="1108" name="Google Shape;1108;p8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9" name="Google Shape;1109;p83"/>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10" name="Google Shape;1110;p83"/>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11" name="Google Shape;1111;p8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12" name="Google Shape;1112;p8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13" name="Google Shape;1113;p8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14" name="Google Shape;1114;p8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15" name="Google Shape;1115;p8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16" name="Google Shape;1116;p8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17" name="Google Shape;1117;p83"/>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1118" name="Google Shape;1118;p83"/>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119" name="Google Shape;1119;p83"/>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0" name="Google Shape;1120;p83"/>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21" name="Google Shape;1121;p83"/>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2" name="Google Shape;1122;p83"/>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3" name="Google Shape;1123;p83"/>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124" name="Shape 1124"/>
        <p:cNvGrpSpPr/>
        <p:nvPr/>
      </p:nvGrpSpPr>
      <p:grpSpPr>
        <a:xfrm>
          <a:off x="0" y="0"/>
          <a:ext cx="0" cy="0"/>
          <a:chOff x="0" y="0"/>
          <a:chExt cx="0" cy="0"/>
        </a:xfrm>
      </p:grpSpPr>
      <p:sp>
        <p:nvSpPr>
          <p:cNvPr id="1125" name="Google Shape;1125;p8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6" name="Google Shape;1126;p84"/>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7" name="Google Shape;1127;p84"/>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28" name="Google Shape;1128;p84"/>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29" name="Google Shape;1129;p84"/>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30" name="Google Shape;1130;p84"/>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31" name="Google Shape;1131;p84"/>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32" name="Google Shape;1132;p8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33" name="Google Shape;1133;p8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34" name="Google Shape;1134;p8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35" name="Google Shape;1135;p84"/>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1136" name="Google Shape;1136;p84"/>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7" name="Google Shape;1137;p84"/>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8" name="Google Shape;1138;p84"/>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9" name="Google Shape;1139;p84"/>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40" name="Shape 1140"/>
        <p:cNvGrpSpPr/>
        <p:nvPr/>
      </p:nvGrpSpPr>
      <p:grpSpPr>
        <a:xfrm>
          <a:off x="0" y="0"/>
          <a:ext cx="0" cy="0"/>
          <a:chOff x="0" y="0"/>
          <a:chExt cx="0" cy="0"/>
        </a:xfrm>
      </p:grpSpPr>
      <p:sp>
        <p:nvSpPr>
          <p:cNvPr id="1141" name="Google Shape;1141;p8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2" name="Google Shape;1142;p85"/>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3" name="Google Shape;1143;p85"/>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4" name="Google Shape;1144;p85"/>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5" name="Google Shape;1145;p85"/>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146" name="Google Shape;1146;p85"/>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47" name="Google Shape;1147;p85"/>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48" name="Google Shape;1148;p85"/>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49" name="Google Shape;1149;p8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50" name="Google Shape;1150;p8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51" name="Google Shape;1151;p8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52" name="Google Shape;1152;p85"/>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53" name="Shape 1153"/>
        <p:cNvGrpSpPr/>
        <p:nvPr/>
      </p:nvGrpSpPr>
      <p:grpSpPr>
        <a:xfrm>
          <a:off x="0" y="0"/>
          <a:ext cx="0" cy="0"/>
          <a:chOff x="0" y="0"/>
          <a:chExt cx="0" cy="0"/>
        </a:xfrm>
      </p:grpSpPr>
      <p:sp>
        <p:nvSpPr>
          <p:cNvPr id="1154" name="Google Shape;1154;p8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55" name="Google Shape;1155;p86"/>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156" name="Google Shape;1156;p8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57" name="Google Shape;1157;p86"/>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58" name="Google Shape;1158;p8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59" name="Google Shape;1159;p86"/>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160" name="Google Shape;1160;p86"/>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61" name="Google Shape;1161;p86"/>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162" name="Shape 1162"/>
        <p:cNvGrpSpPr/>
        <p:nvPr/>
      </p:nvGrpSpPr>
      <p:grpSpPr>
        <a:xfrm>
          <a:off x="0" y="0"/>
          <a:ext cx="0" cy="0"/>
          <a:chOff x="0" y="0"/>
          <a:chExt cx="0" cy="0"/>
        </a:xfrm>
      </p:grpSpPr>
      <p:sp>
        <p:nvSpPr>
          <p:cNvPr id="1163" name="Google Shape;1163;p8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64" name="Google Shape;1164;p8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65" name="Google Shape;1165;p8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66" name="Google Shape;1166;p8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67" name="Google Shape;1167;p8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168" name="Google Shape;1168;p8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169" name="Google Shape;1169;p8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170" name="Google Shape;1170;p87"/>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89" name="Shape 89"/>
        <p:cNvGrpSpPr/>
        <p:nvPr/>
      </p:nvGrpSpPr>
      <p:grpSpPr>
        <a:xfrm>
          <a:off x="0" y="0"/>
          <a:ext cx="0" cy="0"/>
          <a:chOff x="0" y="0"/>
          <a:chExt cx="0" cy="0"/>
        </a:xfrm>
      </p:grpSpPr>
      <p:sp>
        <p:nvSpPr>
          <p:cNvPr id="90" name="Google Shape;90;p11"/>
          <p:cNvSpPr/>
          <p:nvPr/>
        </p:nvSpPr>
        <p:spPr>
          <a:xfrm>
            <a:off x="0" y="0"/>
            <a:ext cx="12192000" cy="1291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867" u="none" cap="none" strike="noStrike">
              <a:solidFill>
                <a:srgbClr val="FFFFFF"/>
              </a:solidFill>
              <a:latin typeface="Calibri"/>
              <a:ea typeface="Calibri"/>
              <a:cs typeface="Calibri"/>
              <a:sym typeface="Calibri"/>
            </a:endParaRPr>
          </a:p>
        </p:txBody>
      </p:sp>
      <p:cxnSp>
        <p:nvCxnSpPr>
          <p:cNvPr id="91" name="Google Shape;91;p11"/>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92" name="Google Shape;92;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93" name="Google Shape;93;p11"/>
          <p:cNvCxnSpPr>
            <a:endCxn id="90" idx="2"/>
          </p:cNvCxnSpPr>
          <p:nvPr/>
        </p:nvCxnSpPr>
        <p:spPr>
          <a:xfrm>
            <a:off x="0" y="1291200"/>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94" name="Google Shape;94;p11"/>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95" name="Google Shape;95;p11"/>
          <p:cNvSpPr txBox="1"/>
          <p:nvPr>
            <p:ph type="title"/>
          </p:nvPr>
        </p:nvSpPr>
        <p:spPr>
          <a:xfrm>
            <a:off x="0" y="-1"/>
            <a:ext cx="9160000" cy="1251200"/>
          </a:xfrm>
          <a:prstGeom prst="rect">
            <a:avLst/>
          </a:prstGeom>
          <a:noFill/>
          <a:ln>
            <a:noFill/>
          </a:ln>
        </p:spPr>
        <p:txBody>
          <a:bodyPr anchorCtr="0" anchor="ctr" bIns="34275" lIns="205725" spcFirstLastPara="1" rIns="68575" wrap="square" tIns="34275">
            <a:normAutofit/>
          </a:bodyPr>
          <a:lstStyle>
            <a:lvl1pPr lvl="0" marR="0" rtl="0" algn="l">
              <a:lnSpc>
                <a:spcPct val="90000"/>
              </a:lnSpc>
              <a:spcBef>
                <a:spcPts val="0"/>
              </a:spcBef>
              <a:spcAft>
                <a:spcPts val="0"/>
              </a:spcAft>
              <a:buClr>
                <a:srgbClr val="0771BA"/>
              </a:buClr>
              <a:buSzPts val="3800"/>
              <a:buFont typeface="Calibri"/>
              <a:buNone/>
              <a:defRPr b="1" i="0" sz="5067"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
        <p:nvSpPr>
          <p:cNvPr id="96" name="Google Shape;96;p11"/>
          <p:cNvSpPr txBox="1"/>
          <p:nvPr>
            <p:ph idx="1" type="body"/>
          </p:nvPr>
        </p:nvSpPr>
        <p:spPr>
          <a:xfrm>
            <a:off x="0" y="5764437"/>
            <a:ext cx="12192000" cy="1093600"/>
          </a:xfrm>
          <a:prstGeom prst="rect">
            <a:avLst/>
          </a:prstGeom>
          <a:noFill/>
          <a:ln>
            <a:noFill/>
          </a:ln>
        </p:spPr>
        <p:txBody>
          <a:bodyPr anchorCtr="1" anchor="ctr" bIns="34275" lIns="68575" spcFirstLastPara="1" rIns="68575" wrap="square" tIns="34275">
            <a:noAutofit/>
          </a:bodyPr>
          <a:lstStyle>
            <a:lvl1pPr indent="-228600" lvl="0" marL="457200" marR="0" rtl="0" algn="ctr">
              <a:lnSpc>
                <a:spcPct val="90000"/>
              </a:lnSpc>
              <a:spcBef>
                <a:spcPts val="1067"/>
              </a:spcBef>
              <a:spcAft>
                <a:spcPts val="0"/>
              </a:spcAft>
              <a:buClr>
                <a:srgbClr val="0771BA"/>
              </a:buClr>
              <a:buSzPts val="3300"/>
              <a:buFont typeface="Arial"/>
              <a:buNone/>
              <a:defRPr b="1" i="0" sz="4400" u="none" cap="none" strike="noStrike">
                <a:solidFill>
                  <a:srgbClr val="0771BA"/>
                </a:solidFill>
                <a:latin typeface="Calibri"/>
                <a:ea typeface="Calibri"/>
                <a:cs typeface="Calibri"/>
                <a:sym typeface="Calibri"/>
              </a:defRPr>
            </a:lvl1pPr>
            <a:lvl2pPr indent="-342900" lvl="1" marL="914400" marR="0" rtl="0" algn="l">
              <a:lnSpc>
                <a:spcPct val="90000"/>
              </a:lnSpc>
              <a:spcBef>
                <a:spcPts val="533"/>
              </a:spcBef>
              <a:spcAft>
                <a:spcPts val="0"/>
              </a:spcAft>
              <a:buClr>
                <a:schemeClr val="dk1"/>
              </a:buClr>
              <a:buSzPts val="1800"/>
              <a:buFont typeface="Arial"/>
              <a:buChar char="•"/>
              <a:defRPr b="0" i="0" sz="2400" u="none" cap="none" strike="noStrike">
                <a:solidFill>
                  <a:schemeClr val="dk1"/>
                </a:solidFill>
                <a:latin typeface="Calibri"/>
                <a:ea typeface="Calibri"/>
                <a:cs typeface="Calibri"/>
                <a:sym typeface="Calibri"/>
              </a:defRPr>
            </a:lvl2pPr>
            <a:lvl3pPr indent="-323850" lvl="2" marL="1371600" marR="0" rtl="0" algn="l">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3pPr>
            <a:lvl4pPr indent="-317500" lvl="3" marL="1828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4pPr>
            <a:lvl5pPr indent="-317500" lvl="4" marL="22860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
        <p:nvSpPr>
          <p:cNvPr id="97" name="Google Shape;97;p11"/>
          <p:cNvSpPr txBox="1"/>
          <p:nvPr>
            <p:ph idx="2" type="body"/>
          </p:nvPr>
        </p:nvSpPr>
        <p:spPr>
          <a:xfrm>
            <a:off x="0" y="1657351"/>
            <a:ext cx="12192000" cy="3524000"/>
          </a:xfrm>
          <a:prstGeom prst="rect">
            <a:avLst/>
          </a:prstGeom>
          <a:noFill/>
          <a:ln>
            <a:noFill/>
          </a:ln>
        </p:spPr>
        <p:txBody>
          <a:bodyPr anchorCtr="0" anchor="t" bIns="34275" lIns="342900" spcFirstLastPara="1" rIns="68575" wrap="square" tIns="34275">
            <a:noAutofit/>
          </a:bodyPr>
          <a:lstStyle>
            <a:lvl1pPr indent="-400050" lvl="0" marL="457200" marR="0" rtl="0" algn="l">
              <a:lnSpc>
                <a:spcPct val="100000"/>
              </a:lnSpc>
              <a:spcBef>
                <a:spcPts val="1067"/>
              </a:spcBef>
              <a:spcAft>
                <a:spcPts val="0"/>
              </a:spcAft>
              <a:buClr>
                <a:srgbClr val="0771BA"/>
              </a:buClr>
              <a:buSzPts val="2700"/>
              <a:buFont typeface="Arial"/>
              <a:buChar char="•"/>
              <a:defRPr b="0" i="0" sz="3600" u="none" cap="none" strike="noStrike">
                <a:solidFill>
                  <a:srgbClr val="0771BA"/>
                </a:solidFill>
                <a:latin typeface="Calibri"/>
                <a:ea typeface="Calibri"/>
                <a:cs typeface="Calibri"/>
                <a:sym typeface="Calibri"/>
              </a:defRPr>
            </a:lvl1pPr>
            <a:lvl2pPr indent="-381000" lvl="1" marL="914400" marR="0" rtl="0" algn="l">
              <a:lnSpc>
                <a:spcPct val="100000"/>
              </a:lnSpc>
              <a:spcBef>
                <a:spcPts val="533"/>
              </a:spcBef>
              <a:spcAft>
                <a:spcPts val="0"/>
              </a:spcAft>
              <a:buClr>
                <a:srgbClr val="0771BA"/>
              </a:buClr>
              <a:buSzPts val="2400"/>
              <a:buFont typeface="Arial"/>
              <a:buChar char="•"/>
              <a:defRPr b="0" i="0" sz="3200" u="none" cap="none" strike="noStrike">
                <a:solidFill>
                  <a:srgbClr val="0771BA"/>
                </a:solidFill>
                <a:latin typeface="Calibri"/>
                <a:ea typeface="Calibri"/>
                <a:cs typeface="Calibri"/>
                <a:sym typeface="Calibri"/>
              </a:defRPr>
            </a:lvl2pPr>
            <a:lvl3pPr indent="-361950" lvl="2" marL="1371600" marR="0" rtl="0" algn="l">
              <a:lnSpc>
                <a:spcPct val="100000"/>
              </a:lnSpc>
              <a:spcBef>
                <a:spcPts val="533"/>
              </a:spcBef>
              <a:spcAft>
                <a:spcPts val="0"/>
              </a:spcAft>
              <a:buClr>
                <a:srgbClr val="0771BA"/>
              </a:buClr>
              <a:buSzPts val="2100"/>
              <a:buFont typeface="Arial"/>
              <a:buChar char="•"/>
              <a:defRPr b="0" i="0" sz="2800" u="none" cap="none" strike="noStrike">
                <a:solidFill>
                  <a:srgbClr val="0771BA"/>
                </a:solidFill>
                <a:latin typeface="Calibri"/>
                <a:ea typeface="Calibri"/>
                <a:cs typeface="Calibri"/>
                <a:sym typeface="Calibri"/>
              </a:defRPr>
            </a:lvl3pPr>
            <a:lvl4pPr indent="-342900" lvl="3" marL="18288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4pPr>
            <a:lvl5pPr indent="-342900" lvl="4" marL="2286000" marR="0" rtl="0" algn="l">
              <a:lnSpc>
                <a:spcPct val="100000"/>
              </a:lnSpc>
              <a:spcBef>
                <a:spcPts val="533"/>
              </a:spcBef>
              <a:spcAft>
                <a:spcPts val="0"/>
              </a:spcAft>
              <a:buClr>
                <a:srgbClr val="0771BA"/>
              </a:buClr>
              <a:buSzPts val="1800"/>
              <a:buFont typeface="Arial"/>
              <a:buChar char="•"/>
              <a:defRPr b="0" i="0" sz="2400" u="none" cap="none" strike="noStrike">
                <a:solidFill>
                  <a:srgbClr val="0771BA"/>
                </a:solidFill>
                <a:latin typeface="Calibri"/>
                <a:ea typeface="Calibri"/>
                <a:cs typeface="Calibri"/>
                <a:sym typeface="Calibri"/>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171" name="Shape 1171"/>
        <p:cNvGrpSpPr/>
        <p:nvPr/>
      </p:nvGrpSpPr>
      <p:grpSpPr>
        <a:xfrm>
          <a:off x="0" y="0"/>
          <a:ext cx="0" cy="0"/>
          <a:chOff x="0" y="0"/>
          <a:chExt cx="0" cy="0"/>
        </a:xfrm>
      </p:grpSpPr>
      <p:sp>
        <p:nvSpPr>
          <p:cNvPr id="1172" name="Google Shape;1172;p8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73" name="Google Shape;1173;p8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174" name="Google Shape;1174;p88"/>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75" name="Google Shape;1175;p8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176" name="Google Shape;1176;p88"/>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177" name="Google Shape;1177;p88"/>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78" name="Google Shape;1178;p88"/>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179" name="Google Shape;1179;p88"/>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180" name="Shape 1180"/>
        <p:cNvGrpSpPr/>
        <p:nvPr/>
      </p:nvGrpSpPr>
      <p:grpSpPr>
        <a:xfrm>
          <a:off x="0" y="0"/>
          <a:ext cx="0" cy="0"/>
          <a:chOff x="0" y="0"/>
          <a:chExt cx="0" cy="0"/>
        </a:xfrm>
      </p:grpSpPr>
      <p:sp>
        <p:nvSpPr>
          <p:cNvPr id="1181" name="Google Shape;1181;p89"/>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82" name="Google Shape;1182;p89"/>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83" name="Google Shape;1183;p89"/>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184" name="Google Shape;1184;p89"/>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185" name="Google Shape;1185;p8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186" name="Google Shape;1186;p89"/>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187" name="Google Shape;1187;p89"/>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188" name="Google Shape;1188;p89"/>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189" name="Google Shape;1189;p89"/>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0" name="Google Shape;1190;p89"/>
          <p:cNvSpPr/>
          <p:nvPr>
            <p:ph idx="2" type="pic"/>
          </p:nvPr>
        </p:nvSpPr>
        <p:spPr>
          <a:xfrm>
            <a:off x="457146" y="524736"/>
            <a:ext cx="2514600" cy="2935200"/>
          </a:xfrm>
          <a:prstGeom prst="rect">
            <a:avLst/>
          </a:prstGeom>
          <a:noFill/>
          <a:ln>
            <a:noFill/>
          </a:ln>
        </p:spPr>
      </p:sp>
      <p:sp>
        <p:nvSpPr>
          <p:cNvPr id="1191" name="Google Shape;1191;p89"/>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1197" name="Shape 1197"/>
        <p:cNvGrpSpPr/>
        <p:nvPr/>
      </p:nvGrpSpPr>
      <p:grpSpPr>
        <a:xfrm>
          <a:off x="0" y="0"/>
          <a:ext cx="0" cy="0"/>
          <a:chOff x="0" y="0"/>
          <a:chExt cx="0" cy="0"/>
        </a:xfrm>
      </p:grpSpPr>
      <p:sp>
        <p:nvSpPr>
          <p:cNvPr id="1198" name="Google Shape;1198;p9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9" name="Google Shape;1199;p91"/>
          <p:cNvSpPr/>
          <p:nvPr>
            <p:ph idx="2" type="pic"/>
          </p:nvPr>
        </p:nvSpPr>
        <p:spPr>
          <a:xfrm>
            <a:off x="8953152" y="1444919"/>
            <a:ext cx="2916900" cy="2596800"/>
          </a:xfrm>
          <a:prstGeom prst="rect">
            <a:avLst/>
          </a:prstGeom>
          <a:noFill/>
          <a:ln>
            <a:noFill/>
          </a:ln>
        </p:spPr>
      </p:sp>
      <p:sp>
        <p:nvSpPr>
          <p:cNvPr id="1200" name="Google Shape;1200;p91"/>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201" name="Google Shape;1201;p91"/>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02" name="Google Shape;1202;p9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03" name="Google Shape;1203;p91"/>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04" name="Google Shape;1204;p9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05" name="Google Shape;1205;p9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06" name="Google Shape;1206;p91"/>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207" name="Google Shape;1207;p9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08" name="Google Shape;1208;p91"/>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209" name="Shape 1209"/>
        <p:cNvGrpSpPr/>
        <p:nvPr/>
      </p:nvGrpSpPr>
      <p:grpSpPr>
        <a:xfrm>
          <a:off x="0" y="0"/>
          <a:ext cx="0" cy="0"/>
          <a:chOff x="0" y="0"/>
          <a:chExt cx="0" cy="0"/>
        </a:xfrm>
      </p:grpSpPr>
      <p:sp>
        <p:nvSpPr>
          <p:cNvPr id="1210" name="Google Shape;1210;p92"/>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11" name="Google Shape;1211;p92"/>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1212" name="Google Shape;1212;p92"/>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13" name="Google Shape;1213;p92"/>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4" name="Google Shape;1214;p92"/>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15" name="Google Shape;1215;p92"/>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216" name="Google Shape;1216;p92"/>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17" name="Google Shape;1217;p92"/>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218" name="Google Shape;1218;p92"/>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9" name="Google Shape;1219;p92"/>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0" name="Google Shape;1220;p92"/>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1" name="Google Shape;1221;p92"/>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2" name="Google Shape;1222;p92"/>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1223" name="Shape 1223"/>
        <p:cNvGrpSpPr/>
        <p:nvPr/>
      </p:nvGrpSpPr>
      <p:grpSpPr>
        <a:xfrm>
          <a:off x="0" y="0"/>
          <a:ext cx="0" cy="0"/>
          <a:chOff x="0" y="0"/>
          <a:chExt cx="0" cy="0"/>
        </a:xfrm>
      </p:grpSpPr>
      <p:sp>
        <p:nvSpPr>
          <p:cNvPr id="1224" name="Google Shape;1224;p93"/>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25" name="Google Shape;1225;p93"/>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26" name="Google Shape;1226;p93"/>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27" name="Google Shape;1227;p93"/>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28" name="Google Shape;1228;p93"/>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29" name="Google Shape;1229;p9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30" name="Google Shape;1230;p93"/>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31" name="Google Shape;1231;p93"/>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232" name="Google Shape;1232;p93"/>
          <p:cNvSpPr/>
          <p:nvPr>
            <p:ph idx="2" type="pic"/>
          </p:nvPr>
        </p:nvSpPr>
        <p:spPr>
          <a:xfrm>
            <a:off x="9282749" y="1283634"/>
            <a:ext cx="2377500" cy="3173100"/>
          </a:xfrm>
          <a:prstGeom prst="rect">
            <a:avLst/>
          </a:prstGeom>
          <a:noFill/>
          <a:ln>
            <a:noFill/>
          </a:ln>
        </p:spPr>
      </p:sp>
      <p:sp>
        <p:nvSpPr>
          <p:cNvPr id="1233" name="Google Shape;1233;p93"/>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4" name="Google Shape;1234;p93"/>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5" name="Google Shape;1235;p93"/>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6" name="Google Shape;1236;p93"/>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7" name="Google Shape;1237;p93"/>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8" name="Google Shape;1238;p93"/>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39" name="Google Shape;1239;p93"/>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40" name="Google Shape;1240;p93"/>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241" name="Google Shape;1241;p93"/>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1242" name="Shape 1242"/>
        <p:cNvGrpSpPr/>
        <p:nvPr/>
      </p:nvGrpSpPr>
      <p:grpSpPr>
        <a:xfrm>
          <a:off x="0" y="0"/>
          <a:ext cx="0" cy="0"/>
          <a:chOff x="0" y="0"/>
          <a:chExt cx="0" cy="0"/>
        </a:xfrm>
      </p:grpSpPr>
      <p:sp>
        <p:nvSpPr>
          <p:cNvPr id="1243" name="Google Shape;1243;p94"/>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44" name="Google Shape;1244;p94"/>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45" name="Google Shape;1245;p94"/>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46" name="Google Shape;1246;p94"/>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47" name="Google Shape;1247;p9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48" name="Google Shape;1248;p9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49" name="Google Shape;1249;p9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50" name="Google Shape;1250;p94"/>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251" name="Google Shape;1251;p94"/>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2" name="Google Shape;1252;p94"/>
          <p:cNvSpPr/>
          <p:nvPr>
            <p:ph idx="2" type="pic"/>
          </p:nvPr>
        </p:nvSpPr>
        <p:spPr>
          <a:xfrm>
            <a:off x="8832388" y="1251284"/>
            <a:ext cx="3251700" cy="2499000"/>
          </a:xfrm>
          <a:prstGeom prst="rect">
            <a:avLst/>
          </a:prstGeom>
          <a:noFill/>
          <a:ln>
            <a:noFill/>
          </a:ln>
        </p:spPr>
      </p:sp>
      <p:sp>
        <p:nvSpPr>
          <p:cNvPr id="1253" name="Google Shape;1253;p94"/>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254" name="Shape 1254"/>
        <p:cNvGrpSpPr/>
        <p:nvPr/>
      </p:nvGrpSpPr>
      <p:grpSpPr>
        <a:xfrm>
          <a:off x="0" y="0"/>
          <a:ext cx="0" cy="0"/>
          <a:chOff x="0" y="0"/>
          <a:chExt cx="0" cy="0"/>
        </a:xfrm>
      </p:grpSpPr>
      <p:sp>
        <p:nvSpPr>
          <p:cNvPr id="1255" name="Google Shape;1255;p95"/>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56" name="Google Shape;1256;p95"/>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57" name="Google Shape;1257;p95"/>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58" name="Google Shape;1258;p95"/>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59" name="Google Shape;1259;p95"/>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60" name="Google Shape;1260;p9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61" name="Google Shape;1261;p95"/>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262" name="Google Shape;1262;p95"/>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63" name="Google Shape;1263;p95"/>
          <p:cNvSpPr/>
          <p:nvPr>
            <p:ph idx="2" type="pic"/>
          </p:nvPr>
        </p:nvSpPr>
        <p:spPr>
          <a:xfrm>
            <a:off x="9093038" y="1058781"/>
            <a:ext cx="2715900" cy="2715900"/>
          </a:xfrm>
          <a:prstGeom prst="rect">
            <a:avLst/>
          </a:prstGeom>
          <a:noFill/>
          <a:ln>
            <a:noFill/>
          </a:ln>
        </p:spPr>
      </p:sp>
      <p:sp>
        <p:nvSpPr>
          <p:cNvPr id="1264" name="Google Shape;1264;p95"/>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5" name="Google Shape;1265;p95"/>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6" name="Google Shape;1266;p95"/>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7" name="Google Shape;1267;p95"/>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8" name="Google Shape;1268;p95"/>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9" name="Google Shape;1269;p95"/>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0" name="Google Shape;1270;p95"/>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271" name="Shape 1271"/>
        <p:cNvGrpSpPr/>
        <p:nvPr/>
      </p:nvGrpSpPr>
      <p:grpSpPr>
        <a:xfrm>
          <a:off x="0" y="0"/>
          <a:ext cx="0" cy="0"/>
          <a:chOff x="0" y="0"/>
          <a:chExt cx="0" cy="0"/>
        </a:xfrm>
      </p:grpSpPr>
      <p:sp>
        <p:nvSpPr>
          <p:cNvPr id="1272" name="Google Shape;1272;p96"/>
          <p:cNvSpPr/>
          <p:nvPr>
            <p:ph idx="2" type="pic"/>
          </p:nvPr>
        </p:nvSpPr>
        <p:spPr>
          <a:xfrm>
            <a:off x="9810967" y="1562916"/>
            <a:ext cx="1152000" cy="1143000"/>
          </a:xfrm>
          <a:prstGeom prst="rect">
            <a:avLst/>
          </a:prstGeom>
          <a:noFill/>
          <a:ln>
            <a:noFill/>
          </a:ln>
        </p:spPr>
      </p:sp>
      <p:sp>
        <p:nvSpPr>
          <p:cNvPr id="1273" name="Google Shape;1273;p96"/>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4" name="Google Shape;1274;p96"/>
          <p:cNvSpPr/>
          <p:nvPr>
            <p:ph idx="3" type="pic"/>
          </p:nvPr>
        </p:nvSpPr>
        <p:spPr>
          <a:xfrm>
            <a:off x="9757009" y="3260706"/>
            <a:ext cx="1216200" cy="987600"/>
          </a:xfrm>
          <a:prstGeom prst="rect">
            <a:avLst/>
          </a:prstGeom>
          <a:noFill/>
          <a:ln>
            <a:noFill/>
          </a:ln>
        </p:spPr>
      </p:sp>
      <p:sp>
        <p:nvSpPr>
          <p:cNvPr id="1275" name="Google Shape;1275;p96"/>
          <p:cNvSpPr/>
          <p:nvPr>
            <p:ph idx="4" type="pic"/>
          </p:nvPr>
        </p:nvSpPr>
        <p:spPr>
          <a:xfrm>
            <a:off x="9810967" y="4777725"/>
            <a:ext cx="1143000" cy="1143000"/>
          </a:xfrm>
          <a:prstGeom prst="rect">
            <a:avLst/>
          </a:prstGeom>
          <a:noFill/>
          <a:ln>
            <a:noFill/>
          </a:ln>
        </p:spPr>
      </p:sp>
      <p:cxnSp>
        <p:nvCxnSpPr>
          <p:cNvPr id="1276" name="Google Shape;1276;p96"/>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77" name="Google Shape;1277;p96"/>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78" name="Google Shape;1278;p96"/>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279" name="Google Shape;1279;p96"/>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280" name="Google Shape;1280;p9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81" name="Google Shape;1281;p96"/>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282" name="Google Shape;1282;p96"/>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283" name="Google Shape;1283;p9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284" name="Shape 1284"/>
        <p:cNvGrpSpPr/>
        <p:nvPr/>
      </p:nvGrpSpPr>
      <p:grpSpPr>
        <a:xfrm>
          <a:off x="0" y="0"/>
          <a:ext cx="0" cy="0"/>
          <a:chOff x="0" y="0"/>
          <a:chExt cx="0" cy="0"/>
        </a:xfrm>
      </p:grpSpPr>
      <p:sp>
        <p:nvSpPr>
          <p:cNvPr id="1285" name="Google Shape;1285;p9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286" name="Google Shape;1286;p97"/>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87" name="Google Shape;1287;p97"/>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288" name="Google Shape;1288;p97"/>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89" name="Google Shape;1289;p9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290" name="Google Shape;1290;p9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291" name="Google Shape;1291;p9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292" name="Google Shape;1292;p97"/>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293" name="Google Shape;1293;p97"/>
          <p:cNvSpPr/>
          <p:nvPr>
            <p:ph idx="2" type="pic"/>
          </p:nvPr>
        </p:nvSpPr>
        <p:spPr>
          <a:xfrm>
            <a:off x="9209369" y="1251283"/>
            <a:ext cx="2404500" cy="2949900"/>
          </a:xfrm>
          <a:prstGeom prst="rect">
            <a:avLst/>
          </a:prstGeom>
          <a:noFill/>
          <a:ln>
            <a:noFill/>
          </a:ln>
        </p:spPr>
      </p:sp>
      <p:sp>
        <p:nvSpPr>
          <p:cNvPr id="1294" name="Google Shape;1294;p97"/>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5" name="Google Shape;1295;p97"/>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6" name="Google Shape;1296;p97"/>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97" name="Shape 1297"/>
        <p:cNvGrpSpPr/>
        <p:nvPr/>
      </p:nvGrpSpPr>
      <p:grpSpPr>
        <a:xfrm>
          <a:off x="0" y="0"/>
          <a:ext cx="0" cy="0"/>
          <a:chOff x="0" y="0"/>
          <a:chExt cx="0" cy="0"/>
        </a:xfrm>
      </p:grpSpPr>
      <p:sp>
        <p:nvSpPr>
          <p:cNvPr id="1298" name="Google Shape;1298;p98"/>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9" name="Google Shape;1299;p98"/>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0" name="Google Shape;1300;p98"/>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1" name="Google Shape;1301;p98"/>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2" name="Google Shape;1302;p98"/>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98" name="Shape 98"/>
        <p:cNvGrpSpPr/>
        <p:nvPr/>
      </p:nvGrpSpPr>
      <p:grpSpPr>
        <a:xfrm>
          <a:off x="0" y="0"/>
          <a:ext cx="0" cy="0"/>
          <a:chOff x="0" y="0"/>
          <a:chExt cx="0" cy="0"/>
        </a:xfrm>
      </p:grpSpPr>
      <p:sp>
        <p:nvSpPr>
          <p:cNvPr id="99" name="Google Shape;99;p12"/>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12"/>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2"/>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3" name="Google Shape;103;p1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4" name="Google Shape;104;p1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 name="Google Shape;105;p1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6" name="Google Shape;106;p1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 name="Google Shape;107;p1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 name="Google Shape;108;p1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9" name="Google Shape;109;p1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0" name="Google Shape;110;p1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1" name="Google Shape;111;p1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2" name="Google Shape;112;p12"/>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12"/>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4" name="Google Shape;114;p12"/>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303" name="Shape 1303"/>
        <p:cNvGrpSpPr/>
        <p:nvPr/>
      </p:nvGrpSpPr>
      <p:grpSpPr>
        <a:xfrm>
          <a:off x="0" y="0"/>
          <a:ext cx="0" cy="0"/>
          <a:chOff x="0" y="0"/>
          <a:chExt cx="0" cy="0"/>
        </a:xfrm>
      </p:grpSpPr>
      <p:sp>
        <p:nvSpPr>
          <p:cNvPr id="1304" name="Google Shape;1304;p99"/>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305" name="Shape 1305"/>
        <p:cNvGrpSpPr/>
        <p:nvPr/>
      </p:nvGrpSpPr>
      <p:grpSpPr>
        <a:xfrm>
          <a:off x="0" y="0"/>
          <a:ext cx="0" cy="0"/>
          <a:chOff x="0" y="0"/>
          <a:chExt cx="0" cy="0"/>
        </a:xfrm>
      </p:grpSpPr>
      <p:sp>
        <p:nvSpPr>
          <p:cNvPr id="1306" name="Google Shape;1306;p10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07" name="Google Shape;1307;p100"/>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08" name="Google Shape;1308;p100"/>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309" name="Google Shape;1309;p100"/>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10" name="Google Shape;1310;p10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311" name="Google Shape;1311;p10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12" name="Google Shape;1312;p10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313" name="Google Shape;1313;p100"/>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314" name="Google Shape;1314;p100"/>
          <p:cNvSpPr/>
          <p:nvPr>
            <p:ph idx="2" type="pic"/>
          </p:nvPr>
        </p:nvSpPr>
        <p:spPr>
          <a:xfrm>
            <a:off x="8916576" y="1661249"/>
            <a:ext cx="2990100" cy="2715900"/>
          </a:xfrm>
          <a:prstGeom prst="rect">
            <a:avLst/>
          </a:prstGeom>
          <a:noFill/>
          <a:ln>
            <a:noFill/>
          </a:ln>
        </p:spPr>
      </p:sp>
      <p:sp>
        <p:nvSpPr>
          <p:cNvPr id="1315" name="Google Shape;1315;p100"/>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6" name="Google Shape;1316;p100"/>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7" name="Google Shape;1317;p100"/>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8" name="Google Shape;1318;p100"/>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319" name="Shape 1319"/>
        <p:cNvGrpSpPr/>
        <p:nvPr/>
      </p:nvGrpSpPr>
      <p:grpSpPr>
        <a:xfrm>
          <a:off x="0" y="0"/>
          <a:ext cx="0" cy="0"/>
          <a:chOff x="0" y="0"/>
          <a:chExt cx="0" cy="0"/>
        </a:xfrm>
      </p:grpSpPr>
      <p:sp>
        <p:nvSpPr>
          <p:cNvPr id="1320" name="Google Shape;1320;p101"/>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21" name="Google Shape;1321;p101"/>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22" name="Google Shape;1322;p10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23" name="Google Shape;1323;p101"/>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24" name="Google Shape;1324;p10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25" name="Google Shape;1325;p10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26" name="Google Shape;1326;p101"/>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327" name="Google Shape;1327;p10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28" name="Google Shape;1328;p101"/>
          <p:cNvSpPr/>
          <p:nvPr>
            <p:ph idx="2" type="pic"/>
          </p:nvPr>
        </p:nvSpPr>
        <p:spPr>
          <a:xfrm>
            <a:off x="9093038" y="1058781"/>
            <a:ext cx="2715900" cy="2715900"/>
          </a:xfrm>
          <a:prstGeom prst="rect">
            <a:avLst/>
          </a:prstGeom>
          <a:noFill/>
          <a:ln>
            <a:noFill/>
          </a:ln>
        </p:spPr>
      </p:sp>
      <p:sp>
        <p:nvSpPr>
          <p:cNvPr id="1329" name="Google Shape;1329;p101"/>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0" name="Google Shape;1330;p101"/>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1" name="Google Shape;1331;p101"/>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2" name="Google Shape;1332;p101"/>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3" name="Google Shape;1333;p101"/>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4" name="Google Shape;1334;p101"/>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5" name="Google Shape;1335;p101"/>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336" name="Shape 1336"/>
        <p:cNvGrpSpPr/>
        <p:nvPr/>
      </p:nvGrpSpPr>
      <p:grpSpPr>
        <a:xfrm>
          <a:off x="0" y="0"/>
          <a:ext cx="0" cy="0"/>
          <a:chOff x="0" y="0"/>
          <a:chExt cx="0" cy="0"/>
        </a:xfrm>
      </p:grpSpPr>
      <p:sp>
        <p:nvSpPr>
          <p:cNvPr id="1337" name="Google Shape;1337;p102"/>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8" name="Google Shape;1338;p102"/>
          <p:cNvSpPr/>
          <p:nvPr>
            <p:ph idx="2" type="pic"/>
          </p:nvPr>
        </p:nvSpPr>
        <p:spPr>
          <a:xfrm>
            <a:off x="9510134" y="1431036"/>
            <a:ext cx="1965900" cy="3996000"/>
          </a:xfrm>
          <a:prstGeom prst="rect">
            <a:avLst/>
          </a:prstGeom>
          <a:noFill/>
          <a:ln>
            <a:noFill/>
          </a:ln>
        </p:spPr>
      </p:sp>
      <p:cxnSp>
        <p:nvCxnSpPr>
          <p:cNvPr id="1339" name="Google Shape;1339;p102"/>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40" name="Google Shape;1340;p102"/>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41" name="Google Shape;1341;p102"/>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342" name="Google Shape;1342;p10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343" name="Google Shape;1343;p10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344" name="Google Shape;1344;p102"/>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345" name="Google Shape;1345;p10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346" name="Google Shape;1346;p102"/>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7" name="Google Shape;1347;p102"/>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8" name="Google Shape;1348;p102"/>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49" name="Google Shape;1349;p102"/>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0" name="Google Shape;1350;p102"/>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1" name="Google Shape;1351;p102"/>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2" name="Google Shape;1352;p102"/>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3" name="Google Shape;1353;p102"/>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25.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21" Type="http://schemas.openxmlformats.org/officeDocument/2006/relationships/theme" Target="../theme/theme1.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image" Target="../media/image16.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slideLayout" Target="../slideLayouts/slideLayout24.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theme" Target="../theme/theme7.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image" Target="../media/image16.png"/><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5" Type="http://schemas.openxmlformats.org/officeDocument/2006/relationships/slideLayout" Target="../slideLayouts/slideLayout46.xml"/><Relationship Id="rId14" Type="http://schemas.openxmlformats.org/officeDocument/2006/relationships/slideLayout" Target="../slideLayouts/slideLayout45.xml"/><Relationship Id="rId16" Type="http://schemas.openxmlformats.org/officeDocument/2006/relationships/theme" Target="../theme/theme9.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11" Type="http://schemas.openxmlformats.org/officeDocument/2006/relationships/theme" Target="../theme/theme5.xml"/><Relationship Id="rId10" Type="http://schemas.openxmlformats.org/officeDocument/2006/relationships/slideLayout" Target="../slideLayouts/slideLayout55.xml"/><Relationship Id="rId1" Type="http://schemas.openxmlformats.org/officeDocument/2006/relationships/image" Target="../media/image16.png"/><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20" Type="http://schemas.openxmlformats.org/officeDocument/2006/relationships/theme" Target="../theme/theme3.xml"/><Relationship Id="rId11" Type="http://schemas.openxmlformats.org/officeDocument/2006/relationships/slideLayout" Target="../slideLayouts/slideLayout65.xml"/><Relationship Id="rId10" Type="http://schemas.openxmlformats.org/officeDocument/2006/relationships/slideLayout" Target="../slideLayouts/slideLayout64.xml"/><Relationship Id="rId13" Type="http://schemas.openxmlformats.org/officeDocument/2006/relationships/slideLayout" Target="../slideLayouts/slideLayout67.xml"/><Relationship Id="rId12" Type="http://schemas.openxmlformats.org/officeDocument/2006/relationships/slideLayout" Target="../slideLayouts/slideLayout66.xml"/><Relationship Id="rId1" Type="http://schemas.openxmlformats.org/officeDocument/2006/relationships/image" Target="../media/image16.png"/><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5" Type="http://schemas.openxmlformats.org/officeDocument/2006/relationships/slideLayout" Target="../slideLayouts/slideLayout69.xml"/><Relationship Id="rId14" Type="http://schemas.openxmlformats.org/officeDocument/2006/relationships/slideLayout" Target="../slideLayouts/slideLayout68.xml"/><Relationship Id="rId17" Type="http://schemas.openxmlformats.org/officeDocument/2006/relationships/slideLayout" Target="../slideLayouts/slideLayout71.xml"/><Relationship Id="rId16" Type="http://schemas.openxmlformats.org/officeDocument/2006/relationships/slideLayout" Target="../slideLayouts/slideLayout70.xml"/><Relationship Id="rId5" Type="http://schemas.openxmlformats.org/officeDocument/2006/relationships/slideLayout" Target="../slideLayouts/slideLayout59.xml"/><Relationship Id="rId19" Type="http://schemas.openxmlformats.org/officeDocument/2006/relationships/slideLayout" Target="../slideLayouts/slideLayout73.xml"/><Relationship Id="rId6" Type="http://schemas.openxmlformats.org/officeDocument/2006/relationships/slideLayout" Target="../slideLayouts/slideLayout60.xml"/><Relationship Id="rId18" Type="http://schemas.openxmlformats.org/officeDocument/2006/relationships/slideLayout" Target="../slideLayouts/slideLayout72.xml"/><Relationship Id="rId7" Type="http://schemas.openxmlformats.org/officeDocument/2006/relationships/slideLayout" Target="../slideLayouts/slideLayout61.xml"/><Relationship Id="rId8"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10" Type="http://schemas.openxmlformats.org/officeDocument/2006/relationships/theme" Target="../theme/theme6.xml"/><Relationship Id="rId1" Type="http://schemas.openxmlformats.org/officeDocument/2006/relationships/image" Target="../media/image16.png"/><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9" Type="http://schemas.openxmlformats.org/officeDocument/2006/relationships/slideLayout" Target="../slideLayouts/slideLayout81.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1.xml"/><Relationship Id="rId10" Type="http://schemas.openxmlformats.org/officeDocument/2006/relationships/slideLayout" Target="../slideLayouts/slideLayout90.xml"/><Relationship Id="rId13" Type="http://schemas.openxmlformats.org/officeDocument/2006/relationships/slideLayout" Target="../slideLayouts/slideLayout93.xml"/><Relationship Id="rId12" Type="http://schemas.openxmlformats.org/officeDocument/2006/relationships/slideLayout" Target="../slideLayouts/slideLayout92.xml"/><Relationship Id="rId1" Type="http://schemas.openxmlformats.org/officeDocument/2006/relationships/image" Target="../media/image16.png"/><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8.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8" name="Google Shape;18;p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7" name="Google Shape;67;p9"/>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8" name="Shape 368"/>
        <p:cNvGrpSpPr/>
        <p:nvPr/>
      </p:nvGrpSpPr>
      <p:grpSpPr>
        <a:xfrm>
          <a:off x="0" y="0"/>
          <a:ext cx="0" cy="0"/>
          <a:chOff x="0" y="0"/>
          <a:chExt cx="0" cy="0"/>
        </a:xfrm>
      </p:grpSpPr>
      <p:sp>
        <p:nvSpPr>
          <p:cNvPr id="369" name="Google Shape;369;p29"/>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70" name="Google Shape;370;p29"/>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371" name="Google Shape;371;p2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1" name="Shape 491"/>
        <p:cNvGrpSpPr/>
        <p:nvPr/>
      </p:nvGrpSpPr>
      <p:grpSpPr>
        <a:xfrm>
          <a:off x="0" y="0"/>
          <a:ext cx="0" cy="0"/>
          <a:chOff x="0" y="0"/>
          <a:chExt cx="0" cy="0"/>
        </a:xfrm>
      </p:grpSpPr>
      <p:sp>
        <p:nvSpPr>
          <p:cNvPr id="492" name="Google Shape;492;p37"/>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93" name="Google Shape;493;p37"/>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94" name="Google Shape;494;p3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95" name="Google Shape;495;p37"/>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0" name="Shape 680"/>
        <p:cNvGrpSpPr/>
        <p:nvPr/>
      </p:nvGrpSpPr>
      <p:grpSpPr>
        <a:xfrm>
          <a:off x="0" y="0"/>
          <a:ext cx="0" cy="0"/>
          <a:chOff x="0" y="0"/>
          <a:chExt cx="0" cy="0"/>
        </a:xfrm>
      </p:grpSpPr>
      <p:sp>
        <p:nvSpPr>
          <p:cNvPr id="681" name="Google Shape;681;p52"/>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682" name="Google Shape;682;p52"/>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683" name="Google Shape;683;p52"/>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684" name="Google Shape;684;p5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5" name="Shape 795"/>
        <p:cNvGrpSpPr/>
        <p:nvPr/>
      </p:nvGrpSpPr>
      <p:grpSpPr>
        <a:xfrm>
          <a:off x="0" y="0"/>
          <a:ext cx="0" cy="0"/>
          <a:chOff x="0" y="0"/>
          <a:chExt cx="0" cy="0"/>
        </a:xfrm>
      </p:grpSpPr>
      <p:sp>
        <p:nvSpPr>
          <p:cNvPr id="796" name="Google Shape;796;p62"/>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797" name="Google Shape;797;p62"/>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798" name="Google Shape;798;p62"/>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799" name="Google Shape;799;p62"/>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0" name="Shape 1090"/>
        <p:cNvGrpSpPr/>
        <p:nvPr/>
      </p:nvGrpSpPr>
      <p:grpSpPr>
        <a:xfrm>
          <a:off x="0" y="0"/>
          <a:ext cx="0" cy="0"/>
          <a:chOff x="0" y="0"/>
          <a:chExt cx="0" cy="0"/>
        </a:xfrm>
      </p:grpSpPr>
      <p:sp>
        <p:nvSpPr>
          <p:cNvPr id="1091" name="Google Shape;1091;p81"/>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092" name="Google Shape;1092;p81"/>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093" name="Google Shape;1093;p81"/>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094" name="Google Shape;1094;p8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2" name="Shape 1192"/>
        <p:cNvGrpSpPr/>
        <p:nvPr/>
      </p:nvGrpSpPr>
      <p:grpSpPr>
        <a:xfrm>
          <a:off x="0" y="0"/>
          <a:ext cx="0" cy="0"/>
          <a:chOff x="0" y="0"/>
          <a:chExt cx="0" cy="0"/>
        </a:xfrm>
      </p:grpSpPr>
      <p:sp>
        <p:nvSpPr>
          <p:cNvPr id="1193" name="Google Shape;1193;p90"/>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194" name="Google Shape;1194;p90"/>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195" name="Google Shape;1195;p90"/>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96" name="Google Shape;1196;p90"/>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0.xml"/><Relationship Id="rId3" Type="http://schemas.openxmlformats.org/officeDocument/2006/relationships/image" Target="../media/image4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 Id="rId3"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2.xml"/><Relationship Id="rId3"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3.xml"/><Relationship Id="rId3" Type="http://schemas.openxmlformats.org/officeDocument/2006/relationships/image" Target="../media/image54.png"/><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14.xml"/><Relationship Id="rId3" Type="http://schemas.openxmlformats.org/officeDocument/2006/relationships/image" Target="../media/image5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5.xml"/><Relationship Id="rId3" Type="http://schemas.openxmlformats.org/officeDocument/2006/relationships/image" Target="../media/image5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6.xml"/><Relationship Id="rId3" Type="http://schemas.openxmlformats.org/officeDocument/2006/relationships/image" Target="../media/image53.png"/><Relationship Id="rId4" Type="http://schemas.openxmlformats.org/officeDocument/2006/relationships/image" Target="../media/image6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1.jpg"/><Relationship Id="rId4" Type="http://schemas.openxmlformats.org/officeDocument/2006/relationships/image" Target="../media/image56.jpg"/><Relationship Id="rId5" Type="http://schemas.openxmlformats.org/officeDocument/2006/relationships/image" Target="../media/image58.jpg"/><Relationship Id="rId6" Type="http://schemas.openxmlformats.org/officeDocument/2006/relationships/image" Target="../media/image48.jpg"/><Relationship Id="rId7" Type="http://schemas.openxmlformats.org/officeDocument/2006/relationships/image" Target="../media/image4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39.png"/><Relationship Id="rId4" Type="http://schemas.openxmlformats.org/officeDocument/2006/relationships/image" Target="../media/image35.png"/><Relationship Id="rId5" Type="http://schemas.openxmlformats.org/officeDocument/2006/relationships/image" Target="../media/image46.png"/><Relationship Id="rId6" Type="http://schemas.openxmlformats.org/officeDocument/2006/relationships/image" Target="../media/image4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 Id="rId3" Type="http://schemas.openxmlformats.org/officeDocument/2006/relationships/hyperlink" Target="http://www.youtube.com/watch?v=6yrEOI8RRJw" TargetMode="External"/><Relationship Id="rId4" Type="http://schemas.openxmlformats.org/officeDocument/2006/relationships/image" Target="../media/image4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 Id="rId3" Type="http://schemas.openxmlformats.org/officeDocument/2006/relationships/image" Target="../media/image52.jpg"/><Relationship Id="rId4" Type="http://schemas.openxmlformats.org/officeDocument/2006/relationships/image" Target="../media/image4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7" name="Shape 1357"/>
        <p:cNvGrpSpPr/>
        <p:nvPr/>
      </p:nvGrpSpPr>
      <p:grpSpPr>
        <a:xfrm>
          <a:off x="0" y="0"/>
          <a:ext cx="0" cy="0"/>
          <a:chOff x="0" y="0"/>
          <a:chExt cx="0" cy="0"/>
        </a:xfrm>
      </p:grpSpPr>
      <p:sp>
        <p:nvSpPr>
          <p:cNvPr id="1358" name="Google Shape;1358;p103"/>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Workshop guide</a:t>
            </a:r>
            <a:endParaRPr/>
          </a:p>
        </p:txBody>
      </p:sp>
      <p:sp>
        <p:nvSpPr>
          <p:cNvPr id="1359" name="Google Shape;1359;p103"/>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5000"/>
              <a:buNone/>
            </a:pPr>
            <a:r>
              <a:rPr lang="en-US" sz="4000">
                <a:solidFill>
                  <a:srgbClr val="006FB6"/>
                </a:solidFill>
              </a:rPr>
              <a:t>¡A demostrarlo!  </a:t>
            </a:r>
            <a:r>
              <a:rPr lang="en-US">
                <a:solidFill>
                  <a:srgbClr val="006FB6"/>
                </a:solidFill>
              </a:rPr>
              <a:t>[Prove It]</a:t>
            </a:r>
            <a:endParaRPr/>
          </a:p>
        </p:txBody>
      </p:sp>
      <p:sp>
        <p:nvSpPr>
          <p:cNvPr id="1360" name="Google Shape;1360;p103"/>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Clr>
                <a:srgbClr val="006FB6"/>
              </a:buClr>
              <a:buSzPts val="4000"/>
              <a:buNone/>
            </a:pPr>
            <a:r>
              <a:rPr lang="en-US" sz="4000">
                <a:solidFill>
                  <a:srgbClr val="006FB6"/>
                </a:solidFill>
              </a:rPr>
              <a:t>Facilitator: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5" name="Shape 1455"/>
        <p:cNvGrpSpPr/>
        <p:nvPr/>
      </p:nvGrpSpPr>
      <p:grpSpPr>
        <a:xfrm>
          <a:off x="0" y="0"/>
          <a:ext cx="0" cy="0"/>
          <a:chOff x="0" y="0"/>
          <a:chExt cx="0" cy="0"/>
        </a:xfrm>
      </p:grpSpPr>
      <p:sp>
        <p:nvSpPr>
          <p:cNvPr id="1456" name="Google Shape;1456;p112"/>
          <p:cNvSpPr txBox="1"/>
          <p:nvPr>
            <p:ph type="ctrTitle"/>
          </p:nvPr>
        </p:nvSpPr>
        <p:spPr>
          <a:xfrm>
            <a:off x="-218125" y="0"/>
            <a:ext cx="93804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US" sz="5400"/>
              <a:t>Encontrar imágenes o palabras</a:t>
            </a:r>
            <a:endParaRPr sz="5400"/>
          </a:p>
        </p:txBody>
      </p:sp>
      <p:sp>
        <p:nvSpPr>
          <p:cNvPr id="1457" name="Google Shape;1457;p112"/>
          <p:cNvSpPr txBox="1"/>
          <p:nvPr>
            <p:ph idx="2" type="body"/>
          </p:nvPr>
        </p:nvSpPr>
        <p:spPr>
          <a:xfrm>
            <a:off x="4844716" y="1692275"/>
            <a:ext cx="6886500" cy="4329300"/>
          </a:xfrm>
          <a:prstGeom prst="rect">
            <a:avLst/>
          </a:prstGeom>
          <a:noFill/>
          <a:ln>
            <a:noFill/>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rgbClr val="006FB6"/>
              </a:buClr>
              <a:buSzPts val="2800"/>
              <a:buChar char="•"/>
            </a:pPr>
            <a:r>
              <a:rPr b="1" lang="en-US" sz="2800"/>
              <a:t>Adulto: </a:t>
            </a:r>
            <a:r>
              <a:rPr lang="en-US" sz="2800"/>
              <a:t>“¿Puedes demostrarlo? Muéstrame en el libro de donde agarraste la idea”.</a:t>
            </a:r>
            <a:endParaRPr/>
          </a:p>
          <a:p>
            <a:pPr indent="-228600" lvl="0" marL="228600" rtl="0" algn="l">
              <a:lnSpc>
                <a:spcPct val="90000"/>
              </a:lnSpc>
              <a:spcBef>
                <a:spcPts val="1000"/>
              </a:spcBef>
              <a:spcAft>
                <a:spcPts val="0"/>
              </a:spcAft>
              <a:buClr>
                <a:srgbClr val="006FB6"/>
              </a:buClr>
              <a:buSzPts val="2800"/>
              <a:buChar char="•"/>
            </a:pPr>
            <a:r>
              <a:rPr b="1" lang="en-US" sz="2800"/>
              <a:t>Niño: </a:t>
            </a:r>
            <a:r>
              <a:rPr lang="en-US" sz="2800"/>
              <a:t>“Dice que a Web le gusta nadar justo aquí, en esta oración”.</a:t>
            </a:r>
            <a:endParaRPr/>
          </a:p>
          <a:p>
            <a:pPr indent="-228600" lvl="0" marL="228600" rtl="0" algn="l">
              <a:lnSpc>
                <a:spcPct val="90000"/>
              </a:lnSpc>
              <a:spcBef>
                <a:spcPts val="1000"/>
              </a:spcBef>
              <a:spcAft>
                <a:spcPts val="0"/>
              </a:spcAft>
              <a:buClr>
                <a:srgbClr val="006FB6"/>
              </a:buClr>
              <a:buSzPts val="2800"/>
              <a:buChar char="•"/>
            </a:pPr>
            <a:r>
              <a:rPr b="1" lang="en-US" sz="2800"/>
              <a:t>Adulto: </a:t>
            </a:r>
            <a:r>
              <a:rPr lang="en-US" sz="2800"/>
              <a:t>“Me pregunto qué ganso bebé es Web. Me pregunto si nadará en ese charco. Sigamos leyendo.”</a:t>
            </a:r>
            <a:endParaRPr/>
          </a:p>
          <a:p>
            <a:pPr indent="0" lvl="0" marL="0" rtl="0" algn="l">
              <a:lnSpc>
                <a:spcPct val="90000"/>
              </a:lnSpc>
              <a:spcBef>
                <a:spcPts val="1000"/>
              </a:spcBef>
              <a:spcAft>
                <a:spcPts val="0"/>
              </a:spcAft>
              <a:buClr>
                <a:srgbClr val="006FB6"/>
              </a:buClr>
              <a:buSzPts val="2800"/>
              <a:buNone/>
            </a:pPr>
            <a:r>
              <a:rPr lang="en-US" sz="2800"/>
              <a:t>Pedirle a su hijo que lo demuestre con imágenes o palabras de la historia puede ayudarlo a retomar el rumbo.</a:t>
            </a:r>
            <a:endParaRPr i="1" sz="2800"/>
          </a:p>
        </p:txBody>
      </p:sp>
      <p:pic>
        <p:nvPicPr>
          <p:cNvPr descr="A bird standing on top of a grass covered field&#10;&#10;Description automatically generated" id="1458" name="Google Shape;1458;p112"/>
          <p:cNvPicPr preferRelativeResize="0"/>
          <p:nvPr>
            <p:ph idx="1" type="body"/>
          </p:nvPr>
        </p:nvPicPr>
        <p:blipFill rotWithShape="1">
          <a:blip r:embed="rId3">
            <a:alphaModFix/>
          </a:blip>
          <a:srcRect b="0" l="0" r="0" t="0"/>
          <a:stretch/>
        </p:blipFill>
        <p:spPr>
          <a:xfrm>
            <a:off x="929411" y="1684087"/>
            <a:ext cx="3447600" cy="4067100"/>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2" name="Shape 1462"/>
        <p:cNvGrpSpPr/>
        <p:nvPr/>
      </p:nvGrpSpPr>
      <p:grpSpPr>
        <a:xfrm>
          <a:off x="0" y="0"/>
          <a:ext cx="0" cy="0"/>
          <a:chOff x="0" y="0"/>
          <a:chExt cx="0" cy="0"/>
        </a:xfrm>
      </p:grpSpPr>
      <p:sp>
        <p:nvSpPr>
          <p:cNvPr id="1463" name="Google Shape;1463;p113"/>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t/>
            </a:r>
            <a:endParaRPr/>
          </a:p>
          <a:p>
            <a:pPr indent="0" lvl="0" marL="0" rtl="0" algn="l">
              <a:lnSpc>
                <a:spcPct val="90000"/>
              </a:lnSpc>
              <a:spcBef>
                <a:spcPts val="0"/>
              </a:spcBef>
              <a:spcAft>
                <a:spcPts val="0"/>
              </a:spcAft>
              <a:buClr>
                <a:srgbClr val="006FB6"/>
              </a:buClr>
              <a:buSzPts val="5000"/>
              <a:buFont typeface="Calibri"/>
              <a:buNone/>
            </a:pPr>
            <a:r>
              <a:rPr lang="en-US"/>
              <a:t>Leer = conversación (K-1)</a:t>
            </a:r>
            <a:endParaRPr/>
          </a:p>
          <a:p>
            <a:pPr indent="0" lvl="0" marL="0" rtl="0" algn="l">
              <a:lnSpc>
                <a:spcPct val="90000"/>
              </a:lnSpc>
              <a:spcBef>
                <a:spcPts val="0"/>
              </a:spcBef>
              <a:spcAft>
                <a:spcPts val="0"/>
              </a:spcAft>
              <a:buClr>
                <a:srgbClr val="006FB6"/>
              </a:buClr>
              <a:buSzPts val="5000"/>
              <a:buFont typeface="Calibri"/>
              <a:buNone/>
            </a:pPr>
            <a:r>
              <a:t/>
            </a:r>
            <a:endParaRPr/>
          </a:p>
        </p:txBody>
      </p:sp>
      <p:sp>
        <p:nvSpPr>
          <p:cNvPr id="1464" name="Google Shape;1464;p113"/>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¿Me puedes dar un ejemplo de la historia que prueba que sucedió?</a:t>
            </a:r>
            <a:endParaRPr/>
          </a:p>
        </p:txBody>
      </p:sp>
      <p:sp>
        <p:nvSpPr>
          <p:cNvPr id="1465" name="Google Shape;1465;p113"/>
          <p:cNvSpPr txBox="1"/>
          <p:nvPr>
            <p:ph idx="2" type="body"/>
          </p:nvPr>
        </p:nvSpPr>
        <p:spPr>
          <a:xfrm>
            <a:off x="3728925" y="4724975"/>
            <a:ext cx="3963000" cy="1393200"/>
          </a:xfrm>
          <a:prstGeom prst="rect">
            <a:avLst/>
          </a:prstGeom>
          <a:noFill/>
          <a:ln>
            <a:noFill/>
          </a:ln>
        </p:spPr>
        <p:txBody>
          <a:bodyPr anchorCtr="0" anchor="ctr" bIns="45700" lIns="91425" spcFirstLastPara="1" rIns="91425" wrap="square" tIns="45700">
            <a:noAutofit/>
          </a:bodyPr>
          <a:lstStyle/>
          <a:p>
            <a:pPr indent="-4763" lvl="0" marL="233363" marR="0" rtl="0" algn="l">
              <a:lnSpc>
                <a:spcPct val="90000"/>
              </a:lnSpc>
              <a:spcBef>
                <a:spcPts val="1000"/>
              </a:spcBef>
              <a:spcAft>
                <a:spcPts val="0"/>
              </a:spcAft>
              <a:buClr>
                <a:srgbClr val="0771BA"/>
              </a:buClr>
              <a:buSzPts val="2800"/>
              <a:buFont typeface="Arial"/>
              <a:buNone/>
            </a:pPr>
            <a:r>
              <a:rPr lang="en-US">
                <a:solidFill>
                  <a:srgbClr val="006FB6"/>
                </a:solidFill>
              </a:rPr>
              <a:t>Claramente conectaste alguna prueba a tu explicación. ¡Buen trabajo!</a:t>
            </a:r>
            <a:endParaRPr/>
          </a:p>
        </p:txBody>
      </p:sp>
      <p:sp>
        <p:nvSpPr>
          <p:cNvPr id="1466" name="Google Shape;1466;p113"/>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¿Cuáles son tus pensamientos acerca de esta historia?</a:t>
            </a:r>
            <a:endParaRPr/>
          </a:p>
        </p:txBody>
      </p:sp>
      <p:sp>
        <p:nvSpPr>
          <p:cNvPr id="1467" name="Google Shape;1467;p113"/>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p>
            <a:pPr indent="0" lvl="0" marL="9525" marR="0" rtl="0" algn="l">
              <a:lnSpc>
                <a:spcPct val="90000"/>
              </a:lnSpc>
              <a:spcBef>
                <a:spcPts val="1000"/>
              </a:spcBef>
              <a:spcAft>
                <a:spcPts val="0"/>
              </a:spcAft>
              <a:buClr>
                <a:srgbClr val="0771BA"/>
              </a:buClr>
              <a:buSzPts val="2800"/>
              <a:buFont typeface="Arial"/>
              <a:buNone/>
            </a:pPr>
            <a:r>
              <a:rPr lang="en-US">
                <a:solidFill>
                  <a:srgbClr val="006FB6"/>
                </a:solidFill>
              </a:rPr>
              <a:t>Señala la imagen donde lo demuestra.</a:t>
            </a:r>
            <a:endParaRPr/>
          </a:p>
        </p:txBody>
      </p:sp>
      <p:pic>
        <p:nvPicPr>
          <p:cNvPr id="1468" name="Google Shape;1468;p113"/>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2" name="Shape 1472"/>
        <p:cNvGrpSpPr/>
        <p:nvPr/>
      </p:nvGrpSpPr>
      <p:grpSpPr>
        <a:xfrm>
          <a:off x="0" y="0"/>
          <a:ext cx="0" cy="0"/>
          <a:chOff x="0" y="0"/>
          <a:chExt cx="0" cy="0"/>
        </a:xfrm>
      </p:grpSpPr>
      <p:sp>
        <p:nvSpPr>
          <p:cNvPr id="1473" name="Google Shape;1473;p114"/>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t/>
            </a:r>
            <a:endParaRPr/>
          </a:p>
          <a:p>
            <a:pPr indent="0" lvl="0" marL="0" rtl="0" algn="l">
              <a:lnSpc>
                <a:spcPct val="90000"/>
              </a:lnSpc>
              <a:spcBef>
                <a:spcPts val="0"/>
              </a:spcBef>
              <a:spcAft>
                <a:spcPts val="0"/>
              </a:spcAft>
              <a:buClr>
                <a:srgbClr val="006FB6"/>
              </a:buClr>
              <a:buSzPts val="5000"/>
              <a:buFont typeface="Calibri"/>
              <a:buNone/>
            </a:pPr>
            <a:r>
              <a:rPr lang="en-US"/>
              <a:t>Leer = conversación (2-3)</a:t>
            </a:r>
            <a:endParaRPr/>
          </a:p>
          <a:p>
            <a:pPr indent="0" lvl="0" marL="0" rtl="0" algn="l">
              <a:lnSpc>
                <a:spcPct val="90000"/>
              </a:lnSpc>
              <a:spcBef>
                <a:spcPts val="0"/>
              </a:spcBef>
              <a:spcAft>
                <a:spcPts val="0"/>
              </a:spcAft>
              <a:buClr>
                <a:srgbClr val="006FB6"/>
              </a:buClr>
              <a:buSzPts val="5000"/>
              <a:buFont typeface="Calibri"/>
              <a:buNone/>
            </a:pPr>
            <a:r>
              <a:t/>
            </a:r>
            <a:endParaRPr/>
          </a:p>
        </p:txBody>
      </p:sp>
      <p:sp>
        <p:nvSpPr>
          <p:cNvPr id="1474" name="Google Shape;1474;p114"/>
          <p:cNvSpPr txBox="1"/>
          <p:nvPr>
            <p:ph idx="1" type="body"/>
          </p:nvPr>
        </p:nvSpPr>
        <p:spPr>
          <a:xfrm>
            <a:off x="8450575" y="3165425"/>
            <a:ext cx="366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¿Qué dijo o hizo el personaje para hacerte pensar eso? ¿Cuándo?</a:t>
            </a:r>
            <a:endParaRPr/>
          </a:p>
        </p:txBody>
      </p:sp>
      <p:sp>
        <p:nvSpPr>
          <p:cNvPr id="1475" name="Google Shape;1475;p114"/>
          <p:cNvSpPr txBox="1"/>
          <p:nvPr>
            <p:ph idx="2" type="body"/>
          </p:nvPr>
        </p:nvSpPr>
        <p:spPr>
          <a:xfrm>
            <a:off x="5816500" y="1588550"/>
            <a:ext cx="366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¿Cuáles son tus pensamientos después de leer esto? Cuéntame más sobre eso.</a:t>
            </a:r>
            <a:endParaRPr/>
          </a:p>
        </p:txBody>
      </p:sp>
      <p:sp>
        <p:nvSpPr>
          <p:cNvPr id="1476" name="Google Shape;1476;p114"/>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¿Qué piensas sobre el problema o el conflicto de esta historia? ¿Qué evidencia del texto respalda tus ideas?</a:t>
            </a:r>
            <a:endParaRPr/>
          </a:p>
        </p:txBody>
      </p:sp>
      <p:pic>
        <p:nvPicPr>
          <p:cNvPr id="1477" name="Google Shape;1477;p114"/>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1" name="Shape 1481"/>
        <p:cNvGrpSpPr/>
        <p:nvPr/>
      </p:nvGrpSpPr>
      <p:grpSpPr>
        <a:xfrm>
          <a:off x="0" y="0"/>
          <a:ext cx="0" cy="0"/>
          <a:chOff x="0" y="0"/>
          <a:chExt cx="0" cy="0"/>
        </a:xfrm>
      </p:grpSpPr>
      <p:sp>
        <p:nvSpPr>
          <p:cNvPr id="1482" name="Google Shape;1482;p1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Familias Multilingües</a:t>
            </a:r>
            <a:endParaRPr/>
          </a:p>
        </p:txBody>
      </p:sp>
      <p:sp>
        <p:nvSpPr>
          <p:cNvPr id="1483" name="Google Shape;1483;p115"/>
          <p:cNvSpPr txBox="1"/>
          <p:nvPr>
            <p:ph idx="1" type="body"/>
          </p:nvPr>
        </p:nvSpPr>
        <p:spPr>
          <a:xfrm>
            <a:off x="4588042" y="2417964"/>
            <a:ext cx="7205400" cy="105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3200"/>
              <a:buNone/>
            </a:pPr>
            <a:r>
              <a:rPr lang="en-US"/>
              <a:t>Señalar la página o el párrafo con la evidencia. Digan “muéstrame dónde” o “¿por qué?”</a:t>
            </a:r>
            <a:endParaRPr>
              <a:solidFill>
                <a:schemeClr val="dk1"/>
              </a:solidFill>
            </a:endParaRPr>
          </a:p>
          <a:p>
            <a:pPr indent="0" lvl="0" marL="0" rtl="0" algn="l">
              <a:lnSpc>
                <a:spcPct val="90000"/>
              </a:lnSpc>
              <a:spcBef>
                <a:spcPts val="1000"/>
              </a:spcBef>
              <a:spcAft>
                <a:spcPts val="0"/>
              </a:spcAft>
              <a:buClr>
                <a:schemeClr val="dk1"/>
              </a:buClr>
              <a:buSzPts val="1100"/>
              <a:buFont typeface="Arial"/>
              <a:buNone/>
            </a:pPr>
            <a:r>
              <a:t/>
            </a:r>
            <a:endParaRPr>
              <a:solidFill>
                <a:srgbClr val="006FB6"/>
              </a:solidFill>
              <a:highlight>
                <a:srgbClr val="FFFFFF"/>
              </a:highlight>
            </a:endParaRPr>
          </a:p>
          <a:p>
            <a:pPr indent="0" lvl="0" marL="0" rtl="0" algn="l">
              <a:lnSpc>
                <a:spcPct val="90000"/>
              </a:lnSpc>
              <a:spcBef>
                <a:spcPts val="1000"/>
              </a:spcBef>
              <a:spcAft>
                <a:spcPts val="0"/>
              </a:spcAft>
              <a:buSzPts val="3200"/>
              <a:buNone/>
            </a:pPr>
            <a:r>
              <a:t/>
            </a:r>
            <a:endParaRPr/>
          </a:p>
        </p:txBody>
      </p:sp>
      <p:sp>
        <p:nvSpPr>
          <p:cNvPr id="1484" name="Google Shape;1484;p115"/>
          <p:cNvSpPr txBox="1"/>
          <p:nvPr>
            <p:ph idx="2" type="body"/>
          </p:nvPr>
        </p:nvSpPr>
        <p:spPr>
          <a:xfrm>
            <a:off x="4588042" y="3044215"/>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200"/>
              <a:buNone/>
            </a:pPr>
            <a:r>
              <a:rPr lang="en-US"/>
              <a:t>Usar esto con libros en cualquier idioma.</a:t>
            </a:r>
            <a:endParaRPr/>
          </a:p>
        </p:txBody>
      </p:sp>
      <p:pic>
        <p:nvPicPr>
          <p:cNvPr id="1485" name="Google Shape;1485;p115"/>
          <p:cNvPicPr preferRelativeResize="0"/>
          <p:nvPr/>
        </p:nvPicPr>
        <p:blipFill rotWithShape="1">
          <a:blip r:embed="rId3">
            <a:alphaModFix/>
          </a:blip>
          <a:srcRect b="0" l="0" r="0" t="0"/>
          <a:stretch/>
        </p:blipFill>
        <p:spPr>
          <a:xfrm>
            <a:off x="2105900" y="3225262"/>
            <a:ext cx="1245424" cy="1026732"/>
          </a:xfrm>
          <a:prstGeom prst="rect">
            <a:avLst/>
          </a:prstGeom>
          <a:noFill/>
          <a:ln>
            <a:noFill/>
          </a:ln>
        </p:spPr>
      </p:pic>
      <p:pic>
        <p:nvPicPr>
          <p:cNvPr id="1486" name="Google Shape;1486;p115"/>
          <p:cNvPicPr preferRelativeResize="0"/>
          <p:nvPr/>
        </p:nvPicPr>
        <p:blipFill rotWithShape="1">
          <a:blip r:embed="rId4">
            <a:alphaModFix/>
          </a:blip>
          <a:srcRect b="0" l="0" r="0" t="0"/>
          <a:stretch/>
        </p:blipFill>
        <p:spPr>
          <a:xfrm>
            <a:off x="2105900" y="1612625"/>
            <a:ext cx="1245425" cy="1193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0" name="Shape 1490"/>
        <p:cNvGrpSpPr/>
        <p:nvPr/>
      </p:nvGrpSpPr>
      <p:grpSpPr>
        <a:xfrm>
          <a:off x="0" y="0"/>
          <a:ext cx="0" cy="0"/>
          <a:chOff x="0" y="0"/>
          <a:chExt cx="0" cy="0"/>
        </a:xfrm>
      </p:grpSpPr>
      <p:sp>
        <p:nvSpPr>
          <p:cNvPr id="1491" name="Google Shape;1491;p116"/>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US"/>
              <a:t>Tiempo de práctica</a:t>
            </a:r>
            <a:endParaRPr/>
          </a:p>
        </p:txBody>
      </p:sp>
      <p:sp>
        <p:nvSpPr>
          <p:cNvPr id="1492" name="Google Shape;1492;p116"/>
          <p:cNvSpPr txBox="1"/>
          <p:nvPr>
            <p:ph idx="1" type="body"/>
          </p:nvPr>
        </p:nvSpPr>
        <p:spPr>
          <a:xfrm>
            <a:off x="941076" y="1264300"/>
            <a:ext cx="3752400" cy="1055700"/>
          </a:xfrm>
          <a:prstGeom prst="rect">
            <a:avLst/>
          </a:prstGeom>
          <a:noFill/>
          <a:ln>
            <a:noFill/>
          </a:ln>
        </p:spPr>
        <p:txBody>
          <a:bodyPr anchorCtr="0" anchor="ctr" bIns="45700" lIns="91425" spcFirstLastPara="1" rIns="91425" wrap="square" tIns="45700">
            <a:normAutofit fontScale="70000" lnSpcReduction="20000"/>
          </a:bodyPr>
          <a:lstStyle/>
          <a:p>
            <a:pPr indent="0" lvl="0" marL="0" rtl="0" algn="l">
              <a:lnSpc>
                <a:spcPct val="90000"/>
              </a:lnSpc>
              <a:spcBef>
                <a:spcPts val="1000"/>
              </a:spcBef>
              <a:spcAft>
                <a:spcPts val="0"/>
              </a:spcAft>
              <a:buSzPct val="30554"/>
              <a:buNone/>
            </a:pPr>
            <a:r>
              <a:t/>
            </a:r>
            <a:endParaRPr sz="3600"/>
          </a:p>
          <a:p>
            <a:pPr indent="0" lvl="0" marL="0" rtl="0" algn="l">
              <a:lnSpc>
                <a:spcPct val="90000"/>
              </a:lnSpc>
              <a:spcBef>
                <a:spcPts val="1000"/>
              </a:spcBef>
              <a:spcAft>
                <a:spcPts val="0"/>
              </a:spcAft>
              <a:buClr>
                <a:schemeClr val="dk1"/>
              </a:buClr>
              <a:buSzPts val="688"/>
              <a:buFont typeface="Arial"/>
              <a:buNone/>
            </a:pPr>
            <a:r>
              <a:rPr lang="en-US" sz="5190"/>
              <a:t>Di tu idea.</a:t>
            </a:r>
            <a:endParaRPr sz="5190"/>
          </a:p>
          <a:p>
            <a:pPr indent="0" lvl="0" marL="0" rtl="0" algn="l">
              <a:lnSpc>
                <a:spcPct val="90000"/>
              </a:lnSpc>
              <a:spcBef>
                <a:spcPts val="0"/>
              </a:spcBef>
              <a:spcAft>
                <a:spcPts val="0"/>
              </a:spcAft>
              <a:buSzPct val="87500"/>
              <a:buNone/>
            </a:pPr>
            <a:r>
              <a:t/>
            </a:r>
            <a:endParaRPr sz="3200"/>
          </a:p>
        </p:txBody>
      </p:sp>
      <p:sp>
        <p:nvSpPr>
          <p:cNvPr id="1493" name="Google Shape;1493;p116"/>
          <p:cNvSpPr txBox="1"/>
          <p:nvPr>
            <p:ph idx="2" type="body"/>
          </p:nvPr>
        </p:nvSpPr>
        <p:spPr>
          <a:xfrm>
            <a:off x="929500" y="2482125"/>
            <a:ext cx="4302900" cy="105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1100"/>
              <a:buNone/>
            </a:pPr>
            <a:r>
              <a:t/>
            </a:r>
            <a:endParaRPr sz="3200"/>
          </a:p>
          <a:p>
            <a:pPr indent="0" lvl="0" marL="0" rtl="0" algn="l">
              <a:lnSpc>
                <a:spcPct val="90000"/>
              </a:lnSpc>
              <a:spcBef>
                <a:spcPts val="1000"/>
              </a:spcBef>
              <a:spcAft>
                <a:spcPts val="0"/>
              </a:spcAft>
              <a:buClr>
                <a:schemeClr val="dk1"/>
              </a:buClr>
              <a:buSzPts val="1100"/>
              <a:buFont typeface="Arial"/>
              <a:buNone/>
            </a:pPr>
            <a:r>
              <a:rPr lang="en-US" sz="3200"/>
              <a:t>Di detalles que coinciden con tu idea.</a:t>
            </a:r>
            <a:endParaRPr sz="3200"/>
          </a:p>
          <a:p>
            <a:pPr indent="0" lvl="0" marL="0" rtl="0" algn="l">
              <a:lnSpc>
                <a:spcPct val="90000"/>
              </a:lnSpc>
              <a:spcBef>
                <a:spcPts val="0"/>
              </a:spcBef>
              <a:spcAft>
                <a:spcPts val="0"/>
              </a:spcAft>
              <a:buSzPts val="2800"/>
              <a:buNone/>
            </a:pPr>
            <a:r>
              <a:t/>
            </a:r>
            <a:endParaRPr sz="3200"/>
          </a:p>
        </p:txBody>
      </p:sp>
      <p:sp>
        <p:nvSpPr>
          <p:cNvPr id="1494" name="Google Shape;1494;p116"/>
          <p:cNvSpPr txBox="1"/>
          <p:nvPr>
            <p:ph idx="3" type="body"/>
          </p:nvPr>
        </p:nvSpPr>
        <p:spPr>
          <a:xfrm>
            <a:off x="956875" y="3699050"/>
            <a:ext cx="5379900" cy="1748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1000"/>
              </a:spcBef>
              <a:spcAft>
                <a:spcPts val="0"/>
              </a:spcAft>
              <a:buSzPts val="1101"/>
              <a:buNone/>
            </a:pPr>
            <a:r>
              <a:rPr lang="en-US" sz="3200"/>
              <a:t>Encuentra imágenes o palabras en el libro que demuestran y prueban tu idea.</a:t>
            </a:r>
            <a:endParaRPr sz="3200"/>
          </a:p>
        </p:txBody>
      </p:sp>
      <p:sp>
        <p:nvSpPr>
          <p:cNvPr id="1495" name="Google Shape;1495;p116"/>
          <p:cNvSpPr txBox="1"/>
          <p:nvPr>
            <p:ph idx="4" type="body"/>
          </p:nvPr>
        </p:nvSpPr>
        <p:spPr>
          <a:xfrm>
            <a:off x="-3" y="1267212"/>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1</a:t>
            </a:r>
            <a:endParaRPr/>
          </a:p>
        </p:txBody>
      </p:sp>
      <p:sp>
        <p:nvSpPr>
          <p:cNvPr id="1496" name="Google Shape;1496;p116"/>
          <p:cNvSpPr txBox="1"/>
          <p:nvPr>
            <p:ph idx="5" type="body"/>
          </p:nvPr>
        </p:nvSpPr>
        <p:spPr>
          <a:xfrm>
            <a:off x="-3" y="3699053"/>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3</a:t>
            </a:r>
            <a:endParaRPr/>
          </a:p>
        </p:txBody>
      </p:sp>
      <p:sp>
        <p:nvSpPr>
          <p:cNvPr id="1497" name="Google Shape;1497;p116"/>
          <p:cNvSpPr txBox="1"/>
          <p:nvPr>
            <p:ph idx="7" type="body"/>
          </p:nvPr>
        </p:nvSpPr>
        <p:spPr>
          <a:xfrm>
            <a:off x="-3" y="2482124"/>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2</a:t>
            </a:r>
            <a:endParaRPr/>
          </a:p>
        </p:txBody>
      </p:sp>
      <p:sp>
        <p:nvSpPr>
          <p:cNvPr id="1498" name="Google Shape;1498;p116"/>
          <p:cNvSpPr txBox="1"/>
          <p:nvPr>
            <p:ph idx="14" type="body"/>
          </p:nvPr>
        </p:nvSpPr>
        <p:spPr>
          <a:xfrm>
            <a:off x="5753625" y="1420400"/>
            <a:ext cx="2213700" cy="1947000"/>
          </a:xfrm>
          <a:prstGeom prst="rect">
            <a:avLst/>
          </a:prstGeom>
          <a:noFill/>
          <a:ln>
            <a:noFill/>
          </a:ln>
        </p:spPr>
        <p:txBody>
          <a:bodyPr anchorCtr="0" anchor="t" bIns="45700" lIns="91425" spcFirstLastPara="1" rIns="91425" wrap="square" tIns="45700">
            <a:noAutofit/>
          </a:bodyPr>
          <a:lstStyle/>
          <a:p>
            <a:pPr indent="-12700" lvl="0" marL="241300" rtl="0" algn="l">
              <a:lnSpc>
                <a:spcPct val="100000"/>
              </a:lnSpc>
              <a:spcBef>
                <a:spcPts val="0"/>
              </a:spcBef>
              <a:spcAft>
                <a:spcPts val="0"/>
              </a:spcAft>
              <a:buClr>
                <a:schemeClr val="dk1"/>
              </a:buClr>
              <a:buSzPts val="3400"/>
              <a:buFont typeface="Arial"/>
              <a:buNone/>
            </a:pPr>
            <a:r>
              <a:rPr lang="en-US" sz="3000"/>
              <a:t>¡Llamenme cuando tengan una pregunta!</a:t>
            </a:r>
            <a:endParaRPr/>
          </a:p>
          <a:p>
            <a:pPr indent="-12700" lvl="0" marL="241300" rtl="0" algn="l">
              <a:lnSpc>
                <a:spcPct val="100000"/>
              </a:lnSpc>
              <a:spcBef>
                <a:spcPts val="0"/>
              </a:spcBef>
              <a:spcAft>
                <a:spcPts val="0"/>
              </a:spcAft>
              <a:buSzPts val="3400"/>
              <a:buNone/>
            </a:pPr>
            <a:r>
              <a:t/>
            </a:r>
            <a:endParaRPr sz="3000"/>
          </a:p>
        </p:txBody>
      </p:sp>
      <p:sp>
        <p:nvSpPr>
          <p:cNvPr id="1499" name="Google Shape;1499;p116"/>
          <p:cNvSpPr/>
          <p:nvPr>
            <p:ph idx="9" type="pic"/>
          </p:nvPr>
        </p:nvSpPr>
        <p:spPr>
          <a:xfrm>
            <a:off x="7967502" y="1420398"/>
            <a:ext cx="3962100" cy="3122700"/>
          </a:xfrm>
          <a:prstGeom prst="rect">
            <a:avLst/>
          </a:prstGeom>
          <a:noFill/>
          <a:ln>
            <a:noFill/>
          </a:ln>
        </p:spPr>
      </p:sp>
      <p:pic>
        <p:nvPicPr>
          <p:cNvPr id="1500" name="Google Shape;1500;p116"/>
          <p:cNvPicPr preferRelativeResize="0"/>
          <p:nvPr/>
        </p:nvPicPr>
        <p:blipFill rotWithShape="1">
          <a:blip r:embed="rId3">
            <a:alphaModFix/>
          </a:blip>
          <a:srcRect b="0" l="7548" r="7536" t="0"/>
          <a:stretch/>
        </p:blipFill>
        <p:spPr>
          <a:xfrm>
            <a:off x="7967502" y="1420398"/>
            <a:ext cx="3962194" cy="31227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4" name="Shape 1504"/>
        <p:cNvGrpSpPr/>
        <p:nvPr/>
      </p:nvGrpSpPr>
      <p:grpSpPr>
        <a:xfrm>
          <a:off x="0" y="0"/>
          <a:ext cx="0" cy="0"/>
          <a:chOff x="0" y="0"/>
          <a:chExt cx="0" cy="0"/>
        </a:xfrm>
      </p:grpSpPr>
      <p:sp>
        <p:nvSpPr>
          <p:cNvPr id="1505" name="Google Shape;1505;p117"/>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US"/>
              <a:t>Reflejar</a:t>
            </a:r>
            <a:endParaRPr/>
          </a:p>
        </p:txBody>
      </p:sp>
      <p:sp>
        <p:nvSpPr>
          <p:cNvPr id="1506" name="Google Shape;1506;p117"/>
          <p:cNvSpPr txBox="1"/>
          <p:nvPr>
            <p:ph idx="1" type="body"/>
          </p:nvPr>
        </p:nvSpPr>
        <p:spPr>
          <a:xfrm>
            <a:off x="3921675" y="1577349"/>
            <a:ext cx="7773000" cy="42300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2400"/>
              </a:spcBef>
              <a:spcAft>
                <a:spcPts val="0"/>
              </a:spcAft>
              <a:buClr>
                <a:srgbClr val="006FB6"/>
              </a:buClr>
              <a:buSzPts val="3400"/>
              <a:buFont typeface="Arial"/>
              <a:buChar char="•"/>
            </a:pPr>
            <a:r>
              <a:rPr lang="en-US"/>
              <a:t>¿Alguna pregunta sobre el consejo de lectura?</a:t>
            </a:r>
            <a:endParaRPr/>
          </a:p>
          <a:p>
            <a:pPr indent="-457200" lvl="0" marL="457200" rtl="0" algn="l">
              <a:lnSpc>
                <a:spcPct val="100000"/>
              </a:lnSpc>
              <a:spcBef>
                <a:spcPts val="2400"/>
              </a:spcBef>
              <a:spcAft>
                <a:spcPts val="0"/>
              </a:spcAft>
              <a:buClr>
                <a:srgbClr val="006FB6"/>
              </a:buClr>
              <a:buSzPts val="3400"/>
              <a:buFont typeface="Arial"/>
              <a:buChar char="•"/>
            </a:pPr>
            <a:r>
              <a:rPr lang="en-US"/>
              <a:t>Voltéese y hable con su hijo: ¿Nos sentimos listos para probar este consejo de lectura en casa?</a:t>
            </a:r>
            <a:endParaRPr/>
          </a:p>
          <a:p>
            <a:pPr indent="-457200" lvl="0" marL="457200" rtl="0" algn="l">
              <a:lnSpc>
                <a:spcPct val="100000"/>
              </a:lnSpc>
              <a:spcBef>
                <a:spcPts val="2400"/>
              </a:spcBef>
              <a:spcAft>
                <a:spcPts val="0"/>
              </a:spcAft>
              <a:buClr>
                <a:srgbClr val="006FB6"/>
              </a:buClr>
              <a:buSzPts val="3400"/>
              <a:buFont typeface="Arial"/>
              <a:buChar char="•"/>
            </a:pPr>
            <a:r>
              <a:rPr lang="en-US"/>
              <a:t>Por favor, comparte cómo podrían usar esto en casa.</a:t>
            </a:r>
            <a:endParaRPr b="1"/>
          </a:p>
        </p:txBody>
      </p:sp>
      <p:sp>
        <p:nvSpPr>
          <p:cNvPr id="1507" name="Google Shape;1507;p117"/>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en-US"/>
              <a:t>¡Su pregunta ayudará a alguien más en este espacio!</a:t>
            </a:r>
            <a:endParaRPr/>
          </a:p>
        </p:txBody>
      </p:sp>
      <p:pic>
        <p:nvPicPr>
          <p:cNvPr descr="A close up of a logo&#10;&#10;Description automatically generated" id="1508" name="Google Shape;1508;p117"/>
          <p:cNvPicPr preferRelativeResize="0"/>
          <p:nvPr>
            <p:ph idx="2" type="pic"/>
          </p:nvPr>
        </p:nvPicPr>
        <p:blipFill rotWithShape="1">
          <a:blip r:embed="rId3">
            <a:alphaModFix/>
          </a:blip>
          <a:srcRect b="0" l="6934" r="6936" t="0"/>
          <a:stretch/>
        </p:blipFill>
        <p:spPr>
          <a:xfrm>
            <a:off x="457146" y="524736"/>
            <a:ext cx="2514599" cy="293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2" name="Shape 1512"/>
        <p:cNvGrpSpPr/>
        <p:nvPr/>
      </p:nvGrpSpPr>
      <p:grpSpPr>
        <a:xfrm>
          <a:off x="0" y="0"/>
          <a:ext cx="0" cy="0"/>
          <a:chOff x="0" y="0"/>
          <a:chExt cx="0" cy="0"/>
        </a:xfrm>
      </p:grpSpPr>
      <p:sp>
        <p:nvSpPr>
          <p:cNvPr id="1513" name="Google Shape;1513;p11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Comentarios, por favor</a:t>
            </a:r>
            <a:endParaRPr/>
          </a:p>
        </p:txBody>
      </p:sp>
      <p:pic>
        <p:nvPicPr>
          <p:cNvPr id="1514" name="Google Shape;1514;p118"/>
          <p:cNvPicPr preferRelativeResize="0"/>
          <p:nvPr>
            <p:ph idx="2" type="pic"/>
          </p:nvPr>
        </p:nvPicPr>
        <p:blipFill rotWithShape="1">
          <a:blip r:embed="rId3">
            <a:alphaModFix/>
          </a:blip>
          <a:srcRect b="-4522" l="274" r="274" t="-7982"/>
          <a:stretch/>
        </p:blipFill>
        <p:spPr>
          <a:xfrm>
            <a:off x="8953152" y="1444919"/>
            <a:ext cx="2916937" cy="2596895"/>
          </a:xfrm>
          <a:prstGeom prst="rect">
            <a:avLst/>
          </a:prstGeom>
          <a:noFill/>
          <a:ln>
            <a:noFill/>
          </a:ln>
        </p:spPr>
      </p:pic>
      <p:sp>
        <p:nvSpPr>
          <p:cNvPr id="1515" name="Google Shape;1515;p118"/>
          <p:cNvSpPr txBox="1"/>
          <p:nvPr>
            <p:ph idx="1" type="body"/>
          </p:nvPr>
        </p:nvSpPr>
        <p:spPr>
          <a:xfrm>
            <a:off x="8894625" y="4254800"/>
            <a:ext cx="3185400" cy="2368800"/>
          </a:xfrm>
          <a:prstGeom prst="rect">
            <a:avLst/>
          </a:prstGeom>
          <a:noFill/>
          <a:ln>
            <a:noFill/>
          </a:ln>
        </p:spPr>
        <p:txBody>
          <a:bodyPr anchorCtr="0" anchor="t" bIns="45700" lIns="91425" spcFirstLastPara="1" rIns="91425" wrap="square" tIns="45700">
            <a:noAutofit/>
          </a:bodyPr>
          <a:lstStyle/>
          <a:p>
            <a:pPr indent="0" lvl="0" marL="57150" marR="0" rtl="0" algn="l">
              <a:lnSpc>
                <a:spcPct val="90000"/>
              </a:lnSpc>
              <a:spcBef>
                <a:spcPts val="1000"/>
              </a:spcBef>
              <a:spcAft>
                <a:spcPts val="0"/>
              </a:spcAft>
              <a:buClr>
                <a:srgbClr val="006FB6"/>
              </a:buClr>
              <a:buSzPts val="2700"/>
              <a:buFont typeface="Noto Sans Symbols"/>
              <a:buNone/>
            </a:pPr>
            <a:r>
              <a:rPr lang="en-US"/>
              <a:t>¡Su aporte y comentarios mejora nuestro tiempo juntos!</a:t>
            </a:r>
            <a:endParaRPr/>
          </a:p>
          <a:p>
            <a:pPr indent="0" lvl="0" marL="57150" marR="0" rtl="0" algn="l">
              <a:lnSpc>
                <a:spcPct val="90000"/>
              </a:lnSpc>
              <a:spcBef>
                <a:spcPts val="1000"/>
              </a:spcBef>
              <a:spcAft>
                <a:spcPts val="0"/>
              </a:spcAft>
              <a:buClr>
                <a:srgbClr val="006FB6"/>
              </a:buClr>
              <a:buSzPts val="2700"/>
              <a:buFont typeface="Noto Sans Symbols"/>
              <a:buNone/>
            </a:pPr>
            <a:r>
              <a:t/>
            </a:r>
            <a:endParaRPr/>
          </a:p>
        </p:txBody>
      </p:sp>
      <p:pic>
        <p:nvPicPr>
          <p:cNvPr descr="A picture containing person, indoor, blue&#10;&#10;Description automatically generated" id="1516" name="Google Shape;1516;p118"/>
          <p:cNvPicPr preferRelativeResize="0"/>
          <p:nvPr>
            <p:ph idx="3" type="pic"/>
          </p:nvPr>
        </p:nvPicPr>
        <p:blipFill rotWithShape="1">
          <a:blip r:embed="rId4">
            <a:alphaModFix/>
          </a:blip>
          <a:srcRect b="0" l="21828" r="21827" t="0"/>
          <a:stretch/>
        </p:blipFill>
        <p:spPr>
          <a:xfrm rot="5400000">
            <a:off x="2258219"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4" name="Shape 1364"/>
        <p:cNvGrpSpPr/>
        <p:nvPr/>
      </p:nvGrpSpPr>
      <p:grpSpPr>
        <a:xfrm>
          <a:off x="0" y="0"/>
          <a:ext cx="0" cy="0"/>
          <a:chOff x="0" y="0"/>
          <a:chExt cx="0" cy="0"/>
        </a:xfrm>
      </p:grpSpPr>
      <p:sp>
        <p:nvSpPr>
          <p:cNvPr id="1365" name="Google Shape;1365;p104"/>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5000"/>
              <a:buFont typeface="Arial"/>
              <a:buNone/>
            </a:pPr>
            <a:r>
              <a:t/>
            </a:r>
            <a:endParaRPr sz="4000"/>
          </a:p>
          <a:p>
            <a:pPr indent="0" lvl="0" marL="0" rtl="0" algn="ctr">
              <a:lnSpc>
                <a:spcPct val="100000"/>
              </a:lnSpc>
              <a:spcBef>
                <a:spcPts val="0"/>
              </a:spcBef>
              <a:spcAft>
                <a:spcPts val="0"/>
              </a:spcAft>
              <a:buClr>
                <a:schemeClr val="dk1"/>
              </a:buClr>
              <a:buSzPts val="5000"/>
              <a:buFont typeface="Arial"/>
              <a:buNone/>
            </a:pPr>
            <a:r>
              <a:rPr lang="en-US" sz="4000"/>
              <a:t>¡A demostrarlo!</a:t>
            </a:r>
            <a:endParaRPr sz="4000"/>
          </a:p>
          <a:p>
            <a:pPr indent="0" lvl="0" marL="0" rtl="0" algn="ctr">
              <a:lnSpc>
                <a:spcPct val="100000"/>
              </a:lnSpc>
              <a:spcBef>
                <a:spcPts val="0"/>
              </a:spcBef>
              <a:spcAft>
                <a:spcPts val="0"/>
              </a:spcAft>
              <a:buClr>
                <a:srgbClr val="006FB6"/>
              </a:buClr>
              <a:buSzPts val="4400"/>
              <a:buFont typeface="Arial"/>
              <a:buNone/>
            </a:pPr>
            <a:r>
              <a:t/>
            </a: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9" name="Shape 1369"/>
        <p:cNvGrpSpPr/>
        <p:nvPr/>
      </p:nvGrpSpPr>
      <p:grpSpPr>
        <a:xfrm>
          <a:off x="0" y="0"/>
          <a:ext cx="0" cy="0"/>
          <a:chOff x="0" y="0"/>
          <a:chExt cx="0" cy="0"/>
        </a:xfrm>
      </p:grpSpPr>
      <p:sp>
        <p:nvSpPr>
          <p:cNvPr id="1370" name="Google Shape;1370;p105"/>
          <p:cNvSpPr txBox="1"/>
          <p:nvPr>
            <p:ph idx="1" type="body"/>
          </p:nvPr>
        </p:nvSpPr>
        <p:spPr>
          <a:xfrm>
            <a:off x="1660583" y="1489802"/>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Font typeface="Arial"/>
              <a:buNone/>
            </a:pPr>
            <a:r>
              <a:rPr lang="en-US"/>
              <a:t>Bienvenida </a:t>
            </a:r>
            <a:endParaRPr/>
          </a:p>
        </p:txBody>
      </p:sp>
      <p:sp>
        <p:nvSpPr>
          <p:cNvPr id="1371" name="Google Shape;1371;p105"/>
          <p:cNvSpPr txBox="1"/>
          <p:nvPr>
            <p:ph idx="3" type="body"/>
          </p:nvPr>
        </p:nvSpPr>
        <p:spPr>
          <a:xfrm>
            <a:off x="1660583" y="2653440"/>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Consejo de lectura</a:t>
            </a:r>
            <a:endParaRPr/>
          </a:p>
        </p:txBody>
      </p:sp>
      <p:sp>
        <p:nvSpPr>
          <p:cNvPr id="1372" name="Google Shape;1372;p105"/>
          <p:cNvSpPr txBox="1"/>
          <p:nvPr>
            <p:ph idx="4" type="body"/>
          </p:nvPr>
        </p:nvSpPr>
        <p:spPr>
          <a:xfrm>
            <a:off x="1660583" y="3817079"/>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Tiempo de práctica</a:t>
            </a:r>
            <a:endParaRPr/>
          </a:p>
        </p:txBody>
      </p:sp>
      <p:sp>
        <p:nvSpPr>
          <p:cNvPr id="1373" name="Google Shape;1373;p10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Agenda</a:t>
            </a:r>
            <a:endParaRPr/>
          </a:p>
        </p:txBody>
      </p:sp>
      <p:sp>
        <p:nvSpPr>
          <p:cNvPr id="1374" name="Google Shape;1374;p105"/>
          <p:cNvSpPr txBox="1"/>
          <p:nvPr>
            <p:ph idx="5" type="body"/>
          </p:nvPr>
        </p:nvSpPr>
        <p:spPr>
          <a:xfrm>
            <a:off x="1660575" y="4992075"/>
            <a:ext cx="4514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Reflexión y actualizaciones</a:t>
            </a:r>
            <a:endParaRPr/>
          </a:p>
        </p:txBody>
      </p:sp>
      <p:pic>
        <p:nvPicPr>
          <p:cNvPr id="1375" name="Google Shape;1375;p105"/>
          <p:cNvPicPr preferRelativeResize="0"/>
          <p:nvPr>
            <p:ph idx="6" type="body"/>
          </p:nvPr>
        </p:nvPicPr>
        <p:blipFill rotWithShape="1">
          <a:blip r:embed="rId3">
            <a:alphaModFix/>
          </a:blip>
          <a:srcRect b="0" l="0" r="0" t="0"/>
          <a:stretch/>
        </p:blipFill>
        <p:spPr>
          <a:xfrm>
            <a:off x="912540" y="1504823"/>
            <a:ext cx="573000" cy="908400"/>
          </a:xfrm>
          <a:prstGeom prst="rect">
            <a:avLst/>
          </a:prstGeom>
          <a:noFill/>
          <a:ln>
            <a:noFill/>
          </a:ln>
        </p:spPr>
      </p:pic>
      <p:pic>
        <p:nvPicPr>
          <p:cNvPr id="1376" name="Google Shape;1376;p105"/>
          <p:cNvPicPr preferRelativeResize="0"/>
          <p:nvPr>
            <p:ph idx="7" type="body"/>
          </p:nvPr>
        </p:nvPicPr>
        <p:blipFill rotWithShape="1">
          <a:blip r:embed="rId4">
            <a:alphaModFix/>
          </a:blip>
          <a:srcRect b="0" l="0" r="0" t="0"/>
          <a:stretch/>
        </p:blipFill>
        <p:spPr>
          <a:xfrm>
            <a:off x="693738" y="2821020"/>
            <a:ext cx="758700" cy="710400"/>
          </a:xfrm>
          <a:prstGeom prst="rect">
            <a:avLst/>
          </a:prstGeom>
          <a:noFill/>
          <a:ln>
            <a:noFill/>
          </a:ln>
        </p:spPr>
      </p:pic>
      <p:pic>
        <p:nvPicPr>
          <p:cNvPr id="1377" name="Google Shape;1377;p105"/>
          <p:cNvPicPr preferRelativeResize="0"/>
          <p:nvPr>
            <p:ph idx="8" type="body"/>
          </p:nvPr>
        </p:nvPicPr>
        <p:blipFill rotWithShape="1">
          <a:blip r:embed="rId5">
            <a:alphaModFix/>
          </a:blip>
          <a:srcRect b="0" l="0" r="0" t="0"/>
          <a:stretch/>
        </p:blipFill>
        <p:spPr>
          <a:xfrm>
            <a:off x="676611" y="3936650"/>
            <a:ext cx="793200" cy="714300"/>
          </a:xfrm>
          <a:prstGeom prst="rect">
            <a:avLst/>
          </a:prstGeom>
          <a:noFill/>
          <a:ln>
            <a:noFill/>
          </a:ln>
        </p:spPr>
      </p:pic>
      <p:pic>
        <p:nvPicPr>
          <p:cNvPr id="1378" name="Google Shape;1378;p105"/>
          <p:cNvPicPr preferRelativeResize="0"/>
          <p:nvPr>
            <p:ph idx="9" type="body"/>
          </p:nvPr>
        </p:nvPicPr>
        <p:blipFill rotWithShape="1">
          <a:blip r:embed="rId6">
            <a:alphaModFix/>
          </a:blip>
          <a:srcRect b="0" l="0" r="0" t="0"/>
          <a:stretch/>
        </p:blipFill>
        <p:spPr>
          <a:xfrm>
            <a:off x="743965" y="5088376"/>
            <a:ext cx="658500" cy="719400"/>
          </a:xfrm>
          <a:prstGeom prst="rect">
            <a:avLst/>
          </a:prstGeom>
          <a:noFill/>
          <a:ln>
            <a:noFill/>
          </a:ln>
        </p:spPr>
      </p:pic>
      <p:pic>
        <p:nvPicPr>
          <p:cNvPr descr="A group of people posing for the camera&#10;&#10;Description automatically generated" id="1379" name="Google Shape;1379;p105"/>
          <p:cNvPicPr preferRelativeResize="0"/>
          <p:nvPr>
            <p:ph idx="2" type="pic"/>
          </p:nvPr>
        </p:nvPicPr>
        <p:blipFill rotWithShape="1">
          <a:blip r:embed="rId7">
            <a:alphaModFix/>
          </a:blip>
          <a:srcRect b="61" l="0" r="0" t="65"/>
          <a:stretch/>
        </p:blipFill>
        <p:spPr>
          <a:xfrm>
            <a:off x="6174911" y="1558066"/>
            <a:ext cx="5394325" cy="4518024"/>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3" name="Shape 1383"/>
        <p:cNvGrpSpPr/>
        <p:nvPr/>
      </p:nvGrpSpPr>
      <p:grpSpPr>
        <a:xfrm>
          <a:off x="0" y="0"/>
          <a:ext cx="0" cy="0"/>
          <a:chOff x="0" y="0"/>
          <a:chExt cx="0" cy="0"/>
        </a:xfrm>
      </p:grpSpPr>
      <p:sp>
        <p:nvSpPr>
          <p:cNvPr id="1384" name="Google Shape;1384;p106"/>
          <p:cNvSpPr txBox="1"/>
          <p:nvPr>
            <p:ph idx="1" type="body"/>
          </p:nvPr>
        </p:nvSpPr>
        <p:spPr>
          <a:xfrm>
            <a:off x="4943592" y="15025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85" name="Google Shape;1385;p106"/>
          <p:cNvSpPr txBox="1"/>
          <p:nvPr>
            <p:ph idx="2" type="body"/>
          </p:nvPr>
        </p:nvSpPr>
        <p:spPr>
          <a:xfrm>
            <a:off x="4943592" y="26661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86" name="Google Shape;1386;p106"/>
          <p:cNvSpPr txBox="1"/>
          <p:nvPr>
            <p:ph idx="3" type="body"/>
          </p:nvPr>
        </p:nvSpPr>
        <p:spPr>
          <a:xfrm>
            <a:off x="4943592" y="38297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87" name="Google Shape;1387;p106"/>
          <p:cNvSpPr txBox="1"/>
          <p:nvPr>
            <p:ph idx="4" type="body"/>
          </p:nvPr>
        </p:nvSpPr>
        <p:spPr>
          <a:xfrm>
            <a:off x="4943592" y="50047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388" name="Google Shape;1388;p106"/>
          <p:cNvSpPr txBox="1"/>
          <p:nvPr>
            <p:ph idx="5" type="body"/>
          </p:nvPr>
        </p:nvSpPr>
        <p:spPr>
          <a:xfrm>
            <a:off x="1044450" y="1502500"/>
            <a:ext cx="37908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Estar preparado.</a:t>
            </a:r>
            <a:endParaRPr/>
          </a:p>
        </p:txBody>
      </p:sp>
      <p:sp>
        <p:nvSpPr>
          <p:cNvPr id="1389" name="Google Shape;1389;p106"/>
          <p:cNvSpPr txBox="1"/>
          <p:nvPr>
            <p:ph idx="6" type="body"/>
          </p:nvPr>
        </p:nvSpPr>
        <p:spPr>
          <a:xfrm>
            <a:off x="1046485"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Estar presente.</a:t>
            </a:r>
            <a:endParaRPr/>
          </a:p>
        </p:txBody>
      </p:sp>
      <p:sp>
        <p:nvSpPr>
          <p:cNvPr id="1390" name="Google Shape;1390;p106"/>
          <p:cNvSpPr txBox="1"/>
          <p:nvPr>
            <p:ph idx="7" type="body"/>
          </p:nvPr>
        </p:nvSpPr>
        <p:spPr>
          <a:xfrm>
            <a:off x="1044439"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Ser cortés.</a:t>
            </a:r>
            <a:endParaRPr/>
          </a:p>
        </p:txBody>
      </p:sp>
      <p:sp>
        <p:nvSpPr>
          <p:cNvPr id="1391" name="Google Shape;1391;p106"/>
          <p:cNvSpPr txBox="1"/>
          <p:nvPr>
            <p:ph idx="8" type="body"/>
          </p:nvPr>
        </p:nvSpPr>
        <p:spPr>
          <a:xfrm>
            <a:off x="1044450" y="4959550"/>
            <a:ext cx="36660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Haga preguntas.</a:t>
            </a:r>
            <a:endParaRPr/>
          </a:p>
        </p:txBody>
      </p:sp>
      <p:sp>
        <p:nvSpPr>
          <p:cNvPr id="1392" name="Google Shape;1392;p10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Las normas de los talleres</a:t>
            </a:r>
            <a:endParaRPr/>
          </a:p>
        </p:txBody>
      </p:sp>
      <p:pic>
        <p:nvPicPr>
          <p:cNvPr descr="Icon&#10;&#10;Description automatically generated" id="1393" name="Google Shape;1393;p106"/>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394" name="Google Shape;1394;p106"/>
          <p:cNvPicPr preferRelativeResize="0"/>
          <p:nvPr/>
        </p:nvPicPr>
        <p:blipFill rotWithShape="1">
          <a:blip r:embed="rId4">
            <a:alphaModFix/>
          </a:blip>
          <a:srcRect b="0" l="0" r="0" t="0"/>
          <a:stretch/>
        </p:blipFill>
        <p:spPr>
          <a:xfrm>
            <a:off x="350915" y="5188440"/>
            <a:ext cx="585196" cy="585196"/>
          </a:xfrm>
          <a:prstGeom prst="rect">
            <a:avLst/>
          </a:prstGeom>
          <a:noFill/>
          <a:ln>
            <a:noFill/>
          </a:ln>
        </p:spPr>
      </p:pic>
      <p:pic>
        <p:nvPicPr>
          <p:cNvPr descr="Icon&#10;&#10;Description automatically generated" id="1395" name="Google Shape;1395;p106"/>
          <p:cNvPicPr preferRelativeResize="0"/>
          <p:nvPr/>
        </p:nvPicPr>
        <p:blipFill rotWithShape="1">
          <a:blip r:embed="rId5">
            <a:alphaModFix/>
          </a:blip>
          <a:srcRect b="0" l="0" r="0" t="0"/>
          <a:stretch/>
        </p:blipFill>
        <p:spPr>
          <a:xfrm>
            <a:off x="350915" y="4116743"/>
            <a:ext cx="585197" cy="418228"/>
          </a:xfrm>
          <a:prstGeom prst="rect">
            <a:avLst/>
          </a:prstGeom>
          <a:noFill/>
          <a:ln>
            <a:noFill/>
          </a:ln>
        </p:spPr>
      </p:pic>
      <p:pic>
        <p:nvPicPr>
          <p:cNvPr descr="Icon&#10;&#10;Description automatically generated" id="1396" name="Google Shape;1396;p106"/>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0" name="Shape 1400"/>
        <p:cNvGrpSpPr/>
        <p:nvPr/>
      </p:nvGrpSpPr>
      <p:grpSpPr>
        <a:xfrm>
          <a:off x="0" y="0"/>
          <a:ext cx="0" cy="0"/>
          <a:chOff x="0" y="0"/>
          <a:chExt cx="0" cy="0"/>
        </a:xfrm>
      </p:grpSpPr>
      <p:sp>
        <p:nvSpPr>
          <p:cNvPr id="1401" name="Google Shape;1401;p10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Autofit/>
          </a:bodyPr>
          <a:lstStyle/>
          <a:p>
            <a:pPr indent="0" lvl="0" marL="0" rtl="0" algn="l">
              <a:lnSpc>
                <a:spcPct val="100000"/>
              </a:lnSpc>
              <a:spcBef>
                <a:spcPts val="0"/>
              </a:spcBef>
              <a:spcAft>
                <a:spcPts val="0"/>
              </a:spcAft>
              <a:buClr>
                <a:schemeClr val="dk1"/>
              </a:buClr>
              <a:buSzPts val="5000"/>
              <a:buFont typeface="Arial"/>
              <a:buNone/>
            </a:pPr>
            <a:r>
              <a:t/>
            </a:r>
            <a:endParaRPr sz="5800">
              <a:solidFill>
                <a:srgbClr val="006FB6"/>
              </a:solidFill>
            </a:endParaRPr>
          </a:p>
          <a:p>
            <a:pPr indent="0" lvl="0" marL="0" rtl="0" algn="l">
              <a:lnSpc>
                <a:spcPct val="100000"/>
              </a:lnSpc>
              <a:spcBef>
                <a:spcPts val="0"/>
              </a:spcBef>
              <a:spcAft>
                <a:spcPts val="0"/>
              </a:spcAft>
              <a:buClr>
                <a:schemeClr val="dk1"/>
              </a:buClr>
              <a:buSzPts val="5000"/>
              <a:buFont typeface="Arial"/>
              <a:buNone/>
            </a:pPr>
            <a:r>
              <a:rPr lang="en-US" sz="5400">
                <a:solidFill>
                  <a:srgbClr val="006FB6"/>
                </a:solidFill>
              </a:rPr>
              <a:t>¡A demostrarlo!</a:t>
            </a:r>
            <a:endParaRPr sz="5400">
              <a:solidFill>
                <a:srgbClr val="006FB6"/>
              </a:solidFill>
            </a:endParaRPr>
          </a:p>
          <a:p>
            <a:pPr indent="0" lvl="0" marL="0" rtl="0" algn="l">
              <a:lnSpc>
                <a:spcPct val="100000"/>
              </a:lnSpc>
              <a:spcBef>
                <a:spcPts val="0"/>
              </a:spcBef>
              <a:spcAft>
                <a:spcPts val="0"/>
              </a:spcAft>
              <a:buClr>
                <a:srgbClr val="006FB6"/>
              </a:buClr>
              <a:buSzPts val="5000"/>
              <a:buFont typeface="Calibri"/>
              <a:buNone/>
            </a:pPr>
            <a:r>
              <a:t/>
            </a:r>
            <a:endParaRPr>
              <a:solidFill>
                <a:srgbClr val="006FB6"/>
              </a:solidFill>
            </a:endParaRPr>
          </a:p>
        </p:txBody>
      </p:sp>
      <p:sp>
        <p:nvSpPr>
          <p:cNvPr id="1402" name="Google Shape;1402;p107"/>
          <p:cNvSpPr txBox="1"/>
          <p:nvPr>
            <p:ph idx="1" type="body"/>
          </p:nvPr>
        </p:nvSpPr>
        <p:spPr>
          <a:xfrm>
            <a:off x="9222888" y="3510939"/>
            <a:ext cx="2497200" cy="34623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rgbClr val="006FB6"/>
              </a:buClr>
              <a:buSzPts val="2100"/>
              <a:buNone/>
            </a:pPr>
            <a:r>
              <a:rPr lang="en-US" sz="2600"/>
              <a:t>¡Este consejo ayuda a los niños a mantener sus ideas basadas en lo que dice el libro en lugar de inventar cosas o salirse del tema!</a:t>
            </a:r>
            <a:endParaRPr sz="2600"/>
          </a:p>
          <a:p>
            <a:pPr indent="0" lvl="0" marL="0" rtl="0" algn="ctr">
              <a:lnSpc>
                <a:spcPct val="90000"/>
              </a:lnSpc>
              <a:spcBef>
                <a:spcPts val="1000"/>
              </a:spcBef>
              <a:spcAft>
                <a:spcPts val="0"/>
              </a:spcAft>
              <a:buClr>
                <a:srgbClr val="006FB6"/>
              </a:buClr>
              <a:buSzPts val="1950"/>
              <a:buNone/>
            </a:pPr>
            <a:r>
              <a:t/>
            </a:r>
            <a:endParaRPr sz="2600">
              <a:solidFill>
                <a:srgbClr val="006FB6"/>
              </a:solidFill>
            </a:endParaRPr>
          </a:p>
        </p:txBody>
      </p:sp>
      <p:pic>
        <p:nvPicPr>
          <p:cNvPr id="1403" name="Google Shape;1403;p107"/>
          <p:cNvPicPr preferRelativeResize="0"/>
          <p:nvPr>
            <p:ph idx="2" type="pic"/>
          </p:nvPr>
        </p:nvPicPr>
        <p:blipFill rotWithShape="1">
          <a:blip r:embed="rId3">
            <a:alphaModFix/>
          </a:blip>
          <a:srcRect b="0" l="0" r="0" t="0"/>
          <a:stretch/>
        </p:blipFill>
        <p:spPr>
          <a:xfrm>
            <a:off x="9665414" y="1350300"/>
            <a:ext cx="1612164" cy="1894800"/>
          </a:xfrm>
          <a:prstGeom prst="rect">
            <a:avLst/>
          </a:prstGeom>
          <a:noFill/>
          <a:ln>
            <a:noFill/>
          </a:ln>
        </p:spPr>
      </p:pic>
      <p:sp>
        <p:nvSpPr>
          <p:cNvPr id="1404" name="Google Shape;1404;p107"/>
          <p:cNvSpPr txBox="1"/>
          <p:nvPr>
            <p:ph idx="3" type="title"/>
          </p:nvPr>
        </p:nvSpPr>
        <p:spPr>
          <a:xfrm>
            <a:off x="371850" y="25488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2</a:t>
            </a:r>
            <a:endParaRPr/>
          </a:p>
        </p:txBody>
      </p:sp>
      <p:sp>
        <p:nvSpPr>
          <p:cNvPr id="1405" name="Google Shape;1405;p107"/>
          <p:cNvSpPr txBox="1"/>
          <p:nvPr>
            <p:ph idx="5" type="title"/>
          </p:nvPr>
        </p:nvSpPr>
        <p:spPr>
          <a:xfrm>
            <a:off x="371850" y="39295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3</a:t>
            </a:r>
            <a:endParaRPr/>
          </a:p>
        </p:txBody>
      </p:sp>
      <p:sp>
        <p:nvSpPr>
          <p:cNvPr id="1406" name="Google Shape;1406;p107"/>
          <p:cNvSpPr txBox="1"/>
          <p:nvPr>
            <p:ph idx="6" type="body"/>
          </p:nvPr>
        </p:nvSpPr>
        <p:spPr>
          <a:xfrm>
            <a:off x="1340850" y="140485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SzPts val="3200"/>
              <a:buNone/>
            </a:pPr>
            <a:r>
              <a:rPr lang="en-US" sz="3600"/>
              <a:t>Di tu idea.</a:t>
            </a:r>
            <a:endParaRPr sz="4000"/>
          </a:p>
          <a:p>
            <a:pPr indent="0" lvl="0" marL="0" rtl="0" algn="l">
              <a:lnSpc>
                <a:spcPct val="100000"/>
              </a:lnSpc>
              <a:spcBef>
                <a:spcPts val="0"/>
              </a:spcBef>
              <a:spcAft>
                <a:spcPts val="0"/>
              </a:spcAft>
              <a:buSzPts val="3200"/>
              <a:buNone/>
            </a:pPr>
            <a:r>
              <a:t/>
            </a:r>
            <a:endParaRPr/>
          </a:p>
        </p:txBody>
      </p:sp>
      <p:sp>
        <p:nvSpPr>
          <p:cNvPr id="1407" name="Google Shape;1407;p107"/>
          <p:cNvSpPr txBox="1"/>
          <p:nvPr>
            <p:ph idx="7" type="body"/>
          </p:nvPr>
        </p:nvSpPr>
        <p:spPr>
          <a:xfrm>
            <a:off x="1340850" y="2373600"/>
            <a:ext cx="5735400" cy="1023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SzPts val="3200"/>
              <a:buNone/>
            </a:pPr>
            <a:r>
              <a:rPr lang="en-US" sz="3600"/>
              <a:t>Di detalles que coinciden con tu idea.</a:t>
            </a:r>
            <a:endParaRPr/>
          </a:p>
        </p:txBody>
      </p:sp>
      <p:sp>
        <p:nvSpPr>
          <p:cNvPr id="1408" name="Google Shape;1408;p107"/>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SzPts val="3200"/>
              <a:buNone/>
            </a:pPr>
            <a:r>
              <a:rPr lang="en-US" sz="3600"/>
              <a:t>Encuentra imágenes o palabras en el libro que demuestran y prueban tu idea.</a:t>
            </a:r>
            <a:endParaRPr sz="4000"/>
          </a:p>
          <a:p>
            <a:pPr indent="0" lvl="0" marL="0" rtl="0" algn="l">
              <a:lnSpc>
                <a:spcPct val="100000"/>
              </a:lnSpc>
              <a:spcBef>
                <a:spcPts val="0"/>
              </a:spcBef>
              <a:spcAft>
                <a:spcPts val="0"/>
              </a:spcAft>
              <a:buSzPts val="3200"/>
              <a:buNone/>
            </a:pPr>
            <a:r>
              <a:t/>
            </a:r>
            <a:endParaRPr/>
          </a:p>
        </p:txBody>
      </p:sp>
      <p:sp>
        <p:nvSpPr>
          <p:cNvPr id="1409" name="Google Shape;1409;p107"/>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3" name="Shape 1413"/>
        <p:cNvGrpSpPr/>
        <p:nvPr/>
      </p:nvGrpSpPr>
      <p:grpSpPr>
        <a:xfrm>
          <a:off x="0" y="0"/>
          <a:ext cx="0" cy="0"/>
          <a:chOff x="0" y="0"/>
          <a:chExt cx="0" cy="0"/>
        </a:xfrm>
      </p:grpSpPr>
      <p:sp>
        <p:nvSpPr>
          <p:cNvPr id="1414" name="Google Shape;1414;p108"/>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en-US" sz="3000"/>
              <a:t>Prueba que demuestra que algo es cierto.</a:t>
            </a:r>
            <a:endParaRPr/>
          </a:p>
        </p:txBody>
      </p:sp>
      <p:sp>
        <p:nvSpPr>
          <p:cNvPr id="1415" name="Google Shape;1415;p108"/>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rPr lang="en-US" sz="3000"/>
              <a:t>Una pequeña porción del texto, como ejemplos o hechos.</a:t>
            </a:r>
            <a:endParaRPr/>
          </a:p>
        </p:txBody>
      </p:sp>
      <p:sp>
        <p:nvSpPr>
          <p:cNvPr id="1416" name="Google Shape;1416;p108"/>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17" name="Google Shape;1417;p108"/>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3000"/>
              <a:buNone/>
            </a:pPr>
            <a:r>
              <a:t/>
            </a:r>
            <a:endParaRPr/>
          </a:p>
        </p:txBody>
      </p:sp>
      <p:sp>
        <p:nvSpPr>
          <p:cNvPr id="1418" name="Google Shape;1418;p108"/>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US" sz="4000"/>
              <a:t>Evidencia</a:t>
            </a:r>
            <a:endParaRPr/>
          </a:p>
        </p:txBody>
      </p:sp>
      <p:sp>
        <p:nvSpPr>
          <p:cNvPr id="1419" name="Google Shape;1419;p108"/>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Clr>
                <a:schemeClr val="dk1"/>
              </a:buClr>
              <a:buSzPts val="4000"/>
              <a:buFont typeface="Arial"/>
              <a:buNone/>
            </a:pPr>
            <a:r>
              <a:rPr b="1" lang="en-US" sz="4000"/>
              <a:t>Detalle</a:t>
            </a:r>
            <a:endParaRPr/>
          </a:p>
        </p:txBody>
      </p:sp>
      <p:sp>
        <p:nvSpPr>
          <p:cNvPr id="1420" name="Google Shape;1420;p108"/>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21" name="Google Shape;1421;p108"/>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t/>
            </a:r>
            <a:endParaRPr/>
          </a:p>
        </p:txBody>
      </p:sp>
      <p:sp>
        <p:nvSpPr>
          <p:cNvPr id="1422" name="Google Shape;1422;p10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chemeClr val="dk1"/>
              </a:buClr>
              <a:buSzPts val="5000"/>
              <a:buFont typeface="Arial"/>
              <a:buNone/>
            </a:pPr>
            <a:r>
              <a:rPr lang="en-US"/>
              <a:t>Verifique los términos de </a:t>
            </a:r>
            <a:endParaRPr/>
          </a:p>
          <a:p>
            <a:pPr indent="0" lvl="0" marL="0" rtl="0" algn="l">
              <a:lnSpc>
                <a:spcPct val="90000"/>
              </a:lnSpc>
              <a:spcBef>
                <a:spcPts val="0"/>
              </a:spcBef>
              <a:spcAft>
                <a:spcPts val="0"/>
              </a:spcAft>
              <a:buClr>
                <a:schemeClr val="dk1"/>
              </a:buClr>
              <a:buSzPts val="5000"/>
              <a:buFont typeface="Arial"/>
              <a:buNone/>
            </a:pPr>
            <a:r>
              <a:rPr lang="en-US"/>
              <a:t>alfabetización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6" name="Shape 1426"/>
        <p:cNvGrpSpPr/>
        <p:nvPr/>
      </p:nvGrpSpPr>
      <p:grpSpPr>
        <a:xfrm>
          <a:off x="0" y="0"/>
          <a:ext cx="0" cy="0"/>
          <a:chOff x="0" y="0"/>
          <a:chExt cx="0" cy="0"/>
        </a:xfrm>
      </p:grpSpPr>
      <p:sp>
        <p:nvSpPr>
          <p:cNvPr id="1427" name="Google Shape;1427;p10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Arial"/>
              <a:buNone/>
            </a:pPr>
            <a:r>
              <a:rPr lang="en-US"/>
              <a:t>Vamos a mirar</a:t>
            </a:r>
            <a:endParaRPr/>
          </a:p>
        </p:txBody>
      </p:sp>
      <p:sp>
        <p:nvSpPr>
          <p:cNvPr id="1428" name="Google Shape;1428;p109"/>
          <p:cNvSpPr/>
          <p:nvPr>
            <p:ph idx="2" type="pic"/>
          </p:nvPr>
        </p:nvSpPr>
        <p:spPr>
          <a:xfrm>
            <a:off x="9282749" y="1283634"/>
            <a:ext cx="2377500" cy="2746800"/>
          </a:xfrm>
          <a:prstGeom prst="rect">
            <a:avLst/>
          </a:prstGeom>
          <a:noFill/>
          <a:ln>
            <a:noFill/>
          </a:ln>
        </p:spPr>
      </p:sp>
      <p:sp>
        <p:nvSpPr>
          <p:cNvPr id="1429" name="Google Shape;1429;p109"/>
          <p:cNvSpPr txBox="1"/>
          <p:nvPr>
            <p:ph idx="1" type="body"/>
          </p:nvPr>
        </p:nvSpPr>
        <p:spPr>
          <a:xfrm>
            <a:off x="8963526" y="4168797"/>
            <a:ext cx="3038100" cy="2076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4000"/>
              <a:buFont typeface="Arial"/>
              <a:buNone/>
            </a:pPr>
            <a:r>
              <a:rPr lang="en-US" sz="3200"/>
              <a:t>Spanish</a:t>
            </a:r>
            <a:endParaRPr sz="3200"/>
          </a:p>
          <a:p>
            <a:pPr indent="0" lvl="0" marL="0" rtl="0" algn="l">
              <a:lnSpc>
                <a:spcPct val="90000"/>
              </a:lnSpc>
              <a:spcBef>
                <a:spcPts val="1000"/>
              </a:spcBef>
              <a:spcAft>
                <a:spcPts val="0"/>
              </a:spcAft>
              <a:buClr>
                <a:schemeClr val="dk1"/>
              </a:buClr>
              <a:buSzPts val="4000"/>
              <a:buFont typeface="Arial"/>
              <a:buNone/>
            </a:pPr>
            <a:r>
              <a:rPr i="1" lang="en-US" sz="3200"/>
              <a:t>Coming soon…</a:t>
            </a:r>
            <a:endParaRPr/>
          </a:p>
        </p:txBody>
      </p:sp>
      <p:pic>
        <p:nvPicPr>
          <p:cNvPr descr="Learn how to improve your child's reading comprehension by using our Prove it reading tip!" id="1430" name="Google Shape;1430;p109" title="Prove it!">
            <a:hlinkClick r:id="rId3"/>
          </p:cNvPr>
          <p:cNvPicPr preferRelativeResize="0"/>
          <p:nvPr/>
        </p:nvPicPr>
        <p:blipFill rotWithShape="1">
          <a:blip r:embed="rId4">
            <a:alphaModFix/>
          </a:blip>
          <a:srcRect b="0" l="0" r="0" t="0"/>
          <a:stretch/>
        </p:blipFill>
        <p:spPr>
          <a:xfrm>
            <a:off x="1051334" y="983888"/>
            <a:ext cx="6520290" cy="4890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0"/>
                                        </p:tgtEl>
                                        <p:attrNameLst>
                                          <p:attrName>style.visibility</p:attrName>
                                        </p:attrNameLst>
                                      </p:cBhvr>
                                      <p:to>
                                        <p:strVal val="visible"/>
                                      </p:to>
                                    </p:set>
                                    <p:animEffect filter="fade" transition="in">
                                      <p:cBhvr>
                                        <p:cTn dur="1000"/>
                                        <p:tgtEl>
                                          <p:spTgt spid="14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4" name="Shape 1434"/>
        <p:cNvGrpSpPr/>
        <p:nvPr/>
      </p:nvGrpSpPr>
      <p:grpSpPr>
        <a:xfrm>
          <a:off x="0" y="0"/>
          <a:ext cx="0" cy="0"/>
          <a:chOff x="0" y="0"/>
          <a:chExt cx="0" cy="0"/>
        </a:xfrm>
      </p:grpSpPr>
      <p:sp>
        <p:nvSpPr>
          <p:cNvPr id="1435" name="Google Shape;1435;p110"/>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5400"/>
              <a:buFont typeface="Arial"/>
              <a:buNone/>
            </a:pPr>
            <a:r>
              <a:rPr lang="en-US" sz="5400">
                <a:solidFill>
                  <a:srgbClr val="006FB6"/>
                </a:solidFill>
              </a:rPr>
              <a:t>Di tu idea </a:t>
            </a:r>
            <a:endParaRPr sz="6000"/>
          </a:p>
        </p:txBody>
      </p:sp>
      <p:pic>
        <p:nvPicPr>
          <p:cNvPr descr="A picture containing person, child, laptop, indoor&#10;&#10;Description generated with very high confidence" id="1436" name="Google Shape;1436;p110"/>
          <p:cNvPicPr preferRelativeResize="0"/>
          <p:nvPr>
            <p:ph idx="2" type="pic"/>
          </p:nvPr>
        </p:nvPicPr>
        <p:blipFill rotWithShape="1">
          <a:blip r:embed="rId3">
            <a:alphaModFix/>
          </a:blip>
          <a:srcRect b="0" l="3367" r="3357" t="0"/>
          <a:stretch/>
        </p:blipFill>
        <p:spPr>
          <a:xfrm>
            <a:off x="8855242" y="1283634"/>
            <a:ext cx="3146481" cy="2534389"/>
          </a:xfrm>
          <a:prstGeom prst="rect">
            <a:avLst/>
          </a:prstGeom>
          <a:noFill/>
          <a:ln cap="sq" cmpd="sng" w="19050">
            <a:solidFill>
              <a:srgbClr val="666666"/>
            </a:solidFill>
            <a:prstDash val="solid"/>
            <a:miter lim="800000"/>
            <a:headEnd len="sm" w="sm" type="none"/>
            <a:tailEnd len="sm" w="sm" type="none"/>
          </a:ln>
        </p:spPr>
      </p:pic>
      <p:sp>
        <p:nvSpPr>
          <p:cNvPr id="1437" name="Google Shape;1437;p110"/>
          <p:cNvSpPr txBox="1"/>
          <p:nvPr>
            <p:ph idx="3" type="body"/>
          </p:nvPr>
        </p:nvSpPr>
        <p:spPr>
          <a:xfrm>
            <a:off x="8855242" y="4010927"/>
            <a:ext cx="3146400" cy="1342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006FB6"/>
              </a:buClr>
              <a:buSzPts val="2400"/>
              <a:buNone/>
            </a:pPr>
            <a:r>
              <a:rPr lang="en-US" sz="2400"/>
              <a:t>Si su hijo tiene problemas para pensar en una idea, puede ayudar con modelando una. Luego pídale detalles y evidencia.</a:t>
            </a:r>
            <a:endParaRPr/>
          </a:p>
          <a:p>
            <a:pPr indent="0" lvl="0" marL="0" rtl="0" algn="ctr">
              <a:lnSpc>
                <a:spcPct val="90000"/>
              </a:lnSpc>
              <a:spcBef>
                <a:spcPts val="1000"/>
              </a:spcBef>
              <a:spcAft>
                <a:spcPts val="0"/>
              </a:spcAft>
              <a:buClr>
                <a:srgbClr val="006FB6"/>
              </a:buClr>
              <a:buSzPts val="2100"/>
              <a:buFont typeface="Arial"/>
              <a:buNone/>
            </a:pPr>
            <a:r>
              <a:t/>
            </a:r>
            <a:endParaRPr/>
          </a:p>
        </p:txBody>
      </p:sp>
      <p:pic>
        <p:nvPicPr>
          <p:cNvPr descr="A bird standing on top of a grass covered field&#10;&#10;Description automatically generated" id="1438" name="Google Shape;1438;p110"/>
          <p:cNvPicPr preferRelativeResize="0"/>
          <p:nvPr>
            <p:ph idx="4" type="body"/>
          </p:nvPr>
        </p:nvPicPr>
        <p:blipFill rotWithShape="1">
          <a:blip r:embed="rId4">
            <a:alphaModFix/>
          </a:blip>
          <a:srcRect b="0" l="0" r="0" t="0"/>
          <a:stretch/>
        </p:blipFill>
        <p:spPr>
          <a:xfrm>
            <a:off x="5680590" y="1703388"/>
            <a:ext cx="2743800" cy="3237000"/>
          </a:xfrm>
          <a:prstGeom prst="rect">
            <a:avLst/>
          </a:prstGeom>
          <a:noFill/>
          <a:ln cap="flat" cmpd="sng" w="9525">
            <a:solidFill>
              <a:srgbClr val="666666"/>
            </a:solidFill>
            <a:prstDash val="solid"/>
            <a:round/>
            <a:headEnd len="sm" w="sm" type="none"/>
            <a:tailEnd len="sm" w="sm" type="none"/>
          </a:ln>
        </p:spPr>
      </p:pic>
      <p:pic>
        <p:nvPicPr>
          <p:cNvPr descr="A close up of a flower&#10;&#10;Description automatically generated" id="1439" name="Google Shape;1439;p110"/>
          <p:cNvPicPr preferRelativeResize="0"/>
          <p:nvPr>
            <p:ph idx="5" type="body"/>
          </p:nvPr>
        </p:nvPicPr>
        <p:blipFill rotWithShape="1">
          <a:blip r:embed="rId5">
            <a:alphaModFix/>
          </a:blip>
          <a:srcRect b="0" l="0" r="0" t="0"/>
          <a:stretch/>
        </p:blipFill>
        <p:spPr>
          <a:xfrm>
            <a:off x="2976404" y="1703388"/>
            <a:ext cx="2589600" cy="3237000"/>
          </a:xfrm>
          <a:prstGeom prst="rect">
            <a:avLst/>
          </a:prstGeom>
          <a:noFill/>
          <a:ln cap="flat" cmpd="sng" w="9525">
            <a:solidFill>
              <a:srgbClr val="666666"/>
            </a:solidFill>
            <a:prstDash val="solid"/>
            <a:round/>
            <a:headEnd len="sm" w="sm" type="none"/>
            <a:tailEnd len="sm" w="sm" type="none"/>
          </a:ln>
        </p:spPr>
      </p:pic>
      <p:sp>
        <p:nvSpPr>
          <p:cNvPr id="1440" name="Google Shape;1440;p110"/>
          <p:cNvSpPr txBox="1"/>
          <p:nvPr>
            <p:ph idx="6" type="body"/>
          </p:nvPr>
        </p:nvSpPr>
        <p:spPr>
          <a:xfrm>
            <a:off x="1044500" y="5256200"/>
            <a:ext cx="7379700" cy="898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t>¿Qué piensas después de haber leído estas páginas?</a:t>
            </a:r>
            <a:endParaRPr/>
          </a:p>
          <a:p>
            <a:pPr indent="0" lvl="0" marL="0" rtl="0" algn="l">
              <a:lnSpc>
                <a:spcPct val="90000"/>
              </a:lnSpc>
              <a:spcBef>
                <a:spcPts val="0"/>
              </a:spcBef>
              <a:spcAft>
                <a:spcPts val="0"/>
              </a:spcAft>
              <a:buClr>
                <a:srgbClr val="006FB6"/>
              </a:buClr>
              <a:buSzPts val="2800"/>
              <a:buNone/>
            </a:pPr>
            <a:r>
              <a:t/>
            </a:r>
            <a:endParaRPr/>
          </a:p>
        </p:txBody>
      </p:sp>
      <p:pic>
        <p:nvPicPr>
          <p:cNvPr descr="A body of water&#10;&#10;Description automatically generated" id="1441" name="Google Shape;1441;p110"/>
          <p:cNvPicPr preferRelativeResize="0"/>
          <p:nvPr>
            <p:ph idx="1" type="body"/>
          </p:nvPr>
        </p:nvPicPr>
        <p:blipFill rotWithShape="1">
          <a:blip r:embed="rId6">
            <a:alphaModFix/>
          </a:blip>
          <a:srcRect b="0" l="0" r="0" t="0"/>
          <a:stretch/>
        </p:blipFill>
        <p:spPr>
          <a:xfrm>
            <a:off x="190500" y="1727957"/>
            <a:ext cx="2601900" cy="3187800"/>
          </a:xfrm>
          <a:prstGeom prst="rect">
            <a:avLst/>
          </a:prstGeom>
          <a:noFill/>
          <a:ln cap="flat" cmpd="sng" w="9525">
            <a:solidFill>
              <a:srgbClr val="666666"/>
            </a:solidFill>
            <a:prstDash val="solid"/>
            <a:round/>
            <a:headEnd len="sm" w="sm" type="none"/>
            <a:tailEnd len="sm" w="sm" type="none"/>
          </a:ln>
        </p:spPr>
      </p:pic>
      <p:pic>
        <p:nvPicPr>
          <p:cNvPr id="1442" name="Google Shape;1442;p110"/>
          <p:cNvPicPr preferRelativeResize="0"/>
          <p:nvPr/>
        </p:nvPicPr>
        <p:blipFill rotWithShape="1">
          <a:blip r:embed="rId7">
            <a:alphaModFix/>
          </a:blip>
          <a:srcRect b="0" l="0" r="0" t="-1666"/>
          <a:stretch/>
        </p:blipFill>
        <p:spPr>
          <a:xfrm>
            <a:off x="382900" y="5256200"/>
            <a:ext cx="463274" cy="685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6" name="Shape 1446"/>
        <p:cNvGrpSpPr/>
        <p:nvPr/>
      </p:nvGrpSpPr>
      <p:grpSpPr>
        <a:xfrm>
          <a:off x="0" y="0"/>
          <a:ext cx="0" cy="0"/>
          <a:chOff x="0" y="0"/>
          <a:chExt cx="0" cy="0"/>
        </a:xfrm>
      </p:grpSpPr>
      <p:sp>
        <p:nvSpPr>
          <p:cNvPr id="1447" name="Google Shape;1447;p11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100000"/>
              </a:lnSpc>
              <a:spcBef>
                <a:spcPts val="0"/>
              </a:spcBef>
              <a:spcAft>
                <a:spcPts val="0"/>
              </a:spcAft>
              <a:buClr>
                <a:srgbClr val="006FB6"/>
              </a:buClr>
              <a:buSzPts val="4000"/>
              <a:buFont typeface="Arial"/>
              <a:buNone/>
            </a:pPr>
            <a:r>
              <a:rPr lang="en-US" sz="4000">
                <a:solidFill>
                  <a:srgbClr val="006FB6"/>
                </a:solidFill>
              </a:rPr>
              <a:t>Di los detalles que coincidan con tu idea</a:t>
            </a:r>
            <a:endParaRPr/>
          </a:p>
        </p:txBody>
      </p:sp>
      <p:sp>
        <p:nvSpPr>
          <p:cNvPr id="1448" name="Google Shape;1448;p111"/>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6FB6"/>
              </a:buClr>
              <a:buSzPts val="4000"/>
              <a:buNone/>
            </a:pPr>
            <a:r>
              <a:rPr lang="en-US" sz="4000">
                <a:solidFill>
                  <a:srgbClr val="006FB6"/>
                </a:solidFill>
              </a:rPr>
              <a:t>Ejemplo</a:t>
            </a:r>
            <a:endParaRPr/>
          </a:p>
        </p:txBody>
      </p:sp>
      <p:sp>
        <p:nvSpPr>
          <p:cNvPr id="1449" name="Google Shape;1449;p111"/>
          <p:cNvSpPr txBox="1"/>
          <p:nvPr>
            <p:ph idx="2" type="body"/>
          </p:nvPr>
        </p:nvSpPr>
        <p:spPr>
          <a:xfrm>
            <a:off x="230125" y="1577350"/>
            <a:ext cx="3369300" cy="2262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b="1" lang="en-US">
                <a:solidFill>
                  <a:srgbClr val="006FB6"/>
                </a:solidFill>
              </a:rPr>
              <a:t>Niño: </a:t>
            </a:r>
            <a:r>
              <a:rPr lang="en-US">
                <a:solidFill>
                  <a:srgbClr val="006FB6"/>
                </a:solidFill>
              </a:rPr>
              <a:t>“Sé por qué el libro se llama “El ganso que le gusta nadar”. </a:t>
            </a:r>
            <a:endParaRPr>
              <a:solidFill>
                <a:schemeClr val="lt1"/>
              </a:solidFill>
            </a:endParaRPr>
          </a:p>
          <a:p>
            <a:pPr indent="0" lvl="0" marL="0" rtl="0" algn="l">
              <a:lnSpc>
                <a:spcPct val="90000"/>
              </a:lnSpc>
              <a:spcBef>
                <a:spcPts val="1000"/>
              </a:spcBef>
              <a:spcAft>
                <a:spcPts val="0"/>
              </a:spcAft>
              <a:buClr>
                <a:srgbClr val="006FB6"/>
              </a:buClr>
              <a:buSzPts val="2800"/>
              <a:buNone/>
            </a:pPr>
            <a:r>
              <a:rPr b="1" lang="en-US">
                <a:solidFill>
                  <a:srgbClr val="006FB6"/>
                </a:solidFill>
              </a:rPr>
              <a:t>Adulto: </a:t>
            </a:r>
            <a:r>
              <a:rPr lang="en-US">
                <a:solidFill>
                  <a:srgbClr val="006FB6"/>
                </a:solidFill>
              </a:rPr>
              <a:t>"¡Estupendo! Cuéntame más sobre eso."</a:t>
            </a:r>
            <a:endParaRPr/>
          </a:p>
        </p:txBody>
      </p:sp>
      <p:sp>
        <p:nvSpPr>
          <p:cNvPr id="1450" name="Google Shape;1450;p111"/>
          <p:cNvSpPr txBox="1"/>
          <p:nvPr>
            <p:ph idx="3" type="body"/>
          </p:nvPr>
        </p:nvSpPr>
        <p:spPr>
          <a:xfrm>
            <a:off x="230115" y="4595812"/>
            <a:ext cx="3036900" cy="2262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b="1" lang="en-US">
                <a:solidFill>
                  <a:srgbClr val="006FB6"/>
                </a:solidFill>
              </a:rPr>
              <a:t>Niño: </a:t>
            </a:r>
            <a:r>
              <a:rPr lang="en-US">
                <a:solidFill>
                  <a:srgbClr val="006FB6"/>
                </a:solidFill>
              </a:rPr>
              <a:t>“Bueno, a Web le gusta nadar. Así que debe ser sobre Web”.</a:t>
            </a:r>
            <a:endParaRPr>
              <a:solidFill>
                <a:srgbClr val="006FB6"/>
              </a:solidFill>
            </a:endParaRPr>
          </a:p>
          <a:p>
            <a:pPr indent="-50800" lvl="0" marL="228600" rtl="0" algn="l">
              <a:lnSpc>
                <a:spcPct val="90000"/>
              </a:lnSpc>
              <a:spcBef>
                <a:spcPts val="1000"/>
              </a:spcBef>
              <a:spcAft>
                <a:spcPts val="0"/>
              </a:spcAft>
              <a:buClr>
                <a:srgbClr val="0771BA"/>
              </a:buClr>
              <a:buSzPts val="2800"/>
              <a:buNone/>
            </a:pPr>
            <a:r>
              <a:t/>
            </a:r>
            <a:endParaRPr/>
          </a:p>
        </p:txBody>
      </p:sp>
      <p:sp>
        <p:nvSpPr>
          <p:cNvPr id="1451" name="Google Shape;1451;p111"/>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6FB6"/>
              </a:buClr>
              <a:buSzPts val="3200"/>
              <a:buNone/>
            </a:pPr>
            <a:r>
              <a:rPr lang="en-US" sz="3200"/>
              <a:t>Pedirle a su hijo que diga los detalles lo ayuda a comprender cómo las partes del texto van juntas.</a:t>
            </a:r>
            <a:endParaRPr/>
          </a:p>
          <a:p>
            <a:pPr indent="-228600" lvl="1" marL="685800" rtl="0" algn="l">
              <a:lnSpc>
                <a:spcPct val="90000"/>
              </a:lnSpc>
              <a:spcBef>
                <a:spcPts val="500"/>
              </a:spcBef>
              <a:spcAft>
                <a:spcPts val="0"/>
              </a:spcAft>
              <a:buClr>
                <a:srgbClr val="006FB6"/>
              </a:buClr>
              <a:buSzPts val="3200"/>
              <a:buFont typeface="Calibri"/>
              <a:buChar char="•"/>
            </a:pPr>
            <a:r>
              <a:rPr lang="en-US" sz="3200">
                <a:latin typeface="Calibri"/>
                <a:ea typeface="Calibri"/>
                <a:cs typeface="Calibri"/>
                <a:sym typeface="Calibri"/>
              </a:rPr>
              <a:t>Eso es interesante. ¿Como sabes eso?</a:t>
            </a:r>
            <a:endParaRPr>
              <a:latin typeface="Calibri"/>
              <a:ea typeface="Calibri"/>
              <a:cs typeface="Calibri"/>
              <a:sym typeface="Calibri"/>
            </a:endParaRPr>
          </a:p>
          <a:p>
            <a:pPr indent="-228600" lvl="1" marL="685800" rtl="0" algn="l">
              <a:lnSpc>
                <a:spcPct val="90000"/>
              </a:lnSpc>
              <a:spcBef>
                <a:spcPts val="500"/>
              </a:spcBef>
              <a:spcAft>
                <a:spcPts val="0"/>
              </a:spcAft>
              <a:buClr>
                <a:srgbClr val="006FB6"/>
              </a:buClr>
              <a:buSzPts val="3200"/>
              <a:buFont typeface="Calibri"/>
              <a:buChar char="•"/>
            </a:pPr>
            <a:r>
              <a:rPr lang="en-US" sz="3200">
                <a:latin typeface="Calibri"/>
                <a:ea typeface="Calibri"/>
                <a:cs typeface="Calibri"/>
                <a:sym typeface="Calibri"/>
              </a:rPr>
              <a:t>Di más.</a:t>
            </a:r>
            <a:endParaRPr>
              <a:latin typeface="Calibri"/>
              <a:ea typeface="Calibri"/>
              <a:cs typeface="Calibri"/>
              <a:sym typeface="Calibri"/>
            </a:endParaRPr>
          </a:p>
          <a:p>
            <a:pPr indent="-228600" lvl="1" marL="685800" rtl="0" algn="l">
              <a:lnSpc>
                <a:spcPct val="90000"/>
              </a:lnSpc>
              <a:spcBef>
                <a:spcPts val="500"/>
              </a:spcBef>
              <a:spcAft>
                <a:spcPts val="0"/>
              </a:spcAft>
              <a:buClr>
                <a:srgbClr val="006FB6"/>
              </a:buClr>
              <a:buSzPts val="3200"/>
              <a:buFont typeface="Calibri"/>
              <a:buChar char="•"/>
            </a:pPr>
            <a:r>
              <a:rPr lang="en-US" sz="3200">
                <a:latin typeface="Calibri"/>
                <a:ea typeface="Calibri"/>
                <a:cs typeface="Calibri"/>
                <a:sym typeface="Calibri"/>
              </a:rPr>
              <a:t>Esa es una gran idea. ¿Cuáles son algunos detalles que te hicieron pensar en esa idea?</a:t>
            </a:r>
            <a:endParaRPr>
              <a:latin typeface="Calibri"/>
              <a:ea typeface="Calibri"/>
              <a:cs typeface="Calibri"/>
              <a:sym typeface="Calibri"/>
            </a:endParaRPr>
          </a:p>
          <a:p>
            <a:pPr indent="-50800" lvl="0" marL="228600" rtl="0" algn="l">
              <a:lnSpc>
                <a:spcPct val="90000"/>
              </a:lnSpc>
              <a:spcBef>
                <a:spcPts val="1000"/>
              </a:spcBef>
              <a:spcAft>
                <a:spcPts val="0"/>
              </a:spcAft>
              <a:buClr>
                <a:srgbClr val="006FB6"/>
              </a:buClr>
              <a:buSzPts val="2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