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6yrEOI8RRJ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Overview and rationale:</a:t>
            </a:r>
            <a:endParaRPr b="1"/>
          </a:p>
          <a:p>
            <a:pPr marL="0" lvl="0" indent="0" algn="l" rtl="0">
              <a:lnSpc>
                <a:spcPct val="100000"/>
              </a:lnSpc>
              <a:spcBef>
                <a:spcPts val="0"/>
              </a:spcBef>
              <a:spcAft>
                <a:spcPts val="0"/>
              </a:spcAft>
              <a:buClr>
                <a:schemeClr val="dk1"/>
              </a:buClr>
              <a:buSzPts val="1100"/>
              <a:buFont typeface="Arial"/>
              <a:buNone/>
            </a:pPr>
            <a:r>
              <a:rPr lang="en-US"/>
              <a:t>This is an</a:t>
            </a:r>
            <a:r>
              <a:rPr lang="en-US" b="1"/>
              <a:t> understand the story</a:t>
            </a:r>
            <a:r>
              <a:rPr lang="en-US"/>
              <a:t> workshop. An important part of reading comprehension is being able to cite textual evidence. This workshop gives families questions they can ask to prompt their child to practice giving specific evidence from the text to support their thinking.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Materials: </a:t>
            </a:r>
            <a:endParaRPr b="1"/>
          </a:p>
          <a:p>
            <a:pPr marL="457200" lvl="0" indent="-279400" algn="l" rtl="0">
              <a:lnSpc>
                <a:spcPct val="100000"/>
              </a:lnSpc>
              <a:spcBef>
                <a:spcPts val="0"/>
              </a:spcBef>
              <a:spcAft>
                <a:spcPts val="0"/>
              </a:spcAft>
              <a:buClr>
                <a:schemeClr val="dk1"/>
              </a:buClr>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Audio equipment for the video (if needed)</a:t>
            </a:r>
            <a:endParaRPr/>
          </a:p>
          <a:p>
            <a:pPr marL="171450" lvl="0" indent="-8255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b="1"/>
              <a:t>Facilitation notes:</a:t>
            </a:r>
            <a:endParaRPr b="1"/>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79400" algn="l" rtl="0">
              <a:lnSpc>
                <a:spcPct val="100000"/>
              </a:lnSpc>
              <a:spcBef>
                <a:spcPts val="0"/>
              </a:spcBef>
              <a:spcAft>
                <a:spcPts val="0"/>
              </a:spcAft>
              <a:buClr>
                <a:schemeClr val="dk1"/>
              </a:buClr>
              <a:buSzPts val="800"/>
              <a:buFont typeface="Calibri"/>
              <a:buChar char="●"/>
            </a:pPr>
            <a:r>
              <a:rPr lang="en-US"/>
              <a:t>In this workshop, you will model how to provide evidence from the text to support your thinking.</a:t>
            </a:r>
            <a:endParaRPr/>
          </a:p>
          <a:p>
            <a:pPr marL="457200" lvl="0" indent="-279400" algn="l" rtl="0">
              <a:lnSpc>
                <a:spcPct val="100000"/>
              </a:lnSpc>
              <a:spcBef>
                <a:spcPts val="0"/>
              </a:spcBef>
              <a:spcAft>
                <a:spcPts val="0"/>
              </a:spcAft>
              <a:buClr>
                <a:schemeClr val="dk1"/>
              </a:buClr>
              <a:buSzPts val="800"/>
              <a:buChar char="●"/>
            </a:pPr>
            <a:r>
              <a:rPr lang="en-US"/>
              <a:t>Preview the light blue slides and choose the ones that are appropriate for your context (needs of the families, grade level).</a:t>
            </a:r>
            <a:endParaRPr/>
          </a:p>
          <a:p>
            <a:pPr marL="457200" lvl="0" indent="-279400" algn="l" rtl="0">
              <a:lnSpc>
                <a:spcPct val="100000"/>
              </a:lnSpc>
              <a:spcBef>
                <a:spcPts val="0"/>
              </a:spcBef>
              <a:spcAft>
                <a:spcPts val="0"/>
              </a:spcAft>
              <a:buClr>
                <a:schemeClr val="dk1"/>
              </a:buClr>
              <a:buSzPts val="800"/>
              <a:buChar char="●"/>
            </a:pPr>
            <a:r>
              <a:rPr lang="en-US"/>
              <a:t>Be sure to familiarize yourself with the content of the presentation so you can talk </a:t>
            </a:r>
            <a:r>
              <a:rPr lang="en-US" i="1"/>
              <a:t>with </a:t>
            </a:r>
            <a:r>
              <a:rPr lang="en-US"/>
              <a:t>families, not at them.</a:t>
            </a:r>
            <a:endParaRPr/>
          </a:p>
          <a:p>
            <a:pPr marL="457200" lvl="0" indent="-279400" algn="l" rtl="0">
              <a:lnSpc>
                <a:spcPct val="100000"/>
              </a:lnSpc>
              <a:spcBef>
                <a:spcPts val="0"/>
              </a:spcBef>
              <a:spcAft>
                <a:spcPts val="0"/>
              </a:spcAft>
              <a:buClr>
                <a:schemeClr val="dk1"/>
              </a:buClr>
              <a:buSzPts val="800"/>
              <a:buFont typeface="Calibri"/>
              <a:buChar char="●"/>
            </a:pPr>
            <a:r>
              <a:rPr lang="en-US"/>
              <a:t>Study the slides in the reading tip section. Think through how you will model and guide practice. </a:t>
            </a:r>
            <a:endParaRPr/>
          </a:p>
          <a:p>
            <a:pPr marL="914400" lvl="1" indent="-279400" algn="l" rtl="0">
              <a:lnSpc>
                <a:spcPct val="100000"/>
              </a:lnSpc>
              <a:spcBef>
                <a:spcPts val="0"/>
              </a:spcBef>
              <a:spcAft>
                <a:spcPts val="0"/>
              </a:spcAft>
              <a:buClr>
                <a:schemeClr val="dk1"/>
              </a:buClr>
              <a:buSzPts val="800"/>
              <a:buFont typeface="Calibri"/>
              <a:buChar char="●"/>
            </a:pPr>
            <a:r>
              <a:rPr lang="en-US"/>
              <a:t>You may want to use the text on the “Tell me your idea” slide to model the three parts with a student or adult volunteer and then use the example on subsequent slides to reinforce what you did. </a:t>
            </a:r>
            <a:endParaRPr/>
          </a:p>
          <a:p>
            <a:pPr marL="914400" lvl="1" indent="-279400" algn="l" rtl="0">
              <a:lnSpc>
                <a:spcPct val="100000"/>
              </a:lnSpc>
              <a:spcBef>
                <a:spcPts val="0"/>
              </a:spcBef>
              <a:spcAft>
                <a:spcPts val="0"/>
              </a:spcAft>
              <a:buClr>
                <a:schemeClr val="dk1"/>
              </a:buClr>
              <a:buSzPts val="800"/>
              <a:buFont typeface="Calibri"/>
              <a:buChar char="●"/>
            </a:pPr>
            <a:r>
              <a:rPr lang="en-US"/>
              <a:t>You may also choose to model with a book from your classroom and use the slide as an example to tell rather than lead guided practice from the text on the slide. A live model is the best way to demonstrate the tip. </a:t>
            </a:r>
            <a:endParaRPr/>
          </a:p>
          <a:p>
            <a:pPr marL="914400" lvl="1" indent="-279400" algn="l" rtl="0">
              <a:lnSpc>
                <a:spcPct val="100000"/>
              </a:lnSpc>
              <a:spcBef>
                <a:spcPts val="0"/>
              </a:spcBef>
              <a:spcAft>
                <a:spcPts val="0"/>
              </a:spcAft>
              <a:buClr>
                <a:schemeClr val="dk1"/>
              </a:buClr>
              <a:buSzPts val="800"/>
              <a:buFont typeface="Calibri"/>
              <a:buChar char="●"/>
            </a:pPr>
            <a:r>
              <a:rPr lang="en-US"/>
              <a:t>In addition there is a modeling video (in English only). You may want to use it at the end of the Reading tip section instead of at the beginning.</a:t>
            </a:r>
            <a:endParaRPr/>
          </a:p>
          <a:p>
            <a:pPr marL="457200" lvl="0" indent="-279400" algn="l" rtl="0">
              <a:lnSpc>
                <a:spcPct val="100000"/>
              </a:lnSpc>
              <a:spcBef>
                <a:spcPts val="0"/>
              </a:spcBef>
              <a:spcAft>
                <a:spcPts val="0"/>
              </a:spcAft>
              <a:buClr>
                <a:schemeClr val="dk1"/>
              </a:buClr>
              <a:buSzPts val="800"/>
              <a:buChar char="●"/>
            </a:pPr>
            <a:r>
              <a:rPr lang="en-US"/>
              <a:t>Test video links and audio equipment for video. Video is available in English and Spanish on Springboard Collaborative’s YouTube channel. </a:t>
            </a:r>
            <a:endParaRPr/>
          </a:p>
          <a:p>
            <a:pPr marL="171450" lvl="0" indent="-8255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marL="0" lvl="1"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Ideas to differentiate</a:t>
            </a:r>
            <a:endParaRPr/>
          </a:p>
          <a:p>
            <a:pPr marL="457200" lvl="0" indent="-279400" algn="l" rtl="0">
              <a:lnSpc>
                <a:spcPct val="100000"/>
              </a:lnSpc>
              <a:spcBef>
                <a:spcPts val="0"/>
              </a:spcBef>
              <a:spcAft>
                <a:spcPts val="0"/>
              </a:spcAft>
              <a:buClr>
                <a:schemeClr val="dk1"/>
              </a:buClr>
              <a:buSzPts val="800"/>
              <a:buFont typeface="Calibri"/>
              <a:buChar char="●"/>
            </a:pPr>
            <a:r>
              <a:rPr lang="en-US"/>
              <a:t>Be sure the books available for this workshop match the reading ability of the children in the workshop. </a:t>
            </a:r>
            <a:endParaRPr/>
          </a:p>
          <a:p>
            <a:pPr marL="914400" lvl="1" indent="-279400" algn="l" rtl="0">
              <a:lnSpc>
                <a:spcPct val="100000"/>
              </a:lnSpc>
              <a:spcBef>
                <a:spcPts val="0"/>
              </a:spcBef>
              <a:spcAft>
                <a:spcPts val="0"/>
              </a:spcAft>
              <a:buClr>
                <a:schemeClr val="dk1"/>
              </a:buClr>
              <a:buSzPts val="800"/>
              <a:buFont typeface="Calibri"/>
              <a:buChar char="●"/>
            </a:pPr>
            <a:r>
              <a:rPr lang="en-US"/>
              <a:t>If you have different reading abilities in your classroom, make sure you have different texts available for parents to practice with. </a:t>
            </a:r>
            <a:endParaRPr/>
          </a:p>
          <a:p>
            <a:pPr marL="914400" lvl="1" indent="-279400" algn="l" rtl="0">
              <a:lnSpc>
                <a:spcPct val="100000"/>
              </a:lnSpc>
              <a:spcBef>
                <a:spcPts val="0"/>
              </a:spcBef>
              <a:spcAft>
                <a:spcPts val="0"/>
              </a:spcAft>
              <a:buClr>
                <a:schemeClr val="dk1"/>
              </a:buClr>
              <a:buSzPts val="800"/>
              <a:buFont typeface="Calibri"/>
              <a:buChar char="●"/>
            </a:pPr>
            <a:r>
              <a:rPr lang="en-US"/>
              <a:t>Shorter texts work best for this strategy.</a:t>
            </a:r>
            <a:endParaRPr/>
          </a:p>
          <a:p>
            <a:pPr marL="457200" lvl="0" indent="-279400" algn="l" rtl="0">
              <a:lnSpc>
                <a:spcPct val="100000"/>
              </a:lnSpc>
              <a:spcBef>
                <a:spcPts val="0"/>
              </a:spcBef>
              <a:spcAft>
                <a:spcPts val="0"/>
              </a:spcAft>
              <a:buClr>
                <a:schemeClr val="dk1"/>
              </a:buClr>
              <a:buSzPts val="800"/>
              <a:buChar char="●"/>
            </a:pPr>
            <a:r>
              <a:rPr lang="en-US"/>
              <a:t>Consider changing the passages on the slides to be more appropriately matched to the level of your students.</a:t>
            </a:r>
            <a:endParaRPr/>
          </a:p>
          <a:p>
            <a:pPr marL="457200" lvl="0" indent="-279400" algn="l" rtl="0">
              <a:lnSpc>
                <a:spcPct val="100000"/>
              </a:lnSpc>
              <a:spcBef>
                <a:spcPts val="0"/>
              </a:spcBef>
              <a:spcAft>
                <a:spcPts val="0"/>
              </a:spcAft>
              <a:buClr>
                <a:schemeClr val="dk1"/>
              </a:buClr>
              <a:buSzPts val="800"/>
              <a:buChar char="●"/>
            </a:pPr>
            <a:r>
              <a:rPr lang="en-US"/>
              <a:t>If teaching this workshop to families with </a:t>
            </a:r>
            <a:r>
              <a:rPr lang="en-US" b="1"/>
              <a:t>younger readers</a:t>
            </a:r>
            <a:r>
              <a:rPr lang="en-US"/>
              <a:t>:</a:t>
            </a:r>
            <a:endParaRPr/>
          </a:p>
          <a:p>
            <a:pPr marL="914400" lvl="1" indent="-279400" algn="l" rtl="0">
              <a:lnSpc>
                <a:spcPct val="100000"/>
              </a:lnSpc>
              <a:spcBef>
                <a:spcPts val="0"/>
              </a:spcBef>
              <a:spcAft>
                <a:spcPts val="0"/>
              </a:spcAft>
              <a:buClr>
                <a:schemeClr val="dk1"/>
              </a:buClr>
              <a:buSzPts val="800"/>
              <a:buChar char="●"/>
            </a:pPr>
            <a:r>
              <a:rPr lang="en-US"/>
              <a:t>Choose the appropriate “Reading = conversation” slide. </a:t>
            </a:r>
            <a:endParaRPr/>
          </a:p>
          <a:p>
            <a:pPr marL="914400" lvl="1" indent="-279400" algn="l" rtl="0">
              <a:lnSpc>
                <a:spcPct val="100000"/>
              </a:lnSpc>
              <a:spcBef>
                <a:spcPts val="0"/>
              </a:spcBef>
              <a:spcAft>
                <a:spcPts val="0"/>
              </a:spcAft>
              <a:buClr>
                <a:schemeClr val="dk1"/>
              </a:buClr>
              <a:buSzPts val="800"/>
              <a:buFont typeface="Calibri"/>
              <a:buChar char="●"/>
            </a:pPr>
            <a:r>
              <a:rPr lang="en-US"/>
              <a:t>Remind families that students can point to specific parts of pictures as evidence instead of giving words or phrases.</a:t>
            </a:r>
            <a:endParaRPr/>
          </a:p>
          <a:p>
            <a:pPr marL="457200" lvl="0" indent="-279400" algn="l" rtl="0">
              <a:lnSpc>
                <a:spcPct val="100000"/>
              </a:lnSpc>
              <a:spcBef>
                <a:spcPts val="0"/>
              </a:spcBef>
              <a:spcAft>
                <a:spcPts val="0"/>
              </a:spcAft>
              <a:buClr>
                <a:schemeClr val="dk1"/>
              </a:buClr>
              <a:buSzPts val="800"/>
              <a:buChar char="●"/>
            </a:pPr>
            <a:r>
              <a:rPr lang="en-US"/>
              <a:t>If teaching this workshop to families with </a:t>
            </a:r>
            <a:r>
              <a:rPr lang="en-US" b="1"/>
              <a:t>older readers</a:t>
            </a:r>
            <a:r>
              <a:rPr lang="en-US"/>
              <a:t>:</a:t>
            </a:r>
            <a:endParaRPr/>
          </a:p>
          <a:p>
            <a:pPr marL="914400" lvl="1" indent="-279400" algn="l" rtl="0">
              <a:lnSpc>
                <a:spcPct val="100000"/>
              </a:lnSpc>
              <a:spcBef>
                <a:spcPts val="0"/>
              </a:spcBef>
              <a:spcAft>
                <a:spcPts val="0"/>
              </a:spcAft>
              <a:buClr>
                <a:schemeClr val="dk1"/>
              </a:buClr>
              <a:buSzPts val="800"/>
              <a:buChar char="●"/>
            </a:pPr>
            <a:r>
              <a:rPr lang="en-US"/>
              <a:t>Choose the appropriate “Reading = conversation” slide. </a:t>
            </a:r>
            <a:endParaRPr/>
          </a:p>
          <a:p>
            <a:pPr marL="914400" lvl="1" indent="-279400" algn="l" rtl="0">
              <a:lnSpc>
                <a:spcPct val="100000"/>
              </a:lnSpc>
              <a:spcBef>
                <a:spcPts val="0"/>
              </a:spcBef>
              <a:spcAft>
                <a:spcPts val="0"/>
              </a:spcAft>
              <a:buClr>
                <a:schemeClr val="dk1"/>
              </a:buClr>
              <a:buSzPts val="800"/>
              <a:buFont typeface="Calibri"/>
              <a:buChar char="●"/>
            </a:pPr>
            <a:r>
              <a:rPr lang="en-US"/>
              <a:t>“Tell your idea” slide, you might give families more specific, higher-level thinking prompts such as:</a:t>
            </a:r>
            <a:endParaRPr/>
          </a:p>
          <a:p>
            <a:pPr marL="1371600" lvl="2" indent="-279400" algn="l" rtl="0">
              <a:lnSpc>
                <a:spcPct val="100000"/>
              </a:lnSpc>
              <a:spcBef>
                <a:spcPts val="0"/>
              </a:spcBef>
              <a:spcAft>
                <a:spcPts val="0"/>
              </a:spcAft>
              <a:buClr>
                <a:schemeClr val="dk1"/>
              </a:buClr>
              <a:buSzPts val="800"/>
              <a:buFont typeface="Calibri"/>
              <a:buChar char="●"/>
            </a:pPr>
            <a:r>
              <a:rPr lang="en-US" i="1"/>
              <a:t>What are your ideas about what the problem or the conflict of this story is? </a:t>
            </a:r>
            <a:endParaRPr/>
          </a:p>
          <a:p>
            <a:pPr marL="1371600" lvl="2" indent="-279400" algn="l" rtl="0">
              <a:lnSpc>
                <a:spcPct val="100000"/>
              </a:lnSpc>
              <a:spcBef>
                <a:spcPts val="0"/>
              </a:spcBef>
              <a:spcAft>
                <a:spcPts val="0"/>
              </a:spcAft>
              <a:buClr>
                <a:schemeClr val="dk1"/>
              </a:buClr>
              <a:buSzPts val="800"/>
              <a:buFont typeface="Calibri"/>
              <a:buChar char="●"/>
            </a:pPr>
            <a:r>
              <a:rPr lang="en-US" i="1"/>
              <a:t>What is your idea about how the character is reacting? </a:t>
            </a:r>
            <a:endParaRPr/>
          </a:p>
          <a:p>
            <a:pPr marL="1371600" lvl="2" indent="-279400" algn="l" rtl="0">
              <a:lnSpc>
                <a:spcPct val="100000"/>
              </a:lnSpc>
              <a:spcBef>
                <a:spcPts val="0"/>
              </a:spcBef>
              <a:spcAft>
                <a:spcPts val="0"/>
              </a:spcAft>
              <a:buClr>
                <a:schemeClr val="dk1"/>
              </a:buClr>
              <a:buSzPts val="800"/>
              <a:buFont typeface="Calibri"/>
              <a:buChar char="●"/>
            </a:pPr>
            <a:r>
              <a:rPr lang="en-US" i="1"/>
              <a:t>What are your ideas about how the characters are reacting to each other?</a:t>
            </a:r>
            <a:endParaRPr i="1"/>
          </a:p>
          <a:p>
            <a:pPr marL="457200" lvl="0" indent="-279400" algn="l" rtl="0">
              <a:lnSpc>
                <a:spcPct val="100000"/>
              </a:lnSpc>
              <a:spcBef>
                <a:spcPts val="0"/>
              </a:spcBef>
              <a:spcAft>
                <a:spcPts val="0"/>
              </a:spcAft>
              <a:buClr>
                <a:schemeClr val="dk1"/>
              </a:buClr>
              <a:buSzPts val="800"/>
              <a:buChar char="●"/>
            </a:pPr>
            <a:r>
              <a:rPr lang="en-US"/>
              <a:t>If teaching this workshop to</a:t>
            </a:r>
            <a:r>
              <a:rPr lang="en-US" b="1"/>
              <a:t> Multilingual families</a:t>
            </a:r>
            <a:r>
              <a:rPr lang="en-US"/>
              <a:t>:</a:t>
            </a:r>
            <a:endParaRPr/>
          </a:p>
          <a:p>
            <a:pPr marL="914400" lvl="1" indent="-279400" algn="l" rtl="0">
              <a:lnSpc>
                <a:spcPct val="100000"/>
              </a:lnSpc>
              <a:spcBef>
                <a:spcPts val="0"/>
              </a:spcBef>
              <a:spcAft>
                <a:spcPts val="0"/>
              </a:spcAft>
              <a:buClr>
                <a:schemeClr val="dk1"/>
              </a:buClr>
              <a:buSzPts val="800"/>
              <a:buFont typeface="Calibri"/>
              <a:buChar char="●"/>
            </a:pPr>
            <a:r>
              <a:rPr lang="en-US"/>
              <a:t>Remind families that this strategy can be practiced with books in any language. </a:t>
            </a:r>
            <a:endParaRPr/>
          </a:p>
          <a:p>
            <a:pPr marL="914400" lvl="1" indent="-279400" algn="l" rtl="0">
              <a:lnSpc>
                <a:spcPct val="100000"/>
              </a:lnSpc>
              <a:spcBef>
                <a:spcPts val="0"/>
              </a:spcBef>
              <a:spcAft>
                <a:spcPts val="0"/>
              </a:spcAft>
              <a:buClr>
                <a:schemeClr val="dk1"/>
              </a:buClr>
              <a:buSzPts val="800"/>
              <a:buFont typeface="Calibri"/>
              <a:buChar char="●"/>
            </a:pPr>
            <a:r>
              <a:rPr lang="en-US"/>
              <a:t>When explaining the 3 steps be explicit about why this strategy is important. </a:t>
            </a:r>
            <a:endParaRPr/>
          </a:p>
          <a:p>
            <a:pPr marL="1371600" lvl="2" indent="-279400" algn="l" rtl="0">
              <a:lnSpc>
                <a:spcPct val="100000"/>
              </a:lnSpc>
              <a:spcBef>
                <a:spcPts val="0"/>
              </a:spcBef>
              <a:spcAft>
                <a:spcPts val="0"/>
              </a:spcAft>
              <a:buClr>
                <a:schemeClr val="dk1"/>
              </a:buClr>
              <a:buSzPts val="800"/>
              <a:buFont typeface="Calibri"/>
              <a:buChar char="●"/>
            </a:pPr>
            <a:r>
              <a:rPr lang="en-US"/>
              <a:t>In the schooling system in the United States and on many standardized tests, student are asked to not just have an opinion about a text but also to provide text-based evidence for their opinion.</a:t>
            </a:r>
            <a:endParaRPr/>
          </a:p>
          <a:p>
            <a:pPr marL="914400" lvl="1" indent="-279400" algn="l" rtl="0">
              <a:lnSpc>
                <a:spcPct val="100000"/>
              </a:lnSpc>
              <a:spcBef>
                <a:spcPts val="0"/>
              </a:spcBef>
              <a:spcAft>
                <a:spcPts val="0"/>
              </a:spcAft>
              <a:buClr>
                <a:schemeClr val="dk1"/>
              </a:buClr>
              <a:buSzPts val="800"/>
              <a:buFont typeface="Calibri"/>
              <a:buChar char="●"/>
            </a:pPr>
            <a:r>
              <a:rPr lang="en-US"/>
              <a:t>Even if the parent or family member does not fully understand the text, they can ask their student to provide evidence for their opinion and explain their thinking thoroughly. </a:t>
            </a:r>
            <a:endParaRPr/>
          </a:p>
          <a:p>
            <a:pPr marL="914400" lvl="1" indent="-279400" algn="l" rtl="0">
              <a:lnSpc>
                <a:spcPct val="100000"/>
              </a:lnSpc>
              <a:spcBef>
                <a:spcPts val="0"/>
              </a:spcBef>
              <a:spcAft>
                <a:spcPts val="0"/>
              </a:spcAft>
              <a:buClr>
                <a:schemeClr val="dk1"/>
              </a:buClr>
              <a:buSzPts val="800"/>
              <a:buFont typeface="Calibri"/>
              <a:buChar char="●"/>
            </a:pPr>
            <a:r>
              <a:rPr lang="en-US"/>
              <a:t>Remind families to keep asking “Why?” and “Can you show me more in the book?” until the explanation makes sense.</a:t>
            </a:r>
            <a:endParaRPr/>
          </a:p>
          <a:p>
            <a:pPr marL="457200" lvl="0" indent="-279400" algn="l" rtl="0">
              <a:lnSpc>
                <a:spcPct val="100000"/>
              </a:lnSpc>
              <a:spcBef>
                <a:spcPts val="0"/>
              </a:spcBef>
              <a:spcAft>
                <a:spcPts val="0"/>
              </a:spcAft>
              <a:buClr>
                <a:schemeClr val="dk1"/>
              </a:buClr>
              <a:buSzPts val="800"/>
              <a:buFont typeface="Calibri"/>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400"/>
              <a:buFont typeface="Arial"/>
              <a:buNone/>
            </a:pPr>
            <a:r>
              <a:rPr lang="en-US"/>
              <a:t>Welcome: 10 mins</a:t>
            </a:r>
            <a:endParaRPr/>
          </a:p>
          <a:p>
            <a:pPr marL="0" lvl="0" indent="0" algn="l" rtl="0">
              <a:lnSpc>
                <a:spcPct val="100000"/>
              </a:lnSpc>
              <a:spcBef>
                <a:spcPts val="0"/>
              </a:spcBef>
              <a:spcAft>
                <a:spcPts val="0"/>
              </a:spcAft>
              <a:buClr>
                <a:schemeClr val="dk1"/>
              </a:buClr>
              <a:buSzPts val="1400"/>
              <a:buFont typeface="Arial"/>
              <a:buNone/>
            </a:pPr>
            <a:r>
              <a:rPr lang="en-US"/>
              <a:t>Reading tip: 15-20 mins</a:t>
            </a:r>
            <a:endParaRPr/>
          </a:p>
          <a:p>
            <a:pPr marL="0" lvl="0" indent="0" algn="l" rtl="0">
              <a:lnSpc>
                <a:spcPct val="100000"/>
              </a:lnSpc>
              <a:spcBef>
                <a:spcPts val="0"/>
              </a:spcBef>
              <a:spcAft>
                <a:spcPts val="0"/>
              </a:spcAft>
              <a:buClr>
                <a:schemeClr val="dk1"/>
              </a:buClr>
              <a:buSzPts val="1400"/>
              <a:buFont typeface="Arial"/>
              <a:buNone/>
            </a:pPr>
            <a:r>
              <a:rPr lang="en-US"/>
              <a:t>Practice: 15-20 mins</a:t>
            </a:r>
            <a:endParaRPr/>
          </a:p>
          <a:p>
            <a:pPr marL="0" lvl="0" indent="0" algn="l" rtl="0">
              <a:lnSpc>
                <a:spcPct val="100000"/>
              </a:lnSpc>
              <a:spcBef>
                <a:spcPts val="0"/>
              </a:spcBef>
              <a:spcAft>
                <a:spcPts val="0"/>
              </a:spcAft>
              <a:buClr>
                <a:schemeClr val="dk1"/>
              </a:buClr>
              <a:buSzPts val="1400"/>
              <a:buFont typeface="Arial"/>
              <a:buNone/>
            </a:pPr>
            <a:r>
              <a:rPr lang="en-US"/>
              <a:t>Reflection and updates: 10 mins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p:txBody>
      </p:sp>
      <p:sp>
        <p:nvSpPr>
          <p:cNvPr id="1395" name="Google Shape;139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sz="1200" b="1"/>
              <a:t>Remind families that asking for details is an important step</a:t>
            </a:r>
            <a:r>
              <a:rPr lang="en-US" sz="1200"/>
              <a:t>. </a:t>
            </a:r>
            <a:endParaRPr/>
          </a:p>
          <a:p>
            <a:pPr marL="914400" marR="0" lvl="1" indent="-279400" algn="l" rtl="0">
              <a:lnSpc>
                <a:spcPct val="100000"/>
              </a:lnSpc>
              <a:spcBef>
                <a:spcPts val="0"/>
              </a:spcBef>
              <a:spcAft>
                <a:spcPts val="0"/>
              </a:spcAft>
              <a:buSzPts val="800"/>
              <a:buFont typeface="Calibri"/>
              <a:buChar char="●"/>
            </a:pPr>
            <a:r>
              <a:rPr lang="en-US" sz="1200"/>
              <a:t>First of all—most children’s ideas are limited to begin with so asking for details helps them expand the idea. </a:t>
            </a:r>
            <a:endParaRPr/>
          </a:p>
          <a:p>
            <a:pPr marL="914400" marR="0" lvl="1" indent="-279400" algn="l" rtl="0">
              <a:lnSpc>
                <a:spcPct val="100000"/>
              </a:lnSpc>
              <a:spcBef>
                <a:spcPts val="0"/>
              </a:spcBef>
              <a:spcAft>
                <a:spcPts val="0"/>
              </a:spcAft>
              <a:buSzPts val="800"/>
              <a:buFont typeface="Calibri"/>
              <a:buChar char="●"/>
            </a:pPr>
            <a:r>
              <a:rPr lang="en-US" sz="1200"/>
              <a:t>The details help children recall things they can use to prove their thinking (in the next step). </a:t>
            </a:r>
            <a:endParaRPr/>
          </a:p>
          <a:p>
            <a:pPr marL="914400" marR="0" lvl="1" indent="-279400" algn="l" rtl="0">
              <a:lnSpc>
                <a:spcPct val="100000"/>
              </a:lnSpc>
              <a:spcBef>
                <a:spcPts val="0"/>
              </a:spcBef>
              <a:spcAft>
                <a:spcPts val="0"/>
              </a:spcAft>
              <a:buSzPts val="800"/>
              <a:buFont typeface="Calibri"/>
              <a:buChar char="●"/>
            </a:pPr>
            <a:r>
              <a:rPr lang="en-US" sz="1200"/>
              <a:t>And, if their idea is off track, asking for details can help you see what parts they are misunderstanding.  </a:t>
            </a:r>
            <a:endParaRPr/>
          </a:p>
          <a:p>
            <a:pPr marL="171450" marR="0" lvl="0" indent="-9525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a:t>Let’s continue the model. Here is an example of what one child notices. </a:t>
            </a:r>
            <a:r>
              <a:rPr lang="en-US" sz="1200" i="0"/>
              <a:t>[Read side bar example]</a:t>
            </a:r>
            <a:endParaRPr sz="1200" i="1"/>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So [insert] name said [insert]. I’d like to get some more details on that thinking.</a:t>
            </a:r>
            <a:endParaRPr/>
          </a:p>
          <a:p>
            <a:pPr marL="0" marR="0" lvl="0" indent="0" algn="l" rtl="0">
              <a:lnSpc>
                <a:spcPct val="100000"/>
              </a:lnSpc>
              <a:spcBef>
                <a:spcPts val="0"/>
              </a:spcBef>
              <a:spcAft>
                <a:spcPts val="0"/>
              </a:spcAft>
              <a:buClr>
                <a:schemeClr val="dk1"/>
              </a:buClr>
              <a:buSzPts val="1200"/>
              <a:buFont typeface="Arial"/>
              <a:buNone/>
            </a:pPr>
            <a:r>
              <a:rPr lang="en-US" sz="1200" i="0" u="none" strike="noStrike" cap="none">
                <a:solidFill>
                  <a:schemeClr val="dk1"/>
                </a:solidFill>
              </a:rPr>
              <a:t>[Model asking the child to provide details, asking them the questions on the slide]</a:t>
            </a:r>
            <a:endParaRPr/>
          </a:p>
          <a:p>
            <a:pPr marL="0" marR="0" lvl="0" indent="0" algn="l" rtl="0">
              <a:lnSpc>
                <a:spcPct val="100000"/>
              </a:lnSpc>
              <a:spcBef>
                <a:spcPts val="0"/>
              </a:spcBef>
              <a:spcAft>
                <a:spcPts val="0"/>
              </a:spcAft>
              <a:buClr>
                <a:schemeClr val="dk1"/>
              </a:buClr>
              <a:buSzPts val="1200"/>
              <a:buFont typeface="Arial"/>
              <a:buNone/>
            </a:pPr>
            <a:endParaRPr sz="1200"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Did you see how I asked the child to give me details about the idea? When your child gives an idea it will likely be short, maybe even just two or three words. Like maybe your child would say, “Web seems different than the rest of the geese.” Asking for details can help them think it through and expand it.  So you can ask, “Why do you think Web is different?”</a:t>
            </a:r>
            <a:endParaRPr/>
          </a:p>
          <a:p>
            <a:pPr marL="0" marR="0" lvl="0" indent="0" algn="l" rtl="0">
              <a:lnSpc>
                <a:spcPct val="100000"/>
              </a:lnSpc>
              <a:spcBef>
                <a:spcPts val="0"/>
              </a:spcBef>
              <a:spcAft>
                <a:spcPts val="0"/>
              </a:spcAft>
              <a:buClr>
                <a:schemeClr val="dk1"/>
              </a:buClr>
              <a:buSzPts val="1200"/>
              <a:buFont typeface="Arial"/>
              <a:buNone/>
            </a:pPr>
            <a:endParaRPr sz="1200" i="0"/>
          </a:p>
          <a:p>
            <a:pPr marL="0" marR="0" lvl="0" indent="0" algn="l" rtl="0">
              <a:lnSpc>
                <a:spcPct val="100000"/>
              </a:lnSpc>
              <a:spcBef>
                <a:spcPts val="0"/>
              </a:spcBef>
              <a:spcAft>
                <a:spcPts val="0"/>
              </a:spcAft>
              <a:buClr>
                <a:schemeClr val="dk1"/>
              </a:buClr>
              <a:buSzPts val="1200"/>
              <a:buFont typeface="Arial"/>
              <a:buNone/>
            </a:pPr>
            <a:r>
              <a:rPr lang="en-US" sz="1200" i="1"/>
              <a:t>Also, it helps you see what your child is noticing in the story, and in some cases, misunderstanding. For example, if your child says, “I think the geese are going to fly away for the winter,” asking for details will help you see where your child got off track. Then you can reread that page or say something like, “Let’s look closer at this part. I’ll read it and let’s talk about it.”</a:t>
            </a:r>
            <a:endParaRPr sz="1200" i="1"/>
          </a:p>
          <a:p>
            <a:pPr marL="0" marR="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Calibri"/>
              <a:buNone/>
            </a:pPr>
            <a:r>
              <a:rPr lang="en-US" u="sng"/>
              <a:t>Sample script in Spanish:</a:t>
            </a:r>
            <a:endParaRPr/>
          </a:p>
          <a:p>
            <a:pPr marL="0" lvl="0" indent="0" algn="l" rtl="0">
              <a:lnSpc>
                <a:spcPct val="100000"/>
              </a:lnSpc>
              <a:spcBef>
                <a:spcPts val="0"/>
              </a:spcBef>
              <a:spcAft>
                <a:spcPts val="0"/>
              </a:spcAft>
              <a:buClr>
                <a:schemeClr val="dk1"/>
              </a:buClr>
              <a:buSzPts val="1200"/>
              <a:buFont typeface="Calibri"/>
              <a:buNone/>
            </a:pPr>
            <a:r>
              <a:rPr lang="en-US" i="1"/>
              <a:t>Vamos a continuar con el modelo. Aquí hay un ejemplo de lo que el niño observa. </a:t>
            </a:r>
            <a:r>
              <a:rPr lang="en-US"/>
              <a:t>[Leer ejemplo de barra lateral]</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i="1"/>
              <a:t>Entonces [inserte nombre] dijo [inserte]. Me gustaría tener algunos detalles adicionales sobre eso. </a:t>
            </a:r>
            <a:r>
              <a:rPr lang="en-US"/>
              <a:t>[Modele preguntando a su hijo que provea detalles,  haciéndole preguntas de la presentación]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i="1"/>
              <a:t>¿Notaron como hice preguntas para conversar sobre los detalles? Cuando su hijo ofrece una idea, probablemente será corta, tal vez solamente dos o tres palabras. Podria decir, - Web parece ser diferente a los demás de los gansos. - Pedir detalles puede ayudarle a su hijo a pensar en el cuento de nuevo y expandir su respuesta. Puede preguntarle, - ¿Por qué piensas que Web es diferente? -  </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i="1"/>
              <a:t>Ademas, le ayuda a usted saber lo que su hijo nota en el cuento. En algunos casos, su hijo tendrá un malentendido. Por ejemplo, si su hijo dice, - Creo que los gansos van a volar a algún otro sitio para el invierno - usted puede pedir más detalles para ayudarle a ver donde su hijo se confundió. Luego usted puede leer la página o decir algo como, - Vamos a verlo de nuevo. Voy a leerlo y luego lo vamos a discutir. -  </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11: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0" name="Google Shape;1500;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82550" algn="l" rtl="0">
              <a:lnSpc>
                <a:spcPct val="100000"/>
              </a:lnSpc>
              <a:spcBef>
                <a:spcPts val="0"/>
              </a:spcBef>
              <a:spcAft>
                <a:spcPts val="0"/>
              </a:spcAft>
              <a:buSzPts val="1400"/>
              <a:buFont typeface="Arial"/>
              <a:buNone/>
            </a:pPr>
            <a:endParaRPr sz="1200" b="1" i="0" u="none" strike="noStrike" cap="none">
              <a:solidFill>
                <a:schemeClr val="dk1"/>
              </a:solidFill>
            </a:endParaRPr>
          </a:p>
          <a:p>
            <a:pPr marL="457200" lvl="0" indent="-279400" algn="l" rtl="0">
              <a:lnSpc>
                <a:spcPct val="100000"/>
              </a:lnSpc>
              <a:spcBef>
                <a:spcPts val="0"/>
              </a:spcBef>
              <a:spcAft>
                <a:spcPts val="0"/>
              </a:spcAft>
              <a:buClr>
                <a:schemeClr val="dk1"/>
              </a:buClr>
              <a:buSzPts val="800"/>
              <a:buFont typeface="Arial"/>
              <a:buChar char="●"/>
            </a:pPr>
            <a:r>
              <a:rPr lang="en-US" sz="1200" b="1" i="0" u="none" strike="noStrike" cap="none">
                <a:solidFill>
                  <a:schemeClr val="dk1"/>
                </a:solidFill>
              </a:rPr>
              <a:t>Remind families the last step of the reading tip, finding evidence to prove their thinking, is really important. </a:t>
            </a:r>
            <a:r>
              <a:rPr lang="en-US" sz="1200" i="0" u="none" strike="noStrike" cap="none">
                <a:solidFill>
                  <a:schemeClr val="dk1"/>
                </a:solidFill>
              </a:rPr>
              <a:t>​</a:t>
            </a:r>
            <a:endParaRPr/>
          </a:p>
          <a:p>
            <a:pPr marL="914400" marR="0" lvl="1" indent="-279400" algn="l" rtl="0">
              <a:lnSpc>
                <a:spcPct val="100000"/>
              </a:lnSpc>
              <a:spcBef>
                <a:spcPts val="0"/>
              </a:spcBef>
              <a:spcAft>
                <a:spcPts val="0"/>
              </a:spcAft>
              <a:buSzPts val="800"/>
              <a:buFont typeface="Calibri"/>
              <a:buChar char="●"/>
            </a:pPr>
            <a:r>
              <a:rPr lang="en-US"/>
              <a:t>Encourage the child to point to parts of the picture or specific words.</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the child is understanding the story, their idea will be easy to prove.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they’re slightly off track, finding evidence may help them correct their idea.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it doesn’t help, then you can jump in and help them reread a part of the text that will help them understand the story.​</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you use this “during reading” instead of “after reading” helping them get back on track mid-story will help them understand the whole story in the end.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Remind families that the evidence they find will depend on their age.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Younger kids can use pictures as evidence while older kids should find words or phrases. ​</a:t>
            </a:r>
            <a:endParaRPr/>
          </a:p>
          <a:p>
            <a:pPr marL="171450" lvl="0" indent="-82550" algn="l" rtl="0">
              <a:lnSpc>
                <a:spcPct val="100000"/>
              </a:lnSpc>
              <a:spcBef>
                <a:spcPts val="0"/>
              </a:spcBef>
              <a:spcAft>
                <a:spcPts val="0"/>
              </a:spcAft>
              <a:buSzPts val="1400"/>
              <a:buFont typeface="Arial"/>
              <a:buNone/>
            </a:pPr>
            <a:endParaRPr sz="1200" i="0" u="none" strike="noStrike" cap="none">
              <a:solidFill>
                <a:schemeClr val="dk1"/>
              </a:solidFill>
            </a:endParaRPr>
          </a:p>
          <a:p>
            <a:pPr marL="457200" lvl="0" indent="-279400" algn="l" rtl="0">
              <a:lnSpc>
                <a:spcPct val="100000"/>
              </a:lnSpc>
              <a:spcBef>
                <a:spcPts val="0"/>
              </a:spcBef>
              <a:spcAft>
                <a:spcPts val="0"/>
              </a:spcAft>
              <a:buClr>
                <a:schemeClr val="dk1"/>
              </a:buClr>
              <a:buSzPts val="800"/>
              <a:buFont typeface="Calibri"/>
              <a:buChar char="●"/>
            </a:pPr>
            <a:r>
              <a:rPr lang="en-US" sz="1200" i="1" u="none" strike="noStrike" cap="none">
                <a:solidFill>
                  <a:schemeClr val="dk1"/>
                </a:solidFill>
              </a:rPr>
              <a:t>► For</a:t>
            </a:r>
            <a:r>
              <a:rPr lang="en-US" i="1"/>
              <a:t> multilingual </a:t>
            </a:r>
            <a:r>
              <a:rPr lang="en-US" sz="1200" i="1" u="none" strike="noStrike" cap="none">
                <a:solidFill>
                  <a:schemeClr val="dk1"/>
                </a:solidFill>
              </a:rPr>
              <a:t>families specifically: </a:t>
            </a:r>
            <a:r>
              <a:rPr lang="en-US" sz="1200" i="0" u="none" strike="noStrike" cap="none">
                <a:solidFill>
                  <a:schemeClr val="dk1"/>
                </a:solidFill>
              </a:rPr>
              <a:t>Even if the parent or family member does not fully understand the text, they can ask their student to provide evidence for their opinion and explain their thinking thoroughly.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Remind families to keep asking “why” and “Show me where in the book” until the explanation makes sense.</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a:t>We’re on the last step. Let’s look at the example on the slide.</a:t>
            </a:r>
            <a:endParaRPr/>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So [insert] name said [insert]. I’d like to them to find some evidence, so we’ll go back to the book.</a:t>
            </a:r>
            <a:endParaRPr/>
          </a:p>
          <a:p>
            <a:pPr marL="0" marR="0" lvl="0" indent="0" algn="l" rtl="0">
              <a:lnSpc>
                <a:spcPct val="100000"/>
              </a:lnSpc>
              <a:spcBef>
                <a:spcPts val="0"/>
              </a:spcBef>
              <a:spcAft>
                <a:spcPts val="0"/>
              </a:spcAft>
              <a:buClr>
                <a:schemeClr val="dk1"/>
              </a:buClr>
              <a:buSzPts val="1200"/>
              <a:buFont typeface="Arial"/>
              <a:buNone/>
            </a:pPr>
            <a:r>
              <a:rPr lang="en-US" sz="1200" i="0"/>
              <a:t>[Model going back to the text and finding evidence. You may need to return to previous slides for the text]</a:t>
            </a:r>
            <a:endParaRPr/>
          </a:p>
          <a:p>
            <a:pPr marL="0" marR="0" lvl="0" indent="0" algn="l" rtl="0">
              <a:lnSpc>
                <a:spcPct val="100000"/>
              </a:lnSpc>
              <a:spcBef>
                <a:spcPts val="0"/>
              </a:spcBef>
              <a:spcAft>
                <a:spcPts val="0"/>
              </a:spcAft>
              <a:buClr>
                <a:schemeClr val="dk1"/>
              </a:buClr>
              <a:buSzPts val="1200"/>
              <a:buFont typeface="Arial"/>
              <a:buNone/>
            </a:pPr>
            <a:endParaRPr sz="1200" i="0"/>
          </a:p>
          <a:p>
            <a:pPr marL="0" marR="0" lvl="0" indent="0" algn="l" rtl="0">
              <a:lnSpc>
                <a:spcPct val="100000"/>
              </a:lnSpc>
              <a:spcBef>
                <a:spcPts val="0"/>
              </a:spcBef>
              <a:spcAft>
                <a:spcPts val="0"/>
              </a:spcAft>
              <a:buClr>
                <a:schemeClr val="dk1"/>
              </a:buClr>
              <a:buSzPts val="1200"/>
              <a:buFont typeface="Arial"/>
              <a:buNone/>
            </a:pPr>
            <a:r>
              <a:rPr lang="en-US" sz="1200" i="1"/>
              <a:t>Did you see how I asked the child to point to specific words and phrases? Then I asked [insert name] how it proved their thinking. That’s giving evidence! </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u="sng"/>
              <a:t>Sample script in Spanish:</a:t>
            </a:r>
            <a:endParaRPr/>
          </a:p>
          <a:p>
            <a:pPr marL="0" lvl="0" indent="0" algn="l" rtl="0">
              <a:lnSpc>
                <a:spcPct val="100000"/>
              </a:lnSpc>
              <a:spcBef>
                <a:spcPts val="0"/>
              </a:spcBef>
              <a:spcAft>
                <a:spcPts val="0"/>
              </a:spcAft>
              <a:buClr>
                <a:schemeClr val="dk1"/>
              </a:buClr>
              <a:buSzPts val="1200"/>
              <a:buFont typeface="Calibri"/>
              <a:buNone/>
            </a:pPr>
            <a:r>
              <a:rPr lang="en-US" i="1"/>
              <a:t>Este es el último paso. Vamos a ver el ejemplo en la diapositiva. </a:t>
            </a:r>
            <a:endParaRPr/>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i="1"/>
              <a:t>Entonces [inserte nombre] dijo [inserta]. Quisiera que encuentre evidencia, entonces vamos a regresar al libro. </a:t>
            </a:r>
            <a:endParaRPr/>
          </a:p>
          <a:p>
            <a:pPr marL="0" lvl="0" indent="0" algn="l" rtl="0">
              <a:lnSpc>
                <a:spcPct val="100000"/>
              </a:lnSpc>
              <a:spcBef>
                <a:spcPts val="0"/>
              </a:spcBef>
              <a:spcAft>
                <a:spcPts val="0"/>
              </a:spcAft>
              <a:buClr>
                <a:schemeClr val="dk1"/>
              </a:buClr>
              <a:buSzPts val="1200"/>
              <a:buFont typeface="Calibri"/>
              <a:buNone/>
            </a:pPr>
            <a:r>
              <a:rPr lang="en-US"/>
              <a:t>[Modele regresar al texto y encuentre evidencias. Tal vez necesitará regresar a las presentaciones anteriores para el texto]</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i="1"/>
              <a:t>¿Notaron como pedí al niño que señale palabras y frases específicas? Luego le pregunté a [inserta el nombre] si podía comprobar sus pensamientos. ¡Eso es dar evidencia! </a:t>
            </a:r>
            <a:endParaRPr i="1"/>
          </a:p>
          <a:p>
            <a:pPr marL="457200" marR="0" lvl="1" indent="0" algn="l" rtl="0">
              <a:lnSpc>
                <a:spcPct val="100000"/>
              </a:lnSpc>
              <a:spcBef>
                <a:spcPts val="0"/>
              </a:spcBef>
              <a:spcAft>
                <a:spcPts val="0"/>
              </a:spcAft>
              <a:buClr>
                <a:schemeClr val="dk1"/>
              </a:buClr>
              <a:buSzPts val="1200"/>
              <a:buFont typeface="Arial"/>
              <a:buNone/>
            </a:pPr>
            <a:endParaRPr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u="sng"/>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07" name="Google Shape;1507;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u="sng"/>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517" name="Google Shape;1517;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5" name="Google Shape;1535;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9" name="Google Shape;1549;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7" name="Google Shape;1557;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02" name="Google Shape;1402;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07" name="Google Shape;1407;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28" name="Google Shape;1428;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 but don’t go into details at this point.</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r>
              <a:rPr lang="en-US"/>
              <a:t> </a:t>
            </a:r>
            <a:endParaRPr/>
          </a:p>
          <a:p>
            <a:pPr marL="0" lvl="0" indent="0" algn="l" rtl="0">
              <a:lnSpc>
                <a:spcPct val="100000"/>
              </a:lnSpc>
              <a:spcBef>
                <a:spcPts val="0"/>
              </a:spcBef>
              <a:spcAft>
                <a:spcPts val="0"/>
              </a:spcAft>
              <a:buClr>
                <a:schemeClr val="dk1"/>
              </a:buClr>
              <a:buSzPts val="1100"/>
              <a:buFont typeface="Arial"/>
              <a:buNone/>
            </a:pPr>
            <a:r>
              <a:rPr lang="en-US" i="1"/>
              <a:t>Today we will practice proving our ideas as we read and after we finish a book. We will practice this by breaking it down into 3 steps.  </a:t>
            </a:r>
            <a:endParaRPr i="1"/>
          </a:p>
          <a:p>
            <a:pPr marL="457200" lvl="0" indent="-279400" algn="l" rtl="0">
              <a:lnSpc>
                <a:spcPct val="100000"/>
              </a:lnSpc>
              <a:spcBef>
                <a:spcPts val="0"/>
              </a:spcBef>
              <a:spcAft>
                <a:spcPts val="0"/>
              </a:spcAft>
              <a:buSzPts val="800"/>
              <a:buChar char="●"/>
            </a:pPr>
            <a:r>
              <a:rPr lang="en-US" i="1"/>
              <a:t>The first is to get the reader to tell their idea.</a:t>
            </a:r>
            <a:endParaRPr i="1"/>
          </a:p>
          <a:p>
            <a:pPr marL="457200" lvl="0" indent="-279400" algn="l" rtl="0">
              <a:lnSpc>
                <a:spcPct val="100000"/>
              </a:lnSpc>
              <a:spcBef>
                <a:spcPts val="0"/>
              </a:spcBef>
              <a:spcAft>
                <a:spcPts val="0"/>
              </a:spcAft>
              <a:buSzPts val="800"/>
              <a:buChar char="●"/>
            </a:pPr>
            <a:r>
              <a:rPr lang="en-US" i="1"/>
              <a:t>Second, we want to encourage the reader to tell more details that goes with or matches their idea. </a:t>
            </a:r>
            <a:endParaRPr i="1"/>
          </a:p>
          <a:p>
            <a:pPr marL="457200" lvl="0" indent="-279400" algn="l" rtl="0">
              <a:lnSpc>
                <a:spcPct val="100000"/>
              </a:lnSpc>
              <a:spcBef>
                <a:spcPts val="0"/>
              </a:spcBef>
              <a:spcAft>
                <a:spcPts val="0"/>
              </a:spcAft>
              <a:buSzPts val="800"/>
              <a:buChar char="●"/>
            </a:pPr>
            <a:r>
              <a:rPr lang="en-US" i="1"/>
              <a:t>Third, and most importantly, remind the reader to find and point to picture or words in the book that prove their thinking or learning.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457200" lvl="0" indent="-279400" algn="l" rtl="0">
              <a:lnSpc>
                <a:spcPct val="100000"/>
              </a:lnSpc>
              <a:spcBef>
                <a:spcPts val="0"/>
              </a:spcBef>
              <a:spcAft>
                <a:spcPts val="0"/>
              </a:spcAft>
              <a:buSzPts val="800"/>
              <a:buChar char="●"/>
            </a:pPr>
            <a:r>
              <a:rPr lang="en-US" i="1"/>
              <a:t>We want our children to understand the story and this includes being able to think about the story and point out what in the book proves their thinking. Children can do this by pointing to words and phrases or pictures. Finding evidence is not just a reading skill—it’s a life skill!</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 </a:t>
            </a:r>
            <a:endParaRPr u="sng"/>
          </a:p>
          <a:p>
            <a:pPr marL="0" lvl="0" indent="0" algn="l" rtl="0">
              <a:lnSpc>
                <a:spcPct val="100000"/>
              </a:lnSpc>
              <a:spcBef>
                <a:spcPts val="0"/>
              </a:spcBef>
              <a:spcAft>
                <a:spcPts val="0"/>
              </a:spcAft>
              <a:buClr>
                <a:schemeClr val="dk1"/>
              </a:buClr>
              <a:buSzPts val="1100"/>
              <a:buFont typeface="Arial"/>
              <a:buNone/>
            </a:pPr>
            <a:r>
              <a:rPr lang="en-US" i="1"/>
              <a:t>Hoy vamos a practicar el acto de comprobar nuestras ideas mientras leer y después de terminar un libro. Vamos a practicarlo en tres pasos. </a:t>
            </a:r>
            <a:endParaRPr i="1"/>
          </a:p>
          <a:p>
            <a:pPr marL="457200" lvl="0" indent="-279400" algn="l" rtl="0">
              <a:lnSpc>
                <a:spcPct val="100000"/>
              </a:lnSpc>
              <a:spcBef>
                <a:spcPts val="0"/>
              </a:spcBef>
              <a:spcAft>
                <a:spcPts val="0"/>
              </a:spcAft>
              <a:buSzPts val="800"/>
              <a:buChar char="●"/>
            </a:pPr>
            <a:r>
              <a:rPr lang="en-US" i="1"/>
              <a:t>En la primera, el lector cuenta su idea. </a:t>
            </a:r>
            <a:endParaRPr i="1"/>
          </a:p>
          <a:p>
            <a:pPr marL="457200" lvl="0" indent="-279400" algn="l" rtl="0">
              <a:lnSpc>
                <a:spcPct val="100000"/>
              </a:lnSpc>
              <a:spcBef>
                <a:spcPts val="0"/>
              </a:spcBef>
              <a:spcAft>
                <a:spcPts val="0"/>
              </a:spcAft>
              <a:buSzPts val="800"/>
              <a:buChar char="●"/>
            </a:pPr>
            <a:r>
              <a:rPr lang="en-US" i="1"/>
              <a:t>En la segunda, el lector cuenta más detalles que combinan con su idea. </a:t>
            </a:r>
            <a:endParaRPr i="1"/>
          </a:p>
          <a:p>
            <a:pPr marL="457200" lvl="0" indent="-279400" algn="l" rtl="0">
              <a:lnSpc>
                <a:spcPct val="100000"/>
              </a:lnSpc>
              <a:spcBef>
                <a:spcPts val="0"/>
              </a:spcBef>
              <a:spcAft>
                <a:spcPts val="0"/>
              </a:spcAft>
              <a:buSzPts val="800"/>
              <a:buChar char="●"/>
            </a:pPr>
            <a:r>
              <a:rPr lang="en-US" i="1"/>
              <a:t>En la tercera, y la mas importante, el lector señala cuáles imágenes o palabras del libro demuestran lo que está pasando o aprendiendo.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SzPts val="800"/>
              <a:buChar char="●"/>
            </a:pPr>
            <a:r>
              <a:rPr lang="en-US" i="1"/>
              <a:t>Queremos que nuestros hijos entiendan el cuento. Eso incluye pensar sobre el cuento y mostrar que el libro comprueba lo que están pensando. Los niños pueden hacerlo por señalar palabras y frases o imágenes. Encontrar evidencia no es simplemente un destreza de la lectura --- ¡es una destreza para la vida!</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445" name="Google Shape;1445;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8: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76200" marR="0" lvl="0" indent="0" algn="l" rtl="0">
              <a:lnSpc>
                <a:spcPct val="100000"/>
              </a:lnSpc>
              <a:spcBef>
                <a:spcPts val="0"/>
              </a:spcBef>
              <a:spcAft>
                <a:spcPts val="0"/>
              </a:spcAft>
              <a:buClr>
                <a:schemeClr val="dk1"/>
              </a:buClr>
              <a:buSzPts val="1200"/>
              <a:buFont typeface="Arial"/>
              <a:buNone/>
            </a:pPr>
            <a:endParaRPr b="1"/>
          </a:p>
          <a:p>
            <a:pPr marL="457200" marR="0" lvl="0" indent="-279400" algn="l" rtl="0">
              <a:lnSpc>
                <a:spcPct val="100000"/>
              </a:lnSpc>
              <a:spcBef>
                <a:spcPts val="0"/>
              </a:spcBef>
              <a:spcAft>
                <a:spcPts val="0"/>
              </a:spcAft>
              <a:buSzPts val="800"/>
              <a:buChar char="●"/>
            </a:pPr>
            <a:r>
              <a:rPr lang="en-US" b="1"/>
              <a:t>Play the video </a:t>
            </a:r>
            <a:r>
              <a:rPr lang="en-US"/>
              <a:t>(4 min) </a:t>
            </a:r>
            <a:r>
              <a:rPr lang="en-US">
                <a:solidFill>
                  <a:schemeClr val="hlink"/>
                </a:solidFill>
                <a:uFill>
                  <a:noFill/>
                </a:uFill>
                <a:hlinkClick r:id="rId3"/>
              </a:rPr>
              <a:t>https://youtu.be/6yrEOI8RRJw</a:t>
            </a:r>
            <a:endParaRPr/>
          </a:p>
          <a:p>
            <a:pPr marL="457200" marR="0" lvl="0" indent="-279400" algn="l" rtl="0">
              <a:lnSpc>
                <a:spcPct val="100000"/>
              </a:lnSpc>
              <a:spcBef>
                <a:spcPts val="0"/>
              </a:spcBef>
              <a:spcAft>
                <a:spcPts val="0"/>
              </a:spcAft>
              <a:buSzPts val="800"/>
              <a:buFont typeface="Calibri"/>
              <a:buChar char="●"/>
            </a:pPr>
            <a:r>
              <a:rPr lang="en-US"/>
              <a:t>Ask families to identify some of the things they saw the mother doing to help her child prove her thinking (with a partner, as a table, or whole group)</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SzPts val="1400"/>
              <a:buNone/>
            </a:pPr>
            <a:r>
              <a:rPr lang="en-US" i="1"/>
              <a:t>To start, let’s watch a mother helping her child prove her thinking. Notice the questions she asks and things she does to help her child think about what she’s reading and back up her thinking with evidence from the book.</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Para empezar, vamos a ver una madre ayudarle a su hijo a comprobar lo que está pensando. Puede notar las preguntas y las cosas que hace para ayudarle a su hija a pensar en lo que ella está leyendo y para respaldar lo que está pensando con evidencia del libro.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457200" marR="0" lvl="0" indent="-279400" algn="l" rtl="0">
              <a:lnSpc>
                <a:spcPct val="100000"/>
              </a:lnSpc>
              <a:spcBef>
                <a:spcPts val="0"/>
              </a:spcBef>
              <a:spcAft>
                <a:spcPts val="0"/>
              </a:spcAft>
              <a:buSzPts val="800"/>
              <a:buChar char="●"/>
            </a:pPr>
            <a:r>
              <a:rPr lang="en-US" b="1"/>
              <a:t>Model (with a child volunteer) the three parts of the reading tip</a:t>
            </a:r>
            <a:r>
              <a:rPr lang="en-US"/>
              <a:t>. </a:t>
            </a:r>
            <a:endParaRPr/>
          </a:p>
          <a:p>
            <a:pPr marL="914400" marR="0" lvl="1" indent="-279400" algn="l" rtl="0">
              <a:lnSpc>
                <a:spcPct val="100000"/>
              </a:lnSpc>
              <a:spcBef>
                <a:spcPts val="0"/>
              </a:spcBef>
              <a:spcAft>
                <a:spcPts val="0"/>
              </a:spcAft>
              <a:buSzPts val="800"/>
              <a:buFont typeface="Calibri"/>
              <a:buChar char="●"/>
            </a:pPr>
            <a:r>
              <a:rPr lang="en-US" sz="1200"/>
              <a:t>Make sure you’ve previewed this with the student model beforehand.</a:t>
            </a:r>
            <a:endParaRPr/>
          </a:p>
          <a:p>
            <a:pPr marL="914400" marR="0" lvl="1" indent="-279400" algn="l" rtl="0">
              <a:lnSpc>
                <a:spcPct val="100000"/>
              </a:lnSpc>
              <a:spcBef>
                <a:spcPts val="0"/>
              </a:spcBef>
              <a:spcAft>
                <a:spcPts val="0"/>
              </a:spcAft>
              <a:buSzPts val="800"/>
              <a:buFont typeface="Calibri"/>
              <a:buChar char="●"/>
            </a:pPr>
            <a:r>
              <a:rPr lang="en-US"/>
              <a:t>Ask the child what they’re thinking after reading the pages. </a:t>
            </a:r>
            <a:endParaRPr/>
          </a:p>
          <a:p>
            <a:pPr marL="914400" marR="0" lvl="1" indent="-279400" algn="l" rtl="0">
              <a:lnSpc>
                <a:spcPct val="100000"/>
              </a:lnSpc>
              <a:spcBef>
                <a:spcPts val="0"/>
              </a:spcBef>
              <a:spcAft>
                <a:spcPts val="0"/>
              </a:spcAft>
              <a:buSzPts val="800"/>
              <a:buFont typeface="Calibri"/>
              <a:buChar char="●"/>
            </a:pPr>
            <a:r>
              <a:rPr lang="en-US"/>
              <a:t>Be sure to ask for more details and textual evidence. </a:t>
            </a:r>
            <a:endParaRPr/>
          </a:p>
          <a:p>
            <a:pPr marL="914400" marR="0" lvl="1" indent="-279400" algn="l" rtl="0">
              <a:lnSpc>
                <a:spcPct val="100000"/>
              </a:lnSpc>
              <a:spcBef>
                <a:spcPts val="0"/>
              </a:spcBef>
              <a:spcAft>
                <a:spcPts val="0"/>
              </a:spcAft>
              <a:buSzPts val="800"/>
              <a:buFont typeface="Calibri"/>
              <a:buChar char="●"/>
            </a:pPr>
            <a:r>
              <a:rPr lang="en-US" sz="1200"/>
              <a:t>Take a moment to explain why you’re asking for evidence and what to do if your child has no idea (see sample script below). </a:t>
            </a:r>
            <a:endParaRPr/>
          </a:p>
          <a:p>
            <a:pPr marL="457200" lvl="0" indent="-228600" algn="l" rtl="0">
              <a:lnSpc>
                <a:spcPct val="100000"/>
              </a:lnSpc>
              <a:spcBef>
                <a:spcPts val="0"/>
              </a:spcBef>
              <a:spcAft>
                <a:spcPts val="0"/>
              </a:spcAft>
              <a:buSzPts val="14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u="none" strike="noStrike" cap="none">
                <a:solidFill>
                  <a:schemeClr val="dk1"/>
                </a:solidFill>
              </a:rPr>
              <a:t>Let’s try this together. Can I have a volunteer?</a:t>
            </a:r>
            <a:endParaRPr/>
          </a:p>
          <a:p>
            <a:pPr marL="0" marR="0" lvl="0" indent="0" algn="l" rtl="0">
              <a:lnSpc>
                <a:spcPct val="100000"/>
              </a:lnSpc>
              <a:spcBef>
                <a:spcPts val="0"/>
              </a:spcBef>
              <a:spcAft>
                <a:spcPts val="0"/>
              </a:spcAft>
              <a:buClr>
                <a:schemeClr val="dk1"/>
              </a:buClr>
              <a:buSzPts val="1200"/>
              <a:buFont typeface="Arial"/>
              <a:buNone/>
            </a:pPr>
            <a:r>
              <a:rPr lang="en-US" sz="1200" i="0" u="none" strike="noStrike" cap="none">
                <a:solidFill>
                  <a:schemeClr val="dk1"/>
                </a:solidFill>
              </a:rPr>
              <a:t>[Model reading aloud with a child and asking them the question on the slide]</a:t>
            </a:r>
            <a:endParaRPr/>
          </a:p>
          <a:p>
            <a:pPr marL="0" marR="0" lvl="0" indent="0" algn="l" rtl="0">
              <a:lnSpc>
                <a:spcPct val="100000"/>
              </a:lnSpc>
              <a:spcBef>
                <a:spcPts val="0"/>
              </a:spcBef>
              <a:spcAft>
                <a:spcPts val="0"/>
              </a:spcAft>
              <a:buClr>
                <a:schemeClr val="dk1"/>
              </a:buClr>
              <a:buSzPts val="1200"/>
              <a:buFont typeface="Arial"/>
              <a:buNone/>
            </a:pPr>
            <a:endParaRPr sz="1200"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Did you see how I asked the child what they were thinking? You can do this while you’re reading and not just at the end. Asking the child about what ideas or thoughts they are having throughout the book will help them come to a stronger understanding at the end of the book.  </a:t>
            </a:r>
            <a:endParaRPr/>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Hearing their idea gives us information on whether or not they are understanding what is going on in the book.  This can help you know if you should have them reread or continue. If they are incorrect, either slightly or way off track, having them prove their thinking will likely steer them back on track. </a:t>
            </a:r>
            <a:endParaRPr/>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If you child is having trouble coming up with an idea (see side bar) you can say one first and then ask them for some details. For example, I could’ve said, “I think this story will mostly be about Web.” Then [insert name of student] could’ve found details and evidence for that.</a:t>
            </a:r>
            <a:endParaRPr sz="1200" i="1"/>
          </a:p>
          <a:p>
            <a:pPr marL="0" marR="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200"/>
              <a:buFont typeface="Arial"/>
              <a:buNone/>
            </a:pPr>
            <a:r>
              <a:rPr lang="en-US" i="1"/>
              <a:t>Vamos a intentarlo juntos. ¿Tenemos un voluntario?</a:t>
            </a:r>
            <a:endParaRPr/>
          </a:p>
          <a:p>
            <a:pPr marL="0" lvl="0" indent="0" algn="l" rtl="0">
              <a:lnSpc>
                <a:spcPct val="100000"/>
              </a:lnSpc>
              <a:spcBef>
                <a:spcPts val="0"/>
              </a:spcBef>
              <a:spcAft>
                <a:spcPts val="0"/>
              </a:spcAft>
              <a:buClr>
                <a:schemeClr val="dk1"/>
              </a:buClr>
              <a:buSzPts val="1200"/>
              <a:buFont typeface="Arial"/>
              <a:buNone/>
            </a:pPr>
            <a:r>
              <a:rPr lang="en-US"/>
              <a:t>[Modele leer en alta voz con su hijo, preguntando preguntas de la presentación]</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i="1"/>
              <a:t>¿Notaron como le pregunte al niño sobre lo que estaba pensando? Lo pueden hacer mientras lean, no solamente al final. Hacerle preguntas al niño sobre sus ideas y pensamientos que tiene mientras está leyendo le va a ayudar a mejor entender el libro entero. </a:t>
            </a:r>
            <a:endParaRPr i="1"/>
          </a:p>
          <a:p>
            <a:pPr marL="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i="1"/>
              <a:t>Escuchar su idea le da información para saber si está entendiendo lo que pasa en el libro. Eso le ayuda saber si debe de leer de nuevo o continuar. Si están equivocados, por poco o por mucho, deben de comprobara lo que están pensando. Esta actividad les va a ayudar a regresar al tema. </a:t>
            </a:r>
            <a:endParaRPr i="1"/>
          </a:p>
          <a:p>
            <a:pPr marL="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i="1"/>
              <a:t>Si su hijo tiene dificultad para que le ocurre una idea, puede darle un ejemplo y luego pedirle más detalles. Por ejemplo, yo pude haber dicho, - Yo creo que el cuento tiene que ver, mas que nada, con Web. -  Luego [inserta el nombre del estudiante] puedo haber encontrado detalles y evidencia relacionado. </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836159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a:spLocks noGrp="1"/>
          </p:cNvSpPr>
          <p:nvPr>
            <p:ph type="pic" idx="2"/>
          </p:nvPr>
        </p:nvSpPr>
        <p:spPr>
          <a:xfrm>
            <a:off x="9282749" y="1283634"/>
            <a:ext cx="2377500" cy="2746800"/>
          </a:xfrm>
          <a:prstGeom prst="rect">
            <a:avLst/>
          </a:prstGeom>
          <a:noFill/>
          <a:ln>
            <a:noFill/>
          </a:ln>
        </p:spPr>
      </p:sp>
      <p:sp>
        <p:nvSpPr>
          <p:cNvPr id="564" name="Google Shape;564;p51"/>
          <p:cNvSpPr txBox="1">
            <a:spLocks noGrp="1"/>
          </p:cNvSpPr>
          <p:nvPr>
            <p:ph type="body" idx="1"/>
          </p:nvPr>
        </p:nvSpPr>
        <p:spPr>
          <a:xfrm>
            <a:off x="8963526" y="4168797"/>
            <a:ext cx="3038100" cy="2076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5" name="Google Shape;565;p5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Reading tip with page">
  <p:cSld name="3_Reading tip with page">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8" name="Google Shape;568;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9" name="Google Shape;569;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1" name="Google Shape;571;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2" name="Google Shape;572;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4" name="Google Shape;574;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75" name="Google Shape;575;p52"/>
          <p:cNvSpPr txBox="1">
            <a:spLocks noGrp="1"/>
          </p:cNvSpPr>
          <p:nvPr>
            <p:ph type="body" idx="1"/>
          </p:nvPr>
        </p:nvSpPr>
        <p:spPr>
          <a:xfrm>
            <a:off x="190275" y="1703829"/>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6" name="Google Shape;576;p52"/>
          <p:cNvSpPr>
            <a:spLocks noGrp="1"/>
          </p:cNvSpPr>
          <p:nvPr>
            <p:ph type="pic" idx="2"/>
          </p:nvPr>
        </p:nvSpPr>
        <p:spPr>
          <a:xfrm>
            <a:off x="8855242" y="1283634"/>
            <a:ext cx="3146400" cy="2534400"/>
          </a:xfrm>
          <a:prstGeom prst="rect">
            <a:avLst/>
          </a:prstGeom>
          <a:noFill/>
          <a:ln>
            <a:noFill/>
          </a:ln>
        </p:spPr>
      </p:sp>
      <p:sp>
        <p:nvSpPr>
          <p:cNvPr id="577" name="Google Shape;577;p52"/>
          <p:cNvSpPr txBox="1">
            <a:spLocks noGrp="1"/>
          </p:cNvSpPr>
          <p:nvPr>
            <p:ph type="body" idx="3"/>
          </p:nvPr>
        </p:nvSpPr>
        <p:spPr>
          <a:xfrm>
            <a:off x="9221202" y="4010927"/>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8" name="Google Shape;578;p52"/>
          <p:cNvSpPr txBox="1">
            <a:spLocks noGrp="1"/>
          </p:cNvSpPr>
          <p:nvPr>
            <p:ph type="body" idx="4"/>
          </p:nvPr>
        </p:nvSpPr>
        <p:spPr>
          <a:xfrm>
            <a:off x="5751321" y="1703825"/>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9" name="Google Shape;579;p52"/>
          <p:cNvSpPr txBox="1">
            <a:spLocks noGrp="1"/>
          </p:cNvSpPr>
          <p:nvPr>
            <p:ph type="body" idx="5"/>
          </p:nvPr>
        </p:nvSpPr>
        <p:spPr>
          <a:xfrm>
            <a:off x="2970798" y="1703825"/>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0" name="Google Shape;580;p52"/>
          <p:cNvSpPr txBox="1">
            <a:spLocks noGrp="1"/>
          </p:cNvSpPr>
          <p:nvPr>
            <p:ph type="body" idx="6"/>
          </p:nvPr>
        </p:nvSpPr>
        <p:spPr>
          <a:xfrm>
            <a:off x="190275" y="5118848"/>
            <a:ext cx="8162700" cy="89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81"/>
        <p:cNvGrpSpPr/>
        <p:nvPr/>
      </p:nvGrpSpPr>
      <p:grpSpPr>
        <a:xfrm>
          <a:off x="0" y="0"/>
          <a:ext cx="0" cy="0"/>
          <a:chOff x="0" y="0"/>
          <a:chExt cx="0" cy="0"/>
        </a:xfrm>
      </p:grpSpPr>
      <p:sp>
        <p:nvSpPr>
          <p:cNvPr id="582" name="Google Shape;582;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3" name="Google Shape;583;p53"/>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84" name="Google Shape;584;p53"/>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5" name="Google Shape;585;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6" name="Google Shape;586;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7" name="Google Shape;587;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89" name="Google Shape;589;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90" name="Google Shape;590;p53"/>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95"/>
        <p:cNvGrpSpPr/>
        <p:nvPr/>
      </p:nvGrpSpPr>
      <p:grpSpPr>
        <a:xfrm>
          <a:off x="0" y="0"/>
          <a:ext cx="0" cy="0"/>
          <a:chOff x="0" y="0"/>
          <a:chExt cx="0" cy="0"/>
        </a:xfrm>
      </p:grpSpPr>
      <p:sp>
        <p:nvSpPr>
          <p:cNvPr id="596" name="Google Shape;596;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7" name="Google Shape;597;p5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8" name="Google Shape;598;p5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9" name="Google Shape;599;p5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0" name="Google Shape;600;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01" name="Google Shape;601;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2" name="Google Shape;602;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03" name="Google Shape;603;p5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04" name="Google Shape;604;p54"/>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a:spLocks noGrp="1"/>
          </p:cNvSpPr>
          <p:nvPr>
            <p:ph type="pic" idx="2"/>
          </p:nvPr>
        </p:nvSpPr>
        <p:spPr>
          <a:xfrm>
            <a:off x="8832388" y="1251284"/>
            <a:ext cx="3251581" cy="2498913"/>
          </a:xfrm>
          <a:prstGeom prst="rect">
            <a:avLst/>
          </a:prstGeom>
          <a:noFill/>
          <a:ln>
            <a:noFill/>
          </a:ln>
        </p:spPr>
      </p:sp>
      <p:sp>
        <p:nvSpPr>
          <p:cNvPr id="606" name="Google Shape;606;p54"/>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07"/>
        <p:cNvGrpSpPr/>
        <p:nvPr/>
      </p:nvGrpSpPr>
      <p:grpSpPr>
        <a:xfrm>
          <a:off x="0" y="0"/>
          <a:ext cx="0" cy="0"/>
          <a:chOff x="0" y="0"/>
          <a:chExt cx="0" cy="0"/>
        </a:xfrm>
      </p:grpSpPr>
      <p:sp>
        <p:nvSpPr>
          <p:cNvPr id="608" name="Google Shape;608;p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9" name="Google Shape;609;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0" name="Google Shape;610;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1" name="Google Shape;611;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2" name="Google Shape;612;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3" name="Google Shape;613;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4" name="Google Shape;614;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15" name="Google Shape;615;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16" name="Google Shape;616;p55"/>
          <p:cNvSpPr>
            <a:spLocks noGrp="1"/>
          </p:cNvSpPr>
          <p:nvPr>
            <p:ph type="pic" idx="2"/>
          </p:nvPr>
        </p:nvSpPr>
        <p:spPr>
          <a:xfrm>
            <a:off x="9093038" y="1058781"/>
            <a:ext cx="2715768" cy="2715768"/>
          </a:xfrm>
          <a:prstGeom prst="rect">
            <a:avLst/>
          </a:prstGeom>
          <a:noFill/>
          <a:ln>
            <a:noFill/>
          </a:ln>
        </p:spPr>
      </p:sp>
      <p:sp>
        <p:nvSpPr>
          <p:cNvPr id="617" name="Google Shape;617;p55"/>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55"/>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55"/>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55"/>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5"/>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5"/>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Google Shape;623;p55"/>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24"/>
        <p:cNvGrpSpPr/>
        <p:nvPr/>
      </p:nvGrpSpPr>
      <p:grpSpPr>
        <a:xfrm>
          <a:off x="0" y="0"/>
          <a:ext cx="0" cy="0"/>
          <a:chOff x="0" y="0"/>
          <a:chExt cx="0" cy="0"/>
        </a:xfrm>
      </p:grpSpPr>
      <p:sp>
        <p:nvSpPr>
          <p:cNvPr id="625" name="Google Shape;625;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6" name="Google Shape;626;p56"/>
          <p:cNvSpPr>
            <a:spLocks noGrp="1"/>
          </p:cNvSpPr>
          <p:nvPr>
            <p:ph type="pic" idx="2"/>
          </p:nvPr>
        </p:nvSpPr>
        <p:spPr>
          <a:xfrm>
            <a:off x="8953152" y="1444919"/>
            <a:ext cx="2916936" cy="2596896"/>
          </a:xfrm>
          <a:prstGeom prst="rect">
            <a:avLst/>
          </a:prstGeom>
          <a:noFill/>
          <a:ln>
            <a:noFill/>
          </a:ln>
        </p:spPr>
      </p:sp>
      <p:sp>
        <p:nvSpPr>
          <p:cNvPr id="627" name="Google Shape;627;p56"/>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8" name="Google Shape;628;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0" name="Google Shape;630;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1" name="Google Shape;631;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2" name="Google Shape;632;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3" name="Google Shape;633;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4" name="Google Shape;634;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5" name="Google Shape;635;p56"/>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36"/>
        <p:cNvGrpSpPr/>
        <p:nvPr/>
      </p:nvGrpSpPr>
      <p:grpSpPr>
        <a:xfrm>
          <a:off x="0" y="0"/>
          <a:ext cx="0" cy="0"/>
          <a:chOff x="0" y="0"/>
          <a:chExt cx="0" cy="0"/>
        </a:xfrm>
      </p:grpSpPr>
      <p:sp>
        <p:nvSpPr>
          <p:cNvPr id="637" name="Google Shape;637;p57"/>
          <p:cNvSpPr>
            <a:spLocks noGrp="1"/>
          </p:cNvSpPr>
          <p:nvPr>
            <p:ph type="pic" idx="2"/>
          </p:nvPr>
        </p:nvSpPr>
        <p:spPr>
          <a:xfrm>
            <a:off x="9810967" y="1562916"/>
            <a:ext cx="1152144" cy="1143000"/>
          </a:xfrm>
          <a:prstGeom prst="rect">
            <a:avLst/>
          </a:prstGeom>
          <a:noFill/>
          <a:ln>
            <a:noFill/>
          </a:ln>
        </p:spPr>
      </p:sp>
      <p:sp>
        <p:nvSpPr>
          <p:cNvPr id="638" name="Google Shape;638;p57"/>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a:spLocks noGrp="1"/>
          </p:cNvSpPr>
          <p:nvPr>
            <p:ph type="pic" idx="3"/>
          </p:nvPr>
        </p:nvSpPr>
        <p:spPr>
          <a:xfrm>
            <a:off x="9757009" y="3260706"/>
            <a:ext cx="1216152" cy="987552"/>
          </a:xfrm>
          <a:prstGeom prst="rect">
            <a:avLst/>
          </a:prstGeom>
          <a:noFill/>
          <a:ln>
            <a:noFill/>
          </a:ln>
        </p:spPr>
      </p:sp>
      <p:sp>
        <p:nvSpPr>
          <p:cNvPr id="640" name="Google Shape;640;p57"/>
          <p:cNvSpPr>
            <a:spLocks noGrp="1"/>
          </p:cNvSpPr>
          <p:nvPr>
            <p:ph type="pic" idx="4"/>
          </p:nvPr>
        </p:nvSpPr>
        <p:spPr>
          <a:xfrm>
            <a:off x="9810967" y="4777725"/>
            <a:ext cx="1143000" cy="1143000"/>
          </a:xfrm>
          <a:prstGeom prst="rect">
            <a:avLst/>
          </a:prstGeom>
          <a:noFill/>
          <a:ln>
            <a:noFill/>
          </a:ln>
        </p:spPr>
      </p:sp>
      <p:cxnSp>
        <p:nvCxnSpPr>
          <p:cNvPr id="641" name="Google Shape;641;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2" name="Google Shape;642;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3" name="Google Shape;643;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44" name="Google Shape;644;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5" name="Google Shape;645;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6" name="Google Shape;646;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47" name="Google Shape;647;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8" name="Google Shape;648;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49"/>
        <p:cNvGrpSpPr/>
        <p:nvPr/>
      </p:nvGrpSpPr>
      <p:grpSpPr>
        <a:xfrm>
          <a:off x="0" y="0"/>
          <a:ext cx="0" cy="0"/>
          <a:chOff x="0" y="0"/>
          <a:chExt cx="0" cy="0"/>
        </a:xfrm>
      </p:grpSpPr>
      <p:sp>
        <p:nvSpPr>
          <p:cNvPr id="650" name="Google Shape;650;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1" name="Google Shape;651;p5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2" name="Google Shape;652;p5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53" name="Google Shape;653;p5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4" name="Google Shape;654;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55" name="Google Shape;655;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6" name="Google Shape;656;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7" name="Google Shape;657;p5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8" name="Google Shape;658;p58"/>
          <p:cNvSpPr>
            <a:spLocks noGrp="1"/>
          </p:cNvSpPr>
          <p:nvPr>
            <p:ph type="pic" idx="2"/>
          </p:nvPr>
        </p:nvSpPr>
        <p:spPr>
          <a:xfrm>
            <a:off x="9209369" y="1251283"/>
            <a:ext cx="2404501" cy="2950013"/>
          </a:xfrm>
          <a:prstGeom prst="rect">
            <a:avLst/>
          </a:prstGeom>
          <a:noFill/>
          <a:ln>
            <a:noFill/>
          </a:ln>
        </p:spPr>
      </p:sp>
      <p:sp>
        <p:nvSpPr>
          <p:cNvPr id="659" name="Google Shape;659;p58"/>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58"/>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8"/>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2"/>
        <p:cNvGrpSpPr/>
        <p:nvPr/>
      </p:nvGrpSpPr>
      <p:grpSpPr>
        <a:xfrm>
          <a:off x="0" y="0"/>
          <a:ext cx="0" cy="0"/>
          <a:chOff x="0" y="0"/>
          <a:chExt cx="0" cy="0"/>
        </a:xfrm>
      </p:grpSpPr>
      <p:sp>
        <p:nvSpPr>
          <p:cNvPr id="663" name="Google Shape;663;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4" name="Google Shape;664;p59"/>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59"/>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59"/>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59"/>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8"/>
        <p:cNvGrpSpPr/>
        <p:nvPr/>
      </p:nvGrpSpPr>
      <p:grpSpPr>
        <a:xfrm>
          <a:off x="0" y="0"/>
          <a:ext cx="0" cy="0"/>
          <a:chOff x="0" y="0"/>
          <a:chExt cx="0" cy="0"/>
        </a:xfrm>
      </p:grpSpPr>
      <p:sp>
        <p:nvSpPr>
          <p:cNvPr id="669" name="Google Shape;669;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2" name="Google Shape;672;p6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3" name="Google Shape;673;p6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74" name="Google Shape;674;p6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5" name="Google Shape;675;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76" name="Google Shape;67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7" name="Google Shape;677;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78" name="Google Shape;678;p6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79" name="Google Shape;679;p61"/>
          <p:cNvSpPr>
            <a:spLocks noGrp="1"/>
          </p:cNvSpPr>
          <p:nvPr>
            <p:ph type="pic" idx="2"/>
          </p:nvPr>
        </p:nvSpPr>
        <p:spPr>
          <a:xfrm>
            <a:off x="8916576" y="1661249"/>
            <a:ext cx="2990088" cy="2715768"/>
          </a:xfrm>
          <a:prstGeom prst="rect">
            <a:avLst/>
          </a:prstGeom>
          <a:noFill/>
          <a:ln>
            <a:noFill/>
          </a:ln>
        </p:spPr>
      </p:sp>
      <p:sp>
        <p:nvSpPr>
          <p:cNvPr id="680" name="Google Shape;680;p61"/>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84"/>
        <p:cNvGrpSpPr/>
        <p:nvPr/>
      </p:nvGrpSpPr>
      <p:grpSpPr>
        <a:xfrm>
          <a:off x="0" y="0"/>
          <a:ext cx="0" cy="0"/>
          <a:chOff x="0" y="0"/>
          <a:chExt cx="0" cy="0"/>
        </a:xfrm>
      </p:grpSpPr>
      <p:sp>
        <p:nvSpPr>
          <p:cNvPr id="685" name="Google Shape;685;p6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6" name="Google Shape;686;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7" name="Google Shape;687;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8" name="Google Shape;688;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9" name="Google Shape;689;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0" name="Google Shape;690;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1" name="Google Shape;691;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2" name="Google Shape;692;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3" name="Google Shape;693;p62"/>
          <p:cNvSpPr>
            <a:spLocks noGrp="1"/>
          </p:cNvSpPr>
          <p:nvPr>
            <p:ph type="pic" idx="2"/>
          </p:nvPr>
        </p:nvSpPr>
        <p:spPr>
          <a:xfrm>
            <a:off x="9093038" y="1058781"/>
            <a:ext cx="2715768" cy="2715768"/>
          </a:xfrm>
          <a:prstGeom prst="rect">
            <a:avLst/>
          </a:prstGeom>
          <a:noFill/>
          <a:ln>
            <a:noFill/>
          </a:ln>
        </p:spPr>
      </p:sp>
      <p:sp>
        <p:nvSpPr>
          <p:cNvPr id="694" name="Google Shape;694;p6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6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6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6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01"/>
        <p:cNvGrpSpPr/>
        <p:nvPr/>
      </p:nvGrpSpPr>
      <p:grpSpPr>
        <a:xfrm>
          <a:off x="0" y="0"/>
          <a:ext cx="0" cy="0"/>
          <a:chOff x="0" y="0"/>
          <a:chExt cx="0" cy="0"/>
        </a:xfrm>
      </p:grpSpPr>
      <p:sp>
        <p:nvSpPr>
          <p:cNvPr id="702" name="Google Shape;702;p6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63"/>
          <p:cNvSpPr>
            <a:spLocks noGrp="1"/>
          </p:cNvSpPr>
          <p:nvPr>
            <p:ph type="pic" idx="2"/>
          </p:nvPr>
        </p:nvSpPr>
        <p:spPr>
          <a:xfrm>
            <a:off x="9510134" y="1431036"/>
            <a:ext cx="1965960" cy="3995928"/>
          </a:xfrm>
          <a:prstGeom prst="rect">
            <a:avLst/>
          </a:prstGeom>
          <a:noFill/>
          <a:ln>
            <a:noFill/>
          </a:ln>
        </p:spPr>
      </p:sp>
      <p:cxnSp>
        <p:nvCxnSpPr>
          <p:cNvPr id="704" name="Google Shape;704;p6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5" name="Google Shape;705;p6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6" name="Google Shape;706;p6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07" name="Google Shape;707;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8" name="Google Shape;708;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9" name="Google Shape;709;p6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10" name="Google Shape;710;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11" name="Google Shape;711;p63"/>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3"/>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3"/>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3"/>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63"/>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63"/>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side bar">
  <p:cSld name="2 reading tip with side bar">
    <p:spTree>
      <p:nvGrpSpPr>
        <p:cNvPr id="1" name="Shape 724"/>
        <p:cNvGrpSpPr/>
        <p:nvPr/>
      </p:nvGrpSpPr>
      <p:grpSpPr>
        <a:xfrm>
          <a:off x="0" y="0"/>
          <a:ext cx="0" cy="0"/>
          <a:chOff x="0" y="0"/>
          <a:chExt cx="0" cy="0"/>
        </a:xfrm>
      </p:grpSpPr>
      <p:sp>
        <p:nvSpPr>
          <p:cNvPr id="725" name="Google Shape;725;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6" name="Google Shape;726;p6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7" name="Google Shape;727;p65"/>
          <p:cNvSpPr txBox="1">
            <a:spLocks noGrp="1"/>
          </p:cNvSpPr>
          <p:nvPr>
            <p:ph type="body" idx="2"/>
          </p:nvPr>
        </p:nvSpPr>
        <p:spPr>
          <a:xfrm>
            <a:off x="230115" y="1577339"/>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8" name="Google Shape;728;p65"/>
          <p:cNvSpPr txBox="1">
            <a:spLocks noGrp="1"/>
          </p:cNvSpPr>
          <p:nvPr>
            <p:ph type="body" idx="3"/>
          </p:nvPr>
        </p:nvSpPr>
        <p:spPr>
          <a:xfrm>
            <a:off x="230115" y="3988898"/>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9" name="Google Shape;729;p6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30" name="Google Shape;730;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2" name="Google Shape;732;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3" name="Google Shape;733;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4" name="Google Shape;734;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5" name="Google Shape;735;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6" name="Google Shape;736;p65"/>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37"/>
        <p:cNvGrpSpPr/>
        <p:nvPr/>
      </p:nvGrpSpPr>
      <p:grpSpPr>
        <a:xfrm>
          <a:off x="0" y="0"/>
          <a:ext cx="0" cy="0"/>
          <a:chOff x="0" y="0"/>
          <a:chExt cx="0" cy="0"/>
        </a:xfrm>
      </p:grpSpPr>
      <p:sp>
        <p:nvSpPr>
          <p:cNvPr id="738" name="Google Shape;738;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9" name="Google Shape;739;p66"/>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Google Shape;740;p66"/>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1" name="Google Shape;741;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43" name="Google Shape;743;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4" name="Google Shape;744;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5" name="Google Shape;745;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6" name="Google Shape;746;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7" name="Google Shape;747;p66"/>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48" name="Google Shape;748;p6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49" name="Google Shape;749;p6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0" name="Google Shape;750;p66"/>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1" name="Google Shape;751;p66"/>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6"/>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6"/>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54"/>
        <p:cNvGrpSpPr/>
        <p:nvPr/>
      </p:nvGrpSpPr>
      <p:grpSpPr>
        <a:xfrm>
          <a:off x="0" y="0"/>
          <a:ext cx="0" cy="0"/>
          <a:chOff x="0" y="0"/>
          <a:chExt cx="0" cy="0"/>
        </a:xfrm>
      </p:grpSpPr>
      <p:sp>
        <p:nvSpPr>
          <p:cNvPr id="755" name="Google Shape;755;p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67"/>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7"/>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67"/>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9" name="Google Shape;759;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0" name="Google Shape;760;p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61" name="Google Shape;761;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2" name="Google Shape;762;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3" name="Google Shape;763;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4" name="Google Shape;764;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5" name="Google Shape;765;p67"/>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66" name="Google Shape;766;p67"/>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67"/>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7"/>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7"/>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70"/>
        <p:cNvGrpSpPr/>
        <p:nvPr/>
      </p:nvGrpSpPr>
      <p:grpSpPr>
        <a:xfrm>
          <a:off x="0" y="0"/>
          <a:ext cx="0" cy="0"/>
          <a:chOff x="0" y="0"/>
          <a:chExt cx="0" cy="0"/>
        </a:xfrm>
      </p:grpSpPr>
      <p:sp>
        <p:nvSpPr>
          <p:cNvPr id="771" name="Google Shape;771;p6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2" name="Google Shape;772;p6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73" name="Google Shape;773;p6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74" name="Google Shape;774;p6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5" name="Google Shape;775;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6" name="Google Shape;776;p6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77" name="Google Shape;777;p6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78" name="Google Shape;778;p6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79" name="Google Shape;779;p6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68"/>
          <p:cNvSpPr>
            <a:spLocks noGrp="1"/>
          </p:cNvSpPr>
          <p:nvPr>
            <p:ph type="pic" idx="2"/>
          </p:nvPr>
        </p:nvSpPr>
        <p:spPr>
          <a:xfrm>
            <a:off x="457146" y="524736"/>
            <a:ext cx="2514600" cy="2935200"/>
          </a:xfrm>
          <a:prstGeom prst="rect">
            <a:avLst/>
          </a:prstGeom>
          <a:noFill/>
          <a:ln>
            <a:noFill/>
          </a:ln>
        </p:spPr>
      </p:sp>
      <p:sp>
        <p:nvSpPr>
          <p:cNvPr id="781" name="Google Shape;781;p6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2"/>
        <p:cNvGrpSpPr/>
        <p:nvPr/>
      </p:nvGrpSpPr>
      <p:grpSpPr>
        <a:xfrm>
          <a:off x="0" y="0"/>
          <a:ext cx="0" cy="0"/>
          <a:chOff x="0" y="0"/>
          <a:chExt cx="0" cy="0"/>
        </a:xfrm>
      </p:grpSpPr>
      <p:sp>
        <p:nvSpPr>
          <p:cNvPr id="783" name="Google Shape;783;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6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6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6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6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8" name="Google Shape;788;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9" name="Google Shape;789;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90" name="Google Shape;790;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1" name="Google Shape;791;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2" name="Google Shape;792;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3" name="Google Shape;793;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4" name="Google Shape;794;p6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5"/>
        <p:cNvGrpSpPr/>
        <p:nvPr/>
      </p:nvGrpSpPr>
      <p:grpSpPr>
        <a:xfrm>
          <a:off x="0" y="0"/>
          <a:ext cx="0" cy="0"/>
          <a:chOff x="0" y="0"/>
          <a:chExt cx="0" cy="0"/>
        </a:xfrm>
      </p:grpSpPr>
      <p:sp>
        <p:nvSpPr>
          <p:cNvPr id="796" name="Google Shape;796;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7" name="Google Shape;797;p7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798" name="Google Shape;798;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9" name="Google Shape;799;p7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0" name="Google Shape;800;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1" name="Google Shape;801;p7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02" name="Google Shape;802;p7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03" name="Google Shape;803;p7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04"/>
        <p:cNvGrpSpPr/>
        <p:nvPr/>
      </p:nvGrpSpPr>
      <p:grpSpPr>
        <a:xfrm>
          <a:off x="0" y="0"/>
          <a:ext cx="0" cy="0"/>
          <a:chOff x="0" y="0"/>
          <a:chExt cx="0" cy="0"/>
        </a:xfrm>
      </p:grpSpPr>
      <p:sp>
        <p:nvSpPr>
          <p:cNvPr id="805" name="Google Shape;805;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6" name="Google Shape;806;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7" name="Google Shape;807;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08" name="Google Shape;808;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9" name="Google Shape;809;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0" name="Google Shape;810;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1" name="Google Shape;811;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12" name="Google Shape;812;p7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3"/>
        <p:cNvGrpSpPr/>
        <p:nvPr/>
      </p:nvGrpSpPr>
      <p:grpSpPr>
        <a:xfrm>
          <a:off x="0" y="0"/>
          <a:ext cx="0" cy="0"/>
          <a:chOff x="0" y="0"/>
          <a:chExt cx="0" cy="0"/>
        </a:xfrm>
      </p:grpSpPr>
      <p:sp>
        <p:nvSpPr>
          <p:cNvPr id="814" name="Google Shape;814;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5" name="Google Shape;815;p7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6" name="Google Shape;816;p7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17" name="Google Shape;817;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8" name="Google Shape;818;p7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19" name="Google Shape;819;p7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20" name="Google Shape;820;p7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21" name="Google Shape;821;p7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22"/>
        <p:cNvGrpSpPr/>
        <p:nvPr/>
      </p:nvGrpSpPr>
      <p:grpSpPr>
        <a:xfrm>
          <a:off x="0" y="0"/>
          <a:ext cx="0" cy="0"/>
          <a:chOff x="0" y="0"/>
          <a:chExt cx="0" cy="0"/>
        </a:xfrm>
      </p:grpSpPr>
      <p:sp>
        <p:nvSpPr>
          <p:cNvPr id="823" name="Google Shape;823;p7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4" name="Google Shape;824;p7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7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26" name="Google Shape;826;p7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27" name="Google Shape;827;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28" name="Google Shape;828;p7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29" name="Google Shape;829;p7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30" name="Google Shape;830;p7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31" name="Google Shape;831;p7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73"/>
          <p:cNvSpPr>
            <a:spLocks noGrp="1"/>
          </p:cNvSpPr>
          <p:nvPr>
            <p:ph type="pic" idx="2"/>
          </p:nvPr>
        </p:nvSpPr>
        <p:spPr>
          <a:xfrm>
            <a:off x="457146" y="524736"/>
            <a:ext cx="2514600" cy="2935200"/>
          </a:xfrm>
          <a:prstGeom prst="rect">
            <a:avLst/>
          </a:prstGeom>
          <a:noFill/>
          <a:ln>
            <a:noFill/>
          </a:ln>
        </p:spPr>
      </p:sp>
      <p:sp>
        <p:nvSpPr>
          <p:cNvPr id="833" name="Google Shape;833;p7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39"/>
        <p:cNvGrpSpPr/>
        <p:nvPr/>
      </p:nvGrpSpPr>
      <p:grpSpPr>
        <a:xfrm>
          <a:off x="0" y="0"/>
          <a:ext cx="0" cy="0"/>
          <a:chOff x="0" y="0"/>
          <a:chExt cx="0" cy="0"/>
        </a:xfrm>
      </p:grpSpPr>
      <p:sp>
        <p:nvSpPr>
          <p:cNvPr id="840" name="Google Shape;840;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1" name="Google Shape;841;p7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3" name="Google Shape;843;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4" name="Google Shape;844;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6" name="Google Shape;846;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7" name="Google Shape;847;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8" name="Google Shape;848;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9" name="Google Shape;849;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0" name="Google Shape;850;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51" name="Google Shape;851;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52"/>
        <p:cNvGrpSpPr/>
        <p:nvPr/>
      </p:nvGrpSpPr>
      <p:grpSpPr>
        <a:xfrm>
          <a:off x="0" y="0"/>
          <a:ext cx="0" cy="0"/>
          <a:chOff x="0" y="0"/>
          <a:chExt cx="0" cy="0"/>
        </a:xfrm>
      </p:grpSpPr>
      <p:pic>
        <p:nvPicPr>
          <p:cNvPr id="853" name="Google Shape;853;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4" name="Google Shape;854;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5" name="Google Shape;855;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7" name="Google Shape;857;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8" name="Google Shape;858;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59" name="Google Shape;859;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0" name="Google Shape;860;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1" name="Google Shape;861;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2" name="Google Shape;862;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6"/>
          <p:cNvSpPr>
            <a:spLocks noGrp="1"/>
          </p:cNvSpPr>
          <p:nvPr>
            <p:ph type="pic" idx="9"/>
          </p:nvPr>
        </p:nvSpPr>
        <p:spPr>
          <a:xfrm>
            <a:off x="7967502" y="1420398"/>
            <a:ext cx="3962194" cy="3122713"/>
          </a:xfrm>
          <a:prstGeom prst="rect">
            <a:avLst/>
          </a:prstGeom>
          <a:noFill/>
          <a:ln>
            <a:noFill/>
          </a:ln>
        </p:spPr>
      </p:sp>
      <p:sp>
        <p:nvSpPr>
          <p:cNvPr id="872" name="Google Shape;872;p7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74"/>
        <p:cNvGrpSpPr/>
        <p:nvPr/>
      </p:nvGrpSpPr>
      <p:grpSpPr>
        <a:xfrm>
          <a:off x="0" y="0"/>
          <a:ext cx="0" cy="0"/>
          <a:chOff x="0" y="0"/>
          <a:chExt cx="0" cy="0"/>
        </a:xfrm>
      </p:grpSpPr>
      <p:sp>
        <p:nvSpPr>
          <p:cNvPr id="875" name="Google Shape;875;p7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76" name="Google Shape;876;p7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7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8" name="Google Shape;878;p7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0" name="Google Shape;880;p7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1" name="Google Shape;881;p7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2" name="Google Shape;882;p7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3" name="Google Shape;883;p7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4" name="Google Shape;884;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5" name="Google Shape;885;p7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6" name="Google Shape;886;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7" name="Google Shape;887;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8" name="Google Shape;888;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9" name="Google Shape;889;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0" name="Google Shape;890;p7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4"/>
        <p:cNvGrpSpPr/>
        <p:nvPr/>
      </p:nvGrpSpPr>
      <p:grpSpPr>
        <a:xfrm>
          <a:off x="0" y="0"/>
          <a:ext cx="0" cy="0"/>
          <a:chOff x="0" y="0"/>
          <a:chExt cx="0" cy="0"/>
        </a:xfrm>
      </p:grpSpPr>
      <p:sp>
        <p:nvSpPr>
          <p:cNvPr id="895" name="Google Shape;895;p7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9" name="Google Shape;899;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0" name="Google Shape;900;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1" name="Google Shape;901;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2" name="Google Shape;902;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4" name="Google Shape;904;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5" name="Google Shape;905;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6" name="Google Shape;906;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7" name="Google Shape;907;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08" name="Google Shape;908;p7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7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0" name="Google Shape;910;p7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11"/>
        <p:cNvGrpSpPr/>
        <p:nvPr/>
      </p:nvGrpSpPr>
      <p:grpSpPr>
        <a:xfrm>
          <a:off x="0" y="0"/>
          <a:ext cx="0" cy="0"/>
          <a:chOff x="0" y="0"/>
          <a:chExt cx="0" cy="0"/>
        </a:xfrm>
      </p:grpSpPr>
      <p:sp>
        <p:nvSpPr>
          <p:cNvPr id="912" name="Google Shape;912;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3" name="Google Shape;913;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4" name="Google Shape;914;p7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5" name="Google Shape;915;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6" name="Google Shape;916;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7" name="Google Shape;917;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9" name="Google Shape;919;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0" name="Google Shape;920;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1" name="Google Shape;921;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2" name="Google Shape;922;p7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4" name="Google Shape;924;p7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25"/>
        <p:cNvGrpSpPr/>
        <p:nvPr/>
      </p:nvGrpSpPr>
      <p:grpSpPr>
        <a:xfrm>
          <a:off x="0" y="0"/>
          <a:ext cx="0" cy="0"/>
          <a:chOff x="0" y="0"/>
          <a:chExt cx="0" cy="0"/>
        </a:xfrm>
      </p:grpSpPr>
      <p:pic>
        <p:nvPicPr>
          <p:cNvPr id="926" name="Google Shape;926;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7" name="Google Shape;927;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0" name="Google Shape;930;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1" name="Google Shape;931;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3" name="Google Shape;933;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4" name="Google Shape;93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5" name="Google Shape;935;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6" name="Google Shape;936;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38"/>
        <p:cNvGrpSpPr/>
        <p:nvPr/>
      </p:nvGrpSpPr>
      <p:grpSpPr>
        <a:xfrm>
          <a:off x="0" y="0"/>
          <a:ext cx="0" cy="0"/>
          <a:chOff x="0" y="0"/>
          <a:chExt cx="0" cy="0"/>
        </a:xfrm>
      </p:grpSpPr>
      <p:sp>
        <p:nvSpPr>
          <p:cNvPr id="939" name="Google Shape;939;p8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8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8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8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8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8" name="Google Shape;948;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49" name="Google Shape;949;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0" name="Google Shape;950;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1" name="Google Shape;951;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3" name="Google Shape;953;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4" name="Google Shape;954;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5" name="Google Shape;955;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6" name="Google Shape;956;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57"/>
        <p:cNvGrpSpPr/>
        <p:nvPr/>
      </p:nvGrpSpPr>
      <p:grpSpPr>
        <a:xfrm>
          <a:off x="0" y="0"/>
          <a:ext cx="0" cy="0"/>
          <a:chOff x="0" y="0"/>
          <a:chExt cx="0" cy="0"/>
        </a:xfrm>
      </p:grpSpPr>
      <p:sp>
        <p:nvSpPr>
          <p:cNvPr id="958" name="Google Shape;958;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59" name="Google Shape;959;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3" name="Google Shape;963;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4" name="Google Shape;964;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5" name="Google Shape;965;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6" name="Google Shape;966;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8" name="Google Shape;968;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9" name="Google Shape;969;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0" name="Google Shape;970;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1" name="Google Shape;971;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2" name="Google Shape;972;p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73" name="Google Shape;973;p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74" name="Google Shape;974;p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75"/>
        <p:cNvGrpSpPr/>
        <p:nvPr/>
      </p:nvGrpSpPr>
      <p:grpSpPr>
        <a:xfrm>
          <a:off x="0" y="0"/>
          <a:ext cx="0" cy="0"/>
          <a:chOff x="0" y="0"/>
          <a:chExt cx="0" cy="0"/>
        </a:xfrm>
      </p:grpSpPr>
      <p:sp>
        <p:nvSpPr>
          <p:cNvPr id="976" name="Google Shape;976;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77" name="Google Shape;977;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8" name="Google Shape;978;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0" name="Google Shape;980;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1" name="Google Shape;981;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82" name="Google Shape;982;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3" name="Google Shape;983;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4" name="Google Shape;984;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6" name="Google Shape;986;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7" name="Google Shape;987;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8" name="Google Shape;988;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9" name="Google Shape;989;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0" name="Google Shape;990;p8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91" name="Google Shape;991;p8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92" name="Google Shape;992;p8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93"/>
        <p:cNvGrpSpPr/>
        <p:nvPr/>
      </p:nvGrpSpPr>
      <p:grpSpPr>
        <a:xfrm>
          <a:off x="0" y="0"/>
          <a:ext cx="0" cy="0"/>
          <a:chOff x="0" y="0"/>
          <a:chExt cx="0" cy="0"/>
        </a:xfrm>
      </p:grpSpPr>
      <p:sp>
        <p:nvSpPr>
          <p:cNvPr id="994" name="Google Shape;994;p8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8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6" name="Google Shape;996;p8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3" name="Google Shape;1003;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4" name="Google Shape;1004;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5" name="Google Shape;1005;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6" name="Google Shape;1006;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7" name="Google Shape;1007;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8" name="Google Shape;1008;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9" name="Google Shape;1009;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0" name="Google Shape;1010;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1" name="Google Shape;1011;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12"/>
        <p:cNvGrpSpPr/>
        <p:nvPr/>
      </p:nvGrpSpPr>
      <p:grpSpPr>
        <a:xfrm>
          <a:off x="0" y="0"/>
          <a:ext cx="0" cy="0"/>
          <a:chOff x="0" y="0"/>
          <a:chExt cx="0" cy="0"/>
        </a:xfrm>
      </p:grpSpPr>
      <p:pic>
        <p:nvPicPr>
          <p:cNvPr id="1013" name="Google Shape;1013;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4" name="Google Shape;1014;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5" name="Google Shape;1015;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6" name="Google Shape;1016;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7" name="Google Shape;1017;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8" name="Google Shape;1018;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19" name="Google Shape;1019;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0" name="Google Shape;1020;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1" name="Google Shape;1021;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2" name="Google Shape;1022;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3" name="Google Shape;1023;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1" name="Google Shape;1031;p8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32"/>
        <p:cNvGrpSpPr/>
        <p:nvPr/>
      </p:nvGrpSpPr>
      <p:grpSpPr>
        <a:xfrm>
          <a:off x="0" y="0"/>
          <a:ext cx="0" cy="0"/>
          <a:chOff x="0" y="0"/>
          <a:chExt cx="0" cy="0"/>
        </a:xfrm>
      </p:grpSpPr>
      <p:pic>
        <p:nvPicPr>
          <p:cNvPr id="1033" name="Google Shape;1033;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4" name="Google Shape;1034;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5" name="Google Shape;1035;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6" name="Google Shape;1036;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7" name="Google Shape;1037;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8" name="Google Shape;1038;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39" name="Google Shape;1039;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0" name="Google Shape;1040;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1" name="Google Shape;1041;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2" name="Google Shape;1042;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3" name="Google Shape;1043;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2" name="Google Shape;1052;p8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53" name="Google Shape;1053;p8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4" name="Google Shape;1054;p8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5" name="Google Shape;1055;p8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56"/>
        <p:cNvGrpSpPr/>
        <p:nvPr/>
      </p:nvGrpSpPr>
      <p:grpSpPr>
        <a:xfrm>
          <a:off x="0" y="0"/>
          <a:ext cx="0" cy="0"/>
          <a:chOff x="0" y="0"/>
          <a:chExt cx="0" cy="0"/>
        </a:xfrm>
      </p:grpSpPr>
      <p:pic>
        <p:nvPicPr>
          <p:cNvPr id="1057" name="Google Shape;1057;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58" name="Google Shape;1058;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9" name="Google Shape;1059;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0" name="Google Shape;1060;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1" name="Google Shape;1061;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3" name="Google Shape;1063;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4" name="Google Shape;1064;p8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65" name="Google Shape;1065;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6" name="Google Shape;1066;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7" name="Google Shape;1067;p8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8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69"/>
        <p:cNvGrpSpPr/>
        <p:nvPr/>
      </p:nvGrpSpPr>
      <p:grpSpPr>
        <a:xfrm>
          <a:off x="0" y="0"/>
          <a:ext cx="0" cy="0"/>
          <a:chOff x="0" y="0"/>
          <a:chExt cx="0" cy="0"/>
        </a:xfrm>
      </p:grpSpPr>
      <p:pic>
        <p:nvPicPr>
          <p:cNvPr id="1070" name="Google Shape;1070;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1" name="Google Shape;1071;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2" name="Google Shape;1072;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3" name="Google Shape;1073;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4" name="Google Shape;1074;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5" name="Google Shape;1075;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6" name="Google Shape;1076;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7" name="Google Shape;1077;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78" name="Google Shape;1078;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79" name="Google Shape;1079;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0" name="Google Shape;1080;p8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8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82"/>
        <p:cNvGrpSpPr/>
        <p:nvPr/>
      </p:nvGrpSpPr>
      <p:grpSpPr>
        <a:xfrm>
          <a:off x="0" y="0"/>
          <a:ext cx="0" cy="0"/>
          <a:chOff x="0" y="0"/>
          <a:chExt cx="0" cy="0"/>
        </a:xfrm>
      </p:grpSpPr>
      <p:pic>
        <p:nvPicPr>
          <p:cNvPr id="1083" name="Google Shape;1083;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4" name="Google Shape;1084;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5" name="Google Shape;1085;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6" name="Google Shape;1086;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7" name="Google Shape;1087;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88" name="Google Shape;1088;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89" name="Google Shape;1089;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0" name="Google Shape;1090;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1" name="Google Shape;1091;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2" name="Google Shape;1092;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3" name="Google Shape;1093;p8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8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8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8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00"/>
        <p:cNvGrpSpPr/>
        <p:nvPr/>
      </p:nvGrpSpPr>
      <p:grpSpPr>
        <a:xfrm>
          <a:off x="0" y="0"/>
          <a:ext cx="0" cy="0"/>
          <a:chOff x="0" y="0"/>
          <a:chExt cx="0" cy="0"/>
        </a:xfrm>
      </p:grpSpPr>
      <p:pic>
        <p:nvPicPr>
          <p:cNvPr id="1101" name="Google Shape;1101;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2" name="Google Shape;1102;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3" name="Google Shape;1103;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4" name="Google Shape;1104;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5" name="Google Shape;1105;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06" name="Google Shape;1106;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7" name="Google Shape;1107;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8" name="Google Shape;1108;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9" name="Google Shape;1109;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0" name="Google Shape;1110;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1" name="Google Shape;1111;p90"/>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2"/>
        <p:cNvGrpSpPr/>
        <p:nvPr/>
      </p:nvGrpSpPr>
      <p:grpSpPr>
        <a:xfrm>
          <a:off x="0" y="0"/>
          <a:ext cx="0" cy="0"/>
          <a:chOff x="0" y="0"/>
          <a:chExt cx="0" cy="0"/>
        </a:xfrm>
      </p:grpSpPr>
      <p:pic>
        <p:nvPicPr>
          <p:cNvPr id="1113" name="Google Shape;1113;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4" name="Google Shape;1114;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5" name="Google Shape;1115;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7" name="Google Shape;1117;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18" name="Google Shape;1118;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9" name="Google Shape;1119;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0" name="Google Shape;1120;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1" name="Google Shape;1121;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2" name="Google Shape;1122;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3" name="Google Shape;1123;p9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9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25"/>
        <p:cNvGrpSpPr/>
        <p:nvPr/>
      </p:nvGrpSpPr>
      <p:grpSpPr>
        <a:xfrm>
          <a:off x="0" y="0"/>
          <a:ext cx="0" cy="0"/>
          <a:chOff x="0" y="0"/>
          <a:chExt cx="0" cy="0"/>
        </a:xfrm>
      </p:grpSpPr>
      <p:sp>
        <p:nvSpPr>
          <p:cNvPr id="1126" name="Google Shape;1126;p92"/>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27" name="Google Shape;1127;p92"/>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4"/>
        <p:cNvGrpSpPr/>
        <p:nvPr/>
      </p:nvGrpSpPr>
      <p:grpSpPr>
        <a:xfrm>
          <a:off x="0" y="0"/>
          <a:ext cx="0" cy="0"/>
          <a:chOff x="0" y="0"/>
          <a:chExt cx="0" cy="0"/>
        </a:xfrm>
      </p:grpSpPr>
      <p:sp>
        <p:nvSpPr>
          <p:cNvPr id="1135" name="Google Shape;1135;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6" name="Google Shape;1136;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7" name="Google Shape;1137;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8" name="Google Shape;1138;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9" name="Google Shape;1139;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40" name="Google Shape;1140;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1" name="Google Shape;1141;p9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42" name="Google Shape;1142;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3" name="Google Shape;1143;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94"/>
          <p:cNvSpPr>
            <a:spLocks noGrp="1"/>
          </p:cNvSpPr>
          <p:nvPr>
            <p:ph type="pic" idx="2"/>
          </p:nvPr>
        </p:nvSpPr>
        <p:spPr>
          <a:xfrm>
            <a:off x="457146" y="524736"/>
            <a:ext cx="2514600" cy="2935200"/>
          </a:xfrm>
          <a:prstGeom prst="rect">
            <a:avLst/>
          </a:prstGeom>
          <a:noFill/>
          <a:ln>
            <a:noFill/>
          </a:ln>
        </p:spPr>
      </p:sp>
      <p:sp>
        <p:nvSpPr>
          <p:cNvPr id="1145" name="Google Shape;1145;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46"/>
        <p:cNvGrpSpPr/>
        <p:nvPr/>
      </p:nvGrpSpPr>
      <p:grpSpPr>
        <a:xfrm>
          <a:off x="0" y="0"/>
          <a:ext cx="0" cy="0"/>
          <a:chOff x="0" y="0"/>
          <a:chExt cx="0" cy="0"/>
        </a:xfrm>
      </p:grpSpPr>
      <p:sp>
        <p:nvSpPr>
          <p:cNvPr id="1147" name="Google Shape;1147;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8" name="Google Shape;1148;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0" name="Google Shape;1150;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1" name="Google Shape;1151;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2" name="Google Shape;1152;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3" name="Google Shape;1153;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4" name="Google Shape;1154;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5" name="Google Shape;1155;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6" name="Google Shape;1156;p9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57" name="Google Shape;1157;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58" name="Google Shape;1158;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9" name="Google Shape;1159;p9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0" name="Google Shape;1160;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9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63"/>
        <p:cNvGrpSpPr/>
        <p:nvPr/>
      </p:nvGrpSpPr>
      <p:grpSpPr>
        <a:xfrm>
          <a:off x="0" y="0"/>
          <a:ext cx="0" cy="0"/>
          <a:chOff x="0" y="0"/>
          <a:chExt cx="0" cy="0"/>
        </a:xfrm>
      </p:grpSpPr>
      <p:sp>
        <p:nvSpPr>
          <p:cNvPr id="1164" name="Google Shape;1164;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5" name="Google Shape;1165;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6" name="Google Shape;1166;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7" name="Google Shape;1167;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8" name="Google Shape;1168;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9" name="Google Shape;1169;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0" name="Google Shape;1170;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1" name="Google Shape;1171;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2" name="Google Shape;1172;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3" name="Google Shape;1173;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4" name="Google Shape;1174;p9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75" name="Google Shape;1175;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79"/>
        <p:cNvGrpSpPr/>
        <p:nvPr/>
      </p:nvGrpSpPr>
      <p:grpSpPr>
        <a:xfrm>
          <a:off x="0" y="0"/>
          <a:ext cx="0" cy="0"/>
          <a:chOff x="0" y="0"/>
          <a:chExt cx="0" cy="0"/>
        </a:xfrm>
      </p:grpSpPr>
      <p:sp>
        <p:nvSpPr>
          <p:cNvPr id="1180" name="Google Shape;1180;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1" name="Google Shape;1181;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3" name="Google Shape;1183;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4" name="Google Shape;1184;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5" name="Google Shape;1185;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6" name="Google Shape;1186;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7" name="Google Shape;1187;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8" name="Google Shape;1188;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9" name="Google Shape;1189;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0" name="Google Shape;1190;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1" name="Google Shape;1191;p97"/>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2"/>
        <p:cNvGrpSpPr/>
        <p:nvPr/>
      </p:nvGrpSpPr>
      <p:grpSpPr>
        <a:xfrm>
          <a:off x="0" y="0"/>
          <a:ext cx="0" cy="0"/>
          <a:chOff x="0" y="0"/>
          <a:chExt cx="0" cy="0"/>
        </a:xfrm>
      </p:grpSpPr>
      <p:sp>
        <p:nvSpPr>
          <p:cNvPr id="1193" name="Google Shape;1193;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4" name="Google Shape;1194;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5" name="Google Shape;1195;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7" name="Google Shape;1197;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99" name="Google Shape;1199;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00" name="Google Shape;1200;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1"/>
        <p:cNvGrpSpPr/>
        <p:nvPr/>
      </p:nvGrpSpPr>
      <p:grpSpPr>
        <a:xfrm>
          <a:off x="0" y="0"/>
          <a:ext cx="0" cy="0"/>
          <a:chOff x="0" y="0"/>
          <a:chExt cx="0" cy="0"/>
        </a:xfrm>
      </p:grpSpPr>
      <p:sp>
        <p:nvSpPr>
          <p:cNvPr id="1202" name="Google Shape;1202;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3" name="Google Shape;1203;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4" name="Google Shape;1204;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5" name="Google Shape;1205;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6" name="Google Shape;1206;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07" name="Google Shape;1207;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8" name="Google Shape;1208;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9" name="Google Shape;1209;p9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10"/>
        <p:cNvGrpSpPr/>
        <p:nvPr/>
      </p:nvGrpSpPr>
      <p:grpSpPr>
        <a:xfrm>
          <a:off x="0" y="0"/>
          <a:ext cx="0" cy="0"/>
          <a:chOff x="0" y="0"/>
          <a:chExt cx="0" cy="0"/>
        </a:xfrm>
      </p:grpSpPr>
      <p:sp>
        <p:nvSpPr>
          <p:cNvPr id="1211" name="Google Shape;1211;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2" name="Google Shape;1212;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3" name="Google Shape;1213;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4" name="Google Shape;1214;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5" name="Google Shape;1215;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16" name="Google Shape;1216;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17" name="Google Shape;1217;p10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18" name="Google Shape;1218;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19"/>
        <p:cNvGrpSpPr/>
        <p:nvPr/>
      </p:nvGrpSpPr>
      <p:grpSpPr>
        <a:xfrm>
          <a:off x="0" y="0"/>
          <a:ext cx="0" cy="0"/>
          <a:chOff x="0" y="0"/>
          <a:chExt cx="0" cy="0"/>
        </a:xfrm>
      </p:grpSpPr>
      <p:sp>
        <p:nvSpPr>
          <p:cNvPr id="1220" name="Google Shape;1220;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1" name="Google Shape;1221;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2" name="Google Shape;1222;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3" name="Google Shape;1223;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4" name="Google Shape;1224;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5" name="Google Shape;1225;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6" name="Google Shape;1226;p10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27" name="Google Shape;1227;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28" name="Google Shape;1228;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9" name="Google Shape;1229;p101"/>
          <p:cNvSpPr>
            <a:spLocks noGrp="1"/>
          </p:cNvSpPr>
          <p:nvPr>
            <p:ph type="pic" idx="2"/>
          </p:nvPr>
        </p:nvSpPr>
        <p:spPr>
          <a:xfrm>
            <a:off x="457146" y="524736"/>
            <a:ext cx="2514600" cy="2935200"/>
          </a:xfrm>
          <a:prstGeom prst="rect">
            <a:avLst/>
          </a:prstGeom>
          <a:noFill/>
          <a:ln>
            <a:noFill/>
          </a:ln>
        </p:spPr>
      </p:sp>
      <p:sp>
        <p:nvSpPr>
          <p:cNvPr id="1230" name="Google Shape;1230;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36"/>
        <p:cNvGrpSpPr/>
        <p:nvPr/>
      </p:nvGrpSpPr>
      <p:grpSpPr>
        <a:xfrm>
          <a:off x="0" y="0"/>
          <a:ext cx="0" cy="0"/>
          <a:chOff x="0" y="0"/>
          <a:chExt cx="0" cy="0"/>
        </a:xfrm>
      </p:grpSpPr>
      <p:sp>
        <p:nvSpPr>
          <p:cNvPr id="1237" name="Google Shape;1237;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8" name="Google Shape;1238;p103"/>
          <p:cNvSpPr>
            <a:spLocks noGrp="1"/>
          </p:cNvSpPr>
          <p:nvPr>
            <p:ph type="pic" idx="2"/>
          </p:nvPr>
        </p:nvSpPr>
        <p:spPr>
          <a:xfrm>
            <a:off x="8953152" y="1444919"/>
            <a:ext cx="2916900" cy="2596800"/>
          </a:xfrm>
          <a:prstGeom prst="rect">
            <a:avLst/>
          </a:prstGeom>
          <a:noFill/>
          <a:ln>
            <a:noFill/>
          </a:ln>
        </p:spPr>
      </p:sp>
      <p:sp>
        <p:nvSpPr>
          <p:cNvPr id="1239" name="Google Shape;1239;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0" name="Google Shape;1240;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1" name="Google Shape;1241;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2" name="Google Shape;1242;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3" name="Google Shape;1243;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4" name="Google Shape;1244;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5" name="Google Shape;1245;p10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46" name="Google Shape;1246;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47" name="Google Shape;1247;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48"/>
        <p:cNvGrpSpPr/>
        <p:nvPr/>
      </p:nvGrpSpPr>
      <p:grpSpPr>
        <a:xfrm>
          <a:off x="0" y="0"/>
          <a:ext cx="0" cy="0"/>
          <a:chOff x="0" y="0"/>
          <a:chExt cx="0" cy="0"/>
        </a:xfrm>
      </p:grpSpPr>
      <p:sp>
        <p:nvSpPr>
          <p:cNvPr id="1249" name="Google Shape;1249;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0" name="Google Shape;1250;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1" name="Google Shape;1251;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2" name="Google Shape;1252;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3" name="Google Shape;1253;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4" name="Google Shape;1254;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5" name="Google Shape;1255;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56" name="Google Shape;1256;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57" name="Google Shape;1257;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62"/>
        <p:cNvGrpSpPr/>
        <p:nvPr/>
      </p:nvGrpSpPr>
      <p:grpSpPr>
        <a:xfrm>
          <a:off x="0" y="0"/>
          <a:ext cx="0" cy="0"/>
          <a:chOff x="0" y="0"/>
          <a:chExt cx="0" cy="0"/>
        </a:xfrm>
      </p:grpSpPr>
      <p:sp>
        <p:nvSpPr>
          <p:cNvPr id="1263" name="Google Shape;1263;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4" name="Google Shape;1264;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6" name="Google Shape;1266;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7" name="Google Shape;1267;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8" name="Google Shape;1268;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9" name="Google Shape;1269;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0" name="Google Shape;1270;p10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71" name="Google Shape;1271;p105"/>
          <p:cNvSpPr>
            <a:spLocks noGrp="1"/>
          </p:cNvSpPr>
          <p:nvPr>
            <p:ph type="pic" idx="2"/>
          </p:nvPr>
        </p:nvSpPr>
        <p:spPr>
          <a:xfrm>
            <a:off x="9282749" y="1283634"/>
            <a:ext cx="2377500" cy="3173100"/>
          </a:xfrm>
          <a:prstGeom prst="rect">
            <a:avLst/>
          </a:prstGeom>
          <a:noFill/>
          <a:ln>
            <a:noFill/>
          </a:ln>
        </p:spPr>
      </p:sp>
      <p:sp>
        <p:nvSpPr>
          <p:cNvPr id="1272" name="Google Shape;1272;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3" name="Google Shape;1273;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4" name="Google Shape;1274;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5" name="Google Shape;1275;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6" name="Google Shape;1276;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7" name="Google Shape;1277;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8" name="Google Shape;1278;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9" name="Google Shape;1279;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0" name="Google Shape;1280;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81"/>
        <p:cNvGrpSpPr/>
        <p:nvPr/>
      </p:nvGrpSpPr>
      <p:grpSpPr>
        <a:xfrm>
          <a:off x="0" y="0"/>
          <a:ext cx="0" cy="0"/>
          <a:chOff x="0" y="0"/>
          <a:chExt cx="0" cy="0"/>
        </a:xfrm>
      </p:grpSpPr>
      <p:sp>
        <p:nvSpPr>
          <p:cNvPr id="1282" name="Google Shape;1282;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3" name="Google Shape;1283;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4" name="Google Shape;1284;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5" name="Google Shape;1285;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6" name="Google Shape;1286;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7" name="Google Shape;1287;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8" name="Google Shape;1288;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9" name="Google Shape;1289;p10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90" name="Google Shape;1290;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1" name="Google Shape;1291;p106"/>
          <p:cNvSpPr>
            <a:spLocks noGrp="1"/>
          </p:cNvSpPr>
          <p:nvPr>
            <p:ph type="pic" idx="2"/>
          </p:nvPr>
        </p:nvSpPr>
        <p:spPr>
          <a:xfrm>
            <a:off x="8832388" y="1251284"/>
            <a:ext cx="3251700" cy="2499000"/>
          </a:xfrm>
          <a:prstGeom prst="rect">
            <a:avLst/>
          </a:prstGeom>
          <a:noFill/>
          <a:ln>
            <a:noFill/>
          </a:ln>
        </p:spPr>
      </p:sp>
      <p:sp>
        <p:nvSpPr>
          <p:cNvPr id="1292" name="Google Shape;1292;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93"/>
        <p:cNvGrpSpPr/>
        <p:nvPr/>
      </p:nvGrpSpPr>
      <p:grpSpPr>
        <a:xfrm>
          <a:off x="0" y="0"/>
          <a:ext cx="0" cy="0"/>
          <a:chOff x="0" y="0"/>
          <a:chExt cx="0" cy="0"/>
        </a:xfrm>
      </p:grpSpPr>
      <p:sp>
        <p:nvSpPr>
          <p:cNvPr id="1294" name="Google Shape;1294;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5" name="Google Shape;1295;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6" name="Google Shape;1296;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7" name="Google Shape;1297;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8" name="Google Shape;1298;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9" name="Google Shape;1299;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0" name="Google Shape;1300;p10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01" name="Google Shape;1301;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2" name="Google Shape;1302;p107"/>
          <p:cNvSpPr>
            <a:spLocks noGrp="1"/>
          </p:cNvSpPr>
          <p:nvPr>
            <p:ph type="pic" idx="2"/>
          </p:nvPr>
        </p:nvSpPr>
        <p:spPr>
          <a:xfrm>
            <a:off x="9093038" y="1058781"/>
            <a:ext cx="2715900" cy="2715900"/>
          </a:xfrm>
          <a:prstGeom prst="rect">
            <a:avLst/>
          </a:prstGeom>
          <a:noFill/>
          <a:ln>
            <a:noFill/>
          </a:ln>
        </p:spPr>
      </p:sp>
      <p:sp>
        <p:nvSpPr>
          <p:cNvPr id="1303" name="Google Shape;1303;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6" name="Google Shape;1306;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7" name="Google Shape;1307;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10"/>
        <p:cNvGrpSpPr/>
        <p:nvPr/>
      </p:nvGrpSpPr>
      <p:grpSpPr>
        <a:xfrm>
          <a:off x="0" y="0"/>
          <a:ext cx="0" cy="0"/>
          <a:chOff x="0" y="0"/>
          <a:chExt cx="0" cy="0"/>
        </a:xfrm>
      </p:grpSpPr>
      <p:sp>
        <p:nvSpPr>
          <p:cNvPr id="1311" name="Google Shape;1311;p108"/>
          <p:cNvSpPr>
            <a:spLocks noGrp="1"/>
          </p:cNvSpPr>
          <p:nvPr>
            <p:ph type="pic" idx="2"/>
          </p:nvPr>
        </p:nvSpPr>
        <p:spPr>
          <a:xfrm>
            <a:off x="9810967" y="1562916"/>
            <a:ext cx="1152000" cy="1143000"/>
          </a:xfrm>
          <a:prstGeom prst="rect">
            <a:avLst/>
          </a:prstGeom>
          <a:noFill/>
          <a:ln>
            <a:noFill/>
          </a:ln>
        </p:spPr>
      </p:sp>
      <p:sp>
        <p:nvSpPr>
          <p:cNvPr id="1312" name="Google Shape;1312;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108"/>
          <p:cNvSpPr>
            <a:spLocks noGrp="1"/>
          </p:cNvSpPr>
          <p:nvPr>
            <p:ph type="pic" idx="3"/>
          </p:nvPr>
        </p:nvSpPr>
        <p:spPr>
          <a:xfrm>
            <a:off x="9757009" y="3260706"/>
            <a:ext cx="1216200" cy="987600"/>
          </a:xfrm>
          <a:prstGeom prst="rect">
            <a:avLst/>
          </a:prstGeom>
          <a:noFill/>
          <a:ln>
            <a:noFill/>
          </a:ln>
        </p:spPr>
      </p:sp>
      <p:sp>
        <p:nvSpPr>
          <p:cNvPr id="1314" name="Google Shape;1314;p108"/>
          <p:cNvSpPr>
            <a:spLocks noGrp="1"/>
          </p:cNvSpPr>
          <p:nvPr>
            <p:ph type="pic" idx="4"/>
          </p:nvPr>
        </p:nvSpPr>
        <p:spPr>
          <a:xfrm>
            <a:off x="9810967" y="4777725"/>
            <a:ext cx="1143000" cy="1143000"/>
          </a:xfrm>
          <a:prstGeom prst="rect">
            <a:avLst/>
          </a:prstGeom>
          <a:noFill/>
          <a:ln>
            <a:noFill/>
          </a:ln>
        </p:spPr>
      </p:sp>
      <p:cxnSp>
        <p:nvCxnSpPr>
          <p:cNvPr id="1315" name="Google Shape;1315;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6" name="Google Shape;1316;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7" name="Google Shape;1317;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8" name="Google Shape;1318;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9" name="Google Shape;1319;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0" name="Google Shape;1320;p10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21" name="Google Shape;1321;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2" name="Google Shape;1322;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23"/>
        <p:cNvGrpSpPr/>
        <p:nvPr/>
      </p:nvGrpSpPr>
      <p:grpSpPr>
        <a:xfrm>
          <a:off x="0" y="0"/>
          <a:ext cx="0" cy="0"/>
          <a:chOff x="0" y="0"/>
          <a:chExt cx="0" cy="0"/>
        </a:xfrm>
      </p:grpSpPr>
      <p:sp>
        <p:nvSpPr>
          <p:cNvPr id="1324" name="Google Shape;1324;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5" name="Google Shape;1325;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6" name="Google Shape;1326;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7" name="Google Shape;1327;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8" name="Google Shape;1328;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29" name="Google Shape;1329;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1" name="Google Shape;1331;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32" name="Google Shape;1332;p109"/>
          <p:cNvSpPr>
            <a:spLocks noGrp="1"/>
          </p:cNvSpPr>
          <p:nvPr>
            <p:ph type="pic" idx="2"/>
          </p:nvPr>
        </p:nvSpPr>
        <p:spPr>
          <a:xfrm>
            <a:off x="9209369" y="1251283"/>
            <a:ext cx="2404500" cy="2949900"/>
          </a:xfrm>
          <a:prstGeom prst="rect">
            <a:avLst/>
          </a:prstGeom>
          <a:noFill/>
          <a:ln>
            <a:noFill/>
          </a:ln>
        </p:spPr>
      </p:sp>
      <p:sp>
        <p:nvSpPr>
          <p:cNvPr id="1333" name="Google Shape;1333;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6"/>
        <p:cNvGrpSpPr/>
        <p:nvPr/>
      </p:nvGrpSpPr>
      <p:grpSpPr>
        <a:xfrm>
          <a:off x="0" y="0"/>
          <a:ext cx="0" cy="0"/>
          <a:chOff x="0" y="0"/>
          <a:chExt cx="0" cy="0"/>
        </a:xfrm>
      </p:grpSpPr>
      <p:sp>
        <p:nvSpPr>
          <p:cNvPr id="1337" name="Google Shape;1337;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8" name="Google Shape;1338;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1" name="Google Shape;1341;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2"/>
        <p:cNvGrpSpPr/>
        <p:nvPr/>
      </p:nvGrpSpPr>
      <p:grpSpPr>
        <a:xfrm>
          <a:off x="0" y="0"/>
          <a:ext cx="0" cy="0"/>
          <a:chOff x="0" y="0"/>
          <a:chExt cx="0" cy="0"/>
        </a:xfrm>
      </p:grpSpPr>
      <p:sp>
        <p:nvSpPr>
          <p:cNvPr id="1343" name="Google Shape;1343;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4"/>
        <p:cNvGrpSpPr/>
        <p:nvPr/>
      </p:nvGrpSpPr>
      <p:grpSpPr>
        <a:xfrm>
          <a:off x="0" y="0"/>
          <a:ext cx="0" cy="0"/>
          <a:chOff x="0" y="0"/>
          <a:chExt cx="0" cy="0"/>
        </a:xfrm>
      </p:grpSpPr>
      <p:sp>
        <p:nvSpPr>
          <p:cNvPr id="1345" name="Google Shape;1345;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6" name="Google Shape;1346;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7" name="Google Shape;1347;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8" name="Google Shape;1348;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9" name="Google Shape;1349;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0" name="Google Shape;1350;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1" name="Google Shape;1351;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2" name="Google Shape;1352;p11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53" name="Google Shape;1353;p112"/>
          <p:cNvSpPr>
            <a:spLocks noGrp="1"/>
          </p:cNvSpPr>
          <p:nvPr>
            <p:ph type="pic" idx="2"/>
          </p:nvPr>
        </p:nvSpPr>
        <p:spPr>
          <a:xfrm>
            <a:off x="8916576" y="1661249"/>
            <a:ext cx="2990100" cy="2715900"/>
          </a:xfrm>
          <a:prstGeom prst="rect">
            <a:avLst/>
          </a:prstGeom>
          <a:noFill/>
          <a:ln>
            <a:noFill/>
          </a:ln>
        </p:spPr>
      </p:sp>
      <p:sp>
        <p:nvSpPr>
          <p:cNvPr id="1354" name="Google Shape;1354;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58"/>
        <p:cNvGrpSpPr/>
        <p:nvPr/>
      </p:nvGrpSpPr>
      <p:grpSpPr>
        <a:xfrm>
          <a:off x="0" y="0"/>
          <a:ext cx="0" cy="0"/>
          <a:chOff x="0" y="0"/>
          <a:chExt cx="0" cy="0"/>
        </a:xfrm>
      </p:grpSpPr>
      <p:sp>
        <p:nvSpPr>
          <p:cNvPr id="1359" name="Google Shape;1359;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0" name="Google Shape;1360;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1" name="Google Shape;1361;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2" name="Google Shape;1362;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3" name="Google Shape;1363;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4" name="Google Shape;1364;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5" name="Google Shape;1365;p11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6" name="Google Shape;1366;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7" name="Google Shape;1367;p113"/>
          <p:cNvSpPr>
            <a:spLocks noGrp="1"/>
          </p:cNvSpPr>
          <p:nvPr>
            <p:ph type="pic" idx="2"/>
          </p:nvPr>
        </p:nvSpPr>
        <p:spPr>
          <a:xfrm>
            <a:off x="9093038" y="1058781"/>
            <a:ext cx="2715900" cy="2715900"/>
          </a:xfrm>
          <a:prstGeom prst="rect">
            <a:avLst/>
          </a:prstGeom>
          <a:noFill/>
          <a:ln>
            <a:noFill/>
          </a:ln>
        </p:spPr>
      </p:sp>
      <p:sp>
        <p:nvSpPr>
          <p:cNvPr id="1368" name="Google Shape;1368;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1" name="Google Shape;1371;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5"/>
        <p:cNvGrpSpPr/>
        <p:nvPr/>
      </p:nvGrpSpPr>
      <p:grpSpPr>
        <a:xfrm>
          <a:off x="0" y="0"/>
          <a:ext cx="0" cy="0"/>
          <a:chOff x="0" y="0"/>
          <a:chExt cx="0" cy="0"/>
        </a:xfrm>
      </p:grpSpPr>
      <p:sp>
        <p:nvSpPr>
          <p:cNvPr id="1376" name="Google Shape;1376;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7" name="Google Shape;1377;p114"/>
          <p:cNvSpPr>
            <a:spLocks noGrp="1"/>
          </p:cNvSpPr>
          <p:nvPr>
            <p:ph type="pic" idx="2"/>
          </p:nvPr>
        </p:nvSpPr>
        <p:spPr>
          <a:xfrm>
            <a:off x="9510134" y="1431036"/>
            <a:ext cx="1965900" cy="3996000"/>
          </a:xfrm>
          <a:prstGeom prst="rect">
            <a:avLst/>
          </a:prstGeom>
          <a:noFill/>
          <a:ln>
            <a:noFill/>
          </a:ln>
        </p:spPr>
      </p:sp>
      <p:cxnSp>
        <p:nvCxnSpPr>
          <p:cNvPr id="1378" name="Google Shape;1378;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9" name="Google Shape;1379;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0" name="Google Shape;1380;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1" name="Google Shape;1381;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2" name="Google Shape;1382;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3" name="Google Shape;1383;p11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84" name="Google Shape;1384;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5" name="Google Shape;1385;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6" name="Google Shape;1386;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9" name="Google Shape;1389;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6.pn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9"/>
        <p:cNvGrpSpPr/>
        <p:nvPr/>
      </p:nvGrpSpPr>
      <p:grpSpPr>
        <a:xfrm>
          <a:off x="0" y="0"/>
          <a:ext cx="0" cy="0"/>
          <a:chOff x="0" y="0"/>
          <a:chExt cx="0" cy="0"/>
        </a:xfrm>
      </p:grpSpPr>
      <p:sp>
        <p:nvSpPr>
          <p:cNvPr id="720" name="Google Shape;720;p6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21" name="Google Shape;721;p6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22" name="Google Shape;722;p64"/>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723" name="Google Shape;723;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4"/>
        <p:cNvGrpSpPr/>
        <p:nvPr/>
      </p:nvGrpSpPr>
      <p:grpSpPr>
        <a:xfrm>
          <a:off x="0" y="0"/>
          <a:ext cx="0" cy="0"/>
          <a:chOff x="0" y="0"/>
          <a:chExt cx="0" cy="0"/>
        </a:xfrm>
      </p:grpSpPr>
      <p:sp>
        <p:nvSpPr>
          <p:cNvPr id="835" name="Google Shape;835;p7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36" name="Google Shape;836;p7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37" name="Google Shape;837;p7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38" name="Google Shape;838;p74"/>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9"/>
        <p:cNvGrpSpPr/>
        <p:nvPr/>
      </p:nvGrpSpPr>
      <p:grpSpPr>
        <a:xfrm>
          <a:off x="0" y="0"/>
          <a:ext cx="0" cy="0"/>
          <a:chOff x="0" y="0"/>
          <a:chExt cx="0" cy="0"/>
        </a:xfrm>
      </p:grpSpPr>
      <p:sp>
        <p:nvSpPr>
          <p:cNvPr id="1130" name="Google Shape;1130;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31" name="Google Shape;1131;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32" name="Google Shape;1132;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33" name="Google Shape;1133;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1"/>
        <p:cNvGrpSpPr/>
        <p:nvPr/>
      </p:nvGrpSpPr>
      <p:grpSpPr>
        <a:xfrm>
          <a:off x="0" y="0"/>
          <a:ext cx="0" cy="0"/>
          <a:chOff x="0" y="0"/>
          <a:chExt cx="0" cy="0"/>
        </a:xfrm>
      </p:grpSpPr>
      <p:sp>
        <p:nvSpPr>
          <p:cNvPr id="1232" name="Google Shape;1232;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3" name="Google Shape;1233;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4" name="Google Shape;1234;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5" name="Google Shape;1235;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6yrEOI8RRJw"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98" name="Google Shape;1398;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dk1"/>
              </a:buClr>
              <a:buSzPts val="5000"/>
              <a:buNone/>
            </a:pPr>
            <a:r>
              <a:rPr lang="en-US" sz="4000">
                <a:solidFill>
                  <a:srgbClr val="006FB6"/>
                </a:solidFill>
              </a:rPr>
              <a:t>¡A demostrarlo!  </a:t>
            </a:r>
            <a:r>
              <a:rPr lang="en-US">
                <a:solidFill>
                  <a:srgbClr val="006FB6"/>
                </a:solidFill>
              </a:rPr>
              <a:t>[Prove It]</a:t>
            </a:r>
            <a:endParaRPr/>
          </a:p>
        </p:txBody>
      </p:sp>
      <p:sp>
        <p:nvSpPr>
          <p:cNvPr id="1399" name="Google Shape;1399;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2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4000"/>
              <a:buFont typeface="Arial"/>
              <a:buNone/>
            </a:pPr>
            <a:r>
              <a:rPr lang="en-US" sz="4000">
                <a:solidFill>
                  <a:srgbClr val="006FB6"/>
                </a:solidFill>
              </a:rPr>
              <a:t>Di los detalles que coincidan con tu idea</a:t>
            </a:r>
            <a:endParaRPr/>
          </a:p>
        </p:txBody>
      </p:sp>
      <p:sp>
        <p:nvSpPr>
          <p:cNvPr id="1494" name="Google Shape;1494;p124"/>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4000"/>
              <a:buNone/>
            </a:pPr>
            <a:r>
              <a:rPr lang="en-US" sz="4000">
                <a:solidFill>
                  <a:srgbClr val="006FB6"/>
                </a:solidFill>
              </a:rPr>
              <a:t>Ejemplo</a:t>
            </a:r>
            <a:endParaRPr/>
          </a:p>
        </p:txBody>
      </p:sp>
      <p:sp>
        <p:nvSpPr>
          <p:cNvPr id="1495" name="Google Shape;1495;p124"/>
          <p:cNvSpPr txBox="1">
            <a:spLocks noGrp="1"/>
          </p:cNvSpPr>
          <p:nvPr>
            <p:ph type="body" idx="2"/>
          </p:nvPr>
        </p:nvSpPr>
        <p:spPr>
          <a:xfrm>
            <a:off x="230125" y="1577350"/>
            <a:ext cx="3369300" cy="226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Niño: </a:t>
            </a:r>
            <a:r>
              <a:rPr lang="en-US">
                <a:solidFill>
                  <a:srgbClr val="006FB6"/>
                </a:solidFill>
              </a:rPr>
              <a:t>“Sé por qué el libro se llama “El ganso que le gusta nadar”. </a:t>
            </a:r>
            <a:endParaRPr>
              <a:solidFill>
                <a:schemeClr val="lt1"/>
              </a:solidFill>
            </a:endParaRPr>
          </a:p>
          <a:p>
            <a:pPr marL="0" lvl="0" indent="0" algn="l" rtl="0">
              <a:lnSpc>
                <a:spcPct val="90000"/>
              </a:lnSpc>
              <a:spcBef>
                <a:spcPts val="1000"/>
              </a:spcBef>
              <a:spcAft>
                <a:spcPts val="0"/>
              </a:spcAft>
              <a:buClr>
                <a:srgbClr val="006FB6"/>
              </a:buClr>
              <a:buSzPts val="2800"/>
              <a:buNone/>
            </a:pPr>
            <a:r>
              <a:rPr lang="en-US" b="1">
                <a:solidFill>
                  <a:srgbClr val="006FB6"/>
                </a:solidFill>
              </a:rPr>
              <a:t>Adulto: </a:t>
            </a:r>
            <a:r>
              <a:rPr lang="en-US">
                <a:solidFill>
                  <a:srgbClr val="006FB6"/>
                </a:solidFill>
              </a:rPr>
              <a:t>"¡Estupendo! Cuéntame más sobre eso."</a:t>
            </a:r>
            <a:endParaRPr/>
          </a:p>
        </p:txBody>
      </p:sp>
      <p:sp>
        <p:nvSpPr>
          <p:cNvPr id="1496" name="Google Shape;1496;p124"/>
          <p:cNvSpPr txBox="1">
            <a:spLocks noGrp="1"/>
          </p:cNvSpPr>
          <p:nvPr>
            <p:ph type="body" idx="3"/>
          </p:nvPr>
        </p:nvSpPr>
        <p:spPr>
          <a:xfrm>
            <a:off x="230115" y="4595812"/>
            <a:ext cx="3036900" cy="226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Niño: </a:t>
            </a:r>
            <a:r>
              <a:rPr lang="en-US">
                <a:solidFill>
                  <a:srgbClr val="006FB6"/>
                </a:solidFill>
              </a:rPr>
              <a:t>“Bueno, a Web le gusta nadar. Así que debe ser sobre Web”.</a:t>
            </a: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497" name="Google Shape;1497;p124"/>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FB6"/>
              </a:buClr>
              <a:buSzPts val="3200"/>
              <a:buNone/>
            </a:pPr>
            <a:r>
              <a:rPr lang="en-US" sz="3200"/>
              <a:t>Pedirle a su hijo que diga los detalles lo ayuda a comprender cómo las partes del texto van juntas.</a:t>
            </a:r>
            <a:endParaRPr/>
          </a:p>
          <a:p>
            <a:pPr marL="685800" lvl="1" indent="-228600" algn="l" rtl="0">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Eso es interesante. ¿Como sabes eso?</a:t>
            </a:r>
            <a:endParaRPr>
              <a:latin typeface="Calibri"/>
              <a:ea typeface="Calibri"/>
              <a:cs typeface="Calibri"/>
              <a:sym typeface="Calibri"/>
            </a:endParaRPr>
          </a:p>
          <a:p>
            <a:pPr marL="685800" lvl="1" indent="-228600" algn="l" rtl="0">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Di más.</a:t>
            </a:r>
            <a:endParaRPr>
              <a:latin typeface="Calibri"/>
              <a:ea typeface="Calibri"/>
              <a:cs typeface="Calibri"/>
              <a:sym typeface="Calibri"/>
            </a:endParaRPr>
          </a:p>
          <a:p>
            <a:pPr marL="685800" lvl="1" indent="-228600" algn="l" rtl="0">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Esa es una gran idea. ¿Cuáles son algunos detalles que te hicieron pensar en esa idea?</a:t>
            </a:r>
            <a:endParaRPr>
              <a:latin typeface="Calibri"/>
              <a:ea typeface="Calibri"/>
              <a:cs typeface="Calibri"/>
              <a:sym typeface="Calibri"/>
            </a:endParaRPr>
          </a:p>
          <a:p>
            <a:pPr marL="228600" lvl="0" indent="-50800" algn="l" rtl="0">
              <a:lnSpc>
                <a:spcPct val="90000"/>
              </a:lnSpc>
              <a:spcBef>
                <a:spcPts val="1000"/>
              </a:spcBef>
              <a:spcAft>
                <a:spcPts val="0"/>
              </a:spcAft>
              <a:buClr>
                <a:srgbClr val="006FB6"/>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25"/>
          <p:cNvSpPr txBox="1">
            <a:spLocks noGrp="1"/>
          </p:cNvSpPr>
          <p:nvPr>
            <p:ph type="ctrTitle"/>
          </p:nvPr>
        </p:nvSpPr>
        <p:spPr>
          <a:xfrm>
            <a:off x="-218125" y="0"/>
            <a:ext cx="93804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1000"/>
              </a:spcBef>
              <a:spcAft>
                <a:spcPts val="0"/>
              </a:spcAft>
              <a:buClr>
                <a:schemeClr val="dk1"/>
              </a:buClr>
              <a:buSzPts val="1100"/>
              <a:buFont typeface="Arial"/>
              <a:buNone/>
            </a:pPr>
            <a:r>
              <a:rPr lang="en-US" sz="5400"/>
              <a:t>Encontrar imágenes o palabras</a:t>
            </a:r>
            <a:endParaRPr sz="5400"/>
          </a:p>
        </p:txBody>
      </p:sp>
      <p:sp>
        <p:nvSpPr>
          <p:cNvPr id="1503" name="Google Shape;1503;p125"/>
          <p:cNvSpPr txBox="1">
            <a:spLocks noGrp="1"/>
          </p:cNvSpPr>
          <p:nvPr>
            <p:ph type="body" idx="2"/>
          </p:nvPr>
        </p:nvSpPr>
        <p:spPr>
          <a:xfrm>
            <a:off x="4844716" y="1692275"/>
            <a:ext cx="6886500" cy="43293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6FB6"/>
              </a:buClr>
              <a:buSzPts val="2800"/>
              <a:buChar char="•"/>
            </a:pPr>
            <a:r>
              <a:rPr lang="en-US" sz="2800" b="1"/>
              <a:t>Adulto: </a:t>
            </a:r>
            <a:r>
              <a:rPr lang="en-US" sz="2800"/>
              <a:t>“¿Puedes demostrarlo? Muéstrame en el libro de donde agarraste la idea”.</a:t>
            </a:r>
            <a:endParaRPr/>
          </a:p>
          <a:p>
            <a:pPr marL="228600" lvl="0" indent="-228600" algn="l" rtl="0">
              <a:lnSpc>
                <a:spcPct val="90000"/>
              </a:lnSpc>
              <a:spcBef>
                <a:spcPts val="1000"/>
              </a:spcBef>
              <a:spcAft>
                <a:spcPts val="0"/>
              </a:spcAft>
              <a:buClr>
                <a:srgbClr val="006FB6"/>
              </a:buClr>
              <a:buSzPts val="2800"/>
              <a:buChar char="•"/>
            </a:pPr>
            <a:r>
              <a:rPr lang="en-US" sz="2800" b="1"/>
              <a:t>Niño: </a:t>
            </a:r>
            <a:r>
              <a:rPr lang="en-US" sz="2800"/>
              <a:t>“Dice que a Web le gusta nadar justo aquí, en esta oración”.</a:t>
            </a:r>
            <a:endParaRPr/>
          </a:p>
          <a:p>
            <a:pPr marL="228600" lvl="0" indent="-228600" algn="l" rtl="0">
              <a:lnSpc>
                <a:spcPct val="90000"/>
              </a:lnSpc>
              <a:spcBef>
                <a:spcPts val="1000"/>
              </a:spcBef>
              <a:spcAft>
                <a:spcPts val="0"/>
              </a:spcAft>
              <a:buClr>
                <a:srgbClr val="006FB6"/>
              </a:buClr>
              <a:buSzPts val="2800"/>
              <a:buChar char="•"/>
            </a:pPr>
            <a:r>
              <a:rPr lang="en-US" sz="2800" b="1"/>
              <a:t>Adulto: </a:t>
            </a:r>
            <a:r>
              <a:rPr lang="en-US" sz="2800"/>
              <a:t>“Me pregunto qué ganso bebé es Web. Me pregunto si nadará en ese charco. Sigamos leyendo.”</a:t>
            </a:r>
            <a:endParaRPr/>
          </a:p>
          <a:p>
            <a:pPr marL="0" lvl="0" indent="0" algn="l" rtl="0">
              <a:lnSpc>
                <a:spcPct val="90000"/>
              </a:lnSpc>
              <a:spcBef>
                <a:spcPts val="1000"/>
              </a:spcBef>
              <a:spcAft>
                <a:spcPts val="0"/>
              </a:spcAft>
              <a:buClr>
                <a:srgbClr val="006FB6"/>
              </a:buClr>
              <a:buSzPts val="2800"/>
              <a:buNone/>
            </a:pPr>
            <a:r>
              <a:rPr lang="en-US" sz="2800"/>
              <a:t>Pedirle a su hijo que lo demuestre con imágenes o palabras de la historia puede ayudarlo a retomar el rumbo.</a:t>
            </a:r>
            <a:endParaRPr sz="2800" i="1"/>
          </a:p>
        </p:txBody>
      </p:sp>
      <p:pic>
        <p:nvPicPr>
          <p:cNvPr id="1504" name="Google Shape;1504;p125" descr="A bird standing on top of a grass covered field&#10;&#10;Description automatically generated"/>
          <p:cNvPicPr preferRelativeResize="0">
            <a:picLocks noGrp="1"/>
          </p:cNvPicPr>
          <p:nvPr>
            <p:ph type="body" idx="1"/>
          </p:nvPr>
        </p:nvPicPr>
        <p:blipFill rotWithShape="1">
          <a:blip r:embed="rId3">
            <a:alphaModFix/>
          </a:blip>
          <a:srcRect/>
          <a:stretch/>
        </p:blipFill>
        <p:spPr>
          <a:xfrm>
            <a:off x="929411" y="1684087"/>
            <a:ext cx="3447600" cy="4067100"/>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26"/>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endParaRPr/>
          </a:p>
          <a:p>
            <a:pPr marL="0" lvl="0" indent="0" algn="l" rtl="0">
              <a:lnSpc>
                <a:spcPct val="90000"/>
              </a:lnSpc>
              <a:spcBef>
                <a:spcPts val="0"/>
              </a:spcBef>
              <a:spcAft>
                <a:spcPts val="0"/>
              </a:spcAft>
              <a:buClr>
                <a:srgbClr val="006FB6"/>
              </a:buClr>
              <a:buSzPts val="5000"/>
              <a:buFont typeface="Calibri"/>
              <a:buNone/>
            </a:pPr>
            <a:r>
              <a:rPr lang="en-US"/>
              <a:t>Leer = conversación (K-1)</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1510" name="Google Shape;1510;p126"/>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¿Me puedes dar un ejemplo de la historia que prueba que sucedió?</a:t>
            </a:r>
            <a:endParaRPr/>
          </a:p>
        </p:txBody>
      </p:sp>
      <p:sp>
        <p:nvSpPr>
          <p:cNvPr id="1511" name="Google Shape;1511;p126"/>
          <p:cNvSpPr txBox="1">
            <a:spLocks noGrp="1"/>
          </p:cNvSpPr>
          <p:nvPr>
            <p:ph type="body" idx="2"/>
          </p:nvPr>
        </p:nvSpPr>
        <p:spPr>
          <a:xfrm>
            <a:off x="3728925" y="4724975"/>
            <a:ext cx="3963000" cy="1393200"/>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Claramente conectaste alguna prueba a tu explicación. ¡Buen trabajo!</a:t>
            </a:r>
            <a:endParaRPr/>
          </a:p>
        </p:txBody>
      </p:sp>
      <p:sp>
        <p:nvSpPr>
          <p:cNvPr id="1512" name="Google Shape;1512;p126"/>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¿Cuáles son tus pensamientos acerca de esta historia?</a:t>
            </a:r>
            <a:endParaRPr/>
          </a:p>
        </p:txBody>
      </p:sp>
      <p:sp>
        <p:nvSpPr>
          <p:cNvPr id="1513" name="Google Shape;1513;p126"/>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Señala la imagen donde lo demuestra.</a:t>
            </a:r>
            <a:endParaRPr/>
          </a:p>
        </p:txBody>
      </p:sp>
      <p:pic>
        <p:nvPicPr>
          <p:cNvPr id="1514" name="Google Shape;1514;p126"/>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27"/>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endParaRPr/>
          </a:p>
          <a:p>
            <a:pPr marL="0" lvl="0" indent="0" algn="l" rtl="0">
              <a:lnSpc>
                <a:spcPct val="90000"/>
              </a:lnSpc>
              <a:spcBef>
                <a:spcPts val="0"/>
              </a:spcBef>
              <a:spcAft>
                <a:spcPts val="0"/>
              </a:spcAft>
              <a:buClr>
                <a:srgbClr val="006FB6"/>
              </a:buClr>
              <a:buSzPts val="5000"/>
              <a:buFont typeface="Calibri"/>
              <a:buNone/>
            </a:pPr>
            <a:r>
              <a:rPr lang="en-US"/>
              <a:t>Leer = conversación (2-3)</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1520" name="Google Shape;1520;p127"/>
          <p:cNvSpPr txBox="1">
            <a:spLocks noGrp="1"/>
          </p:cNvSpPr>
          <p:nvPr>
            <p:ph type="body" idx="1"/>
          </p:nvPr>
        </p:nvSpPr>
        <p:spPr>
          <a:xfrm>
            <a:off x="8450575" y="3165425"/>
            <a:ext cx="366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¿Qué dijo o hizo el personaje para hacerte pensar eso? ¿Cuándo?</a:t>
            </a:r>
            <a:endParaRPr/>
          </a:p>
        </p:txBody>
      </p:sp>
      <p:sp>
        <p:nvSpPr>
          <p:cNvPr id="1521" name="Google Shape;1521;p127"/>
          <p:cNvSpPr txBox="1">
            <a:spLocks noGrp="1"/>
          </p:cNvSpPr>
          <p:nvPr>
            <p:ph type="body" idx="2"/>
          </p:nvPr>
        </p:nvSpPr>
        <p:spPr>
          <a:xfrm>
            <a:off x="5816500" y="1588550"/>
            <a:ext cx="366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¿Cuáles son tus pensamientos después de leer esto? Cuéntame más sobre eso.</a:t>
            </a:r>
            <a:endParaRPr/>
          </a:p>
        </p:txBody>
      </p:sp>
      <p:sp>
        <p:nvSpPr>
          <p:cNvPr id="1522" name="Google Shape;1522;p127"/>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¿Qué piensas sobre el problema o el conflicto de esta historia? ¿Qué evidencia del texto respalda tus ideas?</a:t>
            </a:r>
            <a:endParaRPr/>
          </a:p>
        </p:txBody>
      </p:sp>
      <p:pic>
        <p:nvPicPr>
          <p:cNvPr id="1523" name="Google Shape;1523;p127"/>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1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529" name="Google Shape;1529;p128"/>
          <p:cNvSpPr txBox="1">
            <a:spLocks noGrp="1"/>
          </p:cNvSpPr>
          <p:nvPr>
            <p:ph type="body" idx="1"/>
          </p:nvPr>
        </p:nvSpPr>
        <p:spPr>
          <a:xfrm>
            <a:off x="4588042" y="2417964"/>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Señalar la página o el párrafo con la evidencia. Digan “muéstrame dónde” o “¿por qué?”</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a:solidFill>
                <a:srgbClr val="006FB6"/>
              </a:solidFill>
              <a:highlight>
                <a:srgbClr val="FFFFFF"/>
              </a:highlight>
            </a:endParaRPr>
          </a:p>
          <a:p>
            <a:pPr marL="0" lvl="0" indent="0" algn="l" rtl="0">
              <a:lnSpc>
                <a:spcPct val="90000"/>
              </a:lnSpc>
              <a:spcBef>
                <a:spcPts val="1000"/>
              </a:spcBef>
              <a:spcAft>
                <a:spcPts val="0"/>
              </a:spcAft>
              <a:buSzPts val="3200"/>
              <a:buNone/>
            </a:pPr>
            <a:endParaRPr/>
          </a:p>
        </p:txBody>
      </p:sp>
      <p:sp>
        <p:nvSpPr>
          <p:cNvPr id="1530" name="Google Shape;1530;p128"/>
          <p:cNvSpPr txBox="1">
            <a:spLocks noGrp="1"/>
          </p:cNvSpPr>
          <p:nvPr>
            <p:ph type="body" idx="2"/>
          </p:nvPr>
        </p:nvSpPr>
        <p:spPr>
          <a:xfrm>
            <a:off x="4588042" y="3044215"/>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Usar esto con libros en cualquier idioma.</a:t>
            </a:r>
            <a:endParaRPr/>
          </a:p>
        </p:txBody>
      </p:sp>
      <p:pic>
        <p:nvPicPr>
          <p:cNvPr id="1531" name="Google Shape;1531;p128"/>
          <p:cNvPicPr preferRelativeResize="0"/>
          <p:nvPr/>
        </p:nvPicPr>
        <p:blipFill rotWithShape="1">
          <a:blip r:embed="rId3">
            <a:alphaModFix/>
          </a:blip>
          <a:srcRect/>
          <a:stretch/>
        </p:blipFill>
        <p:spPr>
          <a:xfrm>
            <a:off x="2105900" y="3225262"/>
            <a:ext cx="1245424" cy="1026732"/>
          </a:xfrm>
          <a:prstGeom prst="rect">
            <a:avLst/>
          </a:prstGeom>
          <a:noFill/>
          <a:ln>
            <a:noFill/>
          </a:ln>
        </p:spPr>
      </p:pic>
      <p:pic>
        <p:nvPicPr>
          <p:cNvPr id="1532" name="Google Shape;1532;p128"/>
          <p:cNvPicPr preferRelativeResize="0"/>
          <p:nvPr/>
        </p:nvPicPr>
        <p:blipFill rotWithShape="1">
          <a:blip r:embed="rId4">
            <a:alphaModFix/>
          </a:blip>
          <a:srcRect/>
          <a:stretch/>
        </p:blipFill>
        <p:spPr>
          <a:xfrm>
            <a:off x="2105900" y="1612625"/>
            <a:ext cx="1245425" cy="119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1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a:t>
            </a:r>
            <a:endParaRPr/>
          </a:p>
        </p:txBody>
      </p:sp>
      <p:sp>
        <p:nvSpPr>
          <p:cNvPr id="1538" name="Google Shape;1538;p129"/>
          <p:cNvSpPr txBox="1">
            <a:spLocks noGrp="1"/>
          </p:cNvSpPr>
          <p:nvPr>
            <p:ph type="body" idx="1"/>
          </p:nvPr>
        </p:nvSpPr>
        <p:spPr>
          <a:xfrm>
            <a:off x="941076" y="1264300"/>
            <a:ext cx="3752400" cy="10557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1000"/>
              </a:spcBef>
              <a:spcAft>
                <a:spcPts val="0"/>
              </a:spcAft>
              <a:buSzPct val="30554"/>
              <a:buNone/>
            </a:pPr>
            <a:endParaRPr sz="3600"/>
          </a:p>
          <a:p>
            <a:pPr marL="0" lvl="0" indent="0" algn="l" rtl="0">
              <a:lnSpc>
                <a:spcPct val="90000"/>
              </a:lnSpc>
              <a:spcBef>
                <a:spcPts val="1000"/>
              </a:spcBef>
              <a:spcAft>
                <a:spcPts val="0"/>
              </a:spcAft>
              <a:buClr>
                <a:schemeClr val="dk1"/>
              </a:buClr>
              <a:buSzPts val="688"/>
              <a:buFont typeface="Arial"/>
              <a:buNone/>
            </a:pPr>
            <a:r>
              <a:rPr lang="en-US" sz="5190"/>
              <a:t>Di tu idea.</a:t>
            </a:r>
            <a:endParaRPr sz="5190"/>
          </a:p>
          <a:p>
            <a:pPr marL="0" lvl="0" indent="0" algn="l" rtl="0">
              <a:lnSpc>
                <a:spcPct val="90000"/>
              </a:lnSpc>
              <a:spcBef>
                <a:spcPts val="0"/>
              </a:spcBef>
              <a:spcAft>
                <a:spcPts val="0"/>
              </a:spcAft>
              <a:buSzPct val="87500"/>
              <a:buNone/>
            </a:pPr>
            <a:endParaRPr sz="3200"/>
          </a:p>
        </p:txBody>
      </p:sp>
      <p:sp>
        <p:nvSpPr>
          <p:cNvPr id="1539" name="Google Shape;1539;p129"/>
          <p:cNvSpPr txBox="1">
            <a:spLocks noGrp="1"/>
          </p:cNvSpPr>
          <p:nvPr>
            <p:ph type="body" idx="2"/>
          </p:nvPr>
        </p:nvSpPr>
        <p:spPr>
          <a:xfrm>
            <a:off x="929500" y="2482125"/>
            <a:ext cx="43029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1100"/>
              <a:buNone/>
            </a:pPr>
            <a:endParaRPr sz="3200"/>
          </a:p>
          <a:p>
            <a:pPr marL="0" lvl="0" indent="0" algn="l" rtl="0">
              <a:lnSpc>
                <a:spcPct val="90000"/>
              </a:lnSpc>
              <a:spcBef>
                <a:spcPts val="1000"/>
              </a:spcBef>
              <a:spcAft>
                <a:spcPts val="0"/>
              </a:spcAft>
              <a:buClr>
                <a:schemeClr val="dk1"/>
              </a:buClr>
              <a:buSzPts val="1100"/>
              <a:buFont typeface="Arial"/>
              <a:buNone/>
            </a:pPr>
            <a:r>
              <a:rPr lang="en-US" sz="3200"/>
              <a:t>Di detalles que coinciden con tu idea.</a:t>
            </a:r>
            <a:endParaRPr sz="3200"/>
          </a:p>
          <a:p>
            <a:pPr marL="0" lvl="0" indent="0" algn="l" rtl="0">
              <a:lnSpc>
                <a:spcPct val="90000"/>
              </a:lnSpc>
              <a:spcBef>
                <a:spcPts val="0"/>
              </a:spcBef>
              <a:spcAft>
                <a:spcPts val="0"/>
              </a:spcAft>
              <a:buSzPts val="2800"/>
              <a:buNone/>
            </a:pPr>
            <a:endParaRPr sz="3200"/>
          </a:p>
        </p:txBody>
      </p:sp>
      <p:sp>
        <p:nvSpPr>
          <p:cNvPr id="1540" name="Google Shape;1540;p129"/>
          <p:cNvSpPr txBox="1">
            <a:spLocks noGrp="1"/>
          </p:cNvSpPr>
          <p:nvPr>
            <p:ph type="body" idx="3"/>
          </p:nvPr>
        </p:nvSpPr>
        <p:spPr>
          <a:xfrm>
            <a:off x="956875" y="3699050"/>
            <a:ext cx="5379900" cy="1748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000"/>
              </a:spcBef>
              <a:spcAft>
                <a:spcPts val="0"/>
              </a:spcAft>
              <a:buSzPts val="1101"/>
              <a:buNone/>
            </a:pPr>
            <a:r>
              <a:rPr lang="en-US" sz="3200"/>
              <a:t>Encuentra imágenes o palabras en el libro que demuestran y prueban tu idea.</a:t>
            </a:r>
            <a:endParaRPr sz="3200"/>
          </a:p>
        </p:txBody>
      </p:sp>
      <p:sp>
        <p:nvSpPr>
          <p:cNvPr id="1541" name="Google Shape;1541;p129"/>
          <p:cNvSpPr txBox="1">
            <a:spLocks noGrp="1"/>
          </p:cNvSpPr>
          <p:nvPr>
            <p:ph type="body" idx="4"/>
          </p:nvPr>
        </p:nvSpPr>
        <p:spPr>
          <a:xfrm>
            <a:off x="-3" y="126721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2" name="Google Shape;1542;p129"/>
          <p:cNvSpPr txBox="1">
            <a:spLocks noGrp="1"/>
          </p:cNvSpPr>
          <p:nvPr>
            <p:ph type="body" idx="5"/>
          </p:nvPr>
        </p:nvSpPr>
        <p:spPr>
          <a:xfrm>
            <a:off x="-3" y="3699053"/>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43" name="Google Shape;1543;p129"/>
          <p:cNvSpPr txBox="1">
            <a:spLocks noGrp="1"/>
          </p:cNvSpPr>
          <p:nvPr>
            <p:ph type="body" idx="7"/>
          </p:nvPr>
        </p:nvSpPr>
        <p:spPr>
          <a:xfrm>
            <a:off x="-3" y="248212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44" name="Google Shape;1544;p129"/>
          <p:cNvSpPr txBox="1">
            <a:spLocks noGrp="1"/>
          </p:cNvSpPr>
          <p:nvPr>
            <p:ph type="body" idx="14"/>
          </p:nvPr>
        </p:nvSpPr>
        <p:spPr>
          <a:xfrm>
            <a:off x="5753625" y="1420400"/>
            <a:ext cx="22137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Clr>
                <a:schemeClr val="dk1"/>
              </a:buClr>
              <a:buSzPts val="3400"/>
              <a:buFont typeface="Arial"/>
              <a:buNone/>
            </a:pPr>
            <a:r>
              <a:rPr lang="en-US" sz="3000"/>
              <a:t>¡Llamenme cuando tengan una pregunta!</a:t>
            </a:r>
            <a:endParaRPr/>
          </a:p>
          <a:p>
            <a:pPr marL="241300" lvl="0" indent="-12700" algn="l" rtl="0">
              <a:lnSpc>
                <a:spcPct val="100000"/>
              </a:lnSpc>
              <a:spcBef>
                <a:spcPts val="0"/>
              </a:spcBef>
              <a:spcAft>
                <a:spcPts val="0"/>
              </a:spcAft>
              <a:buSzPts val="3400"/>
              <a:buNone/>
            </a:pPr>
            <a:endParaRPr sz="3000"/>
          </a:p>
        </p:txBody>
      </p:sp>
      <p:sp>
        <p:nvSpPr>
          <p:cNvPr id="1545" name="Google Shape;1545;p129"/>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46" name="Google Shape;1546;p129"/>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13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52" name="Google Shape;1552;p130"/>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53" name="Google Shape;1553;p13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54" name="Google Shape;1554;p130"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3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60" name="Google Shape;1560;p131"/>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1" name="Google Shape;1561;p131"/>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62" name="Google Shape;1562;p131"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1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000"/>
              <a:buFont typeface="Arial"/>
              <a:buNone/>
            </a:pPr>
            <a:endParaRPr sz="4000"/>
          </a:p>
          <a:p>
            <a:pPr marL="0" lvl="0" indent="0" algn="ctr" rtl="0">
              <a:lnSpc>
                <a:spcPct val="100000"/>
              </a:lnSpc>
              <a:spcBef>
                <a:spcPts val="0"/>
              </a:spcBef>
              <a:spcAft>
                <a:spcPts val="0"/>
              </a:spcAft>
              <a:buClr>
                <a:schemeClr val="dk1"/>
              </a:buClr>
              <a:buSzPts val="5000"/>
              <a:buFont typeface="Arial"/>
              <a:buNone/>
            </a:pPr>
            <a:r>
              <a:rPr lang="en-US" sz="4000"/>
              <a:t>¡A demostrarlo!</a:t>
            </a:r>
            <a:endParaRPr sz="4000"/>
          </a:p>
          <a:p>
            <a:pPr marL="0" lvl="0" indent="0" algn="ctr" rtl="0">
              <a:lnSpc>
                <a:spcPct val="100000"/>
              </a:lnSpc>
              <a:spcBef>
                <a:spcPts val="0"/>
              </a:spcBef>
              <a:spcAft>
                <a:spcPts val="0"/>
              </a:spcAft>
              <a:buClr>
                <a:srgbClr val="006FB6"/>
              </a:buClr>
              <a:buSzPts val="4400"/>
              <a:buFont typeface="Arial"/>
              <a:buNone/>
            </a:pP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410" name="Google Shape;1410;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411" name="Google Shape;1411;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412" name="Google Shape;1412;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13" name="Google Shape;1413;p117"/>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414" name="Google Shape;1414;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5" name="Google Shape;1415;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16" name="Google Shape;1416;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17" name="Google Shape;1417;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18" name="Google Shape;1418;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19"/>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1" name="Google Shape;1431;p119"/>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2" name="Google Shape;1432;p119"/>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3" name="Google Shape;1433;p119"/>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4" name="Google Shape;1434;p119"/>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435" name="Google Shape;1435;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436" name="Google Shape;1436;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437" name="Google Shape;1437;p119"/>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438" name="Google Shape;1438;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439" name="Google Shape;1439;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40" name="Google Shape;1440;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41" name="Google Shape;1441;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42" name="Google Shape;1442;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chemeClr val="dk1"/>
              </a:buClr>
              <a:buSzPts val="5000"/>
              <a:buFont typeface="Arial"/>
              <a:buNone/>
            </a:pPr>
            <a:endParaRPr sz="5800">
              <a:solidFill>
                <a:srgbClr val="006FB6"/>
              </a:solidFill>
            </a:endParaRPr>
          </a:p>
          <a:p>
            <a:pPr marL="0" lvl="0" indent="0" algn="l" rtl="0">
              <a:lnSpc>
                <a:spcPct val="100000"/>
              </a:lnSpc>
              <a:spcBef>
                <a:spcPts val="0"/>
              </a:spcBef>
              <a:spcAft>
                <a:spcPts val="0"/>
              </a:spcAft>
              <a:buClr>
                <a:schemeClr val="dk1"/>
              </a:buClr>
              <a:buSzPts val="5000"/>
              <a:buFont typeface="Arial"/>
              <a:buNone/>
            </a:pPr>
            <a:r>
              <a:rPr lang="en-US" sz="5400">
                <a:solidFill>
                  <a:srgbClr val="006FB6"/>
                </a:solidFill>
              </a:rPr>
              <a:t>¡A demostrarlo!</a:t>
            </a:r>
            <a:endParaRPr sz="5400">
              <a:solidFill>
                <a:srgbClr val="006FB6"/>
              </a:solidFill>
            </a:endParaRPr>
          </a:p>
          <a:p>
            <a:pPr marL="0" lvl="0" indent="0" algn="l" rtl="0">
              <a:lnSpc>
                <a:spcPct val="100000"/>
              </a:lnSpc>
              <a:spcBef>
                <a:spcPts val="0"/>
              </a:spcBef>
              <a:spcAft>
                <a:spcPts val="0"/>
              </a:spcAft>
              <a:buClr>
                <a:srgbClr val="006FB6"/>
              </a:buClr>
              <a:buSzPts val="5000"/>
              <a:buFont typeface="Calibri"/>
              <a:buNone/>
            </a:pPr>
            <a:endParaRPr>
              <a:solidFill>
                <a:srgbClr val="006FB6"/>
              </a:solidFill>
            </a:endParaRPr>
          </a:p>
        </p:txBody>
      </p:sp>
      <p:sp>
        <p:nvSpPr>
          <p:cNvPr id="1448" name="Google Shape;1448;p120"/>
          <p:cNvSpPr txBox="1">
            <a:spLocks noGrp="1"/>
          </p:cNvSpPr>
          <p:nvPr>
            <p:ph type="body" idx="1"/>
          </p:nvPr>
        </p:nvSpPr>
        <p:spPr>
          <a:xfrm>
            <a:off x="9222888" y="3510939"/>
            <a:ext cx="2497200" cy="3462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sz="2600"/>
              <a:t>¡Este consejo ayuda a los niños a mantener sus ideas basadas en lo que dice el libro en lugar de inventar cosas o salirse del tema!</a:t>
            </a:r>
            <a:endParaRPr sz="2600"/>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49" name="Google Shape;1449;p120"/>
          <p:cNvPicPr preferRelativeResize="0">
            <a:picLocks noGrp="1"/>
          </p:cNvPicPr>
          <p:nvPr>
            <p:ph type="pic" idx="2"/>
          </p:nvPr>
        </p:nvPicPr>
        <p:blipFill rotWithShape="1">
          <a:blip r:embed="rId3">
            <a:alphaModFix/>
          </a:blip>
          <a:srcRect/>
          <a:stretch/>
        </p:blipFill>
        <p:spPr>
          <a:xfrm>
            <a:off x="9665414" y="1350300"/>
            <a:ext cx="1612164" cy="1894800"/>
          </a:xfrm>
          <a:prstGeom prst="rect">
            <a:avLst/>
          </a:prstGeom>
          <a:noFill/>
          <a:ln>
            <a:noFill/>
          </a:ln>
        </p:spPr>
      </p:pic>
      <p:sp>
        <p:nvSpPr>
          <p:cNvPr id="1450" name="Google Shape;1450;p120"/>
          <p:cNvSpPr txBox="1">
            <a:spLocks noGrp="1"/>
          </p:cNvSpPr>
          <p:nvPr>
            <p:ph type="title" idx="3"/>
          </p:nvPr>
        </p:nvSpPr>
        <p:spPr>
          <a:xfrm>
            <a:off x="371850" y="25488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51" name="Google Shape;1451;p120"/>
          <p:cNvSpPr txBox="1">
            <a:spLocks noGrp="1"/>
          </p:cNvSpPr>
          <p:nvPr>
            <p:ph type="title" idx="5"/>
          </p:nvPr>
        </p:nvSpPr>
        <p:spPr>
          <a:xfrm>
            <a:off x="371850" y="39295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52" name="Google Shape;1452;p120"/>
          <p:cNvSpPr txBox="1">
            <a:spLocks noGrp="1"/>
          </p:cNvSpPr>
          <p:nvPr>
            <p:ph type="body" idx="6"/>
          </p:nvPr>
        </p:nvSpPr>
        <p:spPr>
          <a:xfrm>
            <a:off x="1340850" y="140485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3200"/>
              <a:buNone/>
            </a:pPr>
            <a:r>
              <a:rPr lang="en-US" sz="3600"/>
              <a:t>Di tu idea.</a:t>
            </a:r>
            <a:endParaRPr sz="4000"/>
          </a:p>
          <a:p>
            <a:pPr marL="0" lvl="0" indent="0" algn="l" rtl="0">
              <a:lnSpc>
                <a:spcPct val="100000"/>
              </a:lnSpc>
              <a:spcBef>
                <a:spcPts val="0"/>
              </a:spcBef>
              <a:spcAft>
                <a:spcPts val="0"/>
              </a:spcAft>
              <a:buSzPts val="3200"/>
              <a:buNone/>
            </a:pPr>
            <a:endParaRPr/>
          </a:p>
        </p:txBody>
      </p:sp>
      <p:sp>
        <p:nvSpPr>
          <p:cNvPr id="1453" name="Google Shape;1453;p120"/>
          <p:cNvSpPr txBox="1">
            <a:spLocks noGrp="1"/>
          </p:cNvSpPr>
          <p:nvPr>
            <p:ph type="body" idx="7"/>
          </p:nvPr>
        </p:nvSpPr>
        <p:spPr>
          <a:xfrm>
            <a:off x="1340850" y="2373600"/>
            <a:ext cx="5735400" cy="102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3200"/>
              <a:buNone/>
            </a:pPr>
            <a:r>
              <a:rPr lang="en-US" sz="3600"/>
              <a:t>Di detalles que coinciden con tu idea.</a:t>
            </a:r>
            <a:endParaRPr/>
          </a:p>
        </p:txBody>
      </p:sp>
      <p:sp>
        <p:nvSpPr>
          <p:cNvPr id="1454" name="Google Shape;1454;p12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3200"/>
              <a:buNone/>
            </a:pPr>
            <a:r>
              <a:rPr lang="en-US" sz="3600"/>
              <a:t>Encuentra imágenes o palabras en el libro que demuestran y prueban tu idea.</a:t>
            </a:r>
            <a:endParaRPr sz="4000"/>
          </a:p>
          <a:p>
            <a:pPr marL="0" lvl="0" indent="0" algn="l" rtl="0">
              <a:lnSpc>
                <a:spcPct val="100000"/>
              </a:lnSpc>
              <a:spcBef>
                <a:spcPts val="0"/>
              </a:spcBef>
              <a:spcAft>
                <a:spcPts val="0"/>
              </a:spcAft>
              <a:buSzPts val="3200"/>
              <a:buNone/>
            </a:pPr>
            <a:endParaRPr/>
          </a:p>
        </p:txBody>
      </p:sp>
      <p:sp>
        <p:nvSpPr>
          <p:cNvPr id="1455" name="Google Shape;1455;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Prueba que demuestra que algo es cierto.</a:t>
            </a:r>
            <a:endParaRPr/>
          </a:p>
        </p:txBody>
      </p:sp>
      <p:sp>
        <p:nvSpPr>
          <p:cNvPr id="1461" name="Google Shape;1461;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Una pequeña porción del texto, como ejemplos o hechos.</a:t>
            </a:r>
            <a:endParaRPr/>
          </a:p>
        </p:txBody>
      </p:sp>
      <p:sp>
        <p:nvSpPr>
          <p:cNvPr id="1462" name="Google Shape;1462;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3" name="Google Shape;1463;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4" name="Google Shape;1464;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Evidencia</a:t>
            </a:r>
            <a:endParaRPr/>
          </a:p>
        </p:txBody>
      </p:sp>
      <p:sp>
        <p:nvSpPr>
          <p:cNvPr id="1465" name="Google Shape;1465;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Detalle</a:t>
            </a:r>
            <a:endParaRPr/>
          </a:p>
        </p:txBody>
      </p:sp>
      <p:sp>
        <p:nvSpPr>
          <p:cNvPr id="1466" name="Google Shape;1466;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7" name="Google Shape;1467;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8" name="Google Shape;1468;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chemeClr val="dk1"/>
              </a:buClr>
              <a:buSzPts val="5000"/>
              <a:buFont typeface="Arial"/>
              <a:buNone/>
            </a:pPr>
            <a:r>
              <a:rPr lang="en-US"/>
              <a:t>Verifique los términos de </a:t>
            </a:r>
            <a:endParaRPr/>
          </a:p>
          <a:p>
            <a:pPr marL="0" lvl="0" indent="0" algn="l" rtl="0">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12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Arial"/>
              <a:buNone/>
            </a:pPr>
            <a:r>
              <a:rPr lang="en-US"/>
              <a:t>Vamos a mirar</a:t>
            </a:r>
            <a:endParaRPr/>
          </a:p>
        </p:txBody>
      </p:sp>
      <p:sp>
        <p:nvSpPr>
          <p:cNvPr id="1474" name="Google Shape;1474;p122"/>
          <p:cNvSpPr>
            <a:spLocks noGrp="1"/>
          </p:cNvSpPr>
          <p:nvPr>
            <p:ph type="pic" idx="2"/>
          </p:nvPr>
        </p:nvSpPr>
        <p:spPr>
          <a:xfrm>
            <a:off x="9282749" y="1283634"/>
            <a:ext cx="2377500" cy="2746800"/>
          </a:xfrm>
          <a:prstGeom prst="rect">
            <a:avLst/>
          </a:prstGeom>
          <a:noFill/>
          <a:ln>
            <a:noFill/>
          </a:ln>
        </p:spPr>
        <p:txBody>
          <a:bodyPr/>
          <a:lstStyle/>
          <a:p>
            <a:endParaRPr lang="en-US"/>
          </a:p>
        </p:txBody>
      </p:sp>
      <p:sp>
        <p:nvSpPr>
          <p:cNvPr id="1475" name="Google Shape;1475;p122"/>
          <p:cNvSpPr txBox="1">
            <a:spLocks noGrp="1"/>
          </p:cNvSpPr>
          <p:nvPr>
            <p:ph type="body" idx="1"/>
          </p:nvPr>
        </p:nvSpPr>
        <p:spPr>
          <a:xfrm>
            <a:off x="8963526" y="4168797"/>
            <a:ext cx="3038100" cy="207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4000"/>
              <a:buFont typeface="Arial"/>
              <a:buNone/>
            </a:pPr>
            <a:r>
              <a:rPr lang="en-US" sz="3200"/>
              <a:t>Spanish</a:t>
            </a:r>
            <a:endParaRPr sz="3200"/>
          </a:p>
          <a:p>
            <a:pPr marL="0" lvl="0" indent="0" algn="l" rtl="0">
              <a:lnSpc>
                <a:spcPct val="90000"/>
              </a:lnSpc>
              <a:spcBef>
                <a:spcPts val="1000"/>
              </a:spcBef>
              <a:spcAft>
                <a:spcPts val="0"/>
              </a:spcAft>
              <a:buClr>
                <a:schemeClr val="dk1"/>
              </a:buClr>
              <a:buSzPts val="4000"/>
              <a:buFont typeface="Arial"/>
              <a:buNone/>
            </a:pPr>
            <a:r>
              <a:rPr lang="en-US" sz="3200" i="1"/>
              <a:t>Coming soon…</a:t>
            </a:r>
            <a:endParaRPr/>
          </a:p>
        </p:txBody>
      </p:sp>
      <p:pic>
        <p:nvPicPr>
          <p:cNvPr id="1476" name="Google Shape;1476;p122" descr="Learn how to improve your child's reading comprehension by using our Prove it reading tip!" title="Prove it!">
            <a:hlinkClick r:id="rId3"/>
          </p:cNvPr>
          <p:cNvPicPr preferRelativeResize="0"/>
          <p:nvPr/>
        </p:nvPicPr>
        <p:blipFill rotWithShape="1">
          <a:blip r:embed="rId4">
            <a:alphaModFix/>
          </a:blip>
          <a:srcRect/>
          <a:stretch/>
        </p:blipFill>
        <p:spPr>
          <a:xfrm>
            <a:off x="1051334" y="983888"/>
            <a:ext cx="6520290" cy="4890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fade">
                                      <p:cBhvr>
                                        <p:cTn id="7" dur="1000"/>
                                        <p:tgtEl>
                                          <p:spTgt spid="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2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400"/>
              <a:buFont typeface="Arial"/>
              <a:buNone/>
            </a:pPr>
            <a:r>
              <a:rPr lang="en-US" sz="5400">
                <a:solidFill>
                  <a:srgbClr val="006FB6"/>
                </a:solidFill>
              </a:rPr>
              <a:t>Di tu idea </a:t>
            </a:r>
            <a:endParaRPr sz="6000"/>
          </a:p>
        </p:txBody>
      </p:sp>
      <p:pic>
        <p:nvPicPr>
          <p:cNvPr id="1482" name="Google Shape;1482;p123" descr="A picture containing person, child, laptop, indoor&#10;&#10;Description generated with very high confidence"/>
          <p:cNvPicPr preferRelativeResize="0">
            <a:picLocks noGrp="1"/>
          </p:cNvPicPr>
          <p:nvPr>
            <p:ph type="pic" idx="2"/>
          </p:nvPr>
        </p:nvPicPr>
        <p:blipFill rotWithShape="1">
          <a:blip r:embed="rId3">
            <a:alphaModFix/>
          </a:blip>
          <a:srcRect l="3367" r="3357"/>
          <a:stretch/>
        </p:blipFill>
        <p:spPr>
          <a:xfrm>
            <a:off x="8855242" y="1283634"/>
            <a:ext cx="3146481" cy="2534389"/>
          </a:xfrm>
          <a:prstGeom prst="rect">
            <a:avLst/>
          </a:prstGeom>
          <a:noFill/>
          <a:ln w="19050" cap="sq" cmpd="sng">
            <a:solidFill>
              <a:srgbClr val="666666"/>
            </a:solidFill>
            <a:prstDash val="solid"/>
            <a:miter lim="800000"/>
            <a:headEnd type="none" w="sm" len="sm"/>
            <a:tailEnd type="none" w="sm" len="sm"/>
          </a:ln>
        </p:spPr>
      </p:pic>
      <p:sp>
        <p:nvSpPr>
          <p:cNvPr id="1483" name="Google Shape;1483;p123"/>
          <p:cNvSpPr txBox="1">
            <a:spLocks noGrp="1"/>
          </p:cNvSpPr>
          <p:nvPr>
            <p:ph type="body" idx="3"/>
          </p:nvPr>
        </p:nvSpPr>
        <p:spPr>
          <a:xfrm>
            <a:off x="8855242" y="4010927"/>
            <a:ext cx="3146400" cy="13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400"/>
              <a:buNone/>
            </a:pPr>
            <a:r>
              <a:rPr lang="en-US" sz="2400"/>
              <a:t>Si su hijo tiene problemas para pensar en una idea, puede ayudar con modelando una. Luego pídale detalles y evidencia.</a:t>
            </a:r>
            <a:endParaRPr/>
          </a:p>
          <a:p>
            <a:pPr marL="0" lvl="0" indent="0" algn="ctr" rtl="0">
              <a:lnSpc>
                <a:spcPct val="90000"/>
              </a:lnSpc>
              <a:spcBef>
                <a:spcPts val="1000"/>
              </a:spcBef>
              <a:spcAft>
                <a:spcPts val="0"/>
              </a:spcAft>
              <a:buClr>
                <a:srgbClr val="006FB6"/>
              </a:buClr>
              <a:buSzPts val="2100"/>
              <a:buFont typeface="Arial"/>
              <a:buNone/>
            </a:pPr>
            <a:endParaRPr/>
          </a:p>
        </p:txBody>
      </p:sp>
      <p:pic>
        <p:nvPicPr>
          <p:cNvPr id="1484" name="Google Shape;1484;p123" descr="A bird standing on top of a grass covered field&#10;&#10;Description automatically generated"/>
          <p:cNvPicPr preferRelativeResize="0">
            <a:picLocks noGrp="1"/>
          </p:cNvPicPr>
          <p:nvPr>
            <p:ph type="body" idx="4"/>
          </p:nvPr>
        </p:nvPicPr>
        <p:blipFill rotWithShape="1">
          <a:blip r:embed="rId4">
            <a:alphaModFix/>
          </a:blip>
          <a:srcRect/>
          <a:stretch/>
        </p:blipFill>
        <p:spPr>
          <a:xfrm>
            <a:off x="5680590" y="1703388"/>
            <a:ext cx="2743800" cy="3237000"/>
          </a:xfrm>
          <a:prstGeom prst="rect">
            <a:avLst/>
          </a:prstGeom>
          <a:noFill/>
          <a:ln w="9525" cap="flat" cmpd="sng">
            <a:solidFill>
              <a:srgbClr val="666666"/>
            </a:solidFill>
            <a:prstDash val="solid"/>
            <a:round/>
            <a:headEnd type="none" w="sm" len="sm"/>
            <a:tailEnd type="none" w="sm" len="sm"/>
          </a:ln>
        </p:spPr>
      </p:pic>
      <p:pic>
        <p:nvPicPr>
          <p:cNvPr id="1485" name="Google Shape;1485;p123" descr="A close up of a flower&#10;&#10;Description automatically generated"/>
          <p:cNvPicPr preferRelativeResize="0">
            <a:picLocks noGrp="1"/>
          </p:cNvPicPr>
          <p:nvPr>
            <p:ph type="body" idx="5"/>
          </p:nvPr>
        </p:nvPicPr>
        <p:blipFill rotWithShape="1">
          <a:blip r:embed="rId5">
            <a:alphaModFix/>
          </a:blip>
          <a:srcRect/>
          <a:stretch/>
        </p:blipFill>
        <p:spPr>
          <a:xfrm>
            <a:off x="2976404" y="1703388"/>
            <a:ext cx="2589600" cy="3237000"/>
          </a:xfrm>
          <a:prstGeom prst="rect">
            <a:avLst/>
          </a:prstGeom>
          <a:noFill/>
          <a:ln w="9525" cap="flat" cmpd="sng">
            <a:solidFill>
              <a:srgbClr val="666666"/>
            </a:solidFill>
            <a:prstDash val="solid"/>
            <a:round/>
            <a:headEnd type="none" w="sm" len="sm"/>
            <a:tailEnd type="none" w="sm" len="sm"/>
          </a:ln>
        </p:spPr>
      </p:pic>
      <p:sp>
        <p:nvSpPr>
          <p:cNvPr id="1486" name="Google Shape;1486;p123"/>
          <p:cNvSpPr txBox="1">
            <a:spLocks noGrp="1"/>
          </p:cNvSpPr>
          <p:nvPr>
            <p:ph type="body" idx="6"/>
          </p:nvPr>
        </p:nvSpPr>
        <p:spPr>
          <a:xfrm>
            <a:off x="1044500" y="5256200"/>
            <a:ext cx="7379700" cy="89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a:t>¿Qué piensas después de haber leído estas páginas?</a:t>
            </a:r>
            <a:endParaRPr/>
          </a:p>
          <a:p>
            <a:pPr marL="0" lvl="0" indent="0" algn="l" rtl="0">
              <a:lnSpc>
                <a:spcPct val="90000"/>
              </a:lnSpc>
              <a:spcBef>
                <a:spcPts val="0"/>
              </a:spcBef>
              <a:spcAft>
                <a:spcPts val="0"/>
              </a:spcAft>
              <a:buClr>
                <a:srgbClr val="006FB6"/>
              </a:buClr>
              <a:buSzPts val="2800"/>
              <a:buNone/>
            </a:pPr>
            <a:endParaRPr/>
          </a:p>
        </p:txBody>
      </p:sp>
      <p:pic>
        <p:nvPicPr>
          <p:cNvPr id="1487" name="Google Shape;1487;p123" descr="A body of water&#10;&#10;Description automatically generated"/>
          <p:cNvPicPr preferRelativeResize="0">
            <a:picLocks noGrp="1"/>
          </p:cNvPicPr>
          <p:nvPr>
            <p:ph type="body" idx="1"/>
          </p:nvPr>
        </p:nvPicPr>
        <p:blipFill rotWithShape="1">
          <a:blip r:embed="rId6">
            <a:alphaModFix/>
          </a:blip>
          <a:srcRect/>
          <a:stretch/>
        </p:blipFill>
        <p:spPr>
          <a:xfrm>
            <a:off x="190500" y="1727957"/>
            <a:ext cx="2601900" cy="3187800"/>
          </a:xfrm>
          <a:prstGeom prst="rect">
            <a:avLst/>
          </a:prstGeom>
          <a:noFill/>
          <a:ln w="9525" cap="flat" cmpd="sng">
            <a:solidFill>
              <a:srgbClr val="666666"/>
            </a:solidFill>
            <a:prstDash val="solid"/>
            <a:round/>
            <a:headEnd type="none" w="sm" len="sm"/>
            <a:tailEnd type="none" w="sm" len="sm"/>
          </a:ln>
        </p:spPr>
      </p:pic>
      <p:pic>
        <p:nvPicPr>
          <p:cNvPr id="1488" name="Google Shape;1488;p123"/>
          <p:cNvPicPr preferRelativeResize="0"/>
          <p:nvPr/>
        </p:nvPicPr>
        <p:blipFill rotWithShape="1">
          <a:blip r:embed="rId7">
            <a:alphaModFix/>
          </a:blip>
          <a:srcRect t="-1666"/>
          <a:stretch/>
        </p:blipFill>
        <p:spPr>
          <a:xfrm>
            <a:off x="382900" y="5256200"/>
            <a:ext cx="463274" cy="6857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5984</Words>
  <Application>Microsoft Macintosh PowerPoint</Application>
  <PresentationFormat>Widescreen</PresentationFormat>
  <Paragraphs>372</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 ¡A demostrarlo! </vt:lpstr>
      <vt:lpstr>Agenda</vt:lpstr>
      <vt:lpstr>Family Confidence Survey</vt:lpstr>
      <vt:lpstr>Las normas de los talleres</vt:lpstr>
      <vt:lpstr> ¡A demostrarlo! </vt:lpstr>
      <vt:lpstr>Verifique los términos de  alfabetización</vt:lpstr>
      <vt:lpstr>Vamos a mirar</vt:lpstr>
      <vt:lpstr>Di tu idea </vt:lpstr>
      <vt:lpstr>Di los detalles que coincidan con tu idea</vt:lpstr>
      <vt:lpstr>Encontrar imágenes o palabras</vt:lpstr>
      <vt:lpstr> Leer = conversación (K-1) </vt:lpstr>
      <vt:lpstr> Leer = conversación (2-3) </vt:lpstr>
      <vt:lpstr>Familias Multilingües</vt:lpstr>
      <vt:lpstr>Tiempo de práctica</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2025-01-27T21:42:50Z</dcterms:modified>
</cp:coreProperties>
</file>