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1" r:id="rId4"/>
    <p:sldMasterId id="2147483742" r:id="rId5"/>
    <p:sldMasterId id="2147483743" r:id="rId6"/>
    <p:sldMasterId id="2147483744" r:id="rId7"/>
    <p:sldMasterId id="2147483745" r:id="rId8"/>
    <p:sldMasterId id="2147483746" r:id="rId9"/>
    <p:sldMasterId id="2147483747" r:id="rId10"/>
    <p:sldMasterId id="2147483748" r:id="rId11"/>
    <p:sldMasterId id="2147483749"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6.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6yrEOI8RRJw"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b="1" lang="en-US"/>
              <a:t>Overview and rationale:</a:t>
            </a:r>
            <a:endParaRPr b="1"/>
          </a:p>
          <a:p>
            <a:pPr indent="0" lvl="0" marL="0" rtl="0" algn="l">
              <a:lnSpc>
                <a:spcPct val="100000"/>
              </a:lnSpc>
              <a:spcBef>
                <a:spcPts val="0"/>
              </a:spcBef>
              <a:spcAft>
                <a:spcPts val="0"/>
              </a:spcAft>
              <a:buSzPts val="1100"/>
              <a:buNone/>
            </a:pPr>
            <a:r>
              <a:rPr lang="en-US"/>
              <a:t>This is an</a:t>
            </a:r>
            <a:r>
              <a:rPr b="1" lang="en-US"/>
              <a:t> understand the story</a:t>
            </a:r>
            <a:r>
              <a:rPr lang="en-US"/>
              <a:t> workshop. An important part of reading comprehension is being able to cite textual evidence. This workshop gives families questions they can ask to prompt their child to practice giving specific evidence from the text to support their thinking.</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100"/>
              <a:buFont typeface="Arial"/>
              <a:buNone/>
            </a:pPr>
            <a:r>
              <a:rPr b="1" lang="en-US"/>
              <a:t>Materials: </a:t>
            </a:r>
            <a:endParaRPr b="1"/>
          </a:p>
          <a:p>
            <a:pPr indent="-279400" lvl="0" marL="457200" marR="0" rtl="0" algn="l">
              <a:lnSpc>
                <a:spcPct val="100000"/>
              </a:lnSpc>
              <a:spcBef>
                <a:spcPts val="0"/>
              </a:spcBef>
              <a:spcAft>
                <a:spcPts val="0"/>
              </a:spcAft>
              <a:buSzPts val="800"/>
              <a:buChar char="●"/>
            </a:pPr>
            <a:r>
              <a:rPr lang="en-US"/>
              <a:t>Corresponding Reading Tip Sheet (in the languages the families need)</a:t>
            </a:r>
            <a:endParaRPr/>
          </a:p>
          <a:p>
            <a:pPr indent="-279400" lvl="0" marL="457200" rtl="0" algn="l">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indent="-279400" lvl="0" marL="457200" rtl="0" algn="l">
              <a:lnSpc>
                <a:spcPct val="100000"/>
              </a:lnSpc>
              <a:spcBef>
                <a:spcPts val="0"/>
              </a:spcBef>
              <a:spcAft>
                <a:spcPts val="0"/>
              </a:spcAft>
              <a:buClr>
                <a:schemeClr val="dk1"/>
              </a:buClr>
              <a:buSzPts val="800"/>
              <a:buFont typeface="Calibri"/>
              <a:buChar char="●"/>
            </a:pPr>
            <a:r>
              <a:rPr lang="en-US"/>
              <a:t>Books for families to use during the reading tip explanation and practice time. This strategy works with both fiction and nonfiction texts.</a:t>
            </a:r>
            <a:endParaRPr/>
          </a:p>
          <a:p>
            <a:pPr indent="-279400" lvl="0" marL="457200" rtl="0" algn="l">
              <a:lnSpc>
                <a:spcPct val="100000"/>
              </a:lnSpc>
              <a:spcBef>
                <a:spcPts val="0"/>
              </a:spcBef>
              <a:spcAft>
                <a:spcPts val="0"/>
              </a:spcAft>
              <a:buClr>
                <a:schemeClr val="dk1"/>
              </a:buClr>
              <a:buSzPts val="800"/>
              <a:buFont typeface="Calibri"/>
              <a:buChar char="●"/>
            </a:pPr>
            <a:r>
              <a:rPr lang="en-US"/>
              <a:t>Projector to display slides</a:t>
            </a:r>
            <a:endParaRPr/>
          </a:p>
          <a:p>
            <a:pPr indent="-279400" lvl="0" marL="457200" rtl="0" algn="l">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indent="-279400" lvl="0" marL="457200" rtl="0" algn="l">
              <a:lnSpc>
                <a:spcPct val="100000"/>
              </a:lnSpc>
              <a:spcBef>
                <a:spcPts val="0"/>
              </a:spcBef>
              <a:spcAft>
                <a:spcPts val="0"/>
              </a:spcAft>
              <a:buClr>
                <a:schemeClr val="dk1"/>
              </a:buClr>
              <a:buSzPts val="800"/>
              <a:buFont typeface="Calibri"/>
              <a:buChar char="●"/>
            </a:pPr>
            <a:r>
              <a:rPr lang="en-US"/>
              <a:t>Name tags (optional but highly recommended)</a:t>
            </a:r>
            <a:endParaRPr/>
          </a:p>
          <a:p>
            <a:pPr indent="-279400" lvl="0" marL="457200" rtl="0" algn="l">
              <a:lnSpc>
                <a:spcPct val="100000"/>
              </a:lnSpc>
              <a:spcBef>
                <a:spcPts val="0"/>
              </a:spcBef>
              <a:spcAft>
                <a:spcPts val="0"/>
              </a:spcAft>
              <a:buClr>
                <a:schemeClr val="dk1"/>
              </a:buClr>
              <a:buSzPts val="800"/>
              <a:buFont typeface="Calibri"/>
              <a:buChar char="●"/>
            </a:pPr>
            <a:r>
              <a:rPr lang="en-US"/>
              <a:t>Audio equipment for the video (if needed)</a:t>
            </a:r>
            <a:endParaRPr/>
          </a:p>
          <a:p>
            <a:pPr indent="-82550" lvl="0" marL="171450" rtl="0" algn="l">
              <a:lnSpc>
                <a:spcPct val="100000"/>
              </a:lnSpc>
              <a:spcBef>
                <a:spcPts val="0"/>
              </a:spcBef>
              <a:spcAft>
                <a:spcPts val="0"/>
              </a:spcAft>
              <a:buSzPts val="1400"/>
              <a:buFont typeface="Arial"/>
              <a:buNone/>
            </a:pPr>
            <a:r>
              <a:t/>
            </a:r>
            <a:endParaRPr u="sng"/>
          </a:p>
          <a:p>
            <a:pPr indent="0" lvl="0" marL="0" rtl="0" algn="l">
              <a:lnSpc>
                <a:spcPct val="100000"/>
              </a:lnSpc>
              <a:spcBef>
                <a:spcPts val="0"/>
              </a:spcBef>
              <a:spcAft>
                <a:spcPts val="0"/>
              </a:spcAft>
              <a:buClr>
                <a:schemeClr val="dk1"/>
              </a:buClr>
              <a:buSzPts val="1400"/>
              <a:buFont typeface="Arial"/>
              <a:buNone/>
            </a:pPr>
            <a:r>
              <a:rPr b="1" lang="en-US"/>
              <a:t>Facilitation notes:</a:t>
            </a:r>
            <a:endParaRPr b="1"/>
          </a:p>
          <a:p>
            <a:pPr indent="0" lvl="0" marL="0" rtl="0" algn="l">
              <a:lnSpc>
                <a:spcPct val="100000"/>
              </a:lnSpc>
              <a:spcBef>
                <a:spcPts val="0"/>
              </a:spcBef>
              <a:spcAft>
                <a:spcPts val="0"/>
              </a:spcAft>
              <a:buClr>
                <a:schemeClr val="dk1"/>
              </a:buClr>
              <a:buSzPts val="1400"/>
              <a:buFont typeface="Arial"/>
              <a:buNone/>
            </a:pPr>
            <a:r>
              <a:rPr lang="en-US" u="sng"/>
              <a:t>To prepare:</a:t>
            </a:r>
            <a:endParaRPr/>
          </a:p>
          <a:p>
            <a:pPr indent="-279400" lvl="0" marL="457200" rtl="0" algn="l">
              <a:lnSpc>
                <a:spcPct val="100000"/>
              </a:lnSpc>
              <a:spcBef>
                <a:spcPts val="0"/>
              </a:spcBef>
              <a:spcAft>
                <a:spcPts val="0"/>
              </a:spcAft>
              <a:buSzPts val="800"/>
              <a:buFont typeface="Calibri"/>
              <a:buChar char="●"/>
            </a:pPr>
            <a:r>
              <a:rPr lang="en-US"/>
              <a:t>In this workshop, you will model how to provide evidence from the text to support your thinking.</a:t>
            </a:r>
            <a:endParaRPr/>
          </a:p>
          <a:p>
            <a:pPr indent="-279400" lvl="0" marL="457200" rtl="0" algn="l">
              <a:lnSpc>
                <a:spcPct val="100000"/>
              </a:lnSpc>
              <a:spcBef>
                <a:spcPts val="0"/>
              </a:spcBef>
              <a:spcAft>
                <a:spcPts val="0"/>
              </a:spcAft>
              <a:buSzPts val="800"/>
              <a:buChar char="●"/>
            </a:pPr>
            <a:r>
              <a:rPr lang="en-US"/>
              <a:t>Preview the light blue slides and choose the ones that are appropriate for your context (needs of the families, grade level).</a:t>
            </a:r>
            <a:endParaRPr/>
          </a:p>
          <a:p>
            <a:pPr indent="-279400" lvl="0" marL="457200" rtl="0" algn="l">
              <a:lnSpc>
                <a:spcPct val="100000"/>
              </a:lnSpc>
              <a:spcBef>
                <a:spcPts val="0"/>
              </a:spcBef>
              <a:spcAft>
                <a:spcPts val="0"/>
              </a:spcAft>
              <a:buSzPts val="800"/>
              <a:buChar char="●"/>
            </a:pPr>
            <a:r>
              <a:rPr lang="en-US"/>
              <a:t>Be sure to familiarize yourself with the content of the presentation so you can talk </a:t>
            </a:r>
            <a:r>
              <a:rPr i="1" lang="en-US"/>
              <a:t>with </a:t>
            </a:r>
            <a:r>
              <a:rPr lang="en-US"/>
              <a:t>families, not at them.</a:t>
            </a:r>
            <a:endParaRPr/>
          </a:p>
          <a:p>
            <a:pPr indent="-279400" lvl="0" marL="457200" rtl="0" algn="l">
              <a:lnSpc>
                <a:spcPct val="100000"/>
              </a:lnSpc>
              <a:spcBef>
                <a:spcPts val="0"/>
              </a:spcBef>
              <a:spcAft>
                <a:spcPts val="0"/>
              </a:spcAft>
              <a:buSzPts val="800"/>
              <a:buFont typeface="Calibri"/>
              <a:buChar char="●"/>
            </a:pPr>
            <a:r>
              <a:rPr lang="en-US"/>
              <a:t>Study the slides in the reading tip section. Think through how you will model and guide practice. </a:t>
            </a:r>
            <a:endParaRPr/>
          </a:p>
          <a:p>
            <a:pPr indent="-279400" lvl="1" marL="914400" rtl="0" algn="l">
              <a:lnSpc>
                <a:spcPct val="100000"/>
              </a:lnSpc>
              <a:spcBef>
                <a:spcPts val="0"/>
              </a:spcBef>
              <a:spcAft>
                <a:spcPts val="0"/>
              </a:spcAft>
              <a:buSzPts val="800"/>
              <a:buFont typeface="Calibri"/>
              <a:buChar char="●"/>
            </a:pPr>
            <a:r>
              <a:rPr lang="en-US"/>
              <a:t>You may want to use the text on the “Tell me your idea” slide to model the three parts with a student or adult volunteer and then use the example on subsequent slides to reinforce what you did. </a:t>
            </a:r>
            <a:endParaRPr/>
          </a:p>
          <a:p>
            <a:pPr indent="-279400" lvl="1" marL="914400" rtl="0" algn="l">
              <a:lnSpc>
                <a:spcPct val="100000"/>
              </a:lnSpc>
              <a:spcBef>
                <a:spcPts val="0"/>
              </a:spcBef>
              <a:spcAft>
                <a:spcPts val="0"/>
              </a:spcAft>
              <a:buSzPts val="800"/>
              <a:buFont typeface="Calibri"/>
              <a:buChar char="●"/>
            </a:pPr>
            <a:r>
              <a:rPr lang="en-US"/>
              <a:t>You may also choose to model with a book from your classroom and use the slide as an example to tell rather than lead guided practice from the text on the slide. A live model is the best way to demonstrate the tip. </a:t>
            </a:r>
            <a:endParaRPr/>
          </a:p>
          <a:p>
            <a:pPr indent="-279400" lvl="1" marL="914400" rtl="0" algn="l">
              <a:lnSpc>
                <a:spcPct val="100000"/>
              </a:lnSpc>
              <a:spcBef>
                <a:spcPts val="0"/>
              </a:spcBef>
              <a:spcAft>
                <a:spcPts val="0"/>
              </a:spcAft>
              <a:buSzPts val="800"/>
              <a:buFont typeface="Calibri"/>
              <a:buChar char="●"/>
            </a:pPr>
            <a:r>
              <a:rPr lang="en-US"/>
              <a:t>In addition there is a modeling video (in English only). You may want to use it at the end of the Reading tip section instead of at the beginning.</a:t>
            </a:r>
            <a:endParaRPr/>
          </a:p>
          <a:p>
            <a:pPr indent="-279400" lvl="0" marL="457200" rtl="0" algn="l">
              <a:lnSpc>
                <a:spcPct val="100000"/>
              </a:lnSpc>
              <a:spcBef>
                <a:spcPts val="0"/>
              </a:spcBef>
              <a:spcAft>
                <a:spcPts val="0"/>
              </a:spcAft>
              <a:buSzPts val="800"/>
              <a:buChar char="●"/>
            </a:pPr>
            <a:r>
              <a:rPr lang="en-US"/>
              <a:t>Test video links and audio equipment for video. Video is available in English and Spanish on Springboard Collaborative’s YouTube channel. </a:t>
            </a:r>
            <a:endParaRPr/>
          </a:p>
          <a:p>
            <a:pPr indent="-82550" lvl="0" marL="171450" rtl="0" algn="l">
              <a:lnSpc>
                <a:spcPct val="100000"/>
              </a:lnSpc>
              <a:spcBef>
                <a:spcPts val="0"/>
              </a:spcBef>
              <a:spcAft>
                <a:spcPts val="0"/>
              </a:spcAft>
              <a:buSzPts val="1400"/>
              <a:buFont typeface="Arial"/>
              <a:buNone/>
            </a:pPr>
            <a:r>
              <a:t/>
            </a:r>
            <a:endParaRPr u="sng"/>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indent="0" lvl="1"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Ideas to differentiate</a:t>
            </a:r>
            <a:endParaRPr/>
          </a:p>
          <a:p>
            <a:pPr indent="-279400" lvl="0" marL="457200" rtl="0" algn="l">
              <a:lnSpc>
                <a:spcPct val="100000"/>
              </a:lnSpc>
              <a:spcBef>
                <a:spcPts val="0"/>
              </a:spcBef>
              <a:spcAft>
                <a:spcPts val="0"/>
              </a:spcAft>
              <a:buSzPts val="800"/>
              <a:buFont typeface="Calibri"/>
              <a:buChar char="●"/>
            </a:pPr>
            <a:r>
              <a:rPr lang="en-US"/>
              <a:t>Be sure the books available for this workshop match the reading ability of the children in the workshop. </a:t>
            </a:r>
            <a:endParaRPr/>
          </a:p>
          <a:p>
            <a:pPr indent="-279400" lvl="1" marL="914400" rtl="0" algn="l">
              <a:lnSpc>
                <a:spcPct val="100000"/>
              </a:lnSpc>
              <a:spcBef>
                <a:spcPts val="0"/>
              </a:spcBef>
              <a:spcAft>
                <a:spcPts val="0"/>
              </a:spcAft>
              <a:buSzPts val="800"/>
              <a:buFont typeface="Calibri"/>
              <a:buChar char="●"/>
            </a:pPr>
            <a:r>
              <a:rPr lang="en-US"/>
              <a:t>If you have different reading abilities in your classroom, make sure you have different texts available for parents to practice with. </a:t>
            </a:r>
            <a:endParaRPr/>
          </a:p>
          <a:p>
            <a:pPr indent="-279400" lvl="1" marL="914400" rtl="0" algn="l">
              <a:lnSpc>
                <a:spcPct val="100000"/>
              </a:lnSpc>
              <a:spcBef>
                <a:spcPts val="0"/>
              </a:spcBef>
              <a:spcAft>
                <a:spcPts val="0"/>
              </a:spcAft>
              <a:buSzPts val="800"/>
              <a:buFont typeface="Calibri"/>
              <a:buChar char="●"/>
            </a:pPr>
            <a:r>
              <a:rPr lang="en-US"/>
              <a:t>Shorter texts work best for this strategy.</a:t>
            </a:r>
            <a:endParaRPr/>
          </a:p>
          <a:p>
            <a:pPr indent="-279400" lvl="0" marL="457200" rtl="0" algn="l">
              <a:lnSpc>
                <a:spcPct val="100000"/>
              </a:lnSpc>
              <a:spcBef>
                <a:spcPts val="0"/>
              </a:spcBef>
              <a:spcAft>
                <a:spcPts val="0"/>
              </a:spcAft>
              <a:buSzPts val="800"/>
              <a:buChar char="●"/>
            </a:pPr>
            <a:r>
              <a:rPr lang="en-US"/>
              <a:t>Consider changing the passages on the slides to be more appropriately matched to the level of your students.</a:t>
            </a:r>
            <a:endParaRPr/>
          </a:p>
          <a:p>
            <a:pPr indent="-279400" lvl="0" marL="457200" rtl="0" algn="l">
              <a:lnSpc>
                <a:spcPct val="100000"/>
              </a:lnSpc>
              <a:spcBef>
                <a:spcPts val="0"/>
              </a:spcBef>
              <a:spcAft>
                <a:spcPts val="0"/>
              </a:spcAft>
              <a:buSzPts val="800"/>
              <a:buChar char="●"/>
            </a:pPr>
            <a:r>
              <a:rPr lang="en-US"/>
              <a:t>If teaching this workshop to families with </a:t>
            </a:r>
            <a:r>
              <a:rPr b="1" lang="en-US"/>
              <a:t>younger readers</a:t>
            </a:r>
            <a:r>
              <a:rPr lang="en-US"/>
              <a:t>:</a:t>
            </a:r>
            <a:endParaRPr/>
          </a:p>
          <a:p>
            <a:pPr indent="-279400" lvl="1" marL="914400" rtl="0" algn="l">
              <a:lnSpc>
                <a:spcPct val="100000"/>
              </a:lnSpc>
              <a:spcBef>
                <a:spcPts val="0"/>
              </a:spcBef>
              <a:spcAft>
                <a:spcPts val="0"/>
              </a:spcAft>
              <a:buSzPts val="800"/>
              <a:buChar char="●"/>
            </a:pPr>
            <a:r>
              <a:rPr lang="en-US"/>
              <a:t>Choose the appropriate “Reading = conversation” slide. </a:t>
            </a:r>
            <a:endParaRPr/>
          </a:p>
          <a:p>
            <a:pPr indent="-279400" lvl="1" marL="914400" rtl="0" algn="l">
              <a:lnSpc>
                <a:spcPct val="100000"/>
              </a:lnSpc>
              <a:spcBef>
                <a:spcPts val="0"/>
              </a:spcBef>
              <a:spcAft>
                <a:spcPts val="0"/>
              </a:spcAft>
              <a:buClr>
                <a:schemeClr val="dk1"/>
              </a:buClr>
              <a:buSzPts val="800"/>
              <a:buFont typeface="Calibri"/>
              <a:buChar char="●"/>
            </a:pPr>
            <a:r>
              <a:rPr lang="en-US"/>
              <a:t>Remind families that students can point to specific parts of pictures as evidence instead of giving words or phrases.</a:t>
            </a:r>
            <a:endParaRPr/>
          </a:p>
          <a:p>
            <a:pPr indent="-279400" lvl="0" marL="457200" rtl="0" algn="l">
              <a:lnSpc>
                <a:spcPct val="100000"/>
              </a:lnSpc>
              <a:spcBef>
                <a:spcPts val="0"/>
              </a:spcBef>
              <a:spcAft>
                <a:spcPts val="0"/>
              </a:spcAft>
              <a:buSzPts val="800"/>
              <a:buChar char="●"/>
            </a:pPr>
            <a:r>
              <a:rPr lang="en-US"/>
              <a:t>If teaching this workshop to families with </a:t>
            </a:r>
            <a:r>
              <a:rPr b="1" lang="en-US"/>
              <a:t>older readers</a:t>
            </a:r>
            <a:r>
              <a:rPr lang="en-US"/>
              <a:t>:</a:t>
            </a:r>
            <a:endParaRPr/>
          </a:p>
          <a:p>
            <a:pPr indent="-279400" lvl="1" marL="914400" rtl="0" algn="l">
              <a:lnSpc>
                <a:spcPct val="100000"/>
              </a:lnSpc>
              <a:spcBef>
                <a:spcPts val="0"/>
              </a:spcBef>
              <a:spcAft>
                <a:spcPts val="0"/>
              </a:spcAft>
              <a:buSzPts val="800"/>
              <a:buChar char="●"/>
            </a:pPr>
            <a:r>
              <a:rPr lang="en-US"/>
              <a:t>Choose the appropriate “Reading = conversation” slide. </a:t>
            </a:r>
            <a:endParaRPr/>
          </a:p>
          <a:p>
            <a:pPr indent="-279400" lvl="1" marL="914400" rtl="0" algn="l">
              <a:lnSpc>
                <a:spcPct val="100000"/>
              </a:lnSpc>
              <a:spcBef>
                <a:spcPts val="0"/>
              </a:spcBef>
              <a:spcAft>
                <a:spcPts val="0"/>
              </a:spcAft>
              <a:buClr>
                <a:schemeClr val="dk1"/>
              </a:buClr>
              <a:buSzPts val="800"/>
              <a:buFont typeface="Calibri"/>
              <a:buChar char="●"/>
            </a:pPr>
            <a:r>
              <a:rPr lang="en-US"/>
              <a:t>“Tell your idea” slide, you might give families more specific, higher-level thinking prompts such as:</a:t>
            </a:r>
            <a:endParaRPr/>
          </a:p>
          <a:p>
            <a:pPr indent="-279400" lvl="2" marL="1371600" rtl="0" algn="l">
              <a:lnSpc>
                <a:spcPct val="100000"/>
              </a:lnSpc>
              <a:spcBef>
                <a:spcPts val="0"/>
              </a:spcBef>
              <a:spcAft>
                <a:spcPts val="0"/>
              </a:spcAft>
              <a:buClr>
                <a:schemeClr val="dk1"/>
              </a:buClr>
              <a:buSzPts val="800"/>
              <a:buFont typeface="Calibri"/>
              <a:buChar char="●"/>
            </a:pPr>
            <a:r>
              <a:rPr i="1" lang="en-US"/>
              <a:t>What are your ideas about what the problem or the conflict of this story is? </a:t>
            </a:r>
            <a:endParaRPr/>
          </a:p>
          <a:p>
            <a:pPr indent="-279400" lvl="2" marL="1371600" rtl="0" algn="l">
              <a:lnSpc>
                <a:spcPct val="100000"/>
              </a:lnSpc>
              <a:spcBef>
                <a:spcPts val="0"/>
              </a:spcBef>
              <a:spcAft>
                <a:spcPts val="0"/>
              </a:spcAft>
              <a:buClr>
                <a:schemeClr val="dk1"/>
              </a:buClr>
              <a:buSzPts val="800"/>
              <a:buFont typeface="Calibri"/>
              <a:buChar char="●"/>
            </a:pPr>
            <a:r>
              <a:rPr i="1" lang="en-US"/>
              <a:t>What is your idea about how the character is reacting? </a:t>
            </a:r>
            <a:endParaRPr/>
          </a:p>
          <a:p>
            <a:pPr indent="-279400" lvl="2" marL="1371600" rtl="0" algn="l">
              <a:lnSpc>
                <a:spcPct val="100000"/>
              </a:lnSpc>
              <a:spcBef>
                <a:spcPts val="0"/>
              </a:spcBef>
              <a:spcAft>
                <a:spcPts val="0"/>
              </a:spcAft>
              <a:buClr>
                <a:schemeClr val="dk1"/>
              </a:buClr>
              <a:buSzPts val="800"/>
              <a:buFont typeface="Calibri"/>
              <a:buChar char="●"/>
            </a:pPr>
            <a:r>
              <a:rPr i="1" lang="en-US"/>
              <a:t>What are your ideas about how the characters are reacting to each other?</a:t>
            </a:r>
            <a:endParaRPr i="1"/>
          </a:p>
          <a:p>
            <a:pPr indent="-279400" lvl="0" marL="457200" rtl="0" algn="l">
              <a:lnSpc>
                <a:spcPct val="100000"/>
              </a:lnSpc>
              <a:spcBef>
                <a:spcPts val="0"/>
              </a:spcBef>
              <a:spcAft>
                <a:spcPts val="0"/>
              </a:spcAft>
              <a:buSzPts val="800"/>
              <a:buChar char="●"/>
            </a:pPr>
            <a:r>
              <a:rPr lang="en-US"/>
              <a:t>If teaching this workshop to</a:t>
            </a:r>
            <a:r>
              <a:rPr b="1" lang="en-US"/>
              <a:t> Multilingual families</a:t>
            </a:r>
            <a:r>
              <a:rPr lang="en-US"/>
              <a:t>:</a:t>
            </a:r>
            <a:endParaRPr/>
          </a:p>
          <a:p>
            <a:pPr indent="-279400" lvl="1" marL="914400" rtl="0" algn="l">
              <a:lnSpc>
                <a:spcPct val="100000"/>
              </a:lnSpc>
              <a:spcBef>
                <a:spcPts val="0"/>
              </a:spcBef>
              <a:spcAft>
                <a:spcPts val="0"/>
              </a:spcAft>
              <a:buSzPts val="800"/>
              <a:buFont typeface="Calibri"/>
              <a:buChar char="●"/>
            </a:pPr>
            <a:r>
              <a:rPr lang="en-US"/>
              <a:t>Remind families that this strategy can be practiced with books in any language. </a:t>
            </a:r>
            <a:endParaRPr/>
          </a:p>
          <a:p>
            <a:pPr indent="-279400" lvl="1" marL="914400" rtl="0" algn="l">
              <a:lnSpc>
                <a:spcPct val="100000"/>
              </a:lnSpc>
              <a:spcBef>
                <a:spcPts val="0"/>
              </a:spcBef>
              <a:spcAft>
                <a:spcPts val="0"/>
              </a:spcAft>
              <a:buSzPts val="800"/>
              <a:buFont typeface="Calibri"/>
              <a:buChar char="●"/>
            </a:pPr>
            <a:r>
              <a:rPr lang="en-US"/>
              <a:t>When explaining the 3 steps be explicit about why this strategy is important. </a:t>
            </a:r>
            <a:endParaRPr/>
          </a:p>
          <a:p>
            <a:pPr indent="-279400" lvl="2" marL="1371600" rtl="0" algn="l">
              <a:lnSpc>
                <a:spcPct val="100000"/>
              </a:lnSpc>
              <a:spcBef>
                <a:spcPts val="0"/>
              </a:spcBef>
              <a:spcAft>
                <a:spcPts val="0"/>
              </a:spcAft>
              <a:buSzPts val="800"/>
              <a:buFont typeface="Calibri"/>
              <a:buChar char="●"/>
            </a:pPr>
            <a:r>
              <a:rPr lang="en-US"/>
              <a:t>In the schooling system in the United States and on many standardized tests, student are asked to not just have an opinion about a text but also to provide text-based evidence for their opinion.</a:t>
            </a:r>
            <a:endParaRPr/>
          </a:p>
          <a:p>
            <a:pPr indent="-279400" lvl="1" marL="914400" rtl="0" algn="l">
              <a:lnSpc>
                <a:spcPct val="100000"/>
              </a:lnSpc>
              <a:spcBef>
                <a:spcPts val="0"/>
              </a:spcBef>
              <a:spcAft>
                <a:spcPts val="0"/>
              </a:spcAft>
              <a:buSzPts val="800"/>
              <a:buFont typeface="Calibri"/>
              <a:buChar char="●"/>
            </a:pPr>
            <a:r>
              <a:rPr lang="en-US"/>
              <a:t>Even if the parent or family member does not fully understand the text, they can ask their student to provide evidence for their opinion and explain their thinking thoroughly. </a:t>
            </a:r>
            <a:endParaRPr/>
          </a:p>
          <a:p>
            <a:pPr indent="-279400" lvl="1" marL="914400" rtl="0" algn="l">
              <a:lnSpc>
                <a:spcPct val="100000"/>
              </a:lnSpc>
              <a:spcBef>
                <a:spcPts val="0"/>
              </a:spcBef>
              <a:spcAft>
                <a:spcPts val="0"/>
              </a:spcAft>
              <a:buSzPts val="800"/>
              <a:buFont typeface="Calibri"/>
              <a:buChar char="●"/>
            </a:pPr>
            <a:r>
              <a:rPr lang="en-US"/>
              <a:t>Remind families to keep asking “Why?” and “Can you show me more in the book?” until the explanation makes sense.</a:t>
            </a:r>
            <a:endParaRPr/>
          </a:p>
          <a:p>
            <a:pPr indent="-279400" lvl="0" marL="457200" rtl="0" algn="l">
              <a:lnSpc>
                <a:spcPct val="100000"/>
              </a:lnSpc>
              <a:spcBef>
                <a:spcPts val="0"/>
              </a:spcBef>
              <a:spcAft>
                <a:spcPts val="0"/>
              </a:spcAft>
              <a:buClr>
                <a:schemeClr val="dk1"/>
              </a:buClr>
              <a:buSzPts val="800"/>
              <a:buFont typeface="Calibri"/>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 </a:t>
            </a:r>
            <a:endParaRPr/>
          </a:p>
          <a:p>
            <a:pPr indent="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None/>
            </a:pPr>
            <a:r>
              <a:rPr lang="en-US" u="sng"/>
              <a:t>Timing considerations for a 60 min workshop</a:t>
            </a:r>
            <a:endParaRPr u="sng"/>
          </a:p>
          <a:p>
            <a:pPr indent="0" lvl="0" marL="0" rtl="0" algn="l">
              <a:lnSpc>
                <a:spcPct val="100000"/>
              </a:lnSpc>
              <a:spcBef>
                <a:spcPts val="0"/>
              </a:spcBef>
              <a:spcAft>
                <a:spcPts val="0"/>
              </a:spcAft>
              <a:buSzPts val="1400"/>
              <a:buNone/>
            </a:pPr>
            <a:r>
              <a:rPr lang="en-US"/>
              <a:t>Welcome: 10 mins</a:t>
            </a:r>
            <a:endParaRPr/>
          </a:p>
          <a:p>
            <a:pPr indent="0" lvl="0" marL="0" rtl="0" algn="l">
              <a:lnSpc>
                <a:spcPct val="100000"/>
              </a:lnSpc>
              <a:spcBef>
                <a:spcPts val="0"/>
              </a:spcBef>
              <a:spcAft>
                <a:spcPts val="0"/>
              </a:spcAft>
              <a:buSzPts val="1400"/>
              <a:buNone/>
            </a:pPr>
            <a:r>
              <a:rPr lang="en-US"/>
              <a:t>Reading tip: 15-20 mins</a:t>
            </a:r>
            <a:endParaRPr/>
          </a:p>
          <a:p>
            <a:pPr indent="0" lvl="0" marL="0" rtl="0" algn="l">
              <a:lnSpc>
                <a:spcPct val="100000"/>
              </a:lnSpc>
              <a:spcBef>
                <a:spcPts val="0"/>
              </a:spcBef>
              <a:spcAft>
                <a:spcPts val="0"/>
              </a:spcAft>
              <a:buSzPts val="1400"/>
              <a:buNone/>
            </a:pPr>
            <a:r>
              <a:rPr lang="en-US"/>
              <a:t>Practice: 15-20 mins</a:t>
            </a:r>
            <a:endParaRPr/>
          </a:p>
          <a:p>
            <a:pPr indent="0" lvl="0" marL="0" rtl="0" algn="l">
              <a:lnSpc>
                <a:spcPct val="100000"/>
              </a:lnSpc>
              <a:spcBef>
                <a:spcPts val="0"/>
              </a:spcBef>
              <a:spcAft>
                <a:spcPts val="0"/>
              </a:spcAft>
              <a:buSzPts val="1400"/>
              <a:buNone/>
            </a:pPr>
            <a:r>
              <a:rPr lang="en-US"/>
              <a:t>Reflection and updates: 10 mins</a:t>
            </a:r>
            <a:endParaRPr u="sng"/>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you use these materials, we want to hear your feedback! Fill out the </a:t>
            </a:r>
            <a:r>
              <a:rPr lang="en-US"/>
              <a:t>Family Workshop</a:t>
            </a:r>
            <a:r>
              <a:rPr b="0" i="0" lang="en-US" sz="1200" u="none" cap="none" strike="noStrike">
                <a:solidFill>
                  <a:schemeClr val="dk1"/>
                </a:solidFill>
                <a:latin typeface="Calibri"/>
                <a:ea typeface="Calibri"/>
                <a:cs typeface="Calibri"/>
                <a:sym typeface="Calibri"/>
              </a:rPr>
              <a:t> </a:t>
            </a:r>
            <a:r>
              <a:rPr lang="en-US"/>
              <a:t>F</a:t>
            </a:r>
            <a:r>
              <a:rPr b="0" i="0" lang="en-US" sz="1200" u="none" cap="none" strike="noStrike">
                <a:solidFill>
                  <a:schemeClr val="dk1"/>
                </a:solidFill>
                <a:latin typeface="Calibri"/>
                <a:ea typeface="Calibri"/>
                <a:cs typeface="Calibri"/>
                <a:sym typeface="Calibri"/>
              </a:rPr>
              <a:t>acilitator </a:t>
            </a:r>
            <a:r>
              <a:rPr lang="en-US"/>
              <a:t>F</a:t>
            </a:r>
            <a:r>
              <a:rPr b="0" i="0" lang="en-US" sz="1200" u="none" cap="none" strike="noStrike">
                <a:solidFill>
                  <a:schemeClr val="dk1"/>
                </a:solidFill>
                <a:latin typeface="Calibri"/>
                <a:ea typeface="Calibri"/>
                <a:cs typeface="Calibri"/>
                <a:sym typeface="Calibri"/>
              </a:rPr>
              <a:t>eedback </a:t>
            </a:r>
            <a:r>
              <a:rPr lang="en-US"/>
              <a:t>F</a:t>
            </a:r>
            <a:r>
              <a:rPr b="0" i="0" lang="en-US" sz="1200" u="none" cap="none" strike="noStrike">
                <a:solidFill>
                  <a:schemeClr val="dk1"/>
                </a:solidFill>
                <a:latin typeface="Calibri"/>
                <a:ea typeface="Calibri"/>
                <a:cs typeface="Calibri"/>
                <a:sym typeface="Calibri"/>
              </a:rPr>
              <a:t>orm at </a:t>
            </a:r>
            <a:r>
              <a:rPr lang="en-US" u="sng">
                <a:solidFill>
                  <a:schemeClr val="hlink"/>
                </a:solidFill>
                <a:hlinkClick r:id="rId2"/>
              </a:rPr>
              <a:t>https://bit.ly/SBCfeedbackform</a:t>
            </a:r>
            <a:r>
              <a:rPr lang="en-US" u="none">
                <a:solidFill>
                  <a:schemeClr val="dk1"/>
                </a:solidFill>
              </a:rPr>
              <a:t>. </a:t>
            </a:r>
            <a:endParaRPr/>
          </a:p>
        </p:txBody>
      </p:sp>
      <p:sp>
        <p:nvSpPr>
          <p:cNvPr id="1356" name="Google Shape;1356;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p11: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4" name="Google Shape;1454;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88900" rtl="0" algn="l">
              <a:lnSpc>
                <a:spcPct val="100000"/>
              </a:lnSpc>
              <a:spcBef>
                <a:spcPts val="0"/>
              </a:spcBef>
              <a:spcAft>
                <a:spcPts val="0"/>
              </a:spcAft>
              <a:buSzPts val="1400"/>
              <a:buFont typeface="Arial"/>
              <a:buNone/>
            </a:pPr>
            <a:r>
              <a:t/>
            </a:r>
            <a:endParaRPr b="1" i="0" sz="1200" u="none" cap="none" strike="noStrike">
              <a:solidFill>
                <a:schemeClr val="dk1"/>
              </a:solidFill>
            </a:endParaRPr>
          </a:p>
          <a:p>
            <a:pPr indent="-279400" lvl="0" marL="457200" rtl="0" algn="l">
              <a:lnSpc>
                <a:spcPct val="100000"/>
              </a:lnSpc>
              <a:spcBef>
                <a:spcPts val="0"/>
              </a:spcBef>
              <a:spcAft>
                <a:spcPts val="0"/>
              </a:spcAft>
              <a:buClr>
                <a:schemeClr val="dk1"/>
              </a:buClr>
              <a:buSzPts val="800"/>
              <a:buFont typeface="Arial"/>
              <a:buChar char="●"/>
            </a:pPr>
            <a:r>
              <a:rPr b="1" i="0" lang="en-US" sz="1200" u="none" cap="none" strike="noStrike">
                <a:solidFill>
                  <a:schemeClr val="dk1"/>
                </a:solidFill>
              </a:rPr>
              <a:t>Remind families the last step of the reading tip, finding evidence to prove their thinking, is really important. </a:t>
            </a:r>
            <a:r>
              <a:rPr i="0" lang="en-US" sz="1200" u="none" cap="none" strike="noStrike">
                <a:solidFill>
                  <a:schemeClr val="dk1"/>
                </a:solidFill>
              </a:rPr>
              <a:t>​</a:t>
            </a:r>
            <a:endParaRPr/>
          </a:p>
          <a:p>
            <a:pPr indent="-279400" lvl="1" marL="914400" marR="0" rtl="0" algn="l">
              <a:lnSpc>
                <a:spcPct val="100000"/>
              </a:lnSpc>
              <a:spcBef>
                <a:spcPts val="0"/>
              </a:spcBef>
              <a:spcAft>
                <a:spcPts val="0"/>
              </a:spcAft>
              <a:buSzPts val="800"/>
              <a:buFont typeface="Calibri"/>
              <a:buChar char="●"/>
            </a:pPr>
            <a:r>
              <a:rPr lang="en-US"/>
              <a:t>Encourage the child to point to parts of the picture or specific words.</a:t>
            </a:r>
            <a:endParaRPr/>
          </a:p>
          <a:p>
            <a:pPr indent="-279400" lvl="1" marL="914400" rtl="0" algn="l">
              <a:lnSpc>
                <a:spcPct val="100000"/>
              </a:lnSpc>
              <a:spcBef>
                <a:spcPts val="0"/>
              </a:spcBef>
              <a:spcAft>
                <a:spcPts val="0"/>
              </a:spcAft>
              <a:buClr>
                <a:schemeClr val="dk1"/>
              </a:buClr>
              <a:buSzPts val="800"/>
              <a:buFont typeface="Calibri"/>
              <a:buChar char="●"/>
            </a:pPr>
            <a:r>
              <a:rPr i="0" lang="en-US" sz="1200" u="none" cap="none" strike="noStrike">
                <a:solidFill>
                  <a:schemeClr val="dk1"/>
                </a:solidFill>
              </a:rPr>
              <a:t>If the child is understanding the story, their idea will be easy to prove. ​</a:t>
            </a:r>
            <a:endParaRPr/>
          </a:p>
          <a:p>
            <a:pPr indent="-279400" lvl="1" marL="914400" rtl="0" algn="l">
              <a:lnSpc>
                <a:spcPct val="100000"/>
              </a:lnSpc>
              <a:spcBef>
                <a:spcPts val="0"/>
              </a:spcBef>
              <a:spcAft>
                <a:spcPts val="0"/>
              </a:spcAft>
              <a:buClr>
                <a:schemeClr val="dk1"/>
              </a:buClr>
              <a:buSzPts val="800"/>
              <a:buFont typeface="Calibri"/>
              <a:buChar char="●"/>
            </a:pPr>
            <a:r>
              <a:rPr i="0" lang="en-US" sz="1200" u="none" cap="none" strike="noStrike">
                <a:solidFill>
                  <a:schemeClr val="dk1"/>
                </a:solidFill>
              </a:rPr>
              <a:t>If they’re slightly off track, finding evidence may help them correct their idea. ​</a:t>
            </a:r>
            <a:endParaRPr/>
          </a:p>
          <a:p>
            <a:pPr indent="-279400" lvl="1" marL="914400" rtl="0" algn="l">
              <a:lnSpc>
                <a:spcPct val="100000"/>
              </a:lnSpc>
              <a:spcBef>
                <a:spcPts val="0"/>
              </a:spcBef>
              <a:spcAft>
                <a:spcPts val="0"/>
              </a:spcAft>
              <a:buClr>
                <a:schemeClr val="dk1"/>
              </a:buClr>
              <a:buSzPts val="800"/>
              <a:buFont typeface="Calibri"/>
              <a:buChar char="●"/>
            </a:pPr>
            <a:r>
              <a:rPr i="0" lang="en-US" sz="1200" u="none" cap="none" strike="noStrike">
                <a:solidFill>
                  <a:schemeClr val="dk1"/>
                </a:solidFill>
              </a:rPr>
              <a:t>If it doesn’t help, then you can jump in and help them reread a part of the text that will help them understand the story.​</a:t>
            </a:r>
            <a:endParaRPr/>
          </a:p>
          <a:p>
            <a:pPr indent="-279400" lvl="1" marL="914400" rtl="0" algn="l">
              <a:lnSpc>
                <a:spcPct val="100000"/>
              </a:lnSpc>
              <a:spcBef>
                <a:spcPts val="0"/>
              </a:spcBef>
              <a:spcAft>
                <a:spcPts val="0"/>
              </a:spcAft>
              <a:buClr>
                <a:schemeClr val="dk1"/>
              </a:buClr>
              <a:buSzPts val="800"/>
              <a:buFont typeface="Calibri"/>
              <a:buChar char="●"/>
            </a:pPr>
            <a:r>
              <a:rPr i="0" lang="en-US" sz="1200" u="none" cap="none" strike="noStrike">
                <a:solidFill>
                  <a:schemeClr val="dk1"/>
                </a:solidFill>
              </a:rPr>
              <a:t>If you use this “during reading” instead of “after reading” helping them get back on track mid-story will help them understand the whole story in the end. ​</a:t>
            </a:r>
            <a:endParaRPr/>
          </a:p>
          <a:p>
            <a:pPr indent="-279400" lvl="1" marL="914400" rtl="0" algn="l">
              <a:lnSpc>
                <a:spcPct val="100000"/>
              </a:lnSpc>
              <a:spcBef>
                <a:spcPts val="0"/>
              </a:spcBef>
              <a:spcAft>
                <a:spcPts val="0"/>
              </a:spcAft>
              <a:buClr>
                <a:schemeClr val="dk1"/>
              </a:buClr>
              <a:buSzPts val="800"/>
              <a:buFont typeface="Calibri"/>
              <a:buChar char="●"/>
            </a:pPr>
            <a:r>
              <a:rPr i="0" lang="en-US" sz="1200" u="none" cap="none" strike="noStrike">
                <a:solidFill>
                  <a:schemeClr val="dk1"/>
                </a:solidFill>
              </a:rPr>
              <a:t>Remind families that the evidence they find will depend on their age. ​</a:t>
            </a:r>
            <a:endParaRPr/>
          </a:p>
          <a:p>
            <a:pPr indent="-279400" lvl="1" marL="914400" rtl="0" algn="l">
              <a:lnSpc>
                <a:spcPct val="100000"/>
              </a:lnSpc>
              <a:spcBef>
                <a:spcPts val="0"/>
              </a:spcBef>
              <a:spcAft>
                <a:spcPts val="0"/>
              </a:spcAft>
              <a:buClr>
                <a:schemeClr val="dk1"/>
              </a:buClr>
              <a:buSzPts val="800"/>
              <a:buFont typeface="Calibri"/>
              <a:buChar char="●"/>
            </a:pPr>
            <a:r>
              <a:rPr i="0" lang="en-US" sz="1200" u="none" cap="none" strike="noStrike">
                <a:solidFill>
                  <a:schemeClr val="dk1"/>
                </a:solidFill>
              </a:rPr>
              <a:t>Younger kids can use pictures as evidence while older kids should find words or phrases. ​</a:t>
            </a:r>
            <a:endParaRPr i="0" sz="1200" u="none" cap="none" strike="noStrike">
              <a:solidFill>
                <a:schemeClr val="dk1"/>
              </a:solidFill>
            </a:endParaRPr>
          </a:p>
          <a:p>
            <a:pPr indent="-279400" lvl="0" marL="457200" rtl="0" algn="l">
              <a:lnSpc>
                <a:spcPct val="100000"/>
              </a:lnSpc>
              <a:spcBef>
                <a:spcPts val="0"/>
              </a:spcBef>
              <a:spcAft>
                <a:spcPts val="0"/>
              </a:spcAft>
              <a:buClr>
                <a:schemeClr val="dk1"/>
              </a:buClr>
              <a:buSzPts val="800"/>
              <a:buFont typeface="Calibri"/>
              <a:buChar char="●"/>
            </a:pPr>
            <a:r>
              <a:rPr i="1" lang="en-US" sz="1200" u="none" cap="none" strike="noStrike">
                <a:solidFill>
                  <a:schemeClr val="dk1"/>
                </a:solidFill>
              </a:rPr>
              <a:t>► For </a:t>
            </a:r>
            <a:r>
              <a:rPr i="1" lang="en-US"/>
              <a:t>Multilingual</a:t>
            </a:r>
            <a:r>
              <a:rPr i="1" lang="en-US" sz="1200" u="none" cap="none" strike="noStrike">
                <a:solidFill>
                  <a:schemeClr val="dk1"/>
                </a:solidFill>
              </a:rPr>
              <a:t> families specifically: </a:t>
            </a:r>
            <a:r>
              <a:rPr i="0" lang="en-US" sz="1200" u="none" cap="none" strike="noStrike">
                <a:solidFill>
                  <a:schemeClr val="dk1"/>
                </a:solidFill>
              </a:rPr>
              <a:t>Even if the parent or family member does not fully understand the text, they can ask their student to provide evidence for their opinion and explain their thinking thoroughly. ​</a:t>
            </a:r>
            <a:endParaRPr/>
          </a:p>
          <a:p>
            <a:pPr indent="-279400" lvl="1" marL="914400" rtl="0" algn="l">
              <a:lnSpc>
                <a:spcPct val="100000"/>
              </a:lnSpc>
              <a:spcBef>
                <a:spcPts val="0"/>
              </a:spcBef>
              <a:spcAft>
                <a:spcPts val="0"/>
              </a:spcAft>
              <a:buClr>
                <a:schemeClr val="dk1"/>
              </a:buClr>
              <a:buSzPts val="800"/>
              <a:buFont typeface="Calibri"/>
              <a:buChar char="●"/>
            </a:pPr>
            <a:r>
              <a:rPr i="0" lang="en-US" sz="1200" u="none" cap="none" strike="noStrike">
                <a:solidFill>
                  <a:schemeClr val="dk1"/>
                </a:solidFill>
              </a:rPr>
              <a:t>Remind families to keep asking “why” and “Show me where in the book” until the explanation makes sense.</a:t>
            </a:r>
            <a:endParaRPr/>
          </a:p>
          <a:p>
            <a:pPr indent="0" lvl="0" marL="0" marR="0" rtl="0" algn="l">
              <a:lnSpc>
                <a:spcPct val="100000"/>
              </a:lnSpc>
              <a:spcBef>
                <a:spcPts val="0"/>
              </a:spcBef>
              <a:spcAft>
                <a:spcPts val="0"/>
              </a:spcAft>
              <a:buClr>
                <a:schemeClr val="dk1"/>
              </a:buClr>
              <a:buSzPts val="1200"/>
              <a:buFont typeface="Arial"/>
              <a:buNone/>
            </a:pPr>
            <a:r>
              <a:rPr i="0" lang="en-US" sz="1200" u="sng" cap="none" strike="noStrike">
                <a:solidFill>
                  <a:schemeClr val="dk1"/>
                </a:solidFill>
              </a:rPr>
              <a:t>Sample script:</a:t>
            </a:r>
            <a:endParaRPr/>
          </a:p>
          <a:p>
            <a:pPr indent="0" lvl="0" marL="0" marR="0" rtl="0" algn="l">
              <a:lnSpc>
                <a:spcPct val="100000"/>
              </a:lnSpc>
              <a:spcBef>
                <a:spcPts val="0"/>
              </a:spcBef>
              <a:spcAft>
                <a:spcPts val="0"/>
              </a:spcAft>
              <a:buClr>
                <a:schemeClr val="dk1"/>
              </a:buClr>
              <a:buSzPts val="1200"/>
              <a:buFont typeface="Arial"/>
              <a:buNone/>
            </a:pPr>
            <a:r>
              <a:rPr i="1" lang="en-US" sz="1200"/>
              <a:t>We’re on the last step. Let’s look at the example on the slide.</a:t>
            </a:r>
            <a:endParaRPr i="1" sz="1200"/>
          </a:p>
          <a:p>
            <a:pPr indent="0" lvl="0" marL="0" marR="0" rtl="0" algn="l">
              <a:lnSpc>
                <a:spcPct val="100000"/>
              </a:lnSpc>
              <a:spcBef>
                <a:spcPts val="0"/>
              </a:spcBef>
              <a:spcAft>
                <a:spcPts val="0"/>
              </a:spcAft>
              <a:buClr>
                <a:schemeClr val="dk1"/>
              </a:buClr>
              <a:buSzPts val="1200"/>
              <a:buFont typeface="Arial"/>
              <a:buNone/>
            </a:pPr>
            <a:r>
              <a:rPr i="1" lang="en-US" sz="1200"/>
              <a:t>So [insert name</a:t>
            </a:r>
            <a:r>
              <a:rPr i="1" lang="en-US"/>
              <a:t>]</a:t>
            </a:r>
            <a:r>
              <a:rPr i="1" lang="en-US" sz="1200"/>
              <a:t> said [insert]. I’d like to find some evidence, so we’ll go back to the book.</a:t>
            </a:r>
            <a:endParaRPr/>
          </a:p>
          <a:p>
            <a:pPr indent="0" lvl="0" marL="0" marR="0" rtl="0" algn="l">
              <a:lnSpc>
                <a:spcPct val="100000"/>
              </a:lnSpc>
              <a:spcBef>
                <a:spcPts val="0"/>
              </a:spcBef>
              <a:spcAft>
                <a:spcPts val="0"/>
              </a:spcAft>
              <a:buClr>
                <a:schemeClr val="dk1"/>
              </a:buClr>
              <a:buSzPts val="1200"/>
              <a:buFont typeface="Arial"/>
              <a:buNone/>
            </a:pPr>
            <a:r>
              <a:rPr i="0" lang="en-US" sz="1200"/>
              <a:t>[Model going back to the text and finding evidence. You may need to return to previous slides for the text]</a:t>
            </a:r>
            <a:endParaRPr i="0" sz="1200"/>
          </a:p>
          <a:p>
            <a:pPr indent="0" lvl="0" marL="0" marR="0" rtl="0" algn="l">
              <a:lnSpc>
                <a:spcPct val="100000"/>
              </a:lnSpc>
              <a:spcBef>
                <a:spcPts val="0"/>
              </a:spcBef>
              <a:spcAft>
                <a:spcPts val="0"/>
              </a:spcAft>
              <a:buClr>
                <a:schemeClr val="dk1"/>
              </a:buClr>
              <a:buSzPts val="1200"/>
              <a:buFont typeface="Arial"/>
              <a:buNone/>
            </a:pPr>
            <a:r>
              <a:rPr i="1" lang="en-US" sz="1200"/>
              <a:t>Did you see how I asked the child to point to specific words and phrases? Then I asked [insert name] how it proved their thinking. That’s giving evidence! </a:t>
            </a:r>
            <a:endParaRPr i="1"/>
          </a:p>
          <a:p>
            <a:pPr indent="0" lvl="0" marL="0" rtl="0" algn="l">
              <a:lnSpc>
                <a:spcPct val="100000"/>
              </a:lnSpc>
              <a:spcBef>
                <a:spcPts val="0"/>
              </a:spcBef>
              <a:spcAft>
                <a:spcPts val="0"/>
              </a:spcAft>
              <a:buClr>
                <a:schemeClr val="dk1"/>
              </a:buClr>
              <a:buSzPts val="1200"/>
              <a:buFont typeface="Calibri"/>
              <a:buNone/>
            </a:pPr>
            <a:r>
              <a:t/>
            </a:r>
            <a:endParaRPr i="1"/>
          </a:p>
          <a:p>
            <a:pPr indent="0" lvl="0" marL="0" rtl="0" algn="l">
              <a:lnSpc>
                <a:spcPct val="100000"/>
              </a:lnSpc>
              <a:spcBef>
                <a:spcPts val="0"/>
              </a:spcBef>
              <a:spcAft>
                <a:spcPts val="0"/>
              </a:spcAft>
              <a:buClr>
                <a:schemeClr val="dk1"/>
              </a:buClr>
              <a:buSzPts val="1200"/>
              <a:buFont typeface="Calibri"/>
              <a:buNone/>
            </a:pPr>
            <a:r>
              <a:rPr lang="en-US" u="sng"/>
              <a:t>Sample script in Spanish:</a:t>
            </a:r>
            <a:endParaRPr/>
          </a:p>
          <a:p>
            <a:pPr indent="0" lvl="0" marL="0" rtl="0" algn="l">
              <a:lnSpc>
                <a:spcPct val="100000"/>
              </a:lnSpc>
              <a:spcBef>
                <a:spcPts val="0"/>
              </a:spcBef>
              <a:spcAft>
                <a:spcPts val="0"/>
              </a:spcAft>
              <a:buClr>
                <a:schemeClr val="dk1"/>
              </a:buClr>
              <a:buSzPts val="1200"/>
              <a:buFont typeface="Calibri"/>
              <a:buNone/>
            </a:pPr>
            <a:r>
              <a:rPr i="1" lang="en-US"/>
              <a:t>Este es el último paso. Vamos a ver el ejemplo en la diapositiva. </a:t>
            </a:r>
            <a:endParaRPr i="1"/>
          </a:p>
          <a:p>
            <a:pPr indent="0" lvl="0" marL="0" rtl="0" algn="l">
              <a:lnSpc>
                <a:spcPct val="100000"/>
              </a:lnSpc>
              <a:spcBef>
                <a:spcPts val="0"/>
              </a:spcBef>
              <a:spcAft>
                <a:spcPts val="0"/>
              </a:spcAft>
              <a:buClr>
                <a:schemeClr val="dk1"/>
              </a:buClr>
              <a:buSzPts val="1200"/>
              <a:buFont typeface="Calibri"/>
              <a:buNone/>
            </a:pPr>
            <a:r>
              <a:rPr i="1" lang="en-US"/>
              <a:t>Entonces [insert name] dijo [insert]. Quisiera que encuentre evidencia, entonces vamos a regresar al libro. </a:t>
            </a:r>
            <a:endParaRPr/>
          </a:p>
          <a:p>
            <a:pPr indent="0" lvl="0" marL="0" rtl="0" algn="l">
              <a:lnSpc>
                <a:spcPct val="100000"/>
              </a:lnSpc>
              <a:spcBef>
                <a:spcPts val="0"/>
              </a:spcBef>
              <a:spcAft>
                <a:spcPts val="0"/>
              </a:spcAft>
              <a:buClr>
                <a:schemeClr val="dk1"/>
              </a:buClr>
              <a:buSzPts val="1200"/>
              <a:buFont typeface="Calibri"/>
              <a:buNone/>
            </a:pPr>
            <a:r>
              <a:rPr lang="en-US"/>
              <a:t>[Model going back to the text and finding evidence. You may need to return to previous slides for the text]</a:t>
            </a:r>
            <a:endParaRPr/>
          </a:p>
          <a:p>
            <a:pPr indent="0" lvl="0" marL="0" rtl="0" algn="l">
              <a:lnSpc>
                <a:spcPct val="100000"/>
              </a:lnSpc>
              <a:spcBef>
                <a:spcPts val="0"/>
              </a:spcBef>
              <a:spcAft>
                <a:spcPts val="0"/>
              </a:spcAft>
              <a:buClr>
                <a:schemeClr val="dk1"/>
              </a:buClr>
              <a:buSzPts val="1200"/>
              <a:buFont typeface="Calibri"/>
              <a:buNone/>
            </a:pPr>
            <a:r>
              <a:rPr i="1" lang="en-US"/>
              <a:t>¿Notaron como pedí al niño que señale palabras y frases específicas? Luego le pregunté a [insert name] si podía comprobar sus pensamientos. ¡Eso es dar evidencia! </a:t>
            </a:r>
            <a:endParaRPr i="1"/>
          </a:p>
          <a:p>
            <a:pPr indent="0" lvl="1" marL="457200" marR="0" rtl="0" algn="l">
              <a:lnSpc>
                <a:spcPct val="100000"/>
              </a:lnSpc>
              <a:spcBef>
                <a:spcPts val="0"/>
              </a:spcBef>
              <a:spcAft>
                <a:spcPts val="0"/>
              </a:spcAft>
              <a:buClr>
                <a:schemeClr val="dk1"/>
              </a:buClr>
              <a:buSzPts val="1200"/>
              <a:buFont typeface="Arial"/>
              <a:buNone/>
            </a:pPr>
            <a:r>
              <a:t/>
            </a:r>
            <a:endParaRPr i="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p1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look back in the story for evidence or examples to prove their understanding of the text.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repasar la historia en busca de pruebas o ejemplos que demuestren su comprensión del texto.</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p:txBody>
      </p:sp>
      <p:sp>
        <p:nvSpPr>
          <p:cNvPr id="1461" name="Google Shape;1461;p1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p13: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look back in the story for evidence or examples to prove their understanding of the text.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repasar la historia en busca de pruebas o ejemplos que demuestren su comprensión del texto.</a:t>
            </a:r>
            <a:endParaRPr u="sng"/>
          </a:p>
          <a:p>
            <a:pPr indent="0" lvl="0" marL="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SzPts val="1400"/>
              <a:buNone/>
            </a:pPr>
            <a:r>
              <a:t/>
            </a:r>
            <a:endParaRPr/>
          </a:p>
        </p:txBody>
      </p:sp>
      <p:sp>
        <p:nvSpPr>
          <p:cNvPr id="1471" name="Google Shape;1471;p1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8" name="Shape 1478"/>
        <p:cNvGrpSpPr/>
        <p:nvPr/>
      </p:nvGrpSpPr>
      <p:grpSpPr>
        <a:xfrm>
          <a:off x="0" y="0"/>
          <a:ext cx="0" cy="0"/>
          <a:chOff x="0" y="0"/>
          <a:chExt cx="0" cy="0"/>
        </a:xfrm>
      </p:grpSpPr>
      <p:sp>
        <p:nvSpPr>
          <p:cNvPr id="1479" name="Google Shape;1479;p14: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0" name="Google Shape;1480;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7" name="Shape 1487"/>
        <p:cNvGrpSpPr/>
        <p:nvPr/>
      </p:nvGrpSpPr>
      <p:grpSpPr>
        <a:xfrm>
          <a:off x="0" y="0"/>
          <a:ext cx="0" cy="0"/>
          <a:chOff x="0" y="0"/>
          <a:chExt cx="0" cy="0"/>
        </a:xfrm>
      </p:grpSpPr>
      <p:sp>
        <p:nvSpPr>
          <p:cNvPr id="1488" name="Google Shape;1488;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9" name="Google Shape;1489;p1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3: Practice time</a:t>
            </a:r>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a:t>
            </a:r>
            <a:r>
              <a:rPr lang="en-US"/>
              <a:t>-</a:t>
            </a:r>
            <a:r>
              <a:rPr b="0" i="0" lang="en-US" sz="1200" u="none" cap="none" strike="noStrike">
                <a:solidFill>
                  <a:schemeClr val="dk1"/>
                </a:solidFill>
                <a:latin typeface="Calibri"/>
                <a:ea typeface="Calibri"/>
                <a:cs typeface="Calibri"/>
                <a:sym typeface="Calibri"/>
              </a:rPr>
              <a:t>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Check in on the goal of </a:t>
            </a:r>
            <a:r>
              <a:rPr b="1" lang="en-US"/>
              <a:t>F</a:t>
            </a:r>
            <a:r>
              <a:rPr b="1" lang="en-US" sz="1200">
                <a:solidFill>
                  <a:schemeClr val="dk1"/>
                </a:solidFill>
                <a:latin typeface="Calibri"/>
                <a:ea typeface="Calibri"/>
                <a:cs typeface="Calibri"/>
                <a:sym typeface="Calibri"/>
              </a:rPr>
              <a:t>amily </a:t>
            </a:r>
            <a:r>
              <a:rPr b="1" lang="en-US"/>
              <a:t>W</a:t>
            </a:r>
            <a:r>
              <a:rPr b="1" lang="en-US" sz="1200">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03" name="Google Shape;1503;p16: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511" name="Google Shape;1511;p17: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363" name="Google Shape;1363;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171450" lvl="1" marL="62865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171450" lvl="1" marL="628650" rtl="0" algn="l">
              <a:lnSpc>
                <a:spcPct val="100000"/>
              </a:lnSpc>
              <a:spcBef>
                <a:spcPts val="0"/>
              </a:spcBef>
              <a:spcAft>
                <a:spcPts val="0"/>
              </a:spcAft>
              <a:buSzPts val="1400"/>
              <a:buChar char="•"/>
            </a:pPr>
            <a:r>
              <a:rPr lang="en-US"/>
              <a:t>If this is not the first workshop, move quickly through this slide.</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368" name="Google Shape;1368;p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0" name="Shape 1380"/>
        <p:cNvGrpSpPr/>
        <p:nvPr/>
      </p:nvGrpSpPr>
      <p:grpSpPr>
        <a:xfrm>
          <a:off x="0" y="0"/>
          <a:ext cx="0" cy="0"/>
          <a:chOff x="0" y="0"/>
          <a:chExt cx="0" cy="0"/>
        </a:xfrm>
      </p:grpSpPr>
      <p:sp>
        <p:nvSpPr>
          <p:cNvPr id="1381" name="Google Shape;1381;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400"/>
              <a:buNone/>
            </a:pPr>
            <a:r>
              <a:t/>
            </a:r>
            <a:endParaRPr b="1"/>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a:t>
            </a:r>
            <a:r>
              <a:rPr b="1" lang="en-US"/>
              <a:t> (</a:t>
            </a:r>
            <a:r>
              <a:rPr b="1" i="0" lang="en-US" sz="1200" u="none" cap="none" strike="noStrike">
                <a:solidFill>
                  <a:schemeClr val="dk1"/>
                </a:solidFill>
                <a:latin typeface="Calibri"/>
                <a:ea typeface="Calibri"/>
                <a:cs typeface="Calibri"/>
                <a:sym typeface="Calibri"/>
              </a:rPr>
              <a:t>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382" name="Google Shape;1382;p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2: Reading tip</a:t>
            </a:r>
            <a:endParaRPr/>
          </a:p>
          <a:p>
            <a:pPr indent="0" lvl="0" marL="0" rtl="0" algn="l">
              <a:lnSpc>
                <a:spcPct val="100000"/>
              </a:lnSpc>
              <a:spcBef>
                <a:spcPts val="0"/>
              </a:spcBef>
              <a:spcAft>
                <a:spcPts val="0"/>
              </a:spcAft>
              <a:buClr>
                <a:schemeClr val="dk1"/>
              </a:buClr>
              <a:buSzPts val="1100"/>
              <a:buFont typeface="Arial"/>
              <a:buNone/>
            </a:pPr>
            <a:r>
              <a:t/>
            </a:r>
            <a:endParaRPr/>
          </a:p>
          <a:p>
            <a:pPr indent="-279400" lvl="0" marL="457200" rtl="0" algn="l">
              <a:lnSpc>
                <a:spcPct val="100000"/>
              </a:lnSpc>
              <a:spcBef>
                <a:spcPts val="0"/>
              </a:spcBef>
              <a:spcAft>
                <a:spcPts val="0"/>
              </a:spcAft>
              <a:buSzPts val="800"/>
              <a:buChar char="●"/>
            </a:pPr>
            <a:r>
              <a:rPr b="1" lang="en-US"/>
              <a:t>Introduce the 3 parts of the reading tip but don’t go into details at this point.</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r>
              <a:rPr lang="en-US"/>
              <a:t> </a:t>
            </a:r>
            <a:endParaRPr/>
          </a:p>
          <a:p>
            <a:pPr indent="0" lvl="0" marL="0" rtl="0" algn="l">
              <a:lnSpc>
                <a:spcPct val="100000"/>
              </a:lnSpc>
              <a:spcBef>
                <a:spcPts val="0"/>
              </a:spcBef>
              <a:spcAft>
                <a:spcPts val="0"/>
              </a:spcAft>
              <a:buClr>
                <a:schemeClr val="dk1"/>
              </a:buClr>
              <a:buSzPts val="1100"/>
              <a:buFont typeface="Arial"/>
              <a:buNone/>
            </a:pPr>
            <a:r>
              <a:rPr i="1" lang="en-US"/>
              <a:t>Today we will practice proving our ideas as we read and after we finish a book. We will practice this by breaking it down into 3 steps.  </a:t>
            </a:r>
            <a:endParaRPr i="1"/>
          </a:p>
          <a:p>
            <a:pPr indent="-279400" lvl="0" marL="457200" rtl="0" algn="l">
              <a:lnSpc>
                <a:spcPct val="100000"/>
              </a:lnSpc>
              <a:spcBef>
                <a:spcPts val="0"/>
              </a:spcBef>
              <a:spcAft>
                <a:spcPts val="0"/>
              </a:spcAft>
              <a:buSzPts val="800"/>
              <a:buChar char="●"/>
            </a:pPr>
            <a:r>
              <a:rPr i="1" lang="en-US"/>
              <a:t>The first is to get the reader to tell their idea.</a:t>
            </a:r>
            <a:endParaRPr i="1"/>
          </a:p>
          <a:p>
            <a:pPr indent="-279400" lvl="0" marL="457200" rtl="0" algn="l">
              <a:lnSpc>
                <a:spcPct val="100000"/>
              </a:lnSpc>
              <a:spcBef>
                <a:spcPts val="0"/>
              </a:spcBef>
              <a:spcAft>
                <a:spcPts val="0"/>
              </a:spcAft>
              <a:buSzPts val="800"/>
              <a:buChar char="●"/>
            </a:pPr>
            <a:r>
              <a:rPr i="1" lang="en-US"/>
              <a:t>Second, we want to encourage the reader to tell more details that go with or match their idea. </a:t>
            </a:r>
            <a:endParaRPr i="1"/>
          </a:p>
          <a:p>
            <a:pPr indent="-279400" lvl="0" marL="457200" rtl="0" algn="l">
              <a:lnSpc>
                <a:spcPct val="100000"/>
              </a:lnSpc>
              <a:spcBef>
                <a:spcPts val="0"/>
              </a:spcBef>
              <a:spcAft>
                <a:spcPts val="0"/>
              </a:spcAft>
              <a:buSzPts val="800"/>
              <a:buChar char="●"/>
            </a:pPr>
            <a:r>
              <a:rPr i="1" lang="en-US"/>
              <a:t>Third, and most importantly, remind the reader to find and point to picture or words in the book that prove their thinking or learning.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Why?</a:t>
            </a:r>
            <a:endParaRPr i="1"/>
          </a:p>
          <a:p>
            <a:pPr indent="-279400" lvl="0" marL="457200" rtl="0" algn="l">
              <a:lnSpc>
                <a:spcPct val="100000"/>
              </a:lnSpc>
              <a:spcBef>
                <a:spcPts val="0"/>
              </a:spcBef>
              <a:spcAft>
                <a:spcPts val="0"/>
              </a:spcAft>
              <a:buSzPts val="800"/>
              <a:buChar char="●"/>
            </a:pPr>
            <a:r>
              <a:rPr i="1" lang="en-US"/>
              <a:t>We want our children to understand the story, and this includes being able to think about the story and point out what in the book proves their thinking. Children can do this by pointing to words and phrases or pictures. Finding evidence is not just a reading skill—it’s a life skill!</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 </a:t>
            </a:r>
            <a:endParaRPr u="sng"/>
          </a:p>
          <a:p>
            <a:pPr indent="0" lvl="0" marL="0" rtl="0" algn="l">
              <a:lnSpc>
                <a:spcPct val="100000"/>
              </a:lnSpc>
              <a:spcBef>
                <a:spcPts val="0"/>
              </a:spcBef>
              <a:spcAft>
                <a:spcPts val="0"/>
              </a:spcAft>
              <a:buClr>
                <a:schemeClr val="dk1"/>
              </a:buClr>
              <a:buSzPts val="1100"/>
              <a:buFont typeface="Arial"/>
              <a:buNone/>
            </a:pPr>
            <a:r>
              <a:rPr i="1" lang="en-US"/>
              <a:t>Hoy vamos a practicar el acto de comprobar nuestras ideas mientras leer y después de terminar un libro. Vamos a practicarlo en tres pasos. </a:t>
            </a:r>
            <a:endParaRPr i="1"/>
          </a:p>
          <a:p>
            <a:pPr indent="-279400" lvl="0" marL="457200" rtl="0" algn="l">
              <a:lnSpc>
                <a:spcPct val="100000"/>
              </a:lnSpc>
              <a:spcBef>
                <a:spcPts val="0"/>
              </a:spcBef>
              <a:spcAft>
                <a:spcPts val="0"/>
              </a:spcAft>
              <a:buSzPts val="800"/>
              <a:buChar char="●"/>
            </a:pPr>
            <a:r>
              <a:rPr i="1" lang="en-US"/>
              <a:t>En la primera, el lector cuenta su idea. </a:t>
            </a:r>
            <a:endParaRPr i="1"/>
          </a:p>
          <a:p>
            <a:pPr indent="-279400" lvl="0" marL="457200" rtl="0" algn="l">
              <a:lnSpc>
                <a:spcPct val="100000"/>
              </a:lnSpc>
              <a:spcBef>
                <a:spcPts val="0"/>
              </a:spcBef>
              <a:spcAft>
                <a:spcPts val="0"/>
              </a:spcAft>
              <a:buSzPts val="800"/>
              <a:buChar char="●"/>
            </a:pPr>
            <a:r>
              <a:rPr i="1" lang="en-US"/>
              <a:t>En la segunda, el lector cuenta más detalles que combinan con su idea. </a:t>
            </a:r>
            <a:endParaRPr i="1"/>
          </a:p>
          <a:p>
            <a:pPr indent="-279400" lvl="0" marL="457200" rtl="0" algn="l">
              <a:lnSpc>
                <a:spcPct val="100000"/>
              </a:lnSpc>
              <a:spcBef>
                <a:spcPts val="0"/>
              </a:spcBef>
              <a:spcAft>
                <a:spcPts val="0"/>
              </a:spcAft>
              <a:buSzPts val="800"/>
              <a:buChar char="●"/>
            </a:pPr>
            <a:r>
              <a:rPr i="1" lang="en-US"/>
              <a:t>En la tercera, y la mas importante, el lector señala cuáles imágenes o palabras del libro demuestran lo que está pasando o aprendiendo.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¿Por qué?</a:t>
            </a:r>
            <a:endParaRPr i="1"/>
          </a:p>
          <a:p>
            <a:pPr indent="-279400" lvl="0" marL="457200" rtl="0" algn="l">
              <a:lnSpc>
                <a:spcPct val="100000"/>
              </a:lnSpc>
              <a:spcBef>
                <a:spcPts val="0"/>
              </a:spcBef>
              <a:spcAft>
                <a:spcPts val="0"/>
              </a:spcAft>
              <a:buSzPts val="800"/>
              <a:buChar char="●"/>
            </a:pPr>
            <a:r>
              <a:rPr i="1" lang="en-US"/>
              <a:t>Queremos que nuestros hijos entiendan el cuento. Eso incluye pensar sobre el cuento y mostrar que el libro comprueba lo que están pensando. Los niños pueden hacerlo por señalar palabras y frases o imágenes. Encontrar evidencia no es simplemente un destreza de la lectura --- ¡es una destreza para la vida!</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399" name="Google Shape;1399;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0" name="Shape 1410"/>
        <p:cNvGrpSpPr/>
        <p:nvPr/>
      </p:nvGrpSpPr>
      <p:grpSpPr>
        <a:xfrm>
          <a:off x="0" y="0"/>
          <a:ext cx="0" cy="0"/>
          <a:chOff x="0" y="0"/>
          <a:chExt cx="0" cy="0"/>
        </a:xfrm>
      </p:grpSpPr>
      <p:sp>
        <p:nvSpPr>
          <p:cNvPr id="1411" name="Google Shape;1411;p7: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2" name="Google Shape;1412;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p8: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5" name="Google Shape;1425;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95250" lvl="0" marL="171450" marR="0" rtl="0" algn="l">
              <a:lnSpc>
                <a:spcPct val="100000"/>
              </a:lnSpc>
              <a:spcBef>
                <a:spcPts val="0"/>
              </a:spcBef>
              <a:spcAft>
                <a:spcPts val="0"/>
              </a:spcAft>
              <a:buClr>
                <a:schemeClr val="dk1"/>
              </a:buClr>
              <a:buSzPts val="1200"/>
              <a:buFont typeface="Arial"/>
              <a:buNone/>
            </a:pPr>
            <a:r>
              <a:t/>
            </a:r>
            <a:endParaRPr b="1"/>
          </a:p>
          <a:p>
            <a:pPr indent="-279400" lvl="0" marL="457200" marR="0" rtl="0" algn="l">
              <a:lnSpc>
                <a:spcPct val="100000"/>
              </a:lnSpc>
              <a:spcBef>
                <a:spcPts val="0"/>
              </a:spcBef>
              <a:spcAft>
                <a:spcPts val="0"/>
              </a:spcAft>
              <a:buSzPts val="800"/>
              <a:buChar char="●"/>
            </a:pPr>
            <a:r>
              <a:rPr b="1" lang="en-US"/>
              <a:t>Play the video </a:t>
            </a:r>
            <a:r>
              <a:rPr lang="en-US"/>
              <a:t>(4 min) </a:t>
            </a:r>
            <a:r>
              <a:rPr lang="en-US">
                <a:solidFill>
                  <a:schemeClr val="hlink"/>
                </a:solidFill>
                <a:uFill>
                  <a:noFill/>
                </a:uFill>
                <a:hlinkClick r:id="rId2"/>
              </a:rPr>
              <a:t>https://youtu.be/6yrEOI8RRJw</a:t>
            </a:r>
            <a:endParaRPr/>
          </a:p>
          <a:p>
            <a:pPr indent="-279400" lvl="0" marL="457200" marR="0" rtl="0" algn="l">
              <a:lnSpc>
                <a:spcPct val="100000"/>
              </a:lnSpc>
              <a:spcBef>
                <a:spcPts val="0"/>
              </a:spcBef>
              <a:spcAft>
                <a:spcPts val="0"/>
              </a:spcAft>
              <a:buSzPts val="800"/>
              <a:buFont typeface="Calibri"/>
              <a:buChar char="●"/>
            </a:pPr>
            <a:r>
              <a:rPr lang="en-US"/>
              <a:t>Ask families to identify some of the things they saw the mother doing to help her child prove her thinking (with a partner, as a table, or whole group).</a:t>
            </a:r>
            <a:endParaRPr/>
          </a:p>
          <a:p>
            <a:pPr indent="-228600" lvl="0" marL="45720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i="0" lang="en-US" sz="1200" u="sng" cap="none" strike="noStrike">
                <a:solidFill>
                  <a:schemeClr val="dk1"/>
                </a:solidFill>
              </a:rPr>
              <a:t>Sample script:</a:t>
            </a:r>
            <a:endParaRPr/>
          </a:p>
          <a:p>
            <a:pPr indent="0" lvl="0" marL="0" marR="0" rtl="0" algn="l">
              <a:lnSpc>
                <a:spcPct val="100000"/>
              </a:lnSpc>
              <a:spcBef>
                <a:spcPts val="0"/>
              </a:spcBef>
              <a:spcAft>
                <a:spcPts val="0"/>
              </a:spcAft>
              <a:buSzPts val="1400"/>
              <a:buNone/>
            </a:pPr>
            <a:r>
              <a:rPr i="1" lang="en-US"/>
              <a:t>To start, let’s watch a mother helping her child prove her thinking. Notice the questions she asks and things she does to help her child think about what she’s reading and back up her thinking with evidence from the book.</a:t>
            </a:r>
            <a:endParaRPr/>
          </a:p>
          <a:p>
            <a:pPr indent="-228600" lvl="0" marL="45720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Para empezar, vamos a ver una madre ayudarle a su hijo a comprobar lo que está pensando. Puede notar las preguntas y las cosas que hace para ayudarle a su hija a pensar en lo que ella está leyendo y para respaldar lo que está pensando con evidencia del libro.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p9: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3" name="Google Shape;1433;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i="0" sz="1200" u="none" cap="none" strike="noStrike">
              <a:solidFill>
                <a:schemeClr val="dk1"/>
              </a:solidFill>
            </a:endParaRPr>
          </a:p>
          <a:p>
            <a:pPr indent="-279400" lvl="0" marL="457200" marR="0" rtl="0" algn="l">
              <a:lnSpc>
                <a:spcPct val="100000"/>
              </a:lnSpc>
              <a:spcBef>
                <a:spcPts val="0"/>
              </a:spcBef>
              <a:spcAft>
                <a:spcPts val="0"/>
              </a:spcAft>
              <a:buSzPts val="800"/>
              <a:buChar char="●"/>
            </a:pPr>
            <a:r>
              <a:rPr b="1" lang="en-US"/>
              <a:t>Model (with a child volunteer) the three parts of the reading tip</a:t>
            </a:r>
            <a:r>
              <a:rPr lang="en-US"/>
              <a:t>. </a:t>
            </a:r>
            <a:endParaRPr/>
          </a:p>
          <a:p>
            <a:pPr indent="-279400" lvl="1" marL="914400" marR="0" rtl="0" algn="l">
              <a:lnSpc>
                <a:spcPct val="100000"/>
              </a:lnSpc>
              <a:spcBef>
                <a:spcPts val="0"/>
              </a:spcBef>
              <a:spcAft>
                <a:spcPts val="0"/>
              </a:spcAft>
              <a:buSzPts val="800"/>
              <a:buFont typeface="Calibri"/>
              <a:buChar char="●"/>
            </a:pPr>
            <a:r>
              <a:rPr lang="en-US" sz="1200"/>
              <a:t>Make sure you’ve previewed this with the student model beforehand.</a:t>
            </a:r>
            <a:endParaRPr/>
          </a:p>
          <a:p>
            <a:pPr indent="-279400" lvl="1" marL="914400" marR="0" rtl="0" algn="l">
              <a:lnSpc>
                <a:spcPct val="100000"/>
              </a:lnSpc>
              <a:spcBef>
                <a:spcPts val="0"/>
              </a:spcBef>
              <a:spcAft>
                <a:spcPts val="0"/>
              </a:spcAft>
              <a:buSzPts val="800"/>
              <a:buFont typeface="Calibri"/>
              <a:buChar char="●"/>
            </a:pPr>
            <a:r>
              <a:rPr lang="en-US"/>
              <a:t>Ask the child what they’re thinking after reading the pages. </a:t>
            </a:r>
            <a:endParaRPr/>
          </a:p>
          <a:p>
            <a:pPr indent="-279400" lvl="1" marL="914400" marR="0" rtl="0" algn="l">
              <a:lnSpc>
                <a:spcPct val="100000"/>
              </a:lnSpc>
              <a:spcBef>
                <a:spcPts val="0"/>
              </a:spcBef>
              <a:spcAft>
                <a:spcPts val="0"/>
              </a:spcAft>
              <a:buSzPts val="800"/>
              <a:buFont typeface="Calibri"/>
              <a:buChar char="●"/>
            </a:pPr>
            <a:r>
              <a:rPr lang="en-US"/>
              <a:t>Be sure to ask for more details and textual evidence. </a:t>
            </a:r>
            <a:endParaRPr/>
          </a:p>
          <a:p>
            <a:pPr indent="-279400" lvl="1" marL="914400" marR="0" rtl="0" algn="l">
              <a:lnSpc>
                <a:spcPct val="100000"/>
              </a:lnSpc>
              <a:spcBef>
                <a:spcPts val="0"/>
              </a:spcBef>
              <a:spcAft>
                <a:spcPts val="0"/>
              </a:spcAft>
              <a:buSzPts val="800"/>
              <a:buFont typeface="Calibri"/>
              <a:buChar char="●"/>
            </a:pPr>
            <a:r>
              <a:rPr lang="en-US" sz="1200"/>
              <a:t>Take a moment to explain why you’re asking for evidence and what to do if your child has no idea (see sample script below). </a:t>
            </a:r>
            <a:endParaRPr/>
          </a:p>
          <a:p>
            <a:pPr indent="-228600" lvl="0" marL="457200" rtl="0" algn="l">
              <a:lnSpc>
                <a:spcPct val="100000"/>
              </a:lnSpc>
              <a:spcBef>
                <a:spcPts val="0"/>
              </a:spcBef>
              <a:spcAft>
                <a:spcPts val="0"/>
              </a:spcAft>
              <a:buSzPts val="1400"/>
              <a:buFont typeface="Arial"/>
              <a:buNone/>
            </a:pPr>
            <a:r>
              <a:t/>
            </a:r>
            <a:endParaRPr sz="1200"/>
          </a:p>
          <a:p>
            <a:pPr indent="0" lvl="0" marL="0" marR="0" rtl="0" algn="l">
              <a:lnSpc>
                <a:spcPct val="100000"/>
              </a:lnSpc>
              <a:spcBef>
                <a:spcPts val="0"/>
              </a:spcBef>
              <a:spcAft>
                <a:spcPts val="0"/>
              </a:spcAft>
              <a:buClr>
                <a:schemeClr val="dk1"/>
              </a:buClr>
              <a:buSzPts val="1200"/>
              <a:buFont typeface="Arial"/>
              <a:buNone/>
            </a:pPr>
            <a:r>
              <a:rPr i="0" lang="en-US" sz="1200" u="sng" cap="none" strike="noStrike">
                <a:solidFill>
                  <a:schemeClr val="dk1"/>
                </a:solidFill>
              </a:rPr>
              <a:t>Sample script:</a:t>
            </a:r>
            <a:endParaRPr/>
          </a:p>
          <a:p>
            <a:pPr indent="0" lvl="0" marL="0" marR="0" rtl="0" algn="l">
              <a:lnSpc>
                <a:spcPct val="100000"/>
              </a:lnSpc>
              <a:spcBef>
                <a:spcPts val="0"/>
              </a:spcBef>
              <a:spcAft>
                <a:spcPts val="0"/>
              </a:spcAft>
              <a:buClr>
                <a:schemeClr val="dk1"/>
              </a:buClr>
              <a:buSzPts val="1200"/>
              <a:buFont typeface="Arial"/>
              <a:buNone/>
            </a:pPr>
            <a:r>
              <a:rPr i="1" lang="en-US" sz="1200" u="none" cap="none" strike="noStrike">
                <a:solidFill>
                  <a:schemeClr val="dk1"/>
                </a:solidFill>
              </a:rPr>
              <a:t>Let’s try this together. Can I have a volunteer?</a:t>
            </a:r>
            <a:endParaRPr/>
          </a:p>
          <a:p>
            <a:pPr indent="0" lvl="0" marL="0" marR="0" rtl="0" algn="l">
              <a:lnSpc>
                <a:spcPct val="100000"/>
              </a:lnSpc>
              <a:spcBef>
                <a:spcPts val="0"/>
              </a:spcBef>
              <a:spcAft>
                <a:spcPts val="0"/>
              </a:spcAft>
              <a:buClr>
                <a:schemeClr val="dk1"/>
              </a:buClr>
              <a:buSzPts val="1200"/>
              <a:buFont typeface="Arial"/>
              <a:buNone/>
            </a:pPr>
            <a:r>
              <a:rPr i="0" lang="en-US" sz="1200" u="none" cap="none" strike="noStrike">
                <a:solidFill>
                  <a:schemeClr val="dk1"/>
                </a:solidFill>
              </a:rPr>
              <a:t>[Model reading aloud with a child and asking them the question on the slide]</a:t>
            </a:r>
            <a:endParaRPr/>
          </a:p>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i="1" lang="en-US" sz="1200"/>
              <a:t>Did you see how I asked the child what they were thinking? You can do this while you’re reading and not just at the end. Asking the child about what ideas or thoughts they are having throughout the book will help them come to a stronger understanding at the end of the book.  </a:t>
            </a:r>
            <a:endParaRPr/>
          </a:p>
          <a:p>
            <a:pPr indent="0" lvl="0" marL="0" marR="0" rtl="0" algn="l">
              <a:lnSpc>
                <a:spcPct val="100000"/>
              </a:lnSpc>
              <a:spcBef>
                <a:spcPts val="0"/>
              </a:spcBef>
              <a:spcAft>
                <a:spcPts val="0"/>
              </a:spcAft>
              <a:buClr>
                <a:schemeClr val="dk1"/>
              </a:buClr>
              <a:buSzPts val="1200"/>
              <a:buFont typeface="Arial"/>
              <a:buNone/>
            </a:pPr>
            <a:r>
              <a:t/>
            </a:r>
            <a:endParaRPr i="1" sz="1200"/>
          </a:p>
          <a:p>
            <a:pPr indent="0" lvl="0" marL="0" marR="0" rtl="0" algn="l">
              <a:lnSpc>
                <a:spcPct val="100000"/>
              </a:lnSpc>
              <a:spcBef>
                <a:spcPts val="0"/>
              </a:spcBef>
              <a:spcAft>
                <a:spcPts val="0"/>
              </a:spcAft>
              <a:buClr>
                <a:schemeClr val="dk1"/>
              </a:buClr>
              <a:buSzPts val="1200"/>
              <a:buFont typeface="Arial"/>
              <a:buNone/>
            </a:pPr>
            <a:r>
              <a:rPr i="1" lang="en-US" sz="1200"/>
              <a:t>Hearing their idea gives us information on whether or not they are understanding what is going on in the book.  This can help you know if you should have them reread or continue. If they are incorrect, either slightly or way off track, having them prove their thinking will likely steer them back on track. </a:t>
            </a:r>
            <a:endParaRPr/>
          </a:p>
          <a:p>
            <a:pPr indent="0" lvl="0" marL="0" marR="0" rtl="0" algn="l">
              <a:lnSpc>
                <a:spcPct val="100000"/>
              </a:lnSpc>
              <a:spcBef>
                <a:spcPts val="0"/>
              </a:spcBef>
              <a:spcAft>
                <a:spcPts val="0"/>
              </a:spcAft>
              <a:buClr>
                <a:schemeClr val="dk1"/>
              </a:buClr>
              <a:buSzPts val="1200"/>
              <a:buFont typeface="Arial"/>
              <a:buNone/>
            </a:pPr>
            <a:r>
              <a:t/>
            </a:r>
            <a:endParaRPr i="1" sz="1200"/>
          </a:p>
          <a:p>
            <a:pPr indent="0" lvl="0" marL="0" marR="0" rtl="0" algn="l">
              <a:lnSpc>
                <a:spcPct val="100000"/>
              </a:lnSpc>
              <a:spcBef>
                <a:spcPts val="0"/>
              </a:spcBef>
              <a:spcAft>
                <a:spcPts val="0"/>
              </a:spcAft>
              <a:buClr>
                <a:schemeClr val="dk1"/>
              </a:buClr>
              <a:buSzPts val="1200"/>
              <a:buFont typeface="Arial"/>
              <a:buNone/>
            </a:pPr>
            <a:r>
              <a:rPr i="1" lang="en-US" sz="1200"/>
              <a:t>If you child is having trouble coming up with an idea (see side bar), you can say one first and then ask them for some details. For example, I could’ve said, “I think this story will mostly be about Web.” Then [insert name of student] could’ve found details and evidence for that.</a:t>
            </a:r>
            <a:endParaRPr i="1" sz="1200"/>
          </a:p>
          <a:p>
            <a:pPr indent="0" lvl="0" marL="0" marR="0" rtl="0" algn="l">
              <a:lnSpc>
                <a:spcPct val="100000"/>
              </a:lnSpc>
              <a:spcBef>
                <a:spcPts val="0"/>
              </a:spcBef>
              <a:spcAft>
                <a:spcPts val="0"/>
              </a:spcAft>
              <a:buClr>
                <a:schemeClr val="dk1"/>
              </a:buClr>
              <a:buSzPts val="1200"/>
              <a:buFont typeface="Arial"/>
              <a:buNone/>
            </a:pPr>
            <a:r>
              <a:t/>
            </a:r>
            <a:endParaRPr i="1"/>
          </a:p>
          <a:p>
            <a:pPr indent="0" lvl="0" marL="0" rtl="0" algn="l">
              <a:lnSpc>
                <a:spcPct val="100000"/>
              </a:lnSpc>
              <a:spcBef>
                <a:spcPts val="0"/>
              </a:spcBef>
              <a:spcAft>
                <a:spcPts val="0"/>
              </a:spcAft>
              <a:buClr>
                <a:schemeClr val="dk1"/>
              </a:buClr>
              <a:buSzPts val="12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200"/>
              <a:buFont typeface="Arial"/>
              <a:buNone/>
            </a:pPr>
            <a:r>
              <a:rPr i="1" lang="en-US"/>
              <a:t>Vamos a intentarlo juntos. ¿Tenemos un voluntario?</a:t>
            </a:r>
            <a:endParaRPr/>
          </a:p>
          <a:p>
            <a:pPr indent="0" lvl="0" marL="0" rtl="0" algn="l">
              <a:lnSpc>
                <a:spcPct val="100000"/>
              </a:lnSpc>
              <a:spcBef>
                <a:spcPts val="0"/>
              </a:spcBef>
              <a:spcAft>
                <a:spcPts val="0"/>
              </a:spcAft>
              <a:buClr>
                <a:schemeClr val="dk1"/>
              </a:buClr>
              <a:buSzPts val="1200"/>
              <a:buFont typeface="Arial"/>
              <a:buNone/>
            </a:pPr>
            <a:r>
              <a:rPr lang="en-US"/>
              <a:t>[Model reading aloud with a child and asking them the question on the slide]</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i="1" lang="en-US"/>
              <a:t>¿Notaron como le pregunte al niño sobre lo que estaba pensando? Lo pueden hacer mientras lean, no solamente al final. Hacerle preguntas al niño sobre sus ideas y pensamientos que tiene mientras está leyendo le va a ayudar a mejor entender el libro entero. </a:t>
            </a:r>
            <a:endParaRPr i="1"/>
          </a:p>
          <a:p>
            <a:pPr indent="0" lvl="0" marL="0" rtl="0" algn="l">
              <a:lnSpc>
                <a:spcPct val="100000"/>
              </a:lnSpc>
              <a:spcBef>
                <a:spcPts val="0"/>
              </a:spcBef>
              <a:spcAft>
                <a:spcPts val="0"/>
              </a:spcAft>
              <a:buClr>
                <a:schemeClr val="dk1"/>
              </a:buClr>
              <a:buSzPts val="1200"/>
              <a:buFont typeface="Arial"/>
              <a:buNone/>
            </a:pPr>
            <a:r>
              <a:t/>
            </a:r>
            <a:endParaRPr i="1"/>
          </a:p>
          <a:p>
            <a:pPr indent="0" lvl="0" marL="0" rtl="0" algn="l">
              <a:lnSpc>
                <a:spcPct val="100000"/>
              </a:lnSpc>
              <a:spcBef>
                <a:spcPts val="0"/>
              </a:spcBef>
              <a:spcAft>
                <a:spcPts val="0"/>
              </a:spcAft>
              <a:buClr>
                <a:schemeClr val="dk1"/>
              </a:buClr>
              <a:buSzPts val="1200"/>
              <a:buFont typeface="Arial"/>
              <a:buNone/>
            </a:pPr>
            <a:r>
              <a:rPr i="1" lang="en-US"/>
              <a:t>Escuchar su idea le da información para saber si está entendiendo lo que pasa en el libro. Eso le ayuda saber si debe de leer de nuevo o continuar. Si están equivocados, por poco o por mucho, deben de comprobara lo que están pensando. Esta actividad les va a ayudar a regresar al tema. </a:t>
            </a:r>
            <a:endParaRPr i="1"/>
          </a:p>
          <a:p>
            <a:pPr indent="0" lvl="0" marL="0" rtl="0" algn="l">
              <a:lnSpc>
                <a:spcPct val="100000"/>
              </a:lnSpc>
              <a:spcBef>
                <a:spcPts val="0"/>
              </a:spcBef>
              <a:spcAft>
                <a:spcPts val="0"/>
              </a:spcAft>
              <a:buClr>
                <a:schemeClr val="dk1"/>
              </a:buClr>
              <a:buSzPts val="1200"/>
              <a:buFont typeface="Arial"/>
              <a:buNone/>
            </a:pPr>
            <a:r>
              <a:t/>
            </a:r>
            <a:endParaRPr i="1"/>
          </a:p>
          <a:p>
            <a:pPr indent="0" lvl="0" marL="0" rtl="0" algn="l">
              <a:lnSpc>
                <a:spcPct val="100000"/>
              </a:lnSpc>
              <a:spcBef>
                <a:spcPts val="0"/>
              </a:spcBef>
              <a:spcAft>
                <a:spcPts val="0"/>
              </a:spcAft>
              <a:buClr>
                <a:schemeClr val="dk1"/>
              </a:buClr>
              <a:buSzPts val="1200"/>
              <a:buFont typeface="Arial"/>
              <a:buNone/>
            </a:pPr>
            <a:r>
              <a:rPr i="1" lang="en-US"/>
              <a:t>Si su hijo tiene dificultad para que le ocurre una idea, puede darle un ejemplo y luego pedirle más detalles. Por ejemplo, yo pude haber dicho, - Yo creo que el cuento tiene que ver, mas que nada, con la red. -  Luego [inserta nombre de estudenta] puedo haber encontrado detalles y evidencia relacionado. </a:t>
            </a:r>
            <a:endParaRPr i="1"/>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p10: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5" name="Google Shape;1445;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i="0" sz="1200" u="none" cap="none" strike="noStrike">
              <a:solidFill>
                <a:schemeClr val="dk1"/>
              </a:solidFill>
            </a:endParaRPr>
          </a:p>
          <a:p>
            <a:pPr indent="-279400" lvl="0" marL="457200" marR="0" rtl="0" algn="l">
              <a:lnSpc>
                <a:spcPct val="100000"/>
              </a:lnSpc>
              <a:spcBef>
                <a:spcPts val="0"/>
              </a:spcBef>
              <a:spcAft>
                <a:spcPts val="0"/>
              </a:spcAft>
              <a:buSzPts val="800"/>
              <a:buChar char="●"/>
            </a:pPr>
            <a:r>
              <a:rPr b="1" lang="en-US" sz="1200"/>
              <a:t>Remind families that asking for details is an important step</a:t>
            </a:r>
            <a:r>
              <a:rPr lang="en-US" sz="1200"/>
              <a:t>. </a:t>
            </a:r>
            <a:endParaRPr/>
          </a:p>
          <a:p>
            <a:pPr indent="-279400" lvl="1" marL="914400" marR="0" rtl="0" algn="l">
              <a:lnSpc>
                <a:spcPct val="100000"/>
              </a:lnSpc>
              <a:spcBef>
                <a:spcPts val="0"/>
              </a:spcBef>
              <a:spcAft>
                <a:spcPts val="0"/>
              </a:spcAft>
              <a:buSzPts val="800"/>
              <a:buFont typeface="Calibri"/>
              <a:buChar char="●"/>
            </a:pPr>
            <a:r>
              <a:rPr lang="en-US" sz="1200"/>
              <a:t>First of all—most children’s ideas are limited to begin with, so asking for details helps them expand the idea. </a:t>
            </a:r>
            <a:endParaRPr/>
          </a:p>
          <a:p>
            <a:pPr indent="-279400" lvl="1" marL="914400" marR="0" rtl="0" algn="l">
              <a:lnSpc>
                <a:spcPct val="100000"/>
              </a:lnSpc>
              <a:spcBef>
                <a:spcPts val="0"/>
              </a:spcBef>
              <a:spcAft>
                <a:spcPts val="0"/>
              </a:spcAft>
              <a:buSzPts val="800"/>
              <a:buFont typeface="Calibri"/>
              <a:buChar char="●"/>
            </a:pPr>
            <a:r>
              <a:rPr lang="en-US" sz="1200"/>
              <a:t>The details help children recall things they can use to prove their thinking (in the next step). </a:t>
            </a:r>
            <a:endParaRPr/>
          </a:p>
          <a:p>
            <a:pPr indent="-279400" lvl="1" marL="914400" marR="0" rtl="0" algn="l">
              <a:lnSpc>
                <a:spcPct val="100000"/>
              </a:lnSpc>
              <a:spcBef>
                <a:spcPts val="0"/>
              </a:spcBef>
              <a:spcAft>
                <a:spcPts val="0"/>
              </a:spcAft>
              <a:buSzPts val="800"/>
              <a:buFont typeface="Calibri"/>
              <a:buChar char="●"/>
            </a:pPr>
            <a:r>
              <a:rPr lang="en-US" sz="1200"/>
              <a:t>And if their idea is off track, asking for details can help you see what parts they are misunderstanding.  </a:t>
            </a:r>
            <a:endParaRPr/>
          </a:p>
          <a:p>
            <a:pPr indent="-95250" lvl="0" marL="171450" marR="0" rtl="0" algn="l">
              <a:lnSpc>
                <a:spcPct val="100000"/>
              </a:lnSpc>
              <a:spcBef>
                <a:spcPts val="0"/>
              </a:spcBef>
              <a:spcAft>
                <a:spcPts val="0"/>
              </a:spcAft>
              <a:buClr>
                <a:schemeClr val="dk1"/>
              </a:buClr>
              <a:buSzPts val="1200"/>
              <a:buFont typeface="Arial"/>
              <a:buNone/>
            </a:pPr>
            <a:r>
              <a:t/>
            </a:r>
            <a:endParaRPr sz="1200"/>
          </a:p>
          <a:p>
            <a:pPr indent="0" lvl="0" marL="0" marR="0" rtl="0" algn="l">
              <a:lnSpc>
                <a:spcPct val="100000"/>
              </a:lnSpc>
              <a:spcBef>
                <a:spcPts val="0"/>
              </a:spcBef>
              <a:spcAft>
                <a:spcPts val="0"/>
              </a:spcAft>
              <a:buClr>
                <a:schemeClr val="dk1"/>
              </a:buClr>
              <a:buSzPts val="1200"/>
              <a:buFont typeface="Arial"/>
              <a:buNone/>
            </a:pPr>
            <a:r>
              <a:rPr i="0" lang="en-US" sz="1200" u="sng" cap="none" strike="noStrike">
                <a:solidFill>
                  <a:schemeClr val="dk1"/>
                </a:solidFill>
              </a:rPr>
              <a:t>Sample script:</a:t>
            </a:r>
            <a:endParaRPr/>
          </a:p>
          <a:p>
            <a:pPr indent="0" lvl="0" marL="0" marR="0" rtl="0" algn="l">
              <a:lnSpc>
                <a:spcPct val="100000"/>
              </a:lnSpc>
              <a:spcBef>
                <a:spcPts val="0"/>
              </a:spcBef>
              <a:spcAft>
                <a:spcPts val="0"/>
              </a:spcAft>
              <a:buClr>
                <a:schemeClr val="dk1"/>
              </a:buClr>
              <a:buSzPts val="1200"/>
              <a:buFont typeface="Arial"/>
              <a:buNone/>
            </a:pPr>
            <a:r>
              <a:rPr i="1" lang="en-US" sz="1200"/>
              <a:t>Let’s continue the model. Here is an example of what one child notices. </a:t>
            </a:r>
            <a:r>
              <a:rPr i="0" lang="en-US" sz="1200"/>
              <a:t>[Read side bar example]</a:t>
            </a:r>
            <a:endParaRPr i="1" sz="1200"/>
          </a:p>
          <a:p>
            <a:pPr indent="0" lvl="0" marL="0" marR="0" rtl="0" algn="l">
              <a:lnSpc>
                <a:spcPct val="100000"/>
              </a:lnSpc>
              <a:spcBef>
                <a:spcPts val="0"/>
              </a:spcBef>
              <a:spcAft>
                <a:spcPts val="0"/>
              </a:spcAft>
              <a:buClr>
                <a:schemeClr val="dk1"/>
              </a:buClr>
              <a:buSzPts val="1200"/>
              <a:buFont typeface="Arial"/>
              <a:buNone/>
            </a:pPr>
            <a:r>
              <a:t/>
            </a:r>
            <a:endParaRPr i="1" sz="1200"/>
          </a:p>
          <a:p>
            <a:pPr indent="0" lvl="0" marL="0" marR="0" rtl="0" algn="l">
              <a:lnSpc>
                <a:spcPct val="100000"/>
              </a:lnSpc>
              <a:spcBef>
                <a:spcPts val="0"/>
              </a:spcBef>
              <a:spcAft>
                <a:spcPts val="0"/>
              </a:spcAft>
              <a:buClr>
                <a:schemeClr val="dk1"/>
              </a:buClr>
              <a:buSzPts val="1200"/>
              <a:buFont typeface="Arial"/>
              <a:buNone/>
            </a:pPr>
            <a:r>
              <a:rPr i="1" lang="en-US" sz="1200"/>
              <a:t>So [insert name</a:t>
            </a:r>
            <a:r>
              <a:rPr i="1" lang="en-US"/>
              <a:t>]</a:t>
            </a:r>
            <a:r>
              <a:rPr i="1" lang="en-US" sz="1200"/>
              <a:t> said [insert]. I’d like to get some more details on that thinking.</a:t>
            </a:r>
            <a:endParaRPr/>
          </a:p>
          <a:p>
            <a:pPr indent="0" lvl="0" marL="0" marR="0" rtl="0" algn="l">
              <a:lnSpc>
                <a:spcPct val="100000"/>
              </a:lnSpc>
              <a:spcBef>
                <a:spcPts val="0"/>
              </a:spcBef>
              <a:spcAft>
                <a:spcPts val="0"/>
              </a:spcAft>
              <a:buClr>
                <a:schemeClr val="dk1"/>
              </a:buClr>
              <a:buSzPts val="1200"/>
              <a:buFont typeface="Arial"/>
              <a:buNone/>
            </a:pPr>
            <a:r>
              <a:rPr i="0" lang="en-US" sz="1200" u="none" cap="none" strike="noStrike">
                <a:solidFill>
                  <a:schemeClr val="dk1"/>
                </a:solidFill>
              </a:rPr>
              <a:t>[Model asking the child to provide details, asking them the questions on the slide]</a:t>
            </a:r>
            <a:endParaRPr/>
          </a:p>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i="1" lang="en-US" sz="1200"/>
              <a:t>Did you see how I asked the child to give me details about the idea? When your child gives an idea it will likely be short, maybe even just two or three words. Like maybe your child would say, “Web seems different than the rest of the geese.” Asking for details can help them think it through and expand it.  So you can ask, “Why do you think Web is different?”</a:t>
            </a:r>
            <a:endParaRPr/>
          </a:p>
          <a:p>
            <a:pPr indent="0" lvl="0" marL="0" marR="0" rtl="0" algn="l">
              <a:lnSpc>
                <a:spcPct val="100000"/>
              </a:lnSpc>
              <a:spcBef>
                <a:spcPts val="0"/>
              </a:spcBef>
              <a:spcAft>
                <a:spcPts val="0"/>
              </a:spcAft>
              <a:buClr>
                <a:schemeClr val="dk1"/>
              </a:buClr>
              <a:buSzPts val="1200"/>
              <a:buFont typeface="Arial"/>
              <a:buNone/>
            </a:pPr>
            <a:r>
              <a:t/>
            </a:r>
            <a:endParaRPr i="0" sz="1200"/>
          </a:p>
          <a:p>
            <a:pPr indent="0" lvl="0" marL="0" marR="0" rtl="0" algn="l">
              <a:lnSpc>
                <a:spcPct val="100000"/>
              </a:lnSpc>
              <a:spcBef>
                <a:spcPts val="0"/>
              </a:spcBef>
              <a:spcAft>
                <a:spcPts val="0"/>
              </a:spcAft>
              <a:buClr>
                <a:schemeClr val="dk1"/>
              </a:buClr>
              <a:buSzPts val="1200"/>
              <a:buFont typeface="Arial"/>
              <a:buNone/>
            </a:pPr>
            <a:r>
              <a:rPr i="1" lang="en-US" sz="1200"/>
              <a:t>Also, it helps you see what your child is noticing in the story, and in some cases, misunderstanding. For example, if your child says, “I think the geese are going to fly away for the winter,” asking for details will help you see where your child got off track. Then you can reread that page or say something like, “Let’s look closer at this part. I’ll read it and let’s talk about it.”</a:t>
            </a:r>
            <a:endParaRPr i="1" sz="1200"/>
          </a:p>
          <a:p>
            <a:pPr indent="0" lvl="0" marL="0" marR="0" rtl="0" algn="l">
              <a:lnSpc>
                <a:spcPct val="100000"/>
              </a:lnSpc>
              <a:spcBef>
                <a:spcPts val="0"/>
              </a:spcBef>
              <a:spcAft>
                <a:spcPts val="0"/>
              </a:spcAft>
              <a:buClr>
                <a:schemeClr val="dk1"/>
              </a:buClr>
              <a:buSzPts val="1200"/>
              <a:buFont typeface="Arial"/>
              <a:buNone/>
            </a:pPr>
            <a:r>
              <a:t/>
            </a:r>
            <a:endParaRPr i="1"/>
          </a:p>
          <a:p>
            <a:pPr indent="0" lvl="0" marL="0" rtl="0" algn="l">
              <a:lnSpc>
                <a:spcPct val="100000"/>
              </a:lnSpc>
              <a:spcBef>
                <a:spcPts val="0"/>
              </a:spcBef>
              <a:spcAft>
                <a:spcPts val="0"/>
              </a:spcAft>
              <a:buClr>
                <a:schemeClr val="dk1"/>
              </a:buClr>
              <a:buSzPts val="1200"/>
              <a:buFont typeface="Calibri"/>
              <a:buNone/>
            </a:pPr>
            <a:r>
              <a:rPr lang="en-US" u="sng"/>
              <a:t>Sample script in Spanish:</a:t>
            </a:r>
            <a:endParaRPr/>
          </a:p>
          <a:p>
            <a:pPr indent="0" lvl="0" marL="0" rtl="0" algn="l">
              <a:lnSpc>
                <a:spcPct val="100000"/>
              </a:lnSpc>
              <a:spcBef>
                <a:spcPts val="0"/>
              </a:spcBef>
              <a:spcAft>
                <a:spcPts val="0"/>
              </a:spcAft>
              <a:buClr>
                <a:schemeClr val="dk1"/>
              </a:buClr>
              <a:buSzPts val="1200"/>
              <a:buFont typeface="Calibri"/>
              <a:buNone/>
            </a:pPr>
            <a:r>
              <a:rPr i="1" lang="en-US"/>
              <a:t>Vamos a continuar con el modelo. Aquí hay un ejemplo de lo que el niño observa.</a:t>
            </a:r>
            <a:r>
              <a:rPr lang="en-US"/>
              <a:t>[Read side bar example]</a:t>
            </a:r>
            <a:endParaRPr i="1"/>
          </a:p>
          <a:p>
            <a:pPr indent="0" lvl="0" marL="0" rtl="0" algn="l">
              <a:lnSpc>
                <a:spcPct val="100000"/>
              </a:lnSpc>
              <a:spcBef>
                <a:spcPts val="0"/>
              </a:spcBef>
              <a:spcAft>
                <a:spcPts val="0"/>
              </a:spcAft>
              <a:buClr>
                <a:schemeClr val="dk1"/>
              </a:buClr>
              <a:buSzPts val="1200"/>
              <a:buFont typeface="Calibri"/>
              <a:buNone/>
            </a:pPr>
            <a:r>
              <a:t/>
            </a:r>
            <a:endParaRPr i="1"/>
          </a:p>
          <a:p>
            <a:pPr indent="0" lvl="0" marL="0" rtl="0" algn="l">
              <a:lnSpc>
                <a:spcPct val="100000"/>
              </a:lnSpc>
              <a:spcBef>
                <a:spcPts val="0"/>
              </a:spcBef>
              <a:spcAft>
                <a:spcPts val="0"/>
              </a:spcAft>
              <a:buClr>
                <a:schemeClr val="dk1"/>
              </a:buClr>
              <a:buSzPts val="1200"/>
              <a:buFont typeface="Calibri"/>
              <a:buNone/>
            </a:pPr>
            <a:r>
              <a:rPr i="1" lang="en-US"/>
              <a:t>Entonces [insert name] dijo [insert]. Me gustaría tener algunos detalles adicionales sobre eso. </a:t>
            </a:r>
            <a:r>
              <a:rPr lang="en-US"/>
              <a:t>[Model asking the child to provide details, asking them the questions on the slide]</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i="1" lang="en-US"/>
              <a:t>¿Notaron como hice preguntas para conversar sobre los detalles? Cuando su hijo ofrece una idea, probablemente será corta, tal vez solamente dos o tres palabras. Podria decir, - Web parece ser diferente a los demás de los gansos. - Pedir detalles puede ayudarle a su hijo a pensar en el cuento de nuevo y expandir su respuesta. Puede preguntarle, - ¿Por qué piensas que Web es diferente? -  </a:t>
            </a:r>
            <a:endParaRPr i="1"/>
          </a:p>
          <a:p>
            <a:pPr indent="0" lvl="0" marL="0" rtl="0" algn="l">
              <a:lnSpc>
                <a:spcPct val="100000"/>
              </a:lnSpc>
              <a:spcBef>
                <a:spcPts val="0"/>
              </a:spcBef>
              <a:spcAft>
                <a:spcPts val="0"/>
              </a:spcAft>
              <a:buClr>
                <a:schemeClr val="dk1"/>
              </a:buClr>
              <a:buSzPts val="1200"/>
              <a:buFont typeface="Calibri"/>
              <a:buNone/>
            </a:pPr>
            <a:r>
              <a:t/>
            </a:r>
            <a:endParaRPr i="1"/>
          </a:p>
          <a:p>
            <a:pPr indent="0" lvl="0" marL="0" rtl="0" algn="l">
              <a:lnSpc>
                <a:spcPct val="100000"/>
              </a:lnSpc>
              <a:spcBef>
                <a:spcPts val="0"/>
              </a:spcBef>
              <a:spcAft>
                <a:spcPts val="0"/>
              </a:spcAft>
              <a:buClr>
                <a:schemeClr val="dk1"/>
              </a:buClr>
              <a:buSzPts val="1200"/>
              <a:buFont typeface="Calibri"/>
              <a:buNone/>
            </a:pPr>
            <a:r>
              <a:rPr i="1" lang="en-US"/>
              <a:t>Ademas, le ayuda a usted saber lo que su hijo nota en el cuento. En algunos casos, su hijo tendrá un malentendido. Por ejemplo, si su hijo dice, - Creo que los gansos van a volar a algún otro sitio para el invierno - usted puede pedir más detalles para ayudarle a ver donde su hijo se confundió. Luego usted puede leer la página o decir algo como, - Vamos a verlo de nuevo. Voy a leerlo y luego lo vamos a discutir. -  </a:t>
            </a:r>
            <a:endParaRPr i="1"/>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2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20.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23.png"/><Relationship Id="rId7" Type="http://schemas.openxmlformats.org/officeDocument/2006/relationships/image" Target="../media/image22.png"/><Relationship Id="rId8"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2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2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20.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20.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31.jpg"/><Relationship Id="rId4" Type="http://schemas.openxmlformats.org/officeDocument/2006/relationships/image" Target="../media/image10.png"/><Relationship Id="rId5" Type="http://schemas.openxmlformats.org/officeDocument/2006/relationships/image" Target="../media/image28.png"/><Relationship Id="rId6"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2.jpg"/><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28.png"/><Relationship Id="rId6"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23.png"/><Relationship Id="rId7" Type="http://schemas.openxmlformats.org/officeDocument/2006/relationships/image" Target="../media/image22.png"/><Relationship Id="rId8"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33.jpg"/><Relationship Id="rId5" Type="http://schemas.openxmlformats.org/officeDocument/2006/relationships/image" Target="../media/image13.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2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 Id="rId6" Type="http://schemas.openxmlformats.org/officeDocument/2006/relationships/image" Target="../media/image35.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21.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20.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23.png"/><Relationship Id="rId7" Type="http://schemas.openxmlformats.org/officeDocument/2006/relationships/image" Target="../media/image22.png"/><Relationship Id="rId8" Type="http://schemas.openxmlformats.org/officeDocument/2006/relationships/image" Target="../media/image2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26.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27.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27.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1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8.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20.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20.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 Id="rId6" Type="http://schemas.openxmlformats.org/officeDocument/2006/relationships/image" Target="../media/image35.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16.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18.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27" name="Google Shape;27;p4"/>
          <p:cNvSpPr/>
          <p:nvPr/>
        </p:nvSpPr>
        <p:spPr>
          <a:xfrm>
            <a:off x="-1545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6" name="Google Shape;396;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8" name="Google Shape;398;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9" name="Google Shape;399;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01" name="Google Shape;401;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02" name="Google Shape;402;p3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3" name="Google Shape;403;p3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4" name="Google Shape;404;p3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5" name="Google Shape;405;p3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6" name="Google Shape;406;p3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7" name="Google Shape;407;p3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8" name="Google Shape;408;p3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9" name="Google Shape;409;p3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0" name="Shape 410"/>
        <p:cNvGrpSpPr/>
        <p:nvPr/>
      </p:nvGrpSpPr>
      <p:grpSpPr>
        <a:xfrm>
          <a:off x="0" y="0"/>
          <a:ext cx="0" cy="0"/>
          <a:chOff x="0" y="0"/>
          <a:chExt cx="0" cy="0"/>
        </a:xfrm>
      </p:grpSpPr>
      <p:sp>
        <p:nvSpPr>
          <p:cNvPr id="411" name="Google Shape;411;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2" name="Google Shape;412;p3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13" name="Google Shape;413;p32"/>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14" name="Google Shape;414;p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19" name="Google Shape;419;p32"/>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9" name="Google Shape;429;p32"/>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0"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32" name="Google Shape;432;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3" name="Google Shape;433;p33"/>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34" name="Google Shape;434;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6" name="Google Shape;436;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7" name="Google Shape;437;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8" name="Google Shape;438;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9" name="Google Shape;439;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1" name="Google Shape;441;p33"/>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2" name="Google Shape;442;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3" name="Google Shape;443;p33"/>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33"/>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5" name="Google Shape;455;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2" name="Google Shape;472;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1" y="5607273"/>
            <a:ext cx="12196128" cy="83414"/>
            <a:chOff x="-33239" y="5603791"/>
            <a:chExt cx="9147325" cy="83414"/>
          </a:xfrm>
        </p:grpSpPr>
        <p:cxnSp>
          <p:nvCxnSpPr>
            <p:cNvPr id="489" name="Google Shape;489;p3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515" name="Shape 515"/>
        <p:cNvGrpSpPr/>
        <p:nvPr/>
      </p:nvGrpSpPr>
      <p:grpSpPr>
        <a:xfrm>
          <a:off x="0" y="0"/>
          <a:ext cx="0" cy="0"/>
          <a:chOff x="0" y="0"/>
          <a:chExt cx="0" cy="0"/>
        </a:xfrm>
      </p:grpSpPr>
      <p:sp>
        <p:nvSpPr>
          <p:cNvPr id="516" name="Google Shape;516;p3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17" name="Google Shape;517;p3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18" name="Google Shape;518;p3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20" name="Google Shape;520;p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1" name="Google Shape;521;p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3" name="Google Shape;523;p39"/>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24" name="Google Shape;524;p39"/>
          <p:cNvSpPr/>
          <p:nvPr>
            <p:ph idx="2" type="pic"/>
          </p:nvPr>
        </p:nvSpPr>
        <p:spPr>
          <a:xfrm>
            <a:off x="9282749" y="1283634"/>
            <a:ext cx="2377500" cy="2746800"/>
          </a:xfrm>
          <a:prstGeom prst="rect">
            <a:avLst/>
          </a:prstGeom>
          <a:noFill/>
          <a:ln>
            <a:noFill/>
          </a:ln>
        </p:spPr>
      </p:sp>
      <p:sp>
        <p:nvSpPr>
          <p:cNvPr id="525" name="Google Shape;525;p39"/>
          <p:cNvSpPr txBox="1"/>
          <p:nvPr>
            <p:ph idx="1" type="body"/>
          </p:nvPr>
        </p:nvSpPr>
        <p:spPr>
          <a:xfrm>
            <a:off x="8963526" y="4168797"/>
            <a:ext cx="3038100" cy="20769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6" name="Google Shape;526;p39"/>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Arial"/>
                <a:ea typeface="Arial"/>
                <a:cs typeface="Arial"/>
                <a:sym typeface="Arial"/>
              </a:defRPr>
            </a:lvl2pPr>
            <a:lvl3pPr indent="-431800" lvl="2" marL="13716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Arial"/>
                <a:ea typeface="Arial"/>
                <a:cs typeface="Arial"/>
                <a:sym typeface="Arial"/>
              </a:defRPr>
            </a:lvl3pPr>
            <a:lvl4pPr indent="-431800" lvl="3" marL="18288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Arial"/>
                <a:ea typeface="Arial"/>
                <a:cs typeface="Arial"/>
                <a:sym typeface="Arial"/>
              </a:defRPr>
            </a:lvl4pPr>
            <a:lvl5pPr indent="-431800" lvl="4" marL="22860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ading tip with page">
  <p:cSld name="3_Reading tip with page">
    <p:spTree>
      <p:nvGrpSpPr>
        <p:cNvPr id="527" name="Shape 527"/>
        <p:cNvGrpSpPr/>
        <p:nvPr/>
      </p:nvGrpSpPr>
      <p:grpSpPr>
        <a:xfrm>
          <a:off x="0" y="0"/>
          <a:ext cx="0" cy="0"/>
          <a:chOff x="0" y="0"/>
          <a:chExt cx="0" cy="0"/>
        </a:xfrm>
      </p:grpSpPr>
      <p:sp>
        <p:nvSpPr>
          <p:cNvPr id="528" name="Google Shape;528;p4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29" name="Google Shape;529;p4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30" name="Google Shape;530;p4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31" name="Google Shape;531;p4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32" name="Google Shape;532;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3" name="Google Shape;533;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4" name="Google Shape;534;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5" name="Google Shape;535;p40"/>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36" name="Google Shape;536;p40"/>
          <p:cNvSpPr txBox="1"/>
          <p:nvPr>
            <p:ph idx="1" type="body"/>
          </p:nvPr>
        </p:nvSpPr>
        <p:spPr>
          <a:xfrm>
            <a:off x="190275" y="1703829"/>
            <a:ext cx="2601600" cy="323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7" name="Google Shape;537;p40"/>
          <p:cNvSpPr/>
          <p:nvPr>
            <p:ph idx="2" type="pic"/>
          </p:nvPr>
        </p:nvSpPr>
        <p:spPr>
          <a:xfrm>
            <a:off x="8855242" y="1283634"/>
            <a:ext cx="3146400" cy="2534400"/>
          </a:xfrm>
          <a:prstGeom prst="rect">
            <a:avLst/>
          </a:prstGeom>
          <a:noFill/>
          <a:ln>
            <a:noFill/>
          </a:ln>
        </p:spPr>
      </p:sp>
      <p:sp>
        <p:nvSpPr>
          <p:cNvPr id="538" name="Google Shape;538;p40"/>
          <p:cNvSpPr txBox="1"/>
          <p:nvPr>
            <p:ph idx="3" type="body"/>
          </p:nvPr>
        </p:nvSpPr>
        <p:spPr>
          <a:xfrm>
            <a:off x="9221202" y="4010927"/>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9" name="Google Shape;539;p40"/>
          <p:cNvSpPr txBox="1"/>
          <p:nvPr>
            <p:ph idx="4" type="body"/>
          </p:nvPr>
        </p:nvSpPr>
        <p:spPr>
          <a:xfrm>
            <a:off x="5751321" y="1703825"/>
            <a:ext cx="2601600" cy="323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0" name="Google Shape;540;p40"/>
          <p:cNvSpPr txBox="1"/>
          <p:nvPr>
            <p:ph idx="5" type="body"/>
          </p:nvPr>
        </p:nvSpPr>
        <p:spPr>
          <a:xfrm>
            <a:off x="2970798" y="1703825"/>
            <a:ext cx="2601600" cy="323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1" name="Google Shape;541;p40"/>
          <p:cNvSpPr txBox="1"/>
          <p:nvPr>
            <p:ph idx="6" type="body"/>
          </p:nvPr>
        </p:nvSpPr>
        <p:spPr>
          <a:xfrm>
            <a:off x="190275" y="5118848"/>
            <a:ext cx="8162700" cy="898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42" name="Shape 542"/>
        <p:cNvGrpSpPr/>
        <p:nvPr/>
      </p:nvGrpSpPr>
      <p:grpSpPr>
        <a:xfrm>
          <a:off x="0" y="0"/>
          <a:ext cx="0" cy="0"/>
          <a:chOff x="0" y="0"/>
          <a:chExt cx="0" cy="0"/>
        </a:xfrm>
      </p:grpSpPr>
      <p:sp>
        <p:nvSpPr>
          <p:cNvPr id="543" name="Google Shape;543;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44" name="Google Shape;544;p41"/>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45" name="Google Shape;545;p41"/>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46" name="Google Shape;546;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7" name="Google Shape;547;p4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48" name="Google Shape;548;p41"/>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49" name="Google Shape;549;p41"/>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50" name="Google Shape;550;p41"/>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51" name="Google Shape;551;p41"/>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41"/>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4" name="Google Shape;554;p41"/>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41"/>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56" name="Shape 556"/>
        <p:cNvGrpSpPr/>
        <p:nvPr/>
      </p:nvGrpSpPr>
      <p:grpSpPr>
        <a:xfrm>
          <a:off x="0" y="0"/>
          <a:ext cx="0" cy="0"/>
          <a:chOff x="0" y="0"/>
          <a:chExt cx="0" cy="0"/>
        </a:xfrm>
      </p:grpSpPr>
      <p:sp>
        <p:nvSpPr>
          <p:cNvPr id="557" name="Google Shape;557;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58" name="Google Shape;558;p4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59" name="Google Shape;559;p4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60" name="Google Shape;560;p4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61" name="Google Shape;561;p4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62" name="Google Shape;562;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3" name="Google Shape;563;p4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64" name="Google Shape;564;p4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65" name="Google Shape;565;p42"/>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6" name="Google Shape;566;p42"/>
          <p:cNvSpPr/>
          <p:nvPr>
            <p:ph idx="2" type="pic"/>
          </p:nvPr>
        </p:nvSpPr>
        <p:spPr>
          <a:xfrm>
            <a:off x="8832388" y="1251284"/>
            <a:ext cx="3251581" cy="2498913"/>
          </a:xfrm>
          <a:prstGeom prst="rect">
            <a:avLst/>
          </a:prstGeom>
          <a:noFill/>
          <a:ln>
            <a:noFill/>
          </a:ln>
        </p:spPr>
      </p:sp>
      <p:sp>
        <p:nvSpPr>
          <p:cNvPr id="567" name="Google Shape;567;p42"/>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68" name="Shape 568"/>
        <p:cNvGrpSpPr/>
        <p:nvPr/>
      </p:nvGrpSpPr>
      <p:grpSpPr>
        <a:xfrm>
          <a:off x="0" y="0"/>
          <a:ext cx="0" cy="0"/>
          <a:chOff x="0" y="0"/>
          <a:chExt cx="0" cy="0"/>
        </a:xfrm>
      </p:grpSpPr>
      <p:sp>
        <p:nvSpPr>
          <p:cNvPr id="569" name="Google Shape;569;p4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70" name="Google Shape;570;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1" name="Google Shape;571;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2" name="Google Shape;572;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3" name="Google Shape;573;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4" name="Google Shape;574;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5" name="Google Shape;575;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76" name="Google Shape;576;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77" name="Google Shape;577;p43"/>
          <p:cNvSpPr/>
          <p:nvPr>
            <p:ph idx="2" type="pic"/>
          </p:nvPr>
        </p:nvSpPr>
        <p:spPr>
          <a:xfrm>
            <a:off x="9093038" y="1058781"/>
            <a:ext cx="2715768" cy="2715768"/>
          </a:xfrm>
          <a:prstGeom prst="rect">
            <a:avLst/>
          </a:prstGeom>
          <a:noFill/>
          <a:ln>
            <a:noFill/>
          </a:ln>
        </p:spPr>
      </p:sp>
      <p:sp>
        <p:nvSpPr>
          <p:cNvPr id="578" name="Google Shape;578;p43"/>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9" name="Google Shape;579;p43"/>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0" name="Google Shape;580;p43"/>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1" name="Google Shape;581;p43"/>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2" name="Google Shape;582;p43"/>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3" name="Google Shape;583;p43"/>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4" name="Google Shape;584;p43"/>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85" name="Shape 585"/>
        <p:cNvGrpSpPr/>
        <p:nvPr/>
      </p:nvGrpSpPr>
      <p:grpSpPr>
        <a:xfrm>
          <a:off x="0" y="0"/>
          <a:ext cx="0" cy="0"/>
          <a:chOff x="0" y="0"/>
          <a:chExt cx="0" cy="0"/>
        </a:xfrm>
      </p:grpSpPr>
      <p:sp>
        <p:nvSpPr>
          <p:cNvPr id="586" name="Google Shape;586;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7" name="Google Shape;587;p44"/>
          <p:cNvSpPr/>
          <p:nvPr>
            <p:ph idx="2" type="pic"/>
          </p:nvPr>
        </p:nvSpPr>
        <p:spPr>
          <a:xfrm>
            <a:off x="8953152" y="1444919"/>
            <a:ext cx="2916936" cy="2596896"/>
          </a:xfrm>
          <a:prstGeom prst="rect">
            <a:avLst/>
          </a:prstGeom>
          <a:noFill/>
          <a:ln>
            <a:noFill/>
          </a:ln>
        </p:spPr>
      </p:sp>
      <p:sp>
        <p:nvSpPr>
          <p:cNvPr id="588" name="Google Shape;588;p44"/>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89" name="Google Shape;589;p4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90" name="Google Shape;590;p4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91" name="Google Shape;591;p4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92" name="Google Shape;592;p4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93" name="Google Shape;593;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4" name="Google Shape;594;p4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95" name="Google Shape;595;p4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96" name="Google Shape;596;p44"/>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97" name="Shape 597"/>
        <p:cNvGrpSpPr/>
        <p:nvPr/>
      </p:nvGrpSpPr>
      <p:grpSpPr>
        <a:xfrm>
          <a:off x="0" y="0"/>
          <a:ext cx="0" cy="0"/>
          <a:chOff x="0" y="0"/>
          <a:chExt cx="0" cy="0"/>
        </a:xfrm>
      </p:grpSpPr>
      <p:sp>
        <p:nvSpPr>
          <p:cNvPr id="598" name="Google Shape;598;p45"/>
          <p:cNvSpPr/>
          <p:nvPr>
            <p:ph idx="2" type="pic"/>
          </p:nvPr>
        </p:nvSpPr>
        <p:spPr>
          <a:xfrm>
            <a:off x="9810967" y="1562916"/>
            <a:ext cx="1152144" cy="1143000"/>
          </a:xfrm>
          <a:prstGeom prst="rect">
            <a:avLst/>
          </a:prstGeom>
          <a:noFill/>
          <a:ln>
            <a:noFill/>
          </a:ln>
        </p:spPr>
      </p:sp>
      <p:sp>
        <p:nvSpPr>
          <p:cNvPr id="599" name="Google Shape;599;p45"/>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45"/>
          <p:cNvSpPr/>
          <p:nvPr>
            <p:ph idx="3" type="pic"/>
          </p:nvPr>
        </p:nvSpPr>
        <p:spPr>
          <a:xfrm>
            <a:off x="9757009" y="3260706"/>
            <a:ext cx="1216152" cy="987552"/>
          </a:xfrm>
          <a:prstGeom prst="rect">
            <a:avLst/>
          </a:prstGeom>
          <a:noFill/>
          <a:ln>
            <a:noFill/>
          </a:ln>
        </p:spPr>
      </p:sp>
      <p:sp>
        <p:nvSpPr>
          <p:cNvPr id="601" name="Google Shape;601;p45"/>
          <p:cNvSpPr/>
          <p:nvPr>
            <p:ph idx="4" type="pic"/>
          </p:nvPr>
        </p:nvSpPr>
        <p:spPr>
          <a:xfrm>
            <a:off x="9810967" y="4777725"/>
            <a:ext cx="1143000" cy="1143000"/>
          </a:xfrm>
          <a:prstGeom prst="rect">
            <a:avLst/>
          </a:prstGeom>
          <a:noFill/>
          <a:ln>
            <a:noFill/>
          </a:ln>
        </p:spPr>
      </p:sp>
      <p:cxnSp>
        <p:nvCxnSpPr>
          <p:cNvPr id="602" name="Google Shape;602;p45"/>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03" name="Google Shape;603;p45"/>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04" name="Google Shape;604;p45"/>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05" name="Google Shape;605;p4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06" name="Google Shape;606;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7" name="Google Shape;607;p45"/>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08" name="Google Shape;608;p4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09" name="Google Shape;609;p4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610" name="Shape 610"/>
        <p:cNvGrpSpPr/>
        <p:nvPr/>
      </p:nvGrpSpPr>
      <p:grpSpPr>
        <a:xfrm>
          <a:off x="0" y="0"/>
          <a:ext cx="0" cy="0"/>
          <a:chOff x="0" y="0"/>
          <a:chExt cx="0" cy="0"/>
        </a:xfrm>
      </p:grpSpPr>
      <p:sp>
        <p:nvSpPr>
          <p:cNvPr id="611" name="Google Shape;611;p46"/>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12" name="Google Shape;612;p46"/>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13" name="Google Shape;613;p46"/>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14" name="Google Shape;614;p46"/>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15" name="Google Shape;615;p4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6" name="Google Shape;616;p4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7" name="Google Shape;617;p4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8" name="Google Shape;618;p46"/>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9" name="Google Shape;619;p46"/>
          <p:cNvSpPr/>
          <p:nvPr>
            <p:ph idx="2" type="pic"/>
          </p:nvPr>
        </p:nvSpPr>
        <p:spPr>
          <a:xfrm>
            <a:off x="9209369" y="1251283"/>
            <a:ext cx="2404501" cy="2950013"/>
          </a:xfrm>
          <a:prstGeom prst="rect">
            <a:avLst/>
          </a:prstGeom>
          <a:noFill/>
          <a:ln>
            <a:noFill/>
          </a:ln>
        </p:spPr>
      </p:sp>
      <p:sp>
        <p:nvSpPr>
          <p:cNvPr id="620" name="Google Shape;620;p46"/>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1" name="Google Shape;621;p46"/>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46"/>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23" name="Shape 623"/>
        <p:cNvGrpSpPr/>
        <p:nvPr/>
      </p:nvGrpSpPr>
      <p:grpSpPr>
        <a:xfrm>
          <a:off x="0" y="0"/>
          <a:ext cx="0" cy="0"/>
          <a:chOff x="0" y="0"/>
          <a:chExt cx="0" cy="0"/>
        </a:xfrm>
      </p:grpSpPr>
      <p:sp>
        <p:nvSpPr>
          <p:cNvPr id="624" name="Google Shape;624;p4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5" name="Google Shape;625;p47"/>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6" name="Google Shape;626;p47"/>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7" name="Google Shape;627;p47"/>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8" name="Google Shape;628;p47"/>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29" name="Shape 629"/>
        <p:cNvGrpSpPr/>
        <p:nvPr/>
      </p:nvGrpSpPr>
      <p:grpSpPr>
        <a:xfrm>
          <a:off x="0" y="0"/>
          <a:ext cx="0" cy="0"/>
          <a:chOff x="0" y="0"/>
          <a:chExt cx="0" cy="0"/>
        </a:xfrm>
      </p:grpSpPr>
      <p:sp>
        <p:nvSpPr>
          <p:cNvPr id="630" name="Google Shape;630;p4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31" name="Shape 631"/>
        <p:cNvGrpSpPr/>
        <p:nvPr/>
      </p:nvGrpSpPr>
      <p:grpSpPr>
        <a:xfrm>
          <a:off x="0" y="0"/>
          <a:ext cx="0" cy="0"/>
          <a:chOff x="0" y="0"/>
          <a:chExt cx="0" cy="0"/>
        </a:xfrm>
      </p:grpSpPr>
      <p:sp>
        <p:nvSpPr>
          <p:cNvPr id="632" name="Google Shape;632;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33" name="Google Shape;633;p4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34" name="Google Shape;634;p4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35" name="Google Shape;635;p4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36" name="Google Shape;636;p4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37" name="Google Shape;637;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38" name="Google Shape;638;p4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39" name="Google Shape;639;p4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40" name="Google Shape;640;p49"/>
          <p:cNvSpPr/>
          <p:nvPr>
            <p:ph idx="2" type="pic"/>
          </p:nvPr>
        </p:nvSpPr>
        <p:spPr>
          <a:xfrm>
            <a:off x="8916576" y="1661249"/>
            <a:ext cx="2990088" cy="2715768"/>
          </a:xfrm>
          <a:prstGeom prst="rect">
            <a:avLst/>
          </a:prstGeom>
          <a:noFill/>
          <a:ln>
            <a:noFill/>
          </a:ln>
        </p:spPr>
      </p:sp>
      <p:sp>
        <p:nvSpPr>
          <p:cNvPr id="641" name="Google Shape;641;p49"/>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2" name="Google Shape;642;p49"/>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3" name="Google Shape;643;p49"/>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4" name="Google Shape;644;p49"/>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45" name="Shape 645"/>
        <p:cNvGrpSpPr/>
        <p:nvPr/>
      </p:nvGrpSpPr>
      <p:grpSpPr>
        <a:xfrm>
          <a:off x="0" y="0"/>
          <a:ext cx="0" cy="0"/>
          <a:chOff x="0" y="0"/>
          <a:chExt cx="0" cy="0"/>
        </a:xfrm>
      </p:grpSpPr>
      <p:sp>
        <p:nvSpPr>
          <p:cNvPr id="646" name="Google Shape;646;p5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47" name="Google Shape;647;p50"/>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8" name="Google Shape;648;p5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9" name="Google Shape;649;p50"/>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50" name="Google Shape;650;p5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51" name="Google Shape;651;p5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52" name="Google Shape;652;p50"/>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53" name="Google Shape;653;p5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54" name="Google Shape;654;p50"/>
          <p:cNvSpPr/>
          <p:nvPr>
            <p:ph idx="2" type="pic"/>
          </p:nvPr>
        </p:nvSpPr>
        <p:spPr>
          <a:xfrm>
            <a:off x="9093038" y="1058781"/>
            <a:ext cx="2715768" cy="2715768"/>
          </a:xfrm>
          <a:prstGeom prst="rect">
            <a:avLst/>
          </a:prstGeom>
          <a:noFill/>
          <a:ln>
            <a:noFill/>
          </a:ln>
        </p:spPr>
      </p:sp>
      <p:sp>
        <p:nvSpPr>
          <p:cNvPr id="655" name="Google Shape;655;p50"/>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6" name="Google Shape;656;p50"/>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7" name="Google Shape;657;p50"/>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8" name="Google Shape;658;p50"/>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9" name="Google Shape;659;p50"/>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0" name="Google Shape;660;p50"/>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p50"/>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62" name="Shape 662"/>
        <p:cNvGrpSpPr/>
        <p:nvPr/>
      </p:nvGrpSpPr>
      <p:grpSpPr>
        <a:xfrm>
          <a:off x="0" y="0"/>
          <a:ext cx="0" cy="0"/>
          <a:chOff x="0" y="0"/>
          <a:chExt cx="0" cy="0"/>
        </a:xfrm>
      </p:grpSpPr>
      <p:sp>
        <p:nvSpPr>
          <p:cNvPr id="663" name="Google Shape;663;p5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4" name="Google Shape;664;p51"/>
          <p:cNvSpPr/>
          <p:nvPr>
            <p:ph idx="2" type="pic"/>
          </p:nvPr>
        </p:nvSpPr>
        <p:spPr>
          <a:xfrm>
            <a:off x="9510134" y="1431036"/>
            <a:ext cx="1965960" cy="3995928"/>
          </a:xfrm>
          <a:prstGeom prst="rect">
            <a:avLst/>
          </a:prstGeom>
          <a:noFill/>
          <a:ln>
            <a:noFill/>
          </a:ln>
        </p:spPr>
      </p:sp>
      <p:cxnSp>
        <p:nvCxnSpPr>
          <p:cNvPr id="665" name="Google Shape;665;p5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66" name="Google Shape;666;p5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67" name="Google Shape;667;p5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68" name="Google Shape;668;p5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69" name="Google Shape;669;p5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70" name="Google Shape;670;p5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71" name="Google Shape;671;p5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72" name="Google Shape;672;p51"/>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3" name="Google Shape;673;p51"/>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4" name="Google Shape;674;p51"/>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5" name="Google Shape;675;p51"/>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6" name="Google Shape;676;p51"/>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7" name="Google Shape;677;p51"/>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8" name="Google Shape;678;p51"/>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9" name="Google Shape;679;p51"/>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side bar">
  <p:cSld name="2 reading tip with side bar">
    <p:spTree>
      <p:nvGrpSpPr>
        <p:cNvPr id="685" name="Shape 685"/>
        <p:cNvGrpSpPr/>
        <p:nvPr/>
      </p:nvGrpSpPr>
      <p:grpSpPr>
        <a:xfrm>
          <a:off x="0" y="0"/>
          <a:ext cx="0" cy="0"/>
          <a:chOff x="0" y="0"/>
          <a:chExt cx="0" cy="0"/>
        </a:xfrm>
      </p:grpSpPr>
      <p:sp>
        <p:nvSpPr>
          <p:cNvPr id="686" name="Google Shape;686;p5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7" name="Google Shape;687;p53"/>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88" name="Google Shape;688;p53"/>
          <p:cNvSpPr txBox="1"/>
          <p:nvPr>
            <p:ph idx="2" type="body"/>
          </p:nvPr>
        </p:nvSpPr>
        <p:spPr>
          <a:xfrm>
            <a:off x="230115" y="1577339"/>
            <a:ext cx="30369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89" name="Google Shape;689;p53"/>
          <p:cNvSpPr txBox="1"/>
          <p:nvPr>
            <p:ph idx="3" type="body"/>
          </p:nvPr>
        </p:nvSpPr>
        <p:spPr>
          <a:xfrm>
            <a:off x="230115" y="3988898"/>
            <a:ext cx="30369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90" name="Google Shape;690;p53"/>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Arial"/>
                <a:ea typeface="Arial"/>
                <a:cs typeface="Arial"/>
                <a:sym typeface="Arial"/>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Arial"/>
                <a:ea typeface="Arial"/>
                <a:cs typeface="Arial"/>
                <a:sym typeface="Arial"/>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691" name="Google Shape;691;p5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2" name="Google Shape;692;p5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93" name="Google Shape;693;p5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94" name="Google Shape;694;p5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95" name="Google Shape;695;p5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96" name="Google Shape;696;p5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97" name="Google Shape;697;p5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698" name="Shape 698"/>
        <p:cNvGrpSpPr/>
        <p:nvPr/>
      </p:nvGrpSpPr>
      <p:grpSpPr>
        <a:xfrm>
          <a:off x="0" y="0"/>
          <a:ext cx="0" cy="0"/>
          <a:chOff x="0" y="0"/>
          <a:chExt cx="0" cy="0"/>
        </a:xfrm>
      </p:grpSpPr>
      <p:sp>
        <p:nvSpPr>
          <p:cNvPr id="699" name="Google Shape;699;p54"/>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0" name="Google Shape;700;p54"/>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1" name="Google Shape;701;p54"/>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02" name="Google Shape;702;p54"/>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03" name="Google Shape;703;p54"/>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04" name="Google Shape;704;p54"/>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05" name="Google Shape;705;p5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06" name="Google Shape;706;p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07" name="Google Shape;707;p5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08" name="Google Shape;708;p54"/>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709" name="Google Shape;709;p54"/>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710" name="Google Shape;710;p54"/>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1" name="Google Shape;711;p54"/>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2" name="Google Shape;712;p54"/>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3" name="Google Shape;713;p54"/>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4" name="Google Shape;714;p54"/>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15" name="Shape 715"/>
        <p:cNvGrpSpPr/>
        <p:nvPr/>
      </p:nvGrpSpPr>
      <p:grpSpPr>
        <a:xfrm>
          <a:off x="0" y="0"/>
          <a:ext cx="0" cy="0"/>
          <a:chOff x="0" y="0"/>
          <a:chExt cx="0" cy="0"/>
        </a:xfrm>
      </p:grpSpPr>
      <p:sp>
        <p:nvSpPr>
          <p:cNvPr id="716" name="Google Shape;716;p55"/>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7" name="Google Shape;717;p55"/>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8" name="Google Shape;718;p55"/>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9" name="Google Shape;719;p55"/>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20" name="Google Shape;720;p55"/>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1" name="Google Shape;721;p55"/>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22" name="Google Shape;722;p55"/>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23" name="Google Shape;723;p5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24" name="Google Shape;724;p5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25" name="Google Shape;725;p5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26" name="Google Shape;726;p55"/>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727" name="Google Shape;727;p55"/>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8" name="Google Shape;728;p55"/>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9" name="Google Shape;729;p55"/>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0" name="Google Shape;730;p55"/>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7" r="-546"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731" name="Shape 731"/>
        <p:cNvGrpSpPr/>
        <p:nvPr/>
      </p:nvGrpSpPr>
      <p:grpSpPr>
        <a:xfrm>
          <a:off x="0" y="0"/>
          <a:ext cx="0" cy="0"/>
          <a:chOff x="0" y="0"/>
          <a:chExt cx="0" cy="0"/>
        </a:xfrm>
      </p:grpSpPr>
      <p:sp>
        <p:nvSpPr>
          <p:cNvPr id="732" name="Google Shape;732;p56"/>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33" name="Google Shape;733;p56"/>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4" name="Google Shape;734;p56"/>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35" name="Google Shape;735;p5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36" name="Google Shape;736;p5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37" name="Google Shape;737;p56"/>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38" name="Google Shape;738;p56"/>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39" name="Google Shape;739;p5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40" name="Google Shape;740;p56"/>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1" name="Google Shape;741;p56"/>
          <p:cNvSpPr/>
          <p:nvPr>
            <p:ph idx="2" type="pic"/>
          </p:nvPr>
        </p:nvSpPr>
        <p:spPr>
          <a:xfrm>
            <a:off x="457146" y="524736"/>
            <a:ext cx="2514600" cy="2935224"/>
          </a:xfrm>
          <a:prstGeom prst="rect">
            <a:avLst/>
          </a:prstGeom>
          <a:noFill/>
          <a:ln>
            <a:noFill/>
          </a:ln>
        </p:spPr>
      </p:sp>
      <p:sp>
        <p:nvSpPr>
          <p:cNvPr id="742" name="Google Shape;742;p56"/>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43" name="Shape 743"/>
        <p:cNvGrpSpPr/>
        <p:nvPr/>
      </p:nvGrpSpPr>
      <p:grpSpPr>
        <a:xfrm>
          <a:off x="0" y="0"/>
          <a:ext cx="0" cy="0"/>
          <a:chOff x="0" y="0"/>
          <a:chExt cx="0" cy="0"/>
        </a:xfrm>
      </p:grpSpPr>
      <p:sp>
        <p:nvSpPr>
          <p:cNvPr id="744" name="Google Shape;744;p5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5" name="Google Shape;745;p57"/>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6" name="Google Shape;746;p57"/>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7" name="Google Shape;747;p57"/>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8" name="Google Shape;748;p57"/>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49" name="Google Shape;749;p5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0" name="Google Shape;750;p57"/>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51" name="Google Shape;751;p5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52" name="Google Shape;752;p5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53" name="Google Shape;753;p5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54" name="Google Shape;754;p5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55" name="Google Shape;755;p57"/>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56" name="Shape 756"/>
        <p:cNvGrpSpPr/>
        <p:nvPr/>
      </p:nvGrpSpPr>
      <p:grpSpPr>
        <a:xfrm>
          <a:off x="0" y="0"/>
          <a:ext cx="0" cy="0"/>
          <a:chOff x="0" y="0"/>
          <a:chExt cx="0" cy="0"/>
        </a:xfrm>
      </p:grpSpPr>
      <p:sp>
        <p:nvSpPr>
          <p:cNvPr id="757" name="Google Shape;757;p5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58" name="Google Shape;758;p58"/>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759" name="Google Shape;759;p58"/>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0" name="Google Shape;760;p58"/>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1" name="Google Shape;761;p58"/>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62" name="Google Shape;762;p58"/>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63" name="Google Shape;763;p58"/>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64" name="Google Shape;764;p58"/>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65" name="Shape 765"/>
        <p:cNvGrpSpPr/>
        <p:nvPr/>
      </p:nvGrpSpPr>
      <p:grpSpPr>
        <a:xfrm>
          <a:off x="0" y="0"/>
          <a:ext cx="0" cy="0"/>
          <a:chOff x="0" y="0"/>
          <a:chExt cx="0" cy="0"/>
        </a:xfrm>
      </p:grpSpPr>
      <p:sp>
        <p:nvSpPr>
          <p:cNvPr id="766" name="Google Shape;766;p5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67" name="Google Shape;767;p59"/>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8" name="Google Shape;768;p5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69" name="Google Shape;769;p59"/>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70" name="Google Shape;770;p5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71" name="Google Shape;771;p5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72" name="Google Shape;772;p5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73" name="Google Shape;773;p59"/>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74" name="Shape 774"/>
        <p:cNvGrpSpPr/>
        <p:nvPr/>
      </p:nvGrpSpPr>
      <p:grpSpPr>
        <a:xfrm>
          <a:off x="0" y="0"/>
          <a:ext cx="0" cy="0"/>
          <a:chOff x="0" y="0"/>
          <a:chExt cx="0" cy="0"/>
        </a:xfrm>
      </p:grpSpPr>
      <p:sp>
        <p:nvSpPr>
          <p:cNvPr id="775" name="Google Shape;775;p6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76" name="Google Shape;776;p60"/>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77" name="Google Shape;777;p60"/>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78" name="Google Shape;778;p6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79" name="Google Shape;779;p60"/>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80" name="Google Shape;780;p60"/>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81" name="Google Shape;781;p60"/>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82" name="Google Shape;782;p60"/>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83" name="Shape 783"/>
        <p:cNvGrpSpPr/>
        <p:nvPr/>
      </p:nvGrpSpPr>
      <p:grpSpPr>
        <a:xfrm>
          <a:off x="0" y="0"/>
          <a:ext cx="0" cy="0"/>
          <a:chOff x="0" y="0"/>
          <a:chExt cx="0" cy="0"/>
        </a:xfrm>
      </p:grpSpPr>
      <p:sp>
        <p:nvSpPr>
          <p:cNvPr id="784" name="Google Shape;784;p61"/>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85" name="Google Shape;785;p61"/>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6" name="Google Shape;786;p61"/>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87" name="Google Shape;787;p6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88" name="Google Shape;788;p6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89" name="Google Shape;789;p61"/>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90" name="Google Shape;790;p61"/>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91" name="Google Shape;791;p6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92" name="Google Shape;792;p61"/>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3" name="Google Shape;793;p61"/>
          <p:cNvSpPr/>
          <p:nvPr>
            <p:ph idx="2" type="pic"/>
          </p:nvPr>
        </p:nvSpPr>
        <p:spPr>
          <a:xfrm>
            <a:off x="457146" y="524736"/>
            <a:ext cx="2514600" cy="2935224"/>
          </a:xfrm>
          <a:prstGeom prst="rect">
            <a:avLst/>
          </a:prstGeom>
          <a:noFill/>
          <a:ln>
            <a:noFill/>
          </a:ln>
        </p:spPr>
      </p:sp>
      <p:sp>
        <p:nvSpPr>
          <p:cNvPr id="794" name="Google Shape;794;p61"/>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800" name="Shape 800"/>
        <p:cNvGrpSpPr/>
        <p:nvPr/>
      </p:nvGrpSpPr>
      <p:grpSpPr>
        <a:xfrm>
          <a:off x="0" y="0"/>
          <a:ext cx="0" cy="0"/>
          <a:chOff x="0" y="0"/>
          <a:chExt cx="0" cy="0"/>
        </a:xfrm>
      </p:grpSpPr>
      <p:sp>
        <p:nvSpPr>
          <p:cNvPr id="801" name="Google Shape;801;p6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2" name="Google Shape;802;p63"/>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3" name="Google Shape;803;p63"/>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4" name="Google Shape;804;p6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05" name="Google Shape;805;p6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6" name="Google Shape;806;p6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7" name="Google Shape;807;p6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8" name="Google Shape;808;p6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9" name="Google Shape;809;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10" name="Google Shape;810;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11" name="Google Shape;811;p6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12" name="Google Shape;812;p6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813" name="Shape 813"/>
        <p:cNvGrpSpPr/>
        <p:nvPr/>
      </p:nvGrpSpPr>
      <p:grpSpPr>
        <a:xfrm>
          <a:off x="0" y="0"/>
          <a:ext cx="0" cy="0"/>
          <a:chOff x="0" y="0"/>
          <a:chExt cx="0" cy="0"/>
        </a:xfrm>
      </p:grpSpPr>
      <p:pic>
        <p:nvPicPr>
          <p:cNvPr id="814" name="Google Shape;814;p6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15" name="Google Shape;815;p6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6" name="Google Shape;816;p6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7" name="Google Shape;817;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18" name="Google Shape;818;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19" name="Google Shape;819;p6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20" name="Google Shape;820;p6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1" name="Google Shape;821;p6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22" name="Google Shape;822;p6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23" name="Google Shape;823;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4" name="Google Shape;824;p6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5" name="Google Shape;825;p6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6" name="Google Shape;826;p6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7" name="Google Shape;827;p6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8" name="Google Shape;828;p6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9" name="Google Shape;829;p6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0" name="Google Shape;830;p6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1" name="Google Shape;831;p6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2" name="Google Shape;832;p64"/>
          <p:cNvSpPr/>
          <p:nvPr>
            <p:ph idx="9" type="pic"/>
          </p:nvPr>
        </p:nvSpPr>
        <p:spPr>
          <a:xfrm>
            <a:off x="7967502" y="1420398"/>
            <a:ext cx="3962194" cy="3122713"/>
          </a:xfrm>
          <a:prstGeom prst="rect">
            <a:avLst/>
          </a:prstGeom>
          <a:noFill/>
          <a:ln>
            <a:noFill/>
          </a:ln>
        </p:spPr>
      </p:sp>
      <p:sp>
        <p:nvSpPr>
          <p:cNvPr id="833" name="Google Shape;833;p64"/>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4" name="Google Shape;834;p64"/>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835" name="Shape 835"/>
        <p:cNvGrpSpPr/>
        <p:nvPr/>
      </p:nvGrpSpPr>
      <p:grpSpPr>
        <a:xfrm>
          <a:off x="0" y="0"/>
          <a:ext cx="0" cy="0"/>
          <a:chOff x="0" y="0"/>
          <a:chExt cx="0" cy="0"/>
        </a:xfrm>
      </p:grpSpPr>
      <p:sp>
        <p:nvSpPr>
          <p:cNvPr id="836" name="Google Shape;836;p65"/>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837" name="Google Shape;837;p65"/>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8" name="Google Shape;838;p65"/>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9" name="Google Shape;839;p65"/>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0" name="Google Shape;840;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1" name="Google Shape;841;p65"/>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42" name="Google Shape;842;p6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43" name="Google Shape;843;p6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4" name="Google Shape;844;p6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5" name="Google Shape;845;p6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6" name="Google Shape;846;p6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7" name="Google Shape;847;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48" name="Google Shape;848;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9" name="Google Shape;849;p6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50" name="Google Shape;850;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1" name="Google Shape;851;p65"/>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65"/>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3" name="Google Shape;853;p65"/>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4" name="Google Shape;854;p65"/>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855" name="Shape 855"/>
        <p:cNvGrpSpPr/>
        <p:nvPr/>
      </p:nvGrpSpPr>
      <p:grpSpPr>
        <a:xfrm>
          <a:off x="0" y="0"/>
          <a:ext cx="0" cy="0"/>
          <a:chOff x="0" y="0"/>
          <a:chExt cx="0" cy="0"/>
        </a:xfrm>
      </p:grpSpPr>
      <p:sp>
        <p:nvSpPr>
          <p:cNvPr id="856" name="Google Shape;856;p66"/>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7" name="Google Shape;857;p66"/>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8" name="Google Shape;858;p66"/>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9" name="Google Shape;859;p6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60" name="Google Shape;860;p6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61" name="Google Shape;861;p6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62" name="Google Shape;862;p6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63" name="Google Shape;863;p6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64" name="Google Shape;864;p6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65" name="Google Shape;865;p6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66" name="Google Shape;866;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67" name="Google Shape;867;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68" name="Google Shape;868;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69" name="Google Shape;869;p66"/>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0" name="Google Shape;870;p66"/>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71" name="Google Shape;871;p66"/>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72" name="Shape 872"/>
        <p:cNvGrpSpPr/>
        <p:nvPr/>
      </p:nvGrpSpPr>
      <p:grpSpPr>
        <a:xfrm>
          <a:off x="0" y="0"/>
          <a:ext cx="0" cy="0"/>
          <a:chOff x="0" y="0"/>
          <a:chExt cx="0" cy="0"/>
        </a:xfrm>
      </p:grpSpPr>
      <p:sp>
        <p:nvSpPr>
          <p:cNvPr id="873" name="Google Shape;873;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74" name="Google Shape;874;p6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75" name="Google Shape;875;p67"/>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6" name="Google Shape;876;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7" name="Google Shape;877;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8" name="Google Shape;878;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9" name="Google Shape;879;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0" name="Google Shape;880;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1" name="Google Shape;881;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82" name="Google Shape;882;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83" name="Google Shape;883;p67"/>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4" name="Google Shape;884;p67"/>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885" name="Google Shape;885;p67"/>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886" name="Shape 886"/>
        <p:cNvGrpSpPr/>
        <p:nvPr/>
      </p:nvGrpSpPr>
      <p:grpSpPr>
        <a:xfrm>
          <a:off x="0" y="0"/>
          <a:ext cx="0" cy="0"/>
          <a:chOff x="0" y="0"/>
          <a:chExt cx="0" cy="0"/>
        </a:xfrm>
      </p:grpSpPr>
      <p:pic>
        <p:nvPicPr>
          <p:cNvPr id="887" name="Google Shape;887;p6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88" name="Google Shape;888;p6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9" name="Google Shape;889;p6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0" name="Google Shape;890;p6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91" name="Google Shape;891;p6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892" name="Google Shape;892;p6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3" name="Google Shape;893;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4" name="Google Shape;894;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95" name="Google Shape;895;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96" name="Google Shape;896;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7" name="Google Shape;897;p6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8" name="Google Shape;898;p68"/>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899" name="Shape 899"/>
        <p:cNvGrpSpPr/>
        <p:nvPr/>
      </p:nvGrpSpPr>
      <p:grpSpPr>
        <a:xfrm>
          <a:off x="0" y="0"/>
          <a:ext cx="0" cy="0"/>
          <a:chOff x="0" y="0"/>
          <a:chExt cx="0" cy="0"/>
        </a:xfrm>
      </p:grpSpPr>
      <p:sp>
        <p:nvSpPr>
          <p:cNvPr id="900" name="Google Shape;900;p6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1" name="Google Shape;901;p6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2" name="Google Shape;902;p6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3" name="Google Shape;903;p6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4" name="Google Shape;904;p69"/>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5" name="Google Shape;905;p69"/>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6" name="Google Shape;906;p69"/>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7" name="Google Shape;907;p69"/>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8" name="Google Shape;908;p6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09" name="Google Shape;909;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10" name="Google Shape;910;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1" name="Google Shape;911;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2" name="Google Shape;912;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3" name="Google Shape;913;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4" name="Google Shape;914;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15" name="Google Shape;915;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16" name="Google Shape;916;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17" name="Google Shape;917;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918" name="Shape 918"/>
        <p:cNvGrpSpPr/>
        <p:nvPr/>
      </p:nvGrpSpPr>
      <p:grpSpPr>
        <a:xfrm>
          <a:off x="0" y="0"/>
          <a:ext cx="0" cy="0"/>
          <a:chOff x="0" y="0"/>
          <a:chExt cx="0" cy="0"/>
        </a:xfrm>
      </p:grpSpPr>
      <p:sp>
        <p:nvSpPr>
          <p:cNvPr id="919" name="Google Shape;919;p7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20" name="Google Shape;920;p7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1" name="Google Shape;921;p7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2" name="Google Shape;922;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3" name="Google Shape;923;p7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4" name="Google Shape;924;p7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25" name="Google Shape;925;p7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6" name="Google Shape;926;p7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7" name="Google Shape;927;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8" name="Google Shape;928;p7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9" name="Google Shape;929;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0" name="Google Shape;930;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1" name="Google Shape;931;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2" name="Google Shape;932;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33" name="Google Shape;933;p7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934" name="Google Shape;934;p7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935" name="Google Shape;935;p7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936" name="Shape 936"/>
        <p:cNvGrpSpPr/>
        <p:nvPr/>
      </p:nvGrpSpPr>
      <p:grpSpPr>
        <a:xfrm>
          <a:off x="0" y="0"/>
          <a:ext cx="0" cy="0"/>
          <a:chOff x="0" y="0"/>
          <a:chExt cx="0" cy="0"/>
        </a:xfrm>
      </p:grpSpPr>
      <p:sp>
        <p:nvSpPr>
          <p:cNvPr id="937" name="Google Shape;937;p7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38" name="Google Shape;938;p7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9" name="Google Shape;939;p7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1" name="Google Shape;941;p7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42" name="Google Shape;942;p7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43" name="Google Shape;943;p7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4" name="Google Shape;944;p7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5" name="Google Shape;945;p7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6" name="Google Shape;946;p7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7" name="Google Shape;947;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48" name="Google Shape;948;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49" name="Google Shape;949;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50" name="Google Shape;950;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51" name="Google Shape;951;p7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952" name="Google Shape;952;p7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953" name="Google Shape;953;p7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954" name="Shape 954"/>
        <p:cNvGrpSpPr/>
        <p:nvPr/>
      </p:nvGrpSpPr>
      <p:grpSpPr>
        <a:xfrm>
          <a:off x="0" y="0"/>
          <a:ext cx="0" cy="0"/>
          <a:chOff x="0" y="0"/>
          <a:chExt cx="0" cy="0"/>
        </a:xfrm>
      </p:grpSpPr>
      <p:sp>
        <p:nvSpPr>
          <p:cNvPr id="955" name="Google Shape;955;p72"/>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6" name="Google Shape;956;p72"/>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7" name="Google Shape;957;p72"/>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8" name="Google Shape;958;p72"/>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9" name="Google Shape;959;p72"/>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0" name="Google Shape;960;p72"/>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1" name="Google Shape;961;p72"/>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2" name="Google Shape;962;p72"/>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3" name="Google Shape;963;p72"/>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64" name="Google Shape;964;p7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65" name="Google Shape;965;p7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6" name="Google Shape;966;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7" name="Google Shape;967;p7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8" name="Google Shape;968;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9" name="Google Shape;969;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0" name="Google Shape;970;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71" name="Google Shape;971;p7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72" name="Google Shape;972;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973" name="Shape 973"/>
        <p:cNvGrpSpPr/>
        <p:nvPr/>
      </p:nvGrpSpPr>
      <p:grpSpPr>
        <a:xfrm>
          <a:off x="0" y="0"/>
          <a:ext cx="0" cy="0"/>
          <a:chOff x="0" y="0"/>
          <a:chExt cx="0" cy="0"/>
        </a:xfrm>
      </p:grpSpPr>
      <p:pic>
        <p:nvPicPr>
          <p:cNvPr id="974" name="Google Shape;974;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5" name="Google Shape;975;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6" name="Google Shape;976;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7" name="Google Shape;977;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8" name="Google Shape;978;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79" name="Google Shape;979;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80" name="Google Shape;980;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1" name="Google Shape;981;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82" name="Google Shape;982;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83" name="Google Shape;983;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4" name="Google Shape;984;p7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5" name="Google Shape;985;p7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6" name="Google Shape;986;p7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p7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p7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p7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0" name="Google Shape;990;p7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1" name="Google Shape;991;p7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92" name="Google Shape;992;p73"/>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993" name="Shape 993"/>
        <p:cNvGrpSpPr/>
        <p:nvPr/>
      </p:nvGrpSpPr>
      <p:grpSpPr>
        <a:xfrm>
          <a:off x="0" y="0"/>
          <a:ext cx="0" cy="0"/>
          <a:chOff x="0" y="0"/>
          <a:chExt cx="0" cy="0"/>
        </a:xfrm>
      </p:grpSpPr>
      <p:pic>
        <p:nvPicPr>
          <p:cNvPr id="994" name="Google Shape;994;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95" name="Google Shape;995;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6" name="Google Shape;996;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7" name="Google Shape;997;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98" name="Google Shape;998;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99" name="Google Shape;999;p7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00" name="Google Shape;1000;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1" name="Google Shape;1001;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02" name="Google Shape;1002;p7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03" name="Google Shape;1003;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4" name="Google Shape;1004;p7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5" name="Google Shape;1005;p7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6" name="Google Shape;1006;p7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7" name="Google Shape;1007;p7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8" name="Google Shape;1008;p7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9" name="Google Shape;1009;p7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0" name="Google Shape;1010;p7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1" name="Google Shape;1011;p7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2" name="Google Shape;1012;p74"/>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13" name="Google Shape;1013;p74"/>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1014" name="Google Shape;1014;p74"/>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5" name="Google Shape;1015;p74"/>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6" name="Google Shape;1016;p74"/>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17" name="Shape 1017"/>
        <p:cNvGrpSpPr/>
        <p:nvPr/>
      </p:nvGrpSpPr>
      <p:grpSpPr>
        <a:xfrm>
          <a:off x="0" y="0"/>
          <a:ext cx="0" cy="0"/>
          <a:chOff x="0" y="0"/>
          <a:chExt cx="0" cy="0"/>
        </a:xfrm>
      </p:grpSpPr>
      <p:pic>
        <p:nvPicPr>
          <p:cNvPr id="1018" name="Google Shape;1018;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19" name="Google Shape;1019;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0" name="Google Shape;1020;p7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1" name="Google Shape;1021;p7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2" name="Google Shape;1022;p7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3" name="Google Shape;1023;p7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4" name="Google Shape;1024;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25" name="Google Shape;1025;p7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026" name="Google Shape;1026;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27" name="Google Shape;1027;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8" name="Google Shape;1028;p75"/>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9" name="Google Shape;1029;p75"/>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030" name="Shape 1030"/>
        <p:cNvGrpSpPr/>
        <p:nvPr/>
      </p:nvGrpSpPr>
      <p:grpSpPr>
        <a:xfrm>
          <a:off x="0" y="0"/>
          <a:ext cx="0" cy="0"/>
          <a:chOff x="0" y="0"/>
          <a:chExt cx="0" cy="0"/>
        </a:xfrm>
      </p:grpSpPr>
      <p:pic>
        <p:nvPicPr>
          <p:cNvPr id="1031" name="Google Shape;1031;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32" name="Google Shape;1032;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3" name="Google Shape;1033;p7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4" name="Google Shape;1034;p7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35" name="Google Shape;1035;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36" name="Google Shape;1036;p7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37" name="Google Shape;1037;p7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8" name="Google Shape;1038;p7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39" name="Google Shape;1039;p7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40" name="Google Shape;1040;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1" name="Google Shape;1041;p76"/>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2" name="Google Shape;1042;p76"/>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043" name="Shape 1043"/>
        <p:cNvGrpSpPr/>
        <p:nvPr/>
      </p:nvGrpSpPr>
      <p:grpSpPr>
        <a:xfrm>
          <a:off x="0" y="0"/>
          <a:ext cx="0" cy="0"/>
          <a:chOff x="0" y="0"/>
          <a:chExt cx="0" cy="0"/>
        </a:xfrm>
      </p:grpSpPr>
      <p:pic>
        <p:nvPicPr>
          <p:cNvPr id="1044" name="Google Shape;1044;p7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45" name="Google Shape;1045;p7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6" name="Google Shape;1046;p7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47" name="Google Shape;1047;p7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48" name="Google Shape;1048;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49" name="Google Shape;1049;p7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50" name="Google Shape;1050;p7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1" name="Google Shape;1051;p7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52" name="Google Shape;1052;p7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53" name="Google Shape;1053;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4" name="Google Shape;1054;p77"/>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5" name="Google Shape;1055;p77"/>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6" name="Google Shape;1056;p77"/>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7" name="Google Shape;1057;p77"/>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8" name="Google Shape;1058;p77"/>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9" name="Google Shape;1059;p77"/>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0" name="Google Shape;1060;p77"/>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61" name="Shape 1061"/>
        <p:cNvGrpSpPr/>
        <p:nvPr/>
      </p:nvGrpSpPr>
      <p:grpSpPr>
        <a:xfrm>
          <a:off x="0" y="0"/>
          <a:ext cx="0" cy="0"/>
          <a:chOff x="0" y="0"/>
          <a:chExt cx="0" cy="0"/>
        </a:xfrm>
      </p:grpSpPr>
      <p:pic>
        <p:nvPicPr>
          <p:cNvPr id="1062" name="Google Shape;1062;p7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63" name="Google Shape;1063;p7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4" name="Google Shape;1064;p7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65" name="Google Shape;1065;p7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66" name="Google Shape;1066;p7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67" name="Google Shape;1067;p7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8" name="Google Shape;1068;p7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69" name="Google Shape;1069;p7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70" name="Google Shape;1070;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71" name="Google Shape;1071;p7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72" name="Google Shape;1072;p78"/>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73" name="Shape 1073"/>
        <p:cNvGrpSpPr/>
        <p:nvPr/>
      </p:nvGrpSpPr>
      <p:grpSpPr>
        <a:xfrm>
          <a:off x="0" y="0"/>
          <a:ext cx="0" cy="0"/>
          <a:chOff x="0" y="0"/>
          <a:chExt cx="0" cy="0"/>
        </a:xfrm>
      </p:grpSpPr>
      <p:pic>
        <p:nvPicPr>
          <p:cNvPr id="1074" name="Google Shape;1074;p7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75" name="Google Shape;1075;p7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6" name="Google Shape;1076;p7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77" name="Google Shape;1077;p7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78" name="Google Shape;1078;p7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79" name="Google Shape;1079;p7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80" name="Google Shape;1080;p7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81" name="Google Shape;1081;p7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82" name="Google Shape;1082;p7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83" name="Google Shape;1083;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4" name="Google Shape;1084;p7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5" name="Google Shape;1085;p79"/>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086" name="Shape 1086"/>
        <p:cNvGrpSpPr/>
        <p:nvPr/>
      </p:nvGrpSpPr>
      <p:grpSpPr>
        <a:xfrm>
          <a:off x="0" y="0"/>
          <a:ext cx="0" cy="0"/>
          <a:chOff x="0" y="0"/>
          <a:chExt cx="0" cy="0"/>
        </a:xfrm>
      </p:grpSpPr>
      <p:sp>
        <p:nvSpPr>
          <p:cNvPr id="1087" name="Google Shape;1087;p80"/>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88" name="Google Shape;1088;p80"/>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9" name="Google Shape;1089;p8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95" name="Shape 1095"/>
        <p:cNvGrpSpPr/>
        <p:nvPr/>
      </p:nvGrpSpPr>
      <p:grpSpPr>
        <a:xfrm>
          <a:off x="0" y="0"/>
          <a:ext cx="0" cy="0"/>
          <a:chOff x="0" y="0"/>
          <a:chExt cx="0" cy="0"/>
        </a:xfrm>
      </p:grpSpPr>
      <p:sp>
        <p:nvSpPr>
          <p:cNvPr id="1096" name="Google Shape;1096;p82"/>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97" name="Google Shape;1097;p8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98" name="Google Shape;1098;p8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99" name="Google Shape;1099;p82"/>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00" name="Google Shape;1100;p8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01" name="Google Shape;1101;p8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02" name="Google Shape;1102;p82"/>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03" name="Google Shape;1103;p82"/>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04" name="Google Shape;1104;p82"/>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5" name="Google Shape;1105;p82"/>
          <p:cNvSpPr/>
          <p:nvPr>
            <p:ph idx="2" type="pic"/>
          </p:nvPr>
        </p:nvSpPr>
        <p:spPr>
          <a:xfrm>
            <a:off x="457146" y="524736"/>
            <a:ext cx="2514600" cy="2935200"/>
          </a:xfrm>
          <a:prstGeom prst="rect">
            <a:avLst/>
          </a:prstGeom>
          <a:noFill/>
          <a:ln>
            <a:noFill/>
          </a:ln>
        </p:spPr>
      </p:sp>
      <p:sp>
        <p:nvSpPr>
          <p:cNvPr id="1106" name="Google Shape;1106;p82"/>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07" name="Shape 1107"/>
        <p:cNvGrpSpPr/>
        <p:nvPr/>
      </p:nvGrpSpPr>
      <p:grpSpPr>
        <a:xfrm>
          <a:off x="0" y="0"/>
          <a:ext cx="0" cy="0"/>
          <a:chOff x="0" y="0"/>
          <a:chExt cx="0" cy="0"/>
        </a:xfrm>
      </p:grpSpPr>
      <p:sp>
        <p:nvSpPr>
          <p:cNvPr id="1108" name="Google Shape;1108;p8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9" name="Google Shape;1109;p8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0" name="Google Shape;1110;p8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11" name="Google Shape;1111;p8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2" name="Google Shape;1112;p8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13" name="Google Shape;1113;p8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4" name="Google Shape;1114;p8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15" name="Google Shape;1115;p8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16" name="Google Shape;1116;p8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17" name="Google Shape;1117;p83"/>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1118" name="Google Shape;1118;p8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19" name="Google Shape;1119;p8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0" name="Google Shape;1120;p83"/>
          <p:cNvSpPr/>
          <p:nvPr/>
        </p:nvSpPr>
        <p:spPr>
          <a:xfrm flipH="1" rot="-2036003">
            <a:off x="3537616" y="1994864"/>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1" name="Google Shape;1121;p8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2" name="Google Shape;1122;p83"/>
          <p:cNvSpPr txBox="1"/>
          <p:nvPr>
            <p:ph idx="4" type="body"/>
          </p:nvPr>
        </p:nvSpPr>
        <p:spPr>
          <a:xfrm rot="860265">
            <a:off x="9153636"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3" name="Google Shape;1123;p8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24" name="Shape 1124"/>
        <p:cNvGrpSpPr/>
        <p:nvPr/>
      </p:nvGrpSpPr>
      <p:grpSpPr>
        <a:xfrm>
          <a:off x="0" y="0"/>
          <a:ext cx="0" cy="0"/>
          <a:chOff x="0" y="0"/>
          <a:chExt cx="0" cy="0"/>
        </a:xfrm>
      </p:grpSpPr>
      <p:sp>
        <p:nvSpPr>
          <p:cNvPr id="1125" name="Google Shape;1125;p8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6" name="Google Shape;1126;p84"/>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7" name="Google Shape;1127;p84"/>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8" name="Google Shape;1128;p84"/>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29" name="Google Shape;1129;p8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0" name="Google Shape;1130;p8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31" name="Google Shape;1131;p8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32" name="Google Shape;1132;p8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33" name="Google Shape;1133;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34" name="Google Shape;1134;p8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35" name="Google Shape;1135;p84"/>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1136" name="Google Shape;1136;p84"/>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7" name="Google Shape;1137;p84"/>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8" name="Google Shape;1138;p84"/>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9" name="Google Shape;1139;p84"/>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40" name="Shape 1140"/>
        <p:cNvGrpSpPr/>
        <p:nvPr/>
      </p:nvGrpSpPr>
      <p:grpSpPr>
        <a:xfrm>
          <a:off x="0" y="0"/>
          <a:ext cx="0" cy="0"/>
          <a:chOff x="0" y="0"/>
          <a:chExt cx="0" cy="0"/>
        </a:xfrm>
      </p:grpSpPr>
      <p:sp>
        <p:nvSpPr>
          <p:cNvPr id="1141" name="Google Shape;1141;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2" name="Google Shape;1142;p85"/>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3" name="Google Shape;1143;p85"/>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4" name="Google Shape;1144;p85"/>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5" name="Google Shape;1145;p85"/>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46" name="Google Shape;1146;p8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7" name="Google Shape;1147;p8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48" name="Google Shape;1148;p8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9" name="Google Shape;1149;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50" name="Google Shape;1150;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51" name="Google Shape;1151;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52" name="Google Shape;1152;p85"/>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53" name="Shape 1153"/>
        <p:cNvGrpSpPr/>
        <p:nvPr/>
      </p:nvGrpSpPr>
      <p:grpSpPr>
        <a:xfrm>
          <a:off x="0" y="0"/>
          <a:ext cx="0" cy="0"/>
          <a:chOff x="0" y="0"/>
          <a:chExt cx="0" cy="0"/>
        </a:xfrm>
      </p:grpSpPr>
      <p:sp>
        <p:nvSpPr>
          <p:cNvPr id="1154" name="Google Shape;1154;p8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55" name="Google Shape;1155;p86"/>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56" name="Google Shape;1156;p8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7" name="Google Shape;1157;p8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58" name="Google Shape;1158;p8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9" name="Google Shape;1159;p86"/>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60" name="Google Shape;1160;p86"/>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61" name="Google Shape;1161;p86"/>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62" name="Shape 1162"/>
        <p:cNvGrpSpPr/>
        <p:nvPr/>
      </p:nvGrpSpPr>
      <p:grpSpPr>
        <a:xfrm>
          <a:off x="0" y="0"/>
          <a:ext cx="0" cy="0"/>
          <a:chOff x="0" y="0"/>
          <a:chExt cx="0" cy="0"/>
        </a:xfrm>
      </p:grpSpPr>
      <p:sp>
        <p:nvSpPr>
          <p:cNvPr id="1163" name="Google Shape;1163;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64" name="Google Shape;1164;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5" name="Google Shape;1165;p8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66" name="Google Shape;1166;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7" name="Google Shape;1167;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68" name="Google Shape;1168;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69" name="Google Shape;1169;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70" name="Google Shape;1170;p87"/>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71" name="Shape 1171"/>
        <p:cNvGrpSpPr/>
        <p:nvPr/>
      </p:nvGrpSpPr>
      <p:grpSpPr>
        <a:xfrm>
          <a:off x="0" y="0"/>
          <a:ext cx="0" cy="0"/>
          <a:chOff x="0" y="0"/>
          <a:chExt cx="0" cy="0"/>
        </a:xfrm>
      </p:grpSpPr>
      <p:sp>
        <p:nvSpPr>
          <p:cNvPr id="1172" name="Google Shape;1172;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73" name="Google Shape;1173;p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4" name="Google Shape;1174;p88"/>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75" name="Google Shape;1175;p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76" name="Google Shape;1176;p88"/>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77" name="Google Shape;1177;p88"/>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78" name="Google Shape;1178;p88"/>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79" name="Google Shape;1179;p88"/>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80" name="Shape 1180"/>
        <p:cNvGrpSpPr/>
        <p:nvPr/>
      </p:nvGrpSpPr>
      <p:grpSpPr>
        <a:xfrm>
          <a:off x="0" y="0"/>
          <a:ext cx="0" cy="0"/>
          <a:chOff x="0" y="0"/>
          <a:chExt cx="0" cy="0"/>
        </a:xfrm>
      </p:grpSpPr>
      <p:sp>
        <p:nvSpPr>
          <p:cNvPr id="1181" name="Google Shape;1181;p8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82" name="Google Shape;1182;p8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3" name="Google Shape;1183;p8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84" name="Google Shape;1184;p89"/>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85" name="Google Shape;1185;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86" name="Google Shape;1186;p8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87" name="Google Shape;1187;p89"/>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88" name="Google Shape;1188;p89"/>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89" name="Google Shape;1189;p8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0" name="Google Shape;1190;p89"/>
          <p:cNvSpPr/>
          <p:nvPr>
            <p:ph idx="2" type="pic"/>
          </p:nvPr>
        </p:nvSpPr>
        <p:spPr>
          <a:xfrm>
            <a:off x="457146" y="524736"/>
            <a:ext cx="2514600" cy="2935200"/>
          </a:xfrm>
          <a:prstGeom prst="rect">
            <a:avLst/>
          </a:prstGeom>
          <a:noFill/>
          <a:ln>
            <a:noFill/>
          </a:ln>
        </p:spPr>
      </p:sp>
      <p:sp>
        <p:nvSpPr>
          <p:cNvPr id="1191" name="Google Shape;1191;p8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197" name="Shape 1197"/>
        <p:cNvGrpSpPr/>
        <p:nvPr/>
      </p:nvGrpSpPr>
      <p:grpSpPr>
        <a:xfrm>
          <a:off x="0" y="0"/>
          <a:ext cx="0" cy="0"/>
          <a:chOff x="0" y="0"/>
          <a:chExt cx="0" cy="0"/>
        </a:xfrm>
      </p:grpSpPr>
      <p:sp>
        <p:nvSpPr>
          <p:cNvPr id="1198" name="Google Shape;1198;p9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9" name="Google Shape;1199;p91"/>
          <p:cNvSpPr/>
          <p:nvPr>
            <p:ph idx="2" type="pic"/>
          </p:nvPr>
        </p:nvSpPr>
        <p:spPr>
          <a:xfrm>
            <a:off x="8953152" y="1444919"/>
            <a:ext cx="2916900" cy="2596800"/>
          </a:xfrm>
          <a:prstGeom prst="rect">
            <a:avLst/>
          </a:prstGeom>
          <a:noFill/>
          <a:ln>
            <a:noFill/>
          </a:ln>
        </p:spPr>
      </p:sp>
      <p:sp>
        <p:nvSpPr>
          <p:cNvPr id="1200" name="Google Shape;1200;p91"/>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01" name="Google Shape;1201;p9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2" name="Google Shape;1202;p9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3" name="Google Shape;1203;p9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04" name="Google Shape;1204;p9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05" name="Google Shape;1205;p9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06" name="Google Shape;1206;p9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07" name="Google Shape;1207;p9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08" name="Google Shape;1208;p91"/>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09" name="Shape 1209"/>
        <p:cNvGrpSpPr/>
        <p:nvPr/>
      </p:nvGrpSpPr>
      <p:grpSpPr>
        <a:xfrm>
          <a:off x="0" y="0"/>
          <a:ext cx="0" cy="0"/>
          <a:chOff x="0" y="0"/>
          <a:chExt cx="0" cy="0"/>
        </a:xfrm>
      </p:grpSpPr>
      <p:sp>
        <p:nvSpPr>
          <p:cNvPr id="1210" name="Google Shape;1210;p9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11" name="Google Shape;1211;p92"/>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212" name="Google Shape;1212;p92"/>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13" name="Google Shape;1213;p9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4" name="Google Shape;1214;p9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5" name="Google Shape;1215;p92"/>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16" name="Google Shape;1216;p92"/>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17" name="Google Shape;1217;p92"/>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218" name="Google Shape;1218;p92"/>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9" name="Google Shape;1219;p92"/>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0" name="Google Shape;1220;p92"/>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1" name="Google Shape;1221;p92"/>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2" name="Google Shape;1222;p92"/>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223" name="Shape 1223"/>
        <p:cNvGrpSpPr/>
        <p:nvPr/>
      </p:nvGrpSpPr>
      <p:grpSpPr>
        <a:xfrm>
          <a:off x="0" y="0"/>
          <a:ext cx="0" cy="0"/>
          <a:chOff x="0" y="0"/>
          <a:chExt cx="0" cy="0"/>
        </a:xfrm>
      </p:grpSpPr>
      <p:sp>
        <p:nvSpPr>
          <p:cNvPr id="1224" name="Google Shape;1224;p9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25" name="Google Shape;1225;p93"/>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6" name="Google Shape;1226;p93"/>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27" name="Google Shape;1227;p9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8" name="Google Shape;1228;p9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29" name="Google Shape;1229;p9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30" name="Google Shape;1230;p9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31" name="Google Shape;1231;p93"/>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32" name="Google Shape;1232;p93"/>
          <p:cNvSpPr/>
          <p:nvPr>
            <p:ph idx="2" type="pic"/>
          </p:nvPr>
        </p:nvSpPr>
        <p:spPr>
          <a:xfrm>
            <a:off x="9282749" y="1283634"/>
            <a:ext cx="2377500" cy="3173100"/>
          </a:xfrm>
          <a:prstGeom prst="rect">
            <a:avLst/>
          </a:prstGeom>
          <a:noFill/>
          <a:ln>
            <a:noFill/>
          </a:ln>
        </p:spPr>
      </p:sp>
      <p:sp>
        <p:nvSpPr>
          <p:cNvPr id="1233" name="Google Shape;1233;p93"/>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4" name="Google Shape;1234;p93"/>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5" name="Google Shape;1235;p93"/>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6" name="Google Shape;1236;p93"/>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7" name="Google Shape;1237;p93"/>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8" name="Google Shape;1238;p93"/>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9" name="Google Shape;1239;p93"/>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0" name="Google Shape;1240;p93"/>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1" name="Google Shape;1241;p93"/>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42" name="Shape 1242"/>
        <p:cNvGrpSpPr/>
        <p:nvPr/>
      </p:nvGrpSpPr>
      <p:grpSpPr>
        <a:xfrm>
          <a:off x="0" y="0"/>
          <a:ext cx="0" cy="0"/>
          <a:chOff x="0" y="0"/>
          <a:chExt cx="0" cy="0"/>
        </a:xfrm>
      </p:grpSpPr>
      <p:sp>
        <p:nvSpPr>
          <p:cNvPr id="1243" name="Google Shape;1243;p9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4" name="Google Shape;1244;p9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5" name="Google Shape;1245;p9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46" name="Google Shape;1246;p9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47" name="Google Shape;1247;p9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48" name="Google Shape;1248;p9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49" name="Google Shape;1249;p9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50" name="Google Shape;1250;p94"/>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51" name="Google Shape;1251;p94"/>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2" name="Google Shape;1252;p94"/>
          <p:cNvSpPr/>
          <p:nvPr>
            <p:ph idx="2" type="pic"/>
          </p:nvPr>
        </p:nvSpPr>
        <p:spPr>
          <a:xfrm>
            <a:off x="8832388" y="1251284"/>
            <a:ext cx="3251700" cy="2499000"/>
          </a:xfrm>
          <a:prstGeom prst="rect">
            <a:avLst/>
          </a:prstGeom>
          <a:noFill/>
          <a:ln>
            <a:noFill/>
          </a:ln>
        </p:spPr>
      </p:sp>
      <p:sp>
        <p:nvSpPr>
          <p:cNvPr id="1253" name="Google Shape;1253;p94"/>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54" name="Shape 1254"/>
        <p:cNvGrpSpPr/>
        <p:nvPr/>
      </p:nvGrpSpPr>
      <p:grpSpPr>
        <a:xfrm>
          <a:off x="0" y="0"/>
          <a:ext cx="0" cy="0"/>
          <a:chOff x="0" y="0"/>
          <a:chExt cx="0" cy="0"/>
        </a:xfrm>
      </p:grpSpPr>
      <p:sp>
        <p:nvSpPr>
          <p:cNvPr id="1255" name="Google Shape;1255;p9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56" name="Google Shape;1256;p9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7" name="Google Shape;1257;p9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8" name="Google Shape;1258;p9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59" name="Google Shape;1259;p9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60" name="Google Shape;1260;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61" name="Google Shape;1261;p95"/>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62" name="Google Shape;1262;p9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63" name="Google Shape;1263;p95"/>
          <p:cNvSpPr/>
          <p:nvPr>
            <p:ph idx="2" type="pic"/>
          </p:nvPr>
        </p:nvSpPr>
        <p:spPr>
          <a:xfrm>
            <a:off x="9093038" y="1058781"/>
            <a:ext cx="2715900" cy="2715900"/>
          </a:xfrm>
          <a:prstGeom prst="rect">
            <a:avLst/>
          </a:prstGeom>
          <a:noFill/>
          <a:ln>
            <a:noFill/>
          </a:ln>
        </p:spPr>
      </p:sp>
      <p:sp>
        <p:nvSpPr>
          <p:cNvPr id="1264" name="Google Shape;1264;p95"/>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5" name="Google Shape;1265;p95"/>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6" name="Google Shape;1266;p95"/>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7" name="Google Shape;1267;p95"/>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8" name="Google Shape;1268;p95"/>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9" name="Google Shape;1269;p95"/>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0" name="Google Shape;1270;p95"/>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71" name="Shape 1271"/>
        <p:cNvGrpSpPr/>
        <p:nvPr/>
      </p:nvGrpSpPr>
      <p:grpSpPr>
        <a:xfrm>
          <a:off x="0" y="0"/>
          <a:ext cx="0" cy="0"/>
          <a:chOff x="0" y="0"/>
          <a:chExt cx="0" cy="0"/>
        </a:xfrm>
      </p:grpSpPr>
      <p:sp>
        <p:nvSpPr>
          <p:cNvPr id="1272" name="Google Shape;1272;p96"/>
          <p:cNvSpPr/>
          <p:nvPr>
            <p:ph idx="2" type="pic"/>
          </p:nvPr>
        </p:nvSpPr>
        <p:spPr>
          <a:xfrm>
            <a:off x="9810967" y="1562916"/>
            <a:ext cx="1152000" cy="1143000"/>
          </a:xfrm>
          <a:prstGeom prst="rect">
            <a:avLst/>
          </a:prstGeom>
          <a:noFill/>
          <a:ln>
            <a:noFill/>
          </a:ln>
        </p:spPr>
      </p:sp>
      <p:sp>
        <p:nvSpPr>
          <p:cNvPr id="1273" name="Google Shape;1273;p96"/>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4" name="Google Shape;1274;p96"/>
          <p:cNvSpPr/>
          <p:nvPr>
            <p:ph idx="3" type="pic"/>
          </p:nvPr>
        </p:nvSpPr>
        <p:spPr>
          <a:xfrm>
            <a:off x="9757009" y="3260706"/>
            <a:ext cx="1216200" cy="987600"/>
          </a:xfrm>
          <a:prstGeom prst="rect">
            <a:avLst/>
          </a:prstGeom>
          <a:noFill/>
          <a:ln>
            <a:noFill/>
          </a:ln>
        </p:spPr>
      </p:sp>
      <p:sp>
        <p:nvSpPr>
          <p:cNvPr id="1275" name="Google Shape;1275;p96"/>
          <p:cNvSpPr/>
          <p:nvPr>
            <p:ph idx="4" type="pic"/>
          </p:nvPr>
        </p:nvSpPr>
        <p:spPr>
          <a:xfrm>
            <a:off x="9810967" y="4777725"/>
            <a:ext cx="1143000" cy="1143000"/>
          </a:xfrm>
          <a:prstGeom prst="rect">
            <a:avLst/>
          </a:prstGeom>
          <a:noFill/>
          <a:ln>
            <a:noFill/>
          </a:ln>
        </p:spPr>
      </p:sp>
      <p:cxnSp>
        <p:nvCxnSpPr>
          <p:cNvPr id="1276" name="Google Shape;1276;p9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77" name="Google Shape;1277;p9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78" name="Google Shape;1278;p9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79" name="Google Shape;1279;p9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80" name="Google Shape;1280;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81" name="Google Shape;1281;p96"/>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82" name="Google Shape;1282;p9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83" name="Google Shape;1283;p9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284" name="Shape 1284"/>
        <p:cNvGrpSpPr/>
        <p:nvPr/>
      </p:nvGrpSpPr>
      <p:grpSpPr>
        <a:xfrm>
          <a:off x="0" y="0"/>
          <a:ext cx="0" cy="0"/>
          <a:chOff x="0" y="0"/>
          <a:chExt cx="0" cy="0"/>
        </a:xfrm>
      </p:grpSpPr>
      <p:sp>
        <p:nvSpPr>
          <p:cNvPr id="1285" name="Google Shape;1285;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86" name="Google Shape;1286;p9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7" name="Google Shape;1287;p9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88" name="Google Shape;1288;p9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89" name="Google Shape;1289;p9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90" name="Google Shape;1290;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91" name="Google Shape;1291;p9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92" name="Google Shape;1292;p97"/>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93" name="Google Shape;1293;p97"/>
          <p:cNvSpPr/>
          <p:nvPr>
            <p:ph idx="2" type="pic"/>
          </p:nvPr>
        </p:nvSpPr>
        <p:spPr>
          <a:xfrm>
            <a:off x="9209369" y="1251283"/>
            <a:ext cx="2404500" cy="2949900"/>
          </a:xfrm>
          <a:prstGeom prst="rect">
            <a:avLst/>
          </a:prstGeom>
          <a:noFill/>
          <a:ln>
            <a:noFill/>
          </a:ln>
        </p:spPr>
      </p:sp>
      <p:sp>
        <p:nvSpPr>
          <p:cNvPr id="1294" name="Google Shape;1294;p97"/>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5" name="Google Shape;1295;p97"/>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6" name="Google Shape;1296;p97"/>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97" name="Shape 1297"/>
        <p:cNvGrpSpPr/>
        <p:nvPr/>
      </p:nvGrpSpPr>
      <p:grpSpPr>
        <a:xfrm>
          <a:off x="0" y="0"/>
          <a:ext cx="0" cy="0"/>
          <a:chOff x="0" y="0"/>
          <a:chExt cx="0" cy="0"/>
        </a:xfrm>
      </p:grpSpPr>
      <p:sp>
        <p:nvSpPr>
          <p:cNvPr id="1298" name="Google Shape;1298;p9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9" name="Google Shape;1299;p98"/>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0" name="Google Shape;1300;p98"/>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1" name="Google Shape;1301;p98"/>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2" name="Google Shape;1302;p98"/>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03" name="Shape 1303"/>
        <p:cNvGrpSpPr/>
        <p:nvPr/>
      </p:nvGrpSpPr>
      <p:grpSpPr>
        <a:xfrm>
          <a:off x="0" y="0"/>
          <a:ext cx="0" cy="0"/>
          <a:chOff x="0" y="0"/>
          <a:chExt cx="0" cy="0"/>
        </a:xfrm>
      </p:grpSpPr>
      <p:sp>
        <p:nvSpPr>
          <p:cNvPr id="1304" name="Google Shape;1304;p9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05" name="Shape 1305"/>
        <p:cNvGrpSpPr/>
        <p:nvPr/>
      </p:nvGrpSpPr>
      <p:grpSpPr>
        <a:xfrm>
          <a:off x="0" y="0"/>
          <a:ext cx="0" cy="0"/>
          <a:chOff x="0" y="0"/>
          <a:chExt cx="0" cy="0"/>
        </a:xfrm>
      </p:grpSpPr>
      <p:sp>
        <p:nvSpPr>
          <p:cNvPr id="1306" name="Google Shape;1306;p10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07" name="Google Shape;1307;p10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08" name="Google Shape;1308;p10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09" name="Google Shape;1309;p10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10" name="Google Shape;1310;p10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11" name="Google Shape;1311;p10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12" name="Google Shape;1312;p10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13" name="Google Shape;1313;p100"/>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14" name="Google Shape;1314;p100"/>
          <p:cNvSpPr/>
          <p:nvPr>
            <p:ph idx="2" type="pic"/>
          </p:nvPr>
        </p:nvSpPr>
        <p:spPr>
          <a:xfrm>
            <a:off x="8916576" y="1661249"/>
            <a:ext cx="2990100" cy="2715900"/>
          </a:xfrm>
          <a:prstGeom prst="rect">
            <a:avLst/>
          </a:prstGeom>
          <a:noFill/>
          <a:ln>
            <a:noFill/>
          </a:ln>
        </p:spPr>
      </p:sp>
      <p:sp>
        <p:nvSpPr>
          <p:cNvPr id="1315" name="Google Shape;1315;p100"/>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6" name="Google Shape;1316;p100"/>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7" name="Google Shape;1317;p100"/>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8" name="Google Shape;1318;p100"/>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19" name="Shape 1319"/>
        <p:cNvGrpSpPr/>
        <p:nvPr/>
      </p:nvGrpSpPr>
      <p:grpSpPr>
        <a:xfrm>
          <a:off x="0" y="0"/>
          <a:ext cx="0" cy="0"/>
          <a:chOff x="0" y="0"/>
          <a:chExt cx="0" cy="0"/>
        </a:xfrm>
      </p:grpSpPr>
      <p:sp>
        <p:nvSpPr>
          <p:cNvPr id="1320" name="Google Shape;1320;p10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21" name="Google Shape;1321;p10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2" name="Google Shape;1322;p10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3" name="Google Shape;1323;p10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24" name="Google Shape;1324;p10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25" name="Google Shape;1325;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6" name="Google Shape;1326;p10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27" name="Google Shape;1327;p10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28" name="Google Shape;1328;p101"/>
          <p:cNvSpPr/>
          <p:nvPr>
            <p:ph idx="2" type="pic"/>
          </p:nvPr>
        </p:nvSpPr>
        <p:spPr>
          <a:xfrm>
            <a:off x="9093038" y="1058781"/>
            <a:ext cx="2715900" cy="2715900"/>
          </a:xfrm>
          <a:prstGeom prst="rect">
            <a:avLst/>
          </a:prstGeom>
          <a:noFill/>
          <a:ln>
            <a:noFill/>
          </a:ln>
        </p:spPr>
      </p:sp>
      <p:sp>
        <p:nvSpPr>
          <p:cNvPr id="1329" name="Google Shape;1329;p101"/>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0" name="Google Shape;1330;p101"/>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1" name="Google Shape;1331;p101"/>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2" name="Google Shape;1332;p101"/>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3" name="Google Shape;1333;p101"/>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4" name="Google Shape;1334;p101"/>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5" name="Google Shape;1335;p101"/>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36" name="Shape 1336"/>
        <p:cNvGrpSpPr/>
        <p:nvPr/>
      </p:nvGrpSpPr>
      <p:grpSpPr>
        <a:xfrm>
          <a:off x="0" y="0"/>
          <a:ext cx="0" cy="0"/>
          <a:chOff x="0" y="0"/>
          <a:chExt cx="0" cy="0"/>
        </a:xfrm>
      </p:grpSpPr>
      <p:sp>
        <p:nvSpPr>
          <p:cNvPr id="1337" name="Google Shape;1337;p10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8" name="Google Shape;1338;p102"/>
          <p:cNvSpPr/>
          <p:nvPr>
            <p:ph idx="2" type="pic"/>
          </p:nvPr>
        </p:nvSpPr>
        <p:spPr>
          <a:xfrm>
            <a:off x="9510134" y="1431036"/>
            <a:ext cx="1965900" cy="3996000"/>
          </a:xfrm>
          <a:prstGeom prst="rect">
            <a:avLst/>
          </a:prstGeom>
          <a:noFill/>
          <a:ln>
            <a:noFill/>
          </a:ln>
        </p:spPr>
      </p:sp>
      <p:cxnSp>
        <p:nvCxnSpPr>
          <p:cNvPr id="1339" name="Google Shape;1339;p10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0" name="Google Shape;1340;p10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1" name="Google Shape;1341;p10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42" name="Google Shape;1342;p10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43" name="Google Shape;1343;p10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44" name="Google Shape;1344;p102"/>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45" name="Google Shape;1345;p10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46" name="Google Shape;1346;p102"/>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7" name="Google Shape;1347;p102"/>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8" name="Google Shape;1348;p102"/>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9" name="Google Shape;1349;p102"/>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0" name="Google Shape;1350;p102"/>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1" name="Google Shape;1351;p102"/>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2" name="Google Shape;1352;p102"/>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3" name="Google Shape;1353;p102"/>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4.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4.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6.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4.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6" Type="http://schemas.openxmlformats.org/officeDocument/2006/relationships/theme" Target="../theme/theme8.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1" Type="http://schemas.openxmlformats.org/officeDocument/2006/relationships/theme" Target="../theme/theme10.xml"/><Relationship Id="rId10" Type="http://schemas.openxmlformats.org/officeDocument/2006/relationships/slideLayout" Target="../slideLayouts/slideLayout55.xml"/><Relationship Id="rId1" Type="http://schemas.openxmlformats.org/officeDocument/2006/relationships/image" Target="../media/image4.png"/><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65.xml"/><Relationship Id="rId10" Type="http://schemas.openxmlformats.org/officeDocument/2006/relationships/slideLayout" Target="../slideLayouts/slideLayout64.xml"/><Relationship Id="rId13" Type="http://schemas.openxmlformats.org/officeDocument/2006/relationships/slideLayout" Target="../slideLayouts/slideLayout67.xml"/><Relationship Id="rId12" Type="http://schemas.openxmlformats.org/officeDocument/2006/relationships/slideLayout" Target="../slideLayouts/slideLayout66.xml"/><Relationship Id="rId1" Type="http://schemas.openxmlformats.org/officeDocument/2006/relationships/image" Target="../media/image4.png"/><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5" Type="http://schemas.openxmlformats.org/officeDocument/2006/relationships/slideLayout" Target="../slideLayouts/slideLayout69.xml"/><Relationship Id="rId14" Type="http://schemas.openxmlformats.org/officeDocument/2006/relationships/slideLayout" Target="../slideLayouts/slideLayout68.xml"/><Relationship Id="rId17" Type="http://schemas.openxmlformats.org/officeDocument/2006/relationships/slideLayout" Target="../slideLayouts/slideLayout71.xml"/><Relationship Id="rId16" Type="http://schemas.openxmlformats.org/officeDocument/2006/relationships/slideLayout" Target="../slideLayouts/slideLayout70.xml"/><Relationship Id="rId5" Type="http://schemas.openxmlformats.org/officeDocument/2006/relationships/slideLayout" Target="../slideLayouts/slideLayout59.xml"/><Relationship Id="rId19" Type="http://schemas.openxmlformats.org/officeDocument/2006/relationships/slideLayout" Target="../slideLayouts/slideLayout73.xml"/><Relationship Id="rId6" Type="http://schemas.openxmlformats.org/officeDocument/2006/relationships/slideLayout" Target="../slideLayouts/slideLayout60.xml"/><Relationship Id="rId18" Type="http://schemas.openxmlformats.org/officeDocument/2006/relationships/slideLayout" Target="../slideLayouts/slideLayout72.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3.xml"/><Relationship Id="rId1" Type="http://schemas.openxmlformats.org/officeDocument/2006/relationships/image" Target="../media/image4.png"/><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1.xml"/><Relationship Id="rId10" Type="http://schemas.openxmlformats.org/officeDocument/2006/relationships/slideLayout" Target="../slideLayouts/slideLayout90.xml"/><Relationship Id="rId13" Type="http://schemas.openxmlformats.org/officeDocument/2006/relationships/slideLayout" Target="../slideLayouts/slideLayout93.xml"/><Relationship Id="rId12" Type="http://schemas.openxmlformats.org/officeDocument/2006/relationships/slideLayout" Target="../slideLayouts/slideLayout92.xml"/><Relationship Id="rId1" Type="http://schemas.openxmlformats.org/officeDocument/2006/relationships/image" Target="../media/image4.png"/><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5.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0" name="Shape 680"/>
        <p:cNvGrpSpPr/>
        <p:nvPr/>
      </p:nvGrpSpPr>
      <p:grpSpPr>
        <a:xfrm>
          <a:off x="0" y="0"/>
          <a:ext cx="0" cy="0"/>
          <a:chOff x="0" y="0"/>
          <a:chExt cx="0" cy="0"/>
        </a:xfrm>
      </p:grpSpPr>
      <p:sp>
        <p:nvSpPr>
          <p:cNvPr id="681" name="Google Shape;681;p52"/>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82" name="Google Shape;682;p52"/>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83" name="Google Shape;683;p52"/>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84" name="Google Shape;684;p52"/>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5" name="Shape 795"/>
        <p:cNvGrpSpPr/>
        <p:nvPr/>
      </p:nvGrpSpPr>
      <p:grpSpPr>
        <a:xfrm>
          <a:off x="0" y="0"/>
          <a:ext cx="0" cy="0"/>
          <a:chOff x="0" y="0"/>
          <a:chExt cx="0" cy="0"/>
        </a:xfrm>
      </p:grpSpPr>
      <p:sp>
        <p:nvSpPr>
          <p:cNvPr id="796" name="Google Shape;796;p62"/>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97" name="Google Shape;797;p62"/>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798" name="Google Shape;798;p62"/>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799" name="Google Shape;799;p62"/>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0" name="Shape 1090"/>
        <p:cNvGrpSpPr/>
        <p:nvPr/>
      </p:nvGrpSpPr>
      <p:grpSpPr>
        <a:xfrm>
          <a:off x="0" y="0"/>
          <a:ext cx="0" cy="0"/>
          <a:chOff x="0" y="0"/>
          <a:chExt cx="0" cy="0"/>
        </a:xfrm>
      </p:grpSpPr>
      <p:sp>
        <p:nvSpPr>
          <p:cNvPr id="1091" name="Google Shape;1091;p81"/>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92" name="Google Shape;1092;p81"/>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093" name="Google Shape;1093;p8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094" name="Google Shape;1094;p8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2" name="Shape 1192"/>
        <p:cNvGrpSpPr/>
        <p:nvPr/>
      </p:nvGrpSpPr>
      <p:grpSpPr>
        <a:xfrm>
          <a:off x="0" y="0"/>
          <a:ext cx="0" cy="0"/>
          <a:chOff x="0" y="0"/>
          <a:chExt cx="0" cy="0"/>
        </a:xfrm>
      </p:grpSpPr>
      <p:sp>
        <p:nvSpPr>
          <p:cNvPr id="1193" name="Google Shape;1193;p90"/>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94" name="Google Shape;1194;p90"/>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195" name="Google Shape;1195;p9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96" name="Google Shape;1196;p9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0.xml"/><Relationship Id="rId3"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4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55.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4.xml"/><Relationship Id="rId3" Type="http://schemas.openxmlformats.org/officeDocument/2006/relationships/image" Target="../media/image5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5.xml"/><Relationship Id="rId3" Type="http://schemas.openxmlformats.org/officeDocument/2006/relationships/image" Target="../media/image5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6.xml"/><Relationship Id="rId3" Type="http://schemas.openxmlformats.org/officeDocument/2006/relationships/image" Target="../media/image58.png"/><Relationship Id="rId4" Type="http://schemas.openxmlformats.org/officeDocument/2006/relationships/image" Target="../media/image5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0.jpg"/><Relationship Id="rId4" Type="http://schemas.openxmlformats.org/officeDocument/2006/relationships/image" Target="../media/image38.jpg"/><Relationship Id="rId5" Type="http://schemas.openxmlformats.org/officeDocument/2006/relationships/image" Target="../media/image37.jpg"/><Relationship Id="rId6" Type="http://schemas.openxmlformats.org/officeDocument/2006/relationships/image" Target="../media/image39.jpg"/><Relationship Id="rId7"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41.png"/><Relationship Id="rId4" Type="http://schemas.openxmlformats.org/officeDocument/2006/relationships/image" Target="../media/image44.png"/><Relationship Id="rId5" Type="http://schemas.openxmlformats.org/officeDocument/2006/relationships/image" Target="../media/image42.png"/><Relationship Id="rId6"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hyperlink" Target="http://www.youtube.com/watch?v=6yrEOI8RRJw" TargetMode="External"/><Relationship Id="rId4" Type="http://schemas.openxmlformats.org/officeDocument/2006/relationships/image" Target="../media/image4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52.jpg"/><Relationship Id="rId4" Type="http://schemas.openxmlformats.org/officeDocument/2006/relationships/image" Target="../media/image48.png"/><Relationship Id="rId5" Type="http://schemas.openxmlformats.org/officeDocument/2006/relationships/image" Target="../media/image50.png"/><Relationship Id="rId6" Type="http://schemas.openxmlformats.org/officeDocument/2006/relationships/image" Target="../media/image54.png"/><Relationship Id="rId7"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p103"/>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359" name="Google Shape;1359;p103"/>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Prove It</a:t>
            </a:r>
            <a:endParaRPr/>
          </a:p>
        </p:txBody>
      </p:sp>
      <p:sp>
        <p:nvSpPr>
          <p:cNvPr id="1360" name="Google Shape;1360;p103"/>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1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400"/>
              <a:buFont typeface="Arial"/>
              <a:buNone/>
            </a:pPr>
            <a:r>
              <a:rPr lang="en-US" sz="5400"/>
              <a:t>Find pictures/words</a:t>
            </a:r>
            <a:endParaRPr/>
          </a:p>
        </p:txBody>
      </p:sp>
      <p:sp>
        <p:nvSpPr>
          <p:cNvPr id="1457" name="Google Shape;1457;p112"/>
          <p:cNvSpPr txBox="1"/>
          <p:nvPr>
            <p:ph idx="2" type="body"/>
          </p:nvPr>
        </p:nvSpPr>
        <p:spPr>
          <a:xfrm>
            <a:off x="4844716" y="1692275"/>
            <a:ext cx="6886500" cy="4329300"/>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rgbClr val="006FB6"/>
              </a:buClr>
              <a:buSzPts val="2800"/>
              <a:buChar char="•"/>
            </a:pPr>
            <a:r>
              <a:rPr b="1" lang="en-US" sz="2800"/>
              <a:t>Adult: </a:t>
            </a:r>
            <a:r>
              <a:rPr lang="en-US" sz="2800"/>
              <a:t>“Can you prove it to me? Show me in the book where you got the idea.”</a:t>
            </a:r>
            <a:endParaRPr/>
          </a:p>
          <a:p>
            <a:pPr indent="-228600" lvl="0" marL="228600" rtl="0" algn="l">
              <a:lnSpc>
                <a:spcPct val="90000"/>
              </a:lnSpc>
              <a:spcBef>
                <a:spcPts val="1000"/>
              </a:spcBef>
              <a:spcAft>
                <a:spcPts val="0"/>
              </a:spcAft>
              <a:buClr>
                <a:srgbClr val="006FB6"/>
              </a:buClr>
              <a:buSzPts val="2800"/>
              <a:buChar char="•"/>
            </a:pPr>
            <a:r>
              <a:rPr b="1" lang="en-US" sz="2800"/>
              <a:t>Child: </a:t>
            </a:r>
            <a:r>
              <a:rPr lang="en-US" sz="2800"/>
              <a:t>“It says that Web likes to swim right here, in this sentence.”</a:t>
            </a:r>
            <a:endParaRPr/>
          </a:p>
          <a:p>
            <a:pPr indent="-228600" lvl="0" marL="228600" rtl="0" algn="l">
              <a:lnSpc>
                <a:spcPct val="90000"/>
              </a:lnSpc>
              <a:spcBef>
                <a:spcPts val="1000"/>
              </a:spcBef>
              <a:spcAft>
                <a:spcPts val="0"/>
              </a:spcAft>
              <a:buClr>
                <a:srgbClr val="006FB6"/>
              </a:buClr>
              <a:buSzPts val="2800"/>
              <a:buChar char="•"/>
            </a:pPr>
            <a:r>
              <a:rPr b="1" lang="en-US" sz="2800"/>
              <a:t>Adult: </a:t>
            </a:r>
            <a:r>
              <a:rPr lang="en-US" sz="2800"/>
              <a:t>“I wonder which baby goose is Web. I wonder if he will swim in that pond. Let’s keep reading.” </a:t>
            </a:r>
            <a:endParaRPr/>
          </a:p>
          <a:p>
            <a:pPr indent="0" lvl="0" marL="0" rtl="0" algn="l">
              <a:lnSpc>
                <a:spcPct val="90000"/>
              </a:lnSpc>
              <a:spcBef>
                <a:spcPts val="1000"/>
              </a:spcBef>
              <a:spcAft>
                <a:spcPts val="0"/>
              </a:spcAft>
              <a:buClr>
                <a:srgbClr val="006FB6"/>
              </a:buClr>
              <a:buSzPts val="2800"/>
              <a:buNone/>
            </a:pPr>
            <a:r>
              <a:rPr lang="en-US" sz="2800"/>
              <a:t>Asking your child to prove it with pictures or words from the story can help them get back on track.</a:t>
            </a:r>
            <a:endParaRPr i="1" sz="2800"/>
          </a:p>
        </p:txBody>
      </p:sp>
      <p:pic>
        <p:nvPicPr>
          <p:cNvPr descr="A bird standing on top of a grass covered field&#10;&#10;Description automatically generated" id="1458" name="Google Shape;1458;p112"/>
          <p:cNvPicPr preferRelativeResize="0"/>
          <p:nvPr>
            <p:ph idx="1" type="body"/>
          </p:nvPr>
        </p:nvPicPr>
        <p:blipFill rotWithShape="1">
          <a:blip r:embed="rId3">
            <a:alphaModFix/>
          </a:blip>
          <a:srcRect b="0" l="0" r="0" t="0"/>
          <a:stretch/>
        </p:blipFill>
        <p:spPr>
          <a:xfrm>
            <a:off x="929411" y="1684087"/>
            <a:ext cx="3447600" cy="4067100"/>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sp>
        <p:nvSpPr>
          <p:cNvPr id="1463" name="Google Shape;1463;p113"/>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(K-1)</a:t>
            </a:r>
            <a:endParaRPr/>
          </a:p>
        </p:txBody>
      </p:sp>
      <p:sp>
        <p:nvSpPr>
          <p:cNvPr id="1464" name="Google Shape;1464;p113"/>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Can you give me an example from the story that proves it happened?</a:t>
            </a:r>
            <a:endParaRPr/>
          </a:p>
        </p:txBody>
      </p:sp>
      <p:sp>
        <p:nvSpPr>
          <p:cNvPr id="1465" name="Google Shape;1465;p113"/>
          <p:cNvSpPr txBox="1"/>
          <p:nvPr>
            <p:ph idx="2" type="body"/>
          </p:nvPr>
        </p:nvSpPr>
        <p:spPr>
          <a:xfrm>
            <a:off x="3891650" y="4724950"/>
            <a:ext cx="3720000" cy="1393200"/>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lang="en-US">
                <a:solidFill>
                  <a:srgbClr val="006FB6"/>
                </a:solidFill>
              </a:rPr>
              <a:t>You clearly connected some proof to your explanation. Good job!</a:t>
            </a:r>
            <a:endParaRPr/>
          </a:p>
        </p:txBody>
      </p:sp>
      <p:sp>
        <p:nvSpPr>
          <p:cNvPr id="1466" name="Google Shape;1466;p113"/>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What are your thoughts about this story?</a:t>
            </a:r>
            <a:endParaRPr/>
          </a:p>
        </p:txBody>
      </p:sp>
      <p:sp>
        <p:nvSpPr>
          <p:cNvPr id="1467" name="Google Shape;1467;p113"/>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solidFill>
                  <a:srgbClr val="006FB6"/>
                </a:solidFill>
              </a:rPr>
              <a:t>Point to the picture where it proves it.</a:t>
            </a:r>
            <a:endParaRPr/>
          </a:p>
        </p:txBody>
      </p:sp>
      <p:pic>
        <p:nvPicPr>
          <p:cNvPr id="1468" name="Google Shape;1468;p113"/>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114"/>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(2-3)</a:t>
            </a:r>
            <a:endParaRPr/>
          </a:p>
        </p:txBody>
      </p:sp>
      <p:sp>
        <p:nvSpPr>
          <p:cNvPr id="1474" name="Google Shape;1474;p114"/>
          <p:cNvSpPr txBox="1"/>
          <p:nvPr>
            <p:ph idx="1" type="body"/>
          </p:nvPr>
        </p:nvSpPr>
        <p:spPr>
          <a:xfrm>
            <a:off x="8450575" y="3165425"/>
            <a:ext cx="366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What did the character say or do to make you think that? When?</a:t>
            </a:r>
            <a:endParaRPr/>
          </a:p>
        </p:txBody>
      </p:sp>
      <p:sp>
        <p:nvSpPr>
          <p:cNvPr id="1475" name="Google Shape;1475;p114"/>
          <p:cNvSpPr txBox="1"/>
          <p:nvPr>
            <p:ph idx="2" type="body"/>
          </p:nvPr>
        </p:nvSpPr>
        <p:spPr>
          <a:xfrm>
            <a:off x="5816500" y="1588550"/>
            <a:ext cx="366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What are your thoughts after reading this? Tell me more about that.</a:t>
            </a:r>
            <a:endParaRPr/>
          </a:p>
        </p:txBody>
      </p:sp>
      <p:sp>
        <p:nvSpPr>
          <p:cNvPr id="1476" name="Google Shape;1476;p114"/>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What do you think about the problem or the conflict of this story? What evidence from the text backs up your ideas?</a:t>
            </a:r>
            <a:endParaRPr/>
          </a:p>
        </p:txBody>
      </p:sp>
      <p:pic>
        <p:nvPicPr>
          <p:cNvPr id="1477" name="Google Shape;1477;p114"/>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1" name="Shape 1481"/>
        <p:cNvGrpSpPr/>
        <p:nvPr/>
      </p:nvGrpSpPr>
      <p:grpSpPr>
        <a:xfrm>
          <a:off x="0" y="0"/>
          <a:ext cx="0" cy="0"/>
          <a:chOff x="0" y="0"/>
          <a:chExt cx="0" cy="0"/>
        </a:xfrm>
      </p:grpSpPr>
      <p:sp>
        <p:nvSpPr>
          <p:cNvPr id="1482" name="Google Shape;1482;p1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Multilingual families</a:t>
            </a:r>
            <a:endParaRPr/>
          </a:p>
        </p:txBody>
      </p:sp>
      <p:sp>
        <p:nvSpPr>
          <p:cNvPr id="1483" name="Google Shape;1483;p115"/>
          <p:cNvSpPr txBox="1"/>
          <p:nvPr>
            <p:ph idx="1" type="body"/>
          </p:nvPr>
        </p:nvSpPr>
        <p:spPr>
          <a:xfrm>
            <a:off x="4588042" y="2417964"/>
            <a:ext cx="7205400" cy="105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3200"/>
              <a:buNone/>
            </a:pPr>
            <a:r>
              <a:rPr lang="en-US"/>
              <a:t>Point to the page or paragraph with the evidence. Say: “Show me where” or “Why?”</a:t>
            </a:r>
            <a:endParaRPr>
              <a:solidFill>
                <a:schemeClr val="dk1"/>
              </a:solidFill>
            </a:endParaRPr>
          </a:p>
          <a:p>
            <a:pPr indent="0" lvl="0" marL="0" rtl="0" algn="l">
              <a:lnSpc>
                <a:spcPct val="90000"/>
              </a:lnSpc>
              <a:spcBef>
                <a:spcPts val="1000"/>
              </a:spcBef>
              <a:spcAft>
                <a:spcPts val="0"/>
              </a:spcAft>
              <a:buClr>
                <a:schemeClr val="dk1"/>
              </a:buClr>
              <a:buSzPts val="1100"/>
              <a:buFont typeface="Arial"/>
              <a:buNone/>
            </a:pPr>
            <a:r>
              <a:t/>
            </a:r>
            <a:endParaRPr>
              <a:solidFill>
                <a:srgbClr val="006FB6"/>
              </a:solidFill>
              <a:highlight>
                <a:srgbClr val="FFFFFF"/>
              </a:highlight>
            </a:endParaRPr>
          </a:p>
          <a:p>
            <a:pPr indent="0" lvl="0" marL="0" rtl="0" algn="l">
              <a:lnSpc>
                <a:spcPct val="90000"/>
              </a:lnSpc>
              <a:spcBef>
                <a:spcPts val="1000"/>
              </a:spcBef>
              <a:spcAft>
                <a:spcPts val="0"/>
              </a:spcAft>
              <a:buSzPts val="3200"/>
              <a:buNone/>
            </a:pPr>
            <a:r>
              <a:t/>
            </a:r>
            <a:endParaRPr/>
          </a:p>
        </p:txBody>
      </p:sp>
      <p:sp>
        <p:nvSpPr>
          <p:cNvPr id="1484" name="Google Shape;1484;p115"/>
          <p:cNvSpPr txBox="1"/>
          <p:nvPr>
            <p:ph idx="2" type="body"/>
          </p:nvPr>
        </p:nvSpPr>
        <p:spPr>
          <a:xfrm>
            <a:off x="4588042" y="3044215"/>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US"/>
              <a:t>Use this with books in any language.</a:t>
            </a:r>
            <a:endParaRPr/>
          </a:p>
        </p:txBody>
      </p:sp>
      <p:pic>
        <p:nvPicPr>
          <p:cNvPr id="1485" name="Google Shape;1485;p115"/>
          <p:cNvPicPr preferRelativeResize="0"/>
          <p:nvPr/>
        </p:nvPicPr>
        <p:blipFill rotWithShape="1">
          <a:blip r:embed="rId3">
            <a:alphaModFix/>
          </a:blip>
          <a:srcRect b="0" l="0" r="0" t="0"/>
          <a:stretch/>
        </p:blipFill>
        <p:spPr>
          <a:xfrm>
            <a:off x="2105900" y="3225262"/>
            <a:ext cx="1245424" cy="1026732"/>
          </a:xfrm>
          <a:prstGeom prst="rect">
            <a:avLst/>
          </a:prstGeom>
          <a:noFill/>
          <a:ln>
            <a:noFill/>
          </a:ln>
        </p:spPr>
      </p:pic>
      <p:pic>
        <p:nvPicPr>
          <p:cNvPr id="1486" name="Google Shape;1486;p115"/>
          <p:cNvPicPr preferRelativeResize="0"/>
          <p:nvPr/>
        </p:nvPicPr>
        <p:blipFill rotWithShape="1">
          <a:blip r:embed="rId4">
            <a:alphaModFix/>
          </a:blip>
          <a:srcRect b="0" l="0" r="0" t="0"/>
          <a:stretch/>
        </p:blipFill>
        <p:spPr>
          <a:xfrm>
            <a:off x="2105900" y="1612625"/>
            <a:ext cx="1245425" cy="1193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0" name="Shape 1490"/>
        <p:cNvGrpSpPr/>
        <p:nvPr/>
      </p:nvGrpSpPr>
      <p:grpSpPr>
        <a:xfrm>
          <a:off x="0" y="0"/>
          <a:ext cx="0" cy="0"/>
          <a:chOff x="0" y="0"/>
          <a:chExt cx="0" cy="0"/>
        </a:xfrm>
      </p:grpSpPr>
      <p:sp>
        <p:nvSpPr>
          <p:cNvPr id="1491" name="Google Shape;1491;p11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Practice time</a:t>
            </a:r>
            <a:endParaRPr/>
          </a:p>
        </p:txBody>
      </p:sp>
      <p:sp>
        <p:nvSpPr>
          <p:cNvPr id="1492" name="Google Shape;1492;p116"/>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Tell your idea.</a:t>
            </a:r>
            <a:endParaRPr/>
          </a:p>
        </p:txBody>
      </p:sp>
      <p:sp>
        <p:nvSpPr>
          <p:cNvPr id="1493" name="Google Shape;1493;p116"/>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Tell details that match your idea.</a:t>
            </a:r>
            <a:endParaRPr/>
          </a:p>
        </p:txBody>
      </p:sp>
      <p:sp>
        <p:nvSpPr>
          <p:cNvPr id="1494" name="Google Shape;1494;p116"/>
          <p:cNvSpPr txBox="1"/>
          <p:nvPr>
            <p:ph idx="3" type="body"/>
          </p:nvPr>
        </p:nvSpPr>
        <p:spPr>
          <a:xfrm>
            <a:off x="1655375" y="3809175"/>
            <a:ext cx="3752400" cy="1540200"/>
          </a:xfrm>
          <a:prstGeom prst="rect">
            <a:avLst/>
          </a:prstGeom>
          <a:noFill/>
          <a:ln>
            <a:noFill/>
          </a:ln>
        </p:spPr>
        <p:txBody>
          <a:bodyPr anchorCtr="0" anchor="ctr" bIns="45700" lIns="91425" spcFirstLastPara="1" rIns="91425" wrap="square" tIns="45700">
            <a:normAutofit fontScale="92500"/>
          </a:bodyPr>
          <a:lstStyle/>
          <a:p>
            <a:pPr indent="0" lvl="0" marL="0" rtl="0" algn="l">
              <a:lnSpc>
                <a:spcPct val="100000"/>
              </a:lnSpc>
              <a:spcBef>
                <a:spcPts val="0"/>
              </a:spcBef>
              <a:spcAft>
                <a:spcPts val="0"/>
              </a:spcAft>
              <a:buSzPct val="100000"/>
              <a:buNone/>
            </a:pPr>
            <a:r>
              <a:rPr lang="en-US" sz="3200"/>
              <a:t>Find pictures or words in the book that prove your idea/thoughts.</a:t>
            </a:r>
            <a:endParaRPr/>
          </a:p>
        </p:txBody>
      </p:sp>
      <p:sp>
        <p:nvSpPr>
          <p:cNvPr id="1495" name="Google Shape;1495;p116"/>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496" name="Google Shape;1496;p116"/>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497" name="Google Shape;1497;p116"/>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498" name="Google Shape;1498;p116"/>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Call me over when you have a question!</a:t>
            </a:r>
            <a:endParaRPr/>
          </a:p>
        </p:txBody>
      </p:sp>
      <p:sp>
        <p:nvSpPr>
          <p:cNvPr id="1499" name="Google Shape;1499;p116"/>
          <p:cNvSpPr/>
          <p:nvPr>
            <p:ph idx="9" type="pic"/>
          </p:nvPr>
        </p:nvSpPr>
        <p:spPr>
          <a:xfrm>
            <a:off x="7967502" y="1420398"/>
            <a:ext cx="3962100" cy="3122700"/>
          </a:xfrm>
          <a:prstGeom prst="rect">
            <a:avLst/>
          </a:prstGeom>
          <a:noFill/>
          <a:ln>
            <a:noFill/>
          </a:ln>
        </p:spPr>
      </p:sp>
      <p:pic>
        <p:nvPicPr>
          <p:cNvPr id="1500" name="Google Shape;1500;p116"/>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sp>
        <p:nvSpPr>
          <p:cNvPr id="1505" name="Google Shape;1505;p117"/>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Reflect </a:t>
            </a:r>
            <a:endParaRPr/>
          </a:p>
        </p:txBody>
      </p:sp>
      <p:sp>
        <p:nvSpPr>
          <p:cNvPr id="1506" name="Google Shape;1506;p117"/>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Any questions about the reading tip?</a:t>
            </a:r>
            <a:endParaRPr/>
          </a:p>
          <a:p>
            <a:pPr indent="-444500" lvl="0" marL="457200" rtl="0" algn="l">
              <a:lnSpc>
                <a:spcPct val="100000"/>
              </a:lnSpc>
              <a:spcBef>
                <a:spcPts val="2400"/>
              </a:spcBef>
              <a:spcAft>
                <a:spcPts val="0"/>
              </a:spcAft>
              <a:buSzPts val="3400"/>
              <a:buChar char="•"/>
            </a:pPr>
            <a:r>
              <a:rPr lang="en-US"/>
              <a:t>Turn and talk with your child: Do we feel ready to try this reading tip at home?</a:t>
            </a:r>
            <a:endParaRPr/>
          </a:p>
          <a:p>
            <a:pPr indent="-444500" lvl="0" marL="457200" rtl="0" algn="l">
              <a:lnSpc>
                <a:spcPct val="100000"/>
              </a:lnSpc>
              <a:spcBef>
                <a:spcPts val="2400"/>
              </a:spcBef>
              <a:spcAft>
                <a:spcPts val="0"/>
              </a:spcAft>
              <a:buSzPts val="3400"/>
              <a:buChar char="•"/>
            </a:pPr>
            <a:r>
              <a:rPr lang="en-US"/>
              <a:t>Please share how you might use this at home.</a:t>
            </a:r>
            <a:endParaRPr/>
          </a:p>
        </p:txBody>
      </p:sp>
      <p:sp>
        <p:nvSpPr>
          <p:cNvPr id="1507" name="Google Shape;1507;p117"/>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descr="A close up of a logo&#10;&#10;Description automatically generated" id="1508" name="Google Shape;1508;p117"/>
          <p:cNvPicPr preferRelativeResize="0"/>
          <p:nvPr>
            <p:ph idx="2" type="pic"/>
          </p:nvPr>
        </p:nvPicPr>
        <p:blipFill rotWithShape="1">
          <a:blip r:embed="rId3">
            <a:alphaModFix/>
          </a:blip>
          <a:srcRect b="0" l="6932" r="6932" t="0"/>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11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Feedback, please</a:t>
            </a:r>
            <a:endParaRPr/>
          </a:p>
        </p:txBody>
      </p:sp>
      <p:pic>
        <p:nvPicPr>
          <p:cNvPr id="1514" name="Google Shape;1514;p118"/>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515" name="Google Shape;1515;p118"/>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Your input improves our time together!</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16" name="Google Shape;1516;p118"/>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10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Prove It</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sp>
        <p:nvSpPr>
          <p:cNvPr id="1370" name="Google Shape;1370;p105"/>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Welcome</a:t>
            </a:r>
            <a:endParaRPr/>
          </a:p>
        </p:txBody>
      </p:sp>
      <p:sp>
        <p:nvSpPr>
          <p:cNvPr id="1371" name="Google Shape;1371;p105"/>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Reading tip</a:t>
            </a:r>
            <a:endParaRPr/>
          </a:p>
        </p:txBody>
      </p:sp>
      <p:sp>
        <p:nvSpPr>
          <p:cNvPr id="1372" name="Google Shape;1372;p105"/>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Practice time</a:t>
            </a:r>
            <a:endParaRPr/>
          </a:p>
        </p:txBody>
      </p:sp>
      <p:sp>
        <p:nvSpPr>
          <p:cNvPr id="1373" name="Google Shape;1373;p10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374" name="Google Shape;1374;p105"/>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Reflection &amp; updates</a:t>
            </a:r>
            <a:endParaRPr/>
          </a:p>
        </p:txBody>
      </p:sp>
      <p:pic>
        <p:nvPicPr>
          <p:cNvPr id="1375" name="Google Shape;1375;p105"/>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376" name="Google Shape;1376;p105"/>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377" name="Google Shape;1377;p105"/>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378" name="Google Shape;1378;p105"/>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379" name="Google Shape;1379;p105"/>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3" name="Shape 1383"/>
        <p:cNvGrpSpPr/>
        <p:nvPr/>
      </p:nvGrpSpPr>
      <p:grpSpPr>
        <a:xfrm>
          <a:off x="0" y="0"/>
          <a:ext cx="0" cy="0"/>
          <a:chOff x="0" y="0"/>
          <a:chExt cx="0" cy="0"/>
        </a:xfrm>
      </p:grpSpPr>
      <p:sp>
        <p:nvSpPr>
          <p:cNvPr id="1384" name="Google Shape;1384;p10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5" name="Google Shape;1385;p10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6" name="Google Shape;1386;p10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7" name="Google Shape;1387;p10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8" name="Google Shape;1388;p106"/>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prepared.</a:t>
            </a:r>
            <a:endParaRPr/>
          </a:p>
        </p:txBody>
      </p:sp>
      <p:sp>
        <p:nvSpPr>
          <p:cNvPr id="1389" name="Google Shape;1389;p106"/>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present.</a:t>
            </a:r>
            <a:endParaRPr/>
          </a:p>
        </p:txBody>
      </p:sp>
      <p:sp>
        <p:nvSpPr>
          <p:cNvPr id="1390" name="Google Shape;1390;p106"/>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courteous.</a:t>
            </a:r>
            <a:endParaRPr/>
          </a:p>
        </p:txBody>
      </p:sp>
      <p:sp>
        <p:nvSpPr>
          <p:cNvPr id="1391" name="Google Shape;1391;p106"/>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Ask questions.</a:t>
            </a:r>
            <a:endParaRPr/>
          </a:p>
        </p:txBody>
      </p:sp>
      <p:sp>
        <p:nvSpPr>
          <p:cNvPr id="1392" name="Google Shape;1392;p10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Workshop guidelines</a:t>
            </a:r>
            <a:endParaRPr/>
          </a:p>
        </p:txBody>
      </p:sp>
      <p:pic>
        <p:nvPicPr>
          <p:cNvPr descr="Icon&#10;&#10;Description automatically generated" id="1393" name="Google Shape;1393;p10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394" name="Google Shape;1394;p106"/>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395" name="Google Shape;1395;p106"/>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396" name="Google Shape;1396;p10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sp>
        <p:nvSpPr>
          <p:cNvPr id="1401" name="Google Shape;1401;p10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Prove it!</a:t>
            </a:r>
            <a:endParaRPr/>
          </a:p>
        </p:txBody>
      </p:sp>
      <p:sp>
        <p:nvSpPr>
          <p:cNvPr id="1402" name="Google Shape;1402;p107"/>
          <p:cNvSpPr txBox="1"/>
          <p:nvPr>
            <p:ph idx="1" type="body"/>
          </p:nvPr>
        </p:nvSpPr>
        <p:spPr>
          <a:xfrm>
            <a:off x="9222888" y="3510939"/>
            <a:ext cx="2497200" cy="38223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sz="2600"/>
              <a:t>This tip helps children keep their ideas based on what the book says instead of making things up or going off topic! </a:t>
            </a:r>
            <a:endParaRPr sz="2600"/>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03" name="Google Shape;1403;p107"/>
          <p:cNvPicPr preferRelativeResize="0"/>
          <p:nvPr>
            <p:ph idx="2" type="pic"/>
          </p:nvPr>
        </p:nvPicPr>
        <p:blipFill rotWithShape="1">
          <a:blip r:embed="rId3">
            <a:alphaModFix/>
          </a:blip>
          <a:srcRect b="0" l="0" r="0" t="0"/>
          <a:stretch/>
        </p:blipFill>
        <p:spPr>
          <a:xfrm>
            <a:off x="9665414" y="1350300"/>
            <a:ext cx="1612164" cy="1894800"/>
          </a:xfrm>
          <a:prstGeom prst="rect">
            <a:avLst/>
          </a:prstGeom>
          <a:noFill/>
          <a:ln>
            <a:noFill/>
          </a:ln>
        </p:spPr>
      </p:pic>
      <p:sp>
        <p:nvSpPr>
          <p:cNvPr id="1404" name="Google Shape;1404;p107"/>
          <p:cNvSpPr txBox="1"/>
          <p:nvPr>
            <p:ph idx="3" type="title"/>
          </p:nvPr>
        </p:nvSpPr>
        <p:spPr>
          <a:xfrm>
            <a:off x="371850" y="25488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405" name="Google Shape;1405;p107"/>
          <p:cNvSpPr txBox="1"/>
          <p:nvPr>
            <p:ph idx="5" type="title"/>
          </p:nvPr>
        </p:nvSpPr>
        <p:spPr>
          <a:xfrm>
            <a:off x="371850" y="39295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406" name="Google Shape;1406;p107"/>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Tell your idea.</a:t>
            </a:r>
            <a:endParaRPr/>
          </a:p>
        </p:txBody>
      </p:sp>
      <p:sp>
        <p:nvSpPr>
          <p:cNvPr id="1407" name="Google Shape;1407;p107"/>
          <p:cNvSpPr txBox="1"/>
          <p:nvPr>
            <p:ph idx="7" type="body"/>
          </p:nvPr>
        </p:nvSpPr>
        <p:spPr>
          <a:xfrm>
            <a:off x="1340850" y="23736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Tell details that match your idea.</a:t>
            </a:r>
            <a:endParaRPr/>
          </a:p>
        </p:txBody>
      </p:sp>
      <p:sp>
        <p:nvSpPr>
          <p:cNvPr id="1408" name="Google Shape;1408;p107"/>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Find pictures or words in the book that prove your idea/thoughts.</a:t>
            </a:r>
            <a:endParaRPr/>
          </a:p>
        </p:txBody>
      </p:sp>
      <p:sp>
        <p:nvSpPr>
          <p:cNvPr id="1409" name="Google Shape;1409;p107"/>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3" name="Shape 1413"/>
        <p:cNvGrpSpPr/>
        <p:nvPr/>
      </p:nvGrpSpPr>
      <p:grpSpPr>
        <a:xfrm>
          <a:off x="0" y="0"/>
          <a:ext cx="0" cy="0"/>
          <a:chOff x="0" y="0"/>
          <a:chExt cx="0" cy="0"/>
        </a:xfrm>
      </p:grpSpPr>
      <p:sp>
        <p:nvSpPr>
          <p:cNvPr id="1414" name="Google Shape;1414;p108"/>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Proof that shows something is true.</a:t>
            </a:r>
            <a:endParaRPr/>
          </a:p>
        </p:txBody>
      </p:sp>
      <p:sp>
        <p:nvSpPr>
          <p:cNvPr id="1415" name="Google Shape;1415;p108"/>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A small portion of the text, such as  examples or facts.</a:t>
            </a:r>
            <a:endParaRPr/>
          </a:p>
        </p:txBody>
      </p:sp>
      <p:sp>
        <p:nvSpPr>
          <p:cNvPr id="1416" name="Google Shape;1416;p108"/>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17" name="Google Shape;1417;p10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18" name="Google Shape;1418;p10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sz="4000"/>
              <a:t>Evidence</a:t>
            </a:r>
            <a:endParaRPr/>
          </a:p>
        </p:txBody>
      </p:sp>
      <p:sp>
        <p:nvSpPr>
          <p:cNvPr id="1419" name="Google Shape;1419;p108"/>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lang="en-US" sz="4000"/>
              <a:t>Detail</a:t>
            </a:r>
            <a:endParaRPr/>
          </a:p>
        </p:txBody>
      </p:sp>
      <p:sp>
        <p:nvSpPr>
          <p:cNvPr id="1420" name="Google Shape;1420;p108"/>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21" name="Google Shape;1421;p108"/>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22" name="Google Shape;1422;p10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sp>
        <p:nvSpPr>
          <p:cNvPr id="1427" name="Google Shape;1427;p10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Arial"/>
              <a:buNone/>
            </a:pPr>
            <a:r>
              <a:rPr lang="en-US"/>
              <a:t>Let’s watch</a:t>
            </a:r>
            <a:endParaRPr/>
          </a:p>
        </p:txBody>
      </p:sp>
      <p:sp>
        <p:nvSpPr>
          <p:cNvPr id="1428" name="Google Shape;1428;p109"/>
          <p:cNvSpPr/>
          <p:nvPr>
            <p:ph idx="2" type="pic"/>
          </p:nvPr>
        </p:nvSpPr>
        <p:spPr>
          <a:xfrm>
            <a:off x="9282749" y="1283634"/>
            <a:ext cx="2377500" cy="2746800"/>
          </a:xfrm>
          <a:prstGeom prst="rect">
            <a:avLst/>
          </a:prstGeom>
          <a:noFill/>
          <a:ln>
            <a:noFill/>
          </a:ln>
        </p:spPr>
      </p:sp>
      <p:sp>
        <p:nvSpPr>
          <p:cNvPr id="1429" name="Google Shape;1429;p109"/>
          <p:cNvSpPr txBox="1"/>
          <p:nvPr>
            <p:ph idx="1" type="body"/>
          </p:nvPr>
        </p:nvSpPr>
        <p:spPr>
          <a:xfrm>
            <a:off x="8963526" y="4168797"/>
            <a:ext cx="3038100" cy="207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lang="en-US" sz="3200"/>
              <a:t>Spanish</a:t>
            </a:r>
            <a:endParaRPr sz="3200"/>
          </a:p>
          <a:p>
            <a:pPr indent="0" lvl="0" marL="0" rtl="0" algn="l">
              <a:lnSpc>
                <a:spcPct val="90000"/>
              </a:lnSpc>
              <a:spcBef>
                <a:spcPts val="1000"/>
              </a:spcBef>
              <a:spcAft>
                <a:spcPts val="0"/>
              </a:spcAft>
              <a:buClr>
                <a:schemeClr val="dk1"/>
              </a:buClr>
              <a:buSzPts val="4000"/>
              <a:buFont typeface="Arial"/>
              <a:buNone/>
            </a:pPr>
            <a:r>
              <a:rPr i="1" lang="en-US" sz="3200"/>
              <a:t>Coming soon…</a:t>
            </a:r>
            <a:endParaRPr/>
          </a:p>
        </p:txBody>
      </p:sp>
      <p:pic>
        <p:nvPicPr>
          <p:cNvPr descr="Learn how to improve your child's reading comprehension by using our Prove it reading tip!" id="1430" name="Google Shape;1430;p109" title="Prove it!">
            <a:hlinkClick r:id="rId3"/>
          </p:cNvPr>
          <p:cNvPicPr preferRelativeResize="0"/>
          <p:nvPr/>
        </p:nvPicPr>
        <p:blipFill rotWithShape="1">
          <a:blip r:embed="rId4">
            <a:alphaModFix/>
          </a:blip>
          <a:srcRect b="0" l="0" r="0" t="0"/>
          <a:stretch/>
        </p:blipFill>
        <p:spPr>
          <a:xfrm>
            <a:off x="1051334" y="983888"/>
            <a:ext cx="6520290" cy="4890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0"/>
                                        </p:tgtEl>
                                        <p:attrNameLst>
                                          <p:attrName>style.visibility</p:attrName>
                                        </p:attrNameLst>
                                      </p:cBhvr>
                                      <p:to>
                                        <p:strVal val="visible"/>
                                      </p:to>
                                    </p:set>
                                    <p:animEffect filter="fade" transition="in">
                                      <p:cBhvr>
                                        <p:cTn dur="1000"/>
                                        <p:tgtEl>
                                          <p:spTgt spid="1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11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400"/>
              <a:buFont typeface="Arial"/>
              <a:buNone/>
            </a:pPr>
            <a:r>
              <a:rPr lang="en-US" sz="5400">
                <a:solidFill>
                  <a:srgbClr val="006FB6"/>
                </a:solidFill>
              </a:rPr>
              <a:t>Tell your idea </a:t>
            </a:r>
            <a:endParaRPr sz="6000"/>
          </a:p>
        </p:txBody>
      </p:sp>
      <p:pic>
        <p:nvPicPr>
          <p:cNvPr descr="A picture containing person, child, laptop, indoor&#10;&#10;Description generated with very high confidence" id="1436" name="Google Shape;1436;p110"/>
          <p:cNvPicPr preferRelativeResize="0"/>
          <p:nvPr>
            <p:ph idx="2" type="pic"/>
          </p:nvPr>
        </p:nvPicPr>
        <p:blipFill rotWithShape="1">
          <a:blip r:embed="rId3">
            <a:alphaModFix/>
          </a:blip>
          <a:srcRect b="0" l="3367" r="3357" t="0"/>
          <a:stretch/>
        </p:blipFill>
        <p:spPr>
          <a:xfrm>
            <a:off x="8855242" y="1283634"/>
            <a:ext cx="3146481" cy="2534389"/>
          </a:xfrm>
          <a:prstGeom prst="rect">
            <a:avLst/>
          </a:prstGeom>
          <a:noFill/>
          <a:ln cap="sq" cmpd="sng" w="19050">
            <a:solidFill>
              <a:srgbClr val="666666"/>
            </a:solidFill>
            <a:prstDash val="solid"/>
            <a:miter lim="800000"/>
            <a:headEnd len="sm" w="sm" type="none"/>
            <a:tailEnd len="sm" w="sm" type="none"/>
          </a:ln>
        </p:spPr>
      </p:pic>
      <p:sp>
        <p:nvSpPr>
          <p:cNvPr id="1437" name="Google Shape;1437;p110"/>
          <p:cNvSpPr txBox="1"/>
          <p:nvPr>
            <p:ph idx="3" type="body"/>
          </p:nvPr>
        </p:nvSpPr>
        <p:spPr>
          <a:xfrm>
            <a:off x="8855242" y="4010927"/>
            <a:ext cx="3146400" cy="1342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6FB6"/>
              </a:buClr>
              <a:buSzPts val="2400"/>
              <a:buNone/>
            </a:pPr>
            <a:r>
              <a:rPr lang="en-US" sz="2400"/>
              <a:t>If your child is having trouble coming up with an idea, you can help </a:t>
            </a:r>
            <a:r>
              <a:rPr b="1" lang="en-US" sz="2400"/>
              <a:t>by modeling one.</a:t>
            </a:r>
            <a:r>
              <a:rPr lang="en-US" sz="2400"/>
              <a:t> Then ask them for details and evidence.</a:t>
            </a:r>
            <a:endParaRPr/>
          </a:p>
          <a:p>
            <a:pPr indent="0" lvl="0" marL="0" rtl="0" algn="ctr">
              <a:lnSpc>
                <a:spcPct val="90000"/>
              </a:lnSpc>
              <a:spcBef>
                <a:spcPts val="1000"/>
              </a:spcBef>
              <a:spcAft>
                <a:spcPts val="0"/>
              </a:spcAft>
              <a:buClr>
                <a:srgbClr val="006FB6"/>
              </a:buClr>
              <a:buSzPts val="2100"/>
              <a:buFont typeface="Arial"/>
              <a:buNone/>
            </a:pPr>
            <a:r>
              <a:t/>
            </a:r>
            <a:endParaRPr/>
          </a:p>
        </p:txBody>
      </p:sp>
      <p:pic>
        <p:nvPicPr>
          <p:cNvPr descr="A bird standing on top of a grass covered field&#10;&#10;Description automatically generated" id="1438" name="Google Shape;1438;p110"/>
          <p:cNvPicPr preferRelativeResize="0"/>
          <p:nvPr>
            <p:ph idx="4" type="body"/>
          </p:nvPr>
        </p:nvPicPr>
        <p:blipFill rotWithShape="1">
          <a:blip r:embed="rId4">
            <a:alphaModFix/>
          </a:blip>
          <a:srcRect b="0" l="0" r="0" t="0"/>
          <a:stretch/>
        </p:blipFill>
        <p:spPr>
          <a:xfrm>
            <a:off x="5680590" y="1703388"/>
            <a:ext cx="2743800" cy="3237000"/>
          </a:xfrm>
          <a:prstGeom prst="rect">
            <a:avLst/>
          </a:prstGeom>
          <a:noFill/>
          <a:ln cap="flat" cmpd="sng" w="9525">
            <a:solidFill>
              <a:srgbClr val="666666"/>
            </a:solidFill>
            <a:prstDash val="solid"/>
            <a:round/>
            <a:headEnd len="sm" w="sm" type="none"/>
            <a:tailEnd len="sm" w="sm" type="none"/>
          </a:ln>
        </p:spPr>
      </p:pic>
      <p:pic>
        <p:nvPicPr>
          <p:cNvPr descr="A close up of a flower&#10;&#10;Description automatically generated" id="1439" name="Google Shape;1439;p110"/>
          <p:cNvPicPr preferRelativeResize="0"/>
          <p:nvPr>
            <p:ph idx="5" type="body"/>
          </p:nvPr>
        </p:nvPicPr>
        <p:blipFill rotWithShape="1">
          <a:blip r:embed="rId5">
            <a:alphaModFix/>
          </a:blip>
          <a:srcRect b="0" l="0" r="0" t="0"/>
          <a:stretch/>
        </p:blipFill>
        <p:spPr>
          <a:xfrm>
            <a:off x="2976404" y="1703388"/>
            <a:ext cx="2589600" cy="3237000"/>
          </a:xfrm>
          <a:prstGeom prst="rect">
            <a:avLst/>
          </a:prstGeom>
          <a:noFill/>
          <a:ln cap="flat" cmpd="sng" w="9525">
            <a:solidFill>
              <a:srgbClr val="666666"/>
            </a:solidFill>
            <a:prstDash val="solid"/>
            <a:round/>
            <a:headEnd len="sm" w="sm" type="none"/>
            <a:tailEnd len="sm" w="sm" type="none"/>
          </a:ln>
        </p:spPr>
      </p:pic>
      <p:sp>
        <p:nvSpPr>
          <p:cNvPr id="1440" name="Google Shape;1440;p110"/>
          <p:cNvSpPr txBox="1"/>
          <p:nvPr>
            <p:ph idx="6" type="body"/>
          </p:nvPr>
        </p:nvSpPr>
        <p:spPr>
          <a:xfrm>
            <a:off x="1044500" y="5256200"/>
            <a:ext cx="7379700" cy="89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t>What are your thoughts after reading these pages?</a:t>
            </a:r>
            <a:endParaRPr/>
          </a:p>
        </p:txBody>
      </p:sp>
      <p:pic>
        <p:nvPicPr>
          <p:cNvPr descr="A body of water&#10;&#10;Description automatically generated" id="1441" name="Google Shape;1441;p110"/>
          <p:cNvPicPr preferRelativeResize="0"/>
          <p:nvPr>
            <p:ph idx="1" type="body"/>
          </p:nvPr>
        </p:nvPicPr>
        <p:blipFill rotWithShape="1">
          <a:blip r:embed="rId6">
            <a:alphaModFix/>
          </a:blip>
          <a:srcRect b="0" l="0" r="0" t="0"/>
          <a:stretch/>
        </p:blipFill>
        <p:spPr>
          <a:xfrm>
            <a:off x="190500" y="1727957"/>
            <a:ext cx="2601900" cy="3187800"/>
          </a:xfrm>
          <a:prstGeom prst="rect">
            <a:avLst/>
          </a:prstGeom>
          <a:noFill/>
          <a:ln cap="flat" cmpd="sng" w="9525">
            <a:solidFill>
              <a:srgbClr val="666666"/>
            </a:solidFill>
            <a:prstDash val="solid"/>
            <a:round/>
            <a:headEnd len="sm" w="sm" type="none"/>
            <a:tailEnd len="sm" w="sm" type="none"/>
          </a:ln>
        </p:spPr>
      </p:pic>
      <p:pic>
        <p:nvPicPr>
          <p:cNvPr id="1442" name="Google Shape;1442;p110"/>
          <p:cNvPicPr preferRelativeResize="0"/>
          <p:nvPr/>
        </p:nvPicPr>
        <p:blipFill rotWithShape="1">
          <a:blip r:embed="rId7">
            <a:alphaModFix/>
          </a:blip>
          <a:srcRect b="0" l="0" r="0" t="-1666"/>
          <a:stretch/>
        </p:blipFill>
        <p:spPr>
          <a:xfrm>
            <a:off x="382900" y="5256200"/>
            <a:ext cx="463274" cy="685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p11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4000"/>
              <a:buFont typeface="Arial"/>
              <a:buNone/>
            </a:pPr>
            <a:r>
              <a:rPr lang="en-US" sz="4000">
                <a:solidFill>
                  <a:srgbClr val="006FB6"/>
                </a:solidFill>
              </a:rPr>
              <a:t>Tell details that match your idea</a:t>
            </a:r>
            <a:endParaRPr/>
          </a:p>
        </p:txBody>
      </p:sp>
      <p:sp>
        <p:nvSpPr>
          <p:cNvPr id="1448" name="Google Shape;1448;p111"/>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4000"/>
              <a:buNone/>
            </a:pPr>
            <a:r>
              <a:rPr lang="en-US" sz="4000">
                <a:solidFill>
                  <a:srgbClr val="006FB6"/>
                </a:solidFill>
              </a:rPr>
              <a:t>Example</a:t>
            </a:r>
            <a:endParaRPr/>
          </a:p>
        </p:txBody>
      </p:sp>
      <p:sp>
        <p:nvSpPr>
          <p:cNvPr id="1449" name="Google Shape;1449;p111"/>
          <p:cNvSpPr txBox="1"/>
          <p:nvPr>
            <p:ph idx="2" type="body"/>
          </p:nvPr>
        </p:nvSpPr>
        <p:spPr>
          <a:xfrm>
            <a:off x="230115" y="1577339"/>
            <a:ext cx="3036900" cy="226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1" lang="en-US">
                <a:solidFill>
                  <a:srgbClr val="006FB6"/>
                </a:solidFill>
              </a:rPr>
              <a:t>Child: “</a:t>
            </a:r>
            <a:r>
              <a:rPr lang="en-US">
                <a:solidFill>
                  <a:srgbClr val="006FB6"/>
                </a:solidFill>
              </a:rPr>
              <a:t>I know why the book is called “The Goose Who Likes to Swim.”  </a:t>
            </a:r>
            <a:endParaRPr b="1">
              <a:solidFill>
                <a:schemeClr val="lt1"/>
              </a:solidFill>
            </a:endParaRPr>
          </a:p>
          <a:p>
            <a:pPr indent="0" lvl="0" marL="0" rtl="0" algn="l">
              <a:lnSpc>
                <a:spcPct val="90000"/>
              </a:lnSpc>
              <a:spcBef>
                <a:spcPts val="1000"/>
              </a:spcBef>
              <a:spcAft>
                <a:spcPts val="0"/>
              </a:spcAft>
              <a:buClr>
                <a:srgbClr val="006FB6"/>
              </a:buClr>
              <a:buSzPts val="2800"/>
              <a:buNone/>
            </a:pPr>
            <a:r>
              <a:rPr b="1" lang="en-US">
                <a:solidFill>
                  <a:srgbClr val="006FB6"/>
                </a:solidFill>
              </a:rPr>
              <a:t>Adult: “</a:t>
            </a:r>
            <a:r>
              <a:rPr lang="en-US">
                <a:solidFill>
                  <a:srgbClr val="006FB6"/>
                </a:solidFill>
              </a:rPr>
              <a:t>Great! Tell me more about that.”</a:t>
            </a:r>
            <a:endParaRPr/>
          </a:p>
        </p:txBody>
      </p:sp>
      <p:sp>
        <p:nvSpPr>
          <p:cNvPr id="1450" name="Google Shape;1450;p111"/>
          <p:cNvSpPr txBox="1"/>
          <p:nvPr>
            <p:ph idx="3" type="body"/>
          </p:nvPr>
        </p:nvSpPr>
        <p:spPr>
          <a:xfrm>
            <a:off x="230115" y="4595812"/>
            <a:ext cx="3036900" cy="226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1" lang="en-US">
                <a:solidFill>
                  <a:srgbClr val="006FB6"/>
                </a:solidFill>
              </a:rPr>
              <a:t>Child: </a:t>
            </a:r>
            <a:r>
              <a:rPr lang="en-US">
                <a:solidFill>
                  <a:srgbClr val="006FB6"/>
                </a:solidFill>
              </a:rPr>
              <a:t>“Well, Web likes to swim. So it must be about Web.”</a:t>
            </a:r>
            <a:endParaRPr>
              <a:solidFill>
                <a:srgbClr val="006FB6"/>
              </a:solidFill>
            </a:endParaRPr>
          </a:p>
          <a:p>
            <a:pPr indent="-50800" lvl="0" marL="228600" rtl="0" algn="l">
              <a:lnSpc>
                <a:spcPct val="90000"/>
              </a:lnSpc>
              <a:spcBef>
                <a:spcPts val="1000"/>
              </a:spcBef>
              <a:spcAft>
                <a:spcPts val="0"/>
              </a:spcAft>
              <a:buClr>
                <a:srgbClr val="0771BA"/>
              </a:buClr>
              <a:buSzPts val="2800"/>
              <a:buNone/>
            </a:pPr>
            <a:r>
              <a:t/>
            </a:r>
            <a:endParaRPr/>
          </a:p>
        </p:txBody>
      </p:sp>
      <p:sp>
        <p:nvSpPr>
          <p:cNvPr id="1451" name="Google Shape;1451;p111"/>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6FB6"/>
              </a:buClr>
              <a:buSzPts val="3200"/>
              <a:buNone/>
            </a:pPr>
            <a:r>
              <a:rPr lang="en-US" sz="3200"/>
              <a:t>Asking your child to give details helps them understand how the parts of the text fit together.</a:t>
            </a:r>
            <a:endParaRPr/>
          </a:p>
          <a:p>
            <a:pPr indent="-228600" lvl="1" marL="685800" rtl="0" algn="l">
              <a:lnSpc>
                <a:spcPct val="90000"/>
              </a:lnSpc>
              <a:spcBef>
                <a:spcPts val="500"/>
              </a:spcBef>
              <a:spcAft>
                <a:spcPts val="0"/>
              </a:spcAft>
              <a:buClr>
                <a:srgbClr val="006FB6"/>
              </a:buClr>
              <a:buSzPts val="3200"/>
              <a:buFont typeface="Calibri"/>
              <a:buChar char="•"/>
            </a:pPr>
            <a:r>
              <a:rPr lang="en-US" sz="3200">
                <a:latin typeface="Calibri"/>
                <a:ea typeface="Calibri"/>
                <a:cs typeface="Calibri"/>
                <a:sym typeface="Calibri"/>
              </a:rPr>
              <a:t>That’s interesting. How do you know that?</a:t>
            </a:r>
            <a:endParaRPr>
              <a:latin typeface="Calibri"/>
              <a:ea typeface="Calibri"/>
              <a:cs typeface="Calibri"/>
              <a:sym typeface="Calibri"/>
            </a:endParaRPr>
          </a:p>
          <a:p>
            <a:pPr indent="-228600" lvl="1" marL="685800" rtl="0" algn="l">
              <a:lnSpc>
                <a:spcPct val="90000"/>
              </a:lnSpc>
              <a:spcBef>
                <a:spcPts val="500"/>
              </a:spcBef>
              <a:spcAft>
                <a:spcPts val="0"/>
              </a:spcAft>
              <a:buClr>
                <a:srgbClr val="006FB6"/>
              </a:buClr>
              <a:buSzPts val="3200"/>
              <a:buFont typeface="Calibri"/>
              <a:buChar char="•"/>
            </a:pPr>
            <a:r>
              <a:rPr lang="en-US" sz="3200">
                <a:latin typeface="Calibri"/>
                <a:ea typeface="Calibri"/>
                <a:cs typeface="Calibri"/>
                <a:sym typeface="Calibri"/>
              </a:rPr>
              <a:t>Say more.</a:t>
            </a:r>
            <a:endParaRPr>
              <a:latin typeface="Calibri"/>
              <a:ea typeface="Calibri"/>
              <a:cs typeface="Calibri"/>
              <a:sym typeface="Calibri"/>
            </a:endParaRPr>
          </a:p>
          <a:p>
            <a:pPr indent="-228600" lvl="1" marL="685800" rtl="0" algn="l">
              <a:lnSpc>
                <a:spcPct val="90000"/>
              </a:lnSpc>
              <a:spcBef>
                <a:spcPts val="500"/>
              </a:spcBef>
              <a:spcAft>
                <a:spcPts val="0"/>
              </a:spcAft>
              <a:buClr>
                <a:srgbClr val="006FB6"/>
              </a:buClr>
              <a:buSzPts val="3200"/>
              <a:buFont typeface="Calibri"/>
              <a:buChar char="•"/>
            </a:pPr>
            <a:r>
              <a:rPr lang="en-US" sz="3200">
                <a:latin typeface="Calibri"/>
                <a:ea typeface="Calibri"/>
                <a:cs typeface="Calibri"/>
                <a:sym typeface="Calibri"/>
              </a:rPr>
              <a:t>That’s a great idea.  What are some details that made you think of that idea?</a:t>
            </a:r>
            <a:endParaRPr>
              <a:latin typeface="Calibri"/>
              <a:ea typeface="Calibri"/>
              <a:cs typeface="Calibri"/>
              <a:sym typeface="Calibri"/>
            </a:endParaRPr>
          </a:p>
          <a:p>
            <a:pPr indent="-50800" lvl="0" marL="228600" rtl="0" algn="l">
              <a:lnSpc>
                <a:spcPct val="90000"/>
              </a:lnSpc>
              <a:spcBef>
                <a:spcPts val="1000"/>
              </a:spcBef>
              <a:spcAft>
                <a:spcPts val="0"/>
              </a:spcAft>
              <a:buClr>
                <a:srgbClr val="006FB6"/>
              </a:buClr>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