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 id="2147483750"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1A6104-4DA5-496C-B9B5-6515B661FA34}">
  <a:tblStyle styleId="{811A6104-4DA5-496C-B9B5-6515B661FA34}"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5.xml"/><Relationship Id="rId7" Type="http://schemas.openxmlformats.org/officeDocument/2006/relationships/slideMaster" Target="slideMasters/slideMaster3.xml"/><Relationship Id="rId8" Type="http://schemas.openxmlformats.org/officeDocument/2006/relationships/slideMaster" Target="slideMasters/slideMaster4.xml"/><Relationship Id="rId30" Type="http://schemas.openxmlformats.org/officeDocument/2006/relationships/slide" Target="slides/slide16.xml"/><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slideMaster" Target="slideMasters/slideMaster9.xml"/><Relationship Id="rId12" Type="http://schemas.openxmlformats.org/officeDocument/2006/relationships/slideMaster" Target="slideMasters/slideMaster8.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b="1" lang="en-US"/>
              <a:t>Overview and rationale: </a:t>
            </a:r>
            <a:endParaRPr b="1"/>
          </a:p>
          <a:p>
            <a:pPr indent="0" lvl="0" marL="0" rtl="0" algn="l">
              <a:lnSpc>
                <a:spcPct val="100000"/>
              </a:lnSpc>
              <a:spcBef>
                <a:spcPts val="0"/>
              </a:spcBef>
              <a:spcAft>
                <a:spcPts val="0"/>
              </a:spcAft>
              <a:buSzPts val="1400"/>
              <a:buNone/>
            </a:pPr>
            <a:r>
              <a:rPr lang="en-US"/>
              <a:t>This is an </a:t>
            </a:r>
            <a:r>
              <a:rPr b="1" lang="en-US"/>
              <a:t>understand the story </a:t>
            </a:r>
            <a:r>
              <a:rPr lang="en-US"/>
              <a:t>workshop.</a:t>
            </a:r>
            <a:r>
              <a:rPr i="1" lang="en-US"/>
              <a:t> </a:t>
            </a:r>
            <a:r>
              <a:rPr lang="en-US"/>
              <a:t>When students better understand the characters they read about, reading becomes more fun. When reading fiction stories, it’s important to understand the character(s) and who they are to better understand the whole story. This workshop gives families questions they can use to help their child examine character traits and give textual evidence to better understand the story. </a:t>
            </a:r>
            <a:endParaRPr/>
          </a:p>
          <a:p>
            <a:pPr indent="0" lvl="0" marL="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rtl="0" algn="l">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workshop works best with fiction.</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how to identify character traits. </a:t>
            </a:r>
            <a:endParaRPr/>
          </a:p>
          <a:p>
            <a:pPr indent="-298450" lvl="0" marL="457200" rtl="0" algn="l">
              <a:lnSpc>
                <a:spcPct val="100000"/>
              </a:lnSpc>
              <a:spcBef>
                <a:spcPts val="0"/>
              </a:spcBef>
              <a:spcAft>
                <a:spcPts val="0"/>
              </a:spcAft>
              <a:buSzPts val="1100"/>
              <a:buFont typeface="Calibri"/>
              <a:buChar char="•"/>
            </a:pPr>
            <a:r>
              <a:rPr lang="en-US"/>
              <a:t>Preview the light blue slides and choose the ones that are appropriate for your context (needs of the families, grade level).</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i="1" lang="en-US"/>
              <a:t>with </a:t>
            </a:r>
            <a:r>
              <a:rPr lang="en-US"/>
              <a:t>families, not </a:t>
            </a:r>
            <a:r>
              <a:rPr i="1" lang="en-US"/>
              <a:t>at</a:t>
            </a:r>
            <a:r>
              <a:rPr lang="en-US"/>
              <a:t> them.</a:t>
            </a:r>
            <a:endParaRPr/>
          </a:p>
          <a:p>
            <a:pPr indent="-298450" lvl="0" marL="457200" rtl="0" algn="l">
              <a:lnSpc>
                <a:spcPct val="100000"/>
              </a:lnSpc>
              <a:spcBef>
                <a:spcPts val="0"/>
              </a:spcBef>
              <a:spcAft>
                <a:spcPts val="0"/>
              </a:spcAft>
              <a:buSzPts val="1100"/>
              <a:buFont typeface="Calibri"/>
              <a:buChar char="•"/>
            </a:pPr>
            <a:r>
              <a:rPr b="0" i="0" lang="en-US" sz="1200" u="none" cap="none" strike="noStrike">
                <a:solidFill>
                  <a:schemeClr val="dk1"/>
                </a:solidFill>
                <a:latin typeface="Calibri"/>
                <a:ea typeface="Calibri"/>
                <a:cs typeface="Calibri"/>
                <a:sym typeface="Calibri"/>
              </a:rPr>
              <a:t>Study the slides in the reading tip section. Think through how you will model and guide practice for</a:t>
            </a:r>
            <a:r>
              <a:rPr lang="en-US"/>
              <a:t> finding textual evidence to identify character traits.</a:t>
            </a:r>
            <a:endParaRPr/>
          </a:p>
          <a:p>
            <a:pPr indent="-171450" lvl="1" marL="628650" rtl="0" algn="l">
              <a:lnSpc>
                <a:spcPct val="100000"/>
              </a:lnSpc>
              <a:spcBef>
                <a:spcPts val="0"/>
              </a:spcBef>
              <a:spcAft>
                <a:spcPts val="0"/>
              </a:spcAft>
              <a:buSzPts val="1400"/>
              <a:buFont typeface="Arial"/>
              <a:buChar char="•"/>
            </a:pPr>
            <a:r>
              <a:rPr lang="en-US"/>
              <a:t>Consider using a short read aloud text that your students are familiar with instead of/in addition to the model on the slide.</a:t>
            </a:r>
            <a:endParaRPr b="1"/>
          </a:p>
          <a:p>
            <a:pPr indent="-82550" lvl="0" marL="171450" rtl="0" algn="l">
              <a:lnSpc>
                <a:spcPct val="100000"/>
              </a:lnSpc>
              <a:spcBef>
                <a:spcPts val="0"/>
              </a:spcBef>
              <a:spcAft>
                <a:spcPts val="0"/>
              </a:spcAft>
              <a:buSzPts val="1400"/>
              <a:buFont typeface="Arial"/>
              <a:buNone/>
            </a:pPr>
            <a:r>
              <a:t/>
            </a:r>
            <a:endParaRPr u="sng"/>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298450" lvl="0" marL="457200" marR="0" rtl="0" algn="l">
              <a:lnSpc>
                <a:spcPct val="100000"/>
              </a:lnSpc>
              <a:spcBef>
                <a:spcPts val="0"/>
              </a:spcBef>
              <a:spcAft>
                <a:spcPts val="0"/>
              </a:spcAft>
              <a:buSzPts val="1100"/>
              <a:buFont typeface="Calibri"/>
              <a:buChar char="•"/>
            </a:pPr>
            <a:r>
              <a:rPr lang="en-US">
                <a:highlight>
                  <a:srgbClr val="FFFFFF"/>
                </a:highlight>
              </a:rPr>
              <a:t>Consider changing the passages on the slides to be more appropriately matched to the level of your students.</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rtl="0" algn="l">
              <a:lnSpc>
                <a:spcPct val="100000"/>
              </a:lnSpc>
              <a:spcBef>
                <a:spcPts val="0"/>
              </a:spcBef>
              <a:spcAft>
                <a:spcPts val="0"/>
              </a:spcAft>
              <a:buSzPts val="1400"/>
              <a:buChar char="•"/>
            </a:pPr>
            <a:r>
              <a:rPr lang="en-US"/>
              <a:t>Encourage families to do this with read aloud books.</a:t>
            </a:r>
            <a:endParaRPr/>
          </a:p>
          <a:p>
            <a:pPr indent="-317500" lvl="1" marL="914400" rtl="0" algn="l">
              <a:lnSpc>
                <a:spcPct val="100000"/>
              </a:lnSpc>
              <a:spcBef>
                <a:spcPts val="0"/>
              </a:spcBef>
              <a:spcAft>
                <a:spcPts val="0"/>
              </a:spcAft>
              <a:buSzPts val="1400"/>
              <a:buChar char="•"/>
            </a:pPr>
            <a:r>
              <a:rPr lang="en-US"/>
              <a:t>Edit the list of common character traits to be smaller and more focused. Edit the model on the slide.</a:t>
            </a:r>
            <a:endParaRPr/>
          </a:p>
          <a:p>
            <a:pPr indent="-317500" lvl="1" marL="914400" rtl="0" algn="l">
              <a:lnSpc>
                <a:spcPct val="100000"/>
              </a:lnSpc>
              <a:spcBef>
                <a:spcPts val="0"/>
              </a:spcBef>
              <a:spcAft>
                <a:spcPts val="0"/>
              </a:spcAft>
              <a:buSzPts val="1400"/>
              <a:buChar char="•"/>
            </a:pPr>
            <a:r>
              <a:rPr lang="en-US"/>
              <a:t>Remind families that easier books have less complex characters which will likely only have one character trait. </a:t>
            </a:r>
            <a:endParaRPr/>
          </a:p>
          <a:p>
            <a:pPr indent="-317500" lvl="1" marL="914400" rtl="0" algn="l">
              <a:lnSpc>
                <a:spcPct val="100000"/>
              </a:lnSpc>
              <a:spcBef>
                <a:spcPts val="0"/>
              </a:spcBef>
              <a:spcAft>
                <a:spcPts val="0"/>
              </a:spcAft>
              <a:buSzPts val="1400"/>
              <a:buChar char="•"/>
            </a:pPr>
            <a:r>
              <a:rPr lang="en-US"/>
              <a:t>Be sure to name the difference between physical characteristics and character traits. </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Remind families that they can discuss character traits after a chapter or smaller section of a book. Also, multiple books in a series are a good opportunity to identify and find evidence for character traits. </a:t>
            </a:r>
            <a:endParaRPr/>
          </a:p>
          <a:p>
            <a:pPr indent="-317500" lvl="1" marL="914400" rtl="0" algn="l">
              <a:lnSpc>
                <a:spcPct val="100000"/>
              </a:lnSpc>
              <a:spcBef>
                <a:spcPts val="0"/>
              </a:spcBef>
              <a:spcAft>
                <a:spcPts val="0"/>
              </a:spcAft>
              <a:buClr>
                <a:schemeClr val="dk1"/>
              </a:buClr>
              <a:buSzPts val="1400"/>
              <a:buChar char="•"/>
            </a:pPr>
            <a:r>
              <a:rPr lang="en-US"/>
              <a:t>Encourage children to use a note-catcher to find specific words and phrases as textual evidence. </a:t>
            </a:r>
            <a:endParaRPr/>
          </a:p>
          <a:p>
            <a:pPr indent="-317500" lvl="1" marL="914400" rtl="0" algn="l">
              <a:lnSpc>
                <a:spcPct val="100000"/>
              </a:lnSpc>
              <a:spcBef>
                <a:spcPts val="0"/>
              </a:spcBef>
              <a:spcAft>
                <a:spcPts val="0"/>
              </a:spcAft>
              <a:buClr>
                <a:schemeClr val="dk1"/>
              </a:buClr>
              <a:buSzPts val="1400"/>
              <a:buChar char="•"/>
            </a:pPr>
            <a:r>
              <a:rPr lang="en-US"/>
              <a:t>Some characters’ traits change by the end of the story/text because of an event or lesson learned.  </a:t>
            </a:r>
            <a:endParaRPr/>
          </a:p>
          <a:p>
            <a:pPr indent="-317500" lvl="1" marL="914400" rtl="0" algn="l">
              <a:lnSpc>
                <a:spcPct val="100000"/>
              </a:lnSpc>
              <a:spcBef>
                <a:spcPts val="0"/>
              </a:spcBef>
              <a:spcAft>
                <a:spcPts val="0"/>
              </a:spcAft>
              <a:buClr>
                <a:schemeClr val="dk1"/>
              </a:buClr>
              <a:buSzPts val="1400"/>
              <a:buChar char="•"/>
            </a:pPr>
            <a:r>
              <a:rPr lang="en-US"/>
              <a:t>Support students thinking by helping them to notice  the characters’ behavior, thoughts, and dialogue that reveal their traits.</a:t>
            </a:r>
            <a:endParaRPr/>
          </a:p>
          <a:p>
            <a:pPr indent="-317500" lvl="1" marL="914400" rtl="0" algn="l">
              <a:lnSpc>
                <a:spcPct val="100000"/>
              </a:lnSpc>
              <a:spcBef>
                <a:spcPts val="0"/>
              </a:spcBef>
              <a:spcAft>
                <a:spcPts val="0"/>
              </a:spcAft>
              <a:buSzPts val="1400"/>
              <a:buChar char="•"/>
            </a:pPr>
            <a:r>
              <a:rPr lang="en-US"/>
              <a:t>If teaching this workshop to</a:t>
            </a:r>
            <a:r>
              <a:rPr b="1" lang="en-US"/>
              <a:t> Multilingual families</a:t>
            </a:r>
            <a:r>
              <a:rPr lang="en-US"/>
              <a:t>:</a:t>
            </a:r>
            <a:endParaRPr/>
          </a:p>
          <a:p>
            <a:pPr indent="-317500" lvl="2" marL="1371600" rtl="0" algn="l">
              <a:lnSpc>
                <a:spcPct val="100000"/>
              </a:lnSpc>
              <a:spcBef>
                <a:spcPts val="0"/>
              </a:spcBef>
              <a:spcAft>
                <a:spcPts val="0"/>
              </a:spcAft>
              <a:buSzPts val="1400"/>
              <a:buChar char="•"/>
            </a:pPr>
            <a:r>
              <a:rPr lang="en-US"/>
              <a:t>Remind families that as a coach their role is to remind children to practice the strategy. Even if they aren’t sure what the book is about or what the characters did, they can remind their child to give evidence to back up their thinking.</a:t>
            </a:r>
            <a:endParaRPr/>
          </a:p>
          <a:p>
            <a:pPr indent="-317500" lvl="2" marL="1371600" rtl="0" algn="l">
              <a:lnSpc>
                <a:spcPct val="100000"/>
              </a:lnSpc>
              <a:spcBef>
                <a:spcPts val="0"/>
              </a:spcBef>
              <a:spcAft>
                <a:spcPts val="0"/>
              </a:spcAft>
              <a:buSzPts val="1400"/>
              <a:buChar char="•"/>
            </a:pPr>
            <a:r>
              <a:rPr lang="en-US"/>
              <a:t> A way to check their child’s thinking is to ask them to identify words or phrases in the text that helped them identify the character traits and then ask them to explain why it proves their thinking.</a:t>
            </a:r>
            <a:endParaRPr/>
          </a:p>
          <a:p>
            <a:pPr indent="-317500" lvl="2" marL="1371600" rtl="0" algn="l">
              <a:lnSpc>
                <a:spcPct val="100000"/>
              </a:lnSpc>
              <a:spcBef>
                <a:spcPts val="0"/>
              </a:spcBef>
              <a:spcAft>
                <a:spcPts val="0"/>
              </a:spcAft>
              <a:buClr>
                <a:schemeClr val="dk1"/>
              </a:buClr>
              <a:buSzPts val="1400"/>
              <a:buChar char="•"/>
            </a:pPr>
            <a:r>
              <a:rPr lang="en-US"/>
              <a:t>Encourage families to practice this strategy with stories or movies that they are familiar with. </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b="1"/>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rPr lang="en-US" u="sng"/>
              <a:t>Timing considerations for a 60 min workshop</a:t>
            </a:r>
            <a:endParaRPr u="sng"/>
          </a:p>
          <a:p>
            <a:pPr indent="0" lvl="0" marL="0" rtl="0" algn="l">
              <a:lnSpc>
                <a:spcPct val="100000"/>
              </a:lnSpc>
              <a:spcBef>
                <a:spcPts val="0"/>
              </a:spcBef>
              <a:spcAft>
                <a:spcPts val="0"/>
              </a:spcAft>
              <a:buSzPts val="1400"/>
              <a:buNone/>
            </a:pPr>
            <a:r>
              <a:rPr lang="en-US"/>
              <a:t>Welcome: 10 mins</a:t>
            </a:r>
            <a:endParaRPr/>
          </a:p>
          <a:p>
            <a:pPr indent="0" lvl="0" marL="0" rtl="0" algn="l">
              <a:lnSpc>
                <a:spcPct val="100000"/>
              </a:lnSpc>
              <a:spcBef>
                <a:spcPts val="0"/>
              </a:spcBef>
              <a:spcAft>
                <a:spcPts val="0"/>
              </a:spcAft>
              <a:buSzPts val="1400"/>
              <a:buNone/>
            </a:pPr>
            <a:r>
              <a:rPr lang="en-US"/>
              <a:t>Reading tip: 15-20 mins</a:t>
            </a:r>
            <a:endParaRPr/>
          </a:p>
          <a:p>
            <a:pPr indent="0" lvl="0" marL="0" rtl="0" algn="l">
              <a:lnSpc>
                <a:spcPct val="100000"/>
              </a:lnSpc>
              <a:spcBef>
                <a:spcPts val="0"/>
              </a:spcBef>
              <a:spcAft>
                <a:spcPts val="0"/>
              </a:spcAft>
              <a:buSzPts val="1400"/>
              <a:buNone/>
            </a:pPr>
            <a:r>
              <a:rPr lang="en-US"/>
              <a:t>Practice: 15-20 mins</a:t>
            </a:r>
            <a:endParaRPr/>
          </a:p>
          <a:p>
            <a:pPr indent="0" lvl="0" marL="0" rtl="0" algn="l">
              <a:lnSpc>
                <a:spcPct val="100000"/>
              </a:lnSpc>
              <a:spcBef>
                <a:spcPts val="0"/>
              </a:spcBef>
              <a:spcAft>
                <a:spcPts val="0"/>
              </a:spcAft>
              <a:buSzPts val="1400"/>
              <a:buNone/>
            </a:pPr>
            <a:r>
              <a:rPr lang="en-US"/>
              <a:t>Reflection and updates: 10 mins</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u="sng">
                <a:solidFill>
                  <a:schemeClr val="hlink"/>
                </a:solidFill>
                <a:hlinkClick r:id="rId2"/>
              </a:rPr>
              <a:t>https://bit.ly/SBCfeedbackform</a:t>
            </a:r>
            <a:r>
              <a:rPr lang="en-US" u="none">
                <a:solidFill>
                  <a:schemeClr val="dk1"/>
                </a:solidFill>
              </a:rPr>
              <a:t>. </a:t>
            </a:r>
            <a:endParaRPr/>
          </a:p>
        </p:txBody>
      </p:sp>
      <p:sp>
        <p:nvSpPr>
          <p:cNvPr id="1366" name="Google Shape;1366;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11: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0" name="Google Shape;1460;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0" sz="1200" u="none" cap="none" strike="noStrike">
              <a:solidFill>
                <a:schemeClr val="dk1"/>
              </a:solidFill>
            </a:endParaRPr>
          </a:p>
          <a:p>
            <a:pPr indent="-279400" lvl="0" marL="457200" marR="0" rtl="0" algn="l">
              <a:lnSpc>
                <a:spcPct val="100000"/>
              </a:lnSpc>
              <a:spcBef>
                <a:spcPts val="0"/>
              </a:spcBef>
              <a:spcAft>
                <a:spcPts val="0"/>
              </a:spcAft>
              <a:buSzPts val="800"/>
              <a:buChar char="●"/>
            </a:pPr>
            <a:r>
              <a:rPr b="1" lang="en-US" sz="1200"/>
              <a:t>Invite families to discuss questions </a:t>
            </a:r>
            <a:r>
              <a:rPr lang="en-US" sz="1200"/>
              <a:t>in pairs or small groups.</a:t>
            </a:r>
            <a:endParaRPr/>
          </a:p>
          <a:p>
            <a:pPr indent="-279400" lvl="1" marL="914400" marR="0" rtl="0" algn="l">
              <a:lnSpc>
                <a:spcPct val="100000"/>
              </a:lnSpc>
              <a:spcBef>
                <a:spcPts val="0"/>
              </a:spcBef>
              <a:spcAft>
                <a:spcPts val="0"/>
              </a:spcAft>
              <a:buSzPts val="800"/>
              <a:buChar char="●"/>
            </a:pPr>
            <a:r>
              <a:rPr lang="en-US"/>
              <a:t>Circulate to support.</a:t>
            </a:r>
            <a:endParaRPr/>
          </a:p>
          <a:p>
            <a:pPr indent="-279400" lvl="1" marL="914400" marR="0" rtl="0" algn="l">
              <a:lnSpc>
                <a:spcPct val="100000"/>
              </a:lnSpc>
              <a:spcBef>
                <a:spcPts val="0"/>
              </a:spcBef>
              <a:spcAft>
                <a:spcPts val="0"/>
              </a:spcAft>
              <a:buSzPts val="800"/>
              <a:buChar char="●"/>
            </a:pPr>
            <a:r>
              <a:rPr lang="en-US"/>
              <a:t>Remind families that a character trait is not an action. It's the personal quality behind the action.</a:t>
            </a:r>
            <a:endParaRPr sz="1200"/>
          </a:p>
          <a:p>
            <a:pPr indent="-279400" lvl="0" marL="457200" marR="0" rtl="0" algn="l">
              <a:lnSpc>
                <a:spcPct val="100000"/>
              </a:lnSpc>
              <a:spcBef>
                <a:spcPts val="0"/>
              </a:spcBef>
              <a:spcAft>
                <a:spcPts val="0"/>
              </a:spcAft>
              <a:buSzPts val="800"/>
              <a:buChar char="●"/>
            </a:pPr>
            <a:r>
              <a:rPr lang="en-US" sz="1200"/>
              <a:t>Invite participants to </a:t>
            </a:r>
            <a:r>
              <a:rPr b="1" lang="en-US" sz="1200"/>
              <a:t>share out.</a:t>
            </a:r>
            <a:endParaRPr/>
          </a:p>
          <a:p>
            <a:pPr indent="-279400" lvl="1" marL="914400" marR="0" rtl="0" algn="l">
              <a:lnSpc>
                <a:spcPct val="100000"/>
              </a:lnSpc>
              <a:spcBef>
                <a:spcPts val="0"/>
              </a:spcBef>
              <a:spcAft>
                <a:spcPts val="0"/>
              </a:spcAft>
              <a:buSzPts val="800"/>
              <a:buChar char="●"/>
            </a:pPr>
            <a:r>
              <a:rPr lang="en-US" sz="1200"/>
              <a:t>Families should pinpoint that the character (little boy) is kind, generous, or thoughtful because of his actions of giving things away to others in need. </a:t>
            </a:r>
            <a:endParaRPr i="0" sz="1200"/>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identify character traits which will help them understand the story.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identificar los rasgos de los personajes que les ayudarán a entender la historia.</a:t>
            </a:r>
            <a:endParaRPr u="sng"/>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p:txBody>
      </p:sp>
      <p:sp>
        <p:nvSpPr>
          <p:cNvPr id="1469" name="Google Shape;1469;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a:p>
          <a:p>
            <a:pPr indent="0" lvl="0" marL="0" rtl="0" algn="l">
              <a:lnSpc>
                <a:spcPct val="100000"/>
              </a:lnSpc>
              <a:spcBef>
                <a:spcPts val="0"/>
              </a:spcBef>
              <a:spcAft>
                <a:spcPts val="0"/>
              </a:spcAft>
              <a:buClr>
                <a:schemeClr val="dk1"/>
              </a:buClr>
              <a:buSzPts val="11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identify character traits which will help them understand the story.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identificar los rasgos de los personajes que les ayudarán a entender la historia.</a:t>
            </a:r>
            <a:endParaRPr u="sng"/>
          </a:p>
          <a:p>
            <a:pPr indent="-228600" lvl="0" marL="457200" rtl="0" algn="l">
              <a:lnSpc>
                <a:spcPct val="100000"/>
              </a:lnSpc>
              <a:spcBef>
                <a:spcPts val="0"/>
              </a:spcBef>
              <a:spcAft>
                <a:spcPts val="0"/>
              </a:spcAft>
              <a:buSzPts val="1400"/>
              <a:buNone/>
            </a:pPr>
            <a:r>
              <a:t/>
            </a:r>
            <a:endParaRPr/>
          </a:p>
        </p:txBody>
      </p:sp>
      <p:sp>
        <p:nvSpPr>
          <p:cNvPr id="1479" name="Google Shape;1479;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4: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1" marL="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7" name="Google Shape;1497;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3: Practice time</a:t>
            </a:r>
            <a:endParaRPr b="1"/>
          </a:p>
          <a:p>
            <a:pPr indent="0" lvl="0" marL="228600" marR="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a:t>
            </a:r>
            <a:r>
              <a:rPr lang="en-US"/>
              <a:t>-</a:t>
            </a:r>
            <a:r>
              <a:rPr b="0" i="0" lang="en-US" sz="1200" u="none" cap="none" strike="noStrike">
                <a:solidFill>
                  <a:schemeClr val="dk1"/>
                </a:solidFill>
                <a:latin typeface="Calibri"/>
                <a:ea typeface="Calibri"/>
                <a:cs typeface="Calibri"/>
                <a:sym typeface="Calibri"/>
              </a:rPr>
              <a:t>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11" name="Google Shape;1511;p16: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19" name="Google Shape;1519;p17: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73" name="Google Shape;1373;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78" name="Google Shape;1378;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92" name="Google Shape;1392;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2: Reading tip</a:t>
            </a:r>
            <a:endParaRPr/>
          </a:p>
          <a:p>
            <a:pPr indent="0" lvl="0" marL="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Char char="●"/>
            </a:pPr>
            <a:r>
              <a:rPr b="1" lang="en-US"/>
              <a:t>Introduce the 3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a:t>
            </a:r>
            <a:endParaRPr u="sng"/>
          </a:p>
          <a:p>
            <a:pPr indent="0" lvl="0" marL="0" rtl="0" algn="l">
              <a:lnSpc>
                <a:spcPct val="100000"/>
              </a:lnSpc>
              <a:spcBef>
                <a:spcPts val="0"/>
              </a:spcBef>
              <a:spcAft>
                <a:spcPts val="0"/>
              </a:spcAft>
              <a:buClr>
                <a:schemeClr val="dk1"/>
              </a:buClr>
              <a:buSzPts val="1100"/>
              <a:buFont typeface="Arial"/>
              <a:buNone/>
            </a:pPr>
            <a:r>
              <a:rPr i="1" lang="en-US"/>
              <a:t>Here are the steps of the reading tip for today.</a:t>
            </a:r>
            <a:endParaRPr i="1"/>
          </a:p>
          <a:p>
            <a:pPr indent="-279400" lvl="0" marL="457200" rtl="0" algn="l">
              <a:lnSpc>
                <a:spcPct val="100000"/>
              </a:lnSpc>
              <a:spcBef>
                <a:spcPts val="0"/>
              </a:spcBef>
              <a:spcAft>
                <a:spcPts val="0"/>
              </a:spcAft>
              <a:buSzPts val="800"/>
              <a:buChar char="●"/>
            </a:pPr>
            <a:r>
              <a:rPr i="1" lang="en-US"/>
              <a:t>First, we’ll review character traits.</a:t>
            </a:r>
            <a:endParaRPr i="1"/>
          </a:p>
          <a:p>
            <a:pPr indent="-279400" lvl="0" marL="457200" rtl="0" algn="l">
              <a:lnSpc>
                <a:spcPct val="100000"/>
              </a:lnSpc>
              <a:spcBef>
                <a:spcPts val="0"/>
              </a:spcBef>
              <a:spcAft>
                <a:spcPts val="0"/>
              </a:spcAft>
              <a:buSzPts val="800"/>
              <a:buChar char="●"/>
            </a:pPr>
            <a:r>
              <a:rPr i="1" lang="en-US"/>
              <a:t>Then we’ll practice identifying character traits and giving examples of what the character says or does that back up our thinking. </a:t>
            </a:r>
            <a:endParaRPr i="1"/>
          </a:p>
          <a:p>
            <a:pPr indent="-279400" lvl="0" marL="457200" rtl="0" algn="l">
              <a:lnSpc>
                <a:spcPct val="100000"/>
              </a:lnSpc>
              <a:spcBef>
                <a:spcPts val="0"/>
              </a:spcBef>
              <a:spcAft>
                <a:spcPts val="0"/>
              </a:spcAft>
              <a:buSzPts val="800"/>
              <a:buChar char="●"/>
            </a:pPr>
            <a:r>
              <a:rPr i="1" lang="en-US"/>
              <a:t>For example, if we take a classic fairy tale story like Little Red Riding Hood, I could say Little Red Riding Hood was kind (step 2) because she set off into the forest to deliver a basket of food for her grandmother. That’s an example of something the character did which is step 3. </a:t>
            </a:r>
            <a:endParaRPr i="1"/>
          </a:p>
          <a:p>
            <a:pPr indent="0" lvl="0" marL="0" rtl="0" algn="l">
              <a:lnSpc>
                <a:spcPct val="100000"/>
              </a:lnSpc>
              <a:spcBef>
                <a:spcPts val="0"/>
              </a:spcBef>
              <a:spcAft>
                <a:spcPts val="0"/>
              </a:spcAft>
              <a:buClr>
                <a:schemeClr val="dk1"/>
              </a:buClr>
              <a:buSzPts val="1100"/>
              <a:buFont typeface="Arial"/>
              <a:buNone/>
            </a:pPr>
            <a:r>
              <a:rPr i="1" lang="en-US"/>
              <a:t>Why do we do this reading tip?</a:t>
            </a:r>
            <a:endParaRPr i="1"/>
          </a:p>
          <a:p>
            <a:pPr indent="0" lvl="0" marL="0" rtl="0" algn="l">
              <a:lnSpc>
                <a:spcPct val="100000"/>
              </a:lnSpc>
              <a:spcBef>
                <a:spcPts val="0"/>
              </a:spcBef>
              <a:spcAft>
                <a:spcPts val="0"/>
              </a:spcAft>
              <a:buClr>
                <a:schemeClr val="dk1"/>
              </a:buClr>
              <a:buSzPts val="1100"/>
              <a:buFont typeface="Arial"/>
              <a:buNone/>
            </a:pPr>
            <a:r>
              <a:rPr i="1" lang="en-US"/>
              <a:t>Talking about character traits is one way to help your child understand the story better.</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 </a:t>
            </a:r>
            <a:endParaRPr u="sng"/>
          </a:p>
          <a:p>
            <a:pPr indent="0" lvl="0" marL="0" rtl="0" algn="l">
              <a:lnSpc>
                <a:spcPct val="100000"/>
              </a:lnSpc>
              <a:spcBef>
                <a:spcPts val="0"/>
              </a:spcBef>
              <a:spcAft>
                <a:spcPts val="0"/>
              </a:spcAft>
              <a:buClr>
                <a:schemeClr val="dk1"/>
              </a:buClr>
              <a:buSzPts val="1100"/>
              <a:buFont typeface="Arial"/>
              <a:buNone/>
            </a:pPr>
            <a:r>
              <a:rPr i="1" lang="en-US"/>
              <a:t>Aquí están los pasos del consejo de lectura de hoy. </a:t>
            </a:r>
            <a:endParaRPr i="1"/>
          </a:p>
          <a:p>
            <a:pPr indent="-279400" lvl="0" marL="457200" rtl="0" algn="l">
              <a:lnSpc>
                <a:spcPct val="100000"/>
              </a:lnSpc>
              <a:spcBef>
                <a:spcPts val="0"/>
              </a:spcBef>
              <a:spcAft>
                <a:spcPts val="0"/>
              </a:spcAft>
              <a:buSzPts val="800"/>
              <a:buChar char="●"/>
            </a:pPr>
            <a:r>
              <a:rPr i="1" lang="en-US"/>
              <a:t>Primero, vamos a repasar algunos rasgos de carácter </a:t>
            </a:r>
            <a:endParaRPr i="1"/>
          </a:p>
          <a:p>
            <a:pPr indent="-279400" lvl="0" marL="457200" rtl="0" algn="l">
              <a:lnSpc>
                <a:spcPct val="100000"/>
              </a:lnSpc>
              <a:spcBef>
                <a:spcPts val="0"/>
              </a:spcBef>
              <a:spcAft>
                <a:spcPts val="0"/>
              </a:spcAft>
              <a:buSzPts val="800"/>
              <a:buChar char="●"/>
            </a:pPr>
            <a:r>
              <a:rPr i="1" lang="en-US"/>
              <a:t>Luego vamos a practicar cómo identificar los rasgos de carácter y dar ejemplos de lo que un personaje dice o hace que respalda lo que estamos pensando. </a:t>
            </a:r>
            <a:endParaRPr i="1"/>
          </a:p>
          <a:p>
            <a:pPr indent="-279400" lvl="0" marL="457200" rtl="0" algn="l">
              <a:lnSpc>
                <a:spcPct val="100000"/>
              </a:lnSpc>
              <a:spcBef>
                <a:spcPts val="0"/>
              </a:spcBef>
              <a:spcAft>
                <a:spcPts val="0"/>
              </a:spcAft>
              <a:buSzPts val="800"/>
              <a:buChar char="●"/>
            </a:pPr>
            <a:r>
              <a:rPr i="1" lang="en-US"/>
              <a:t>Por ejemplo, si pensamos en el cuento de hadas “La Caperucita Roja”, yo podría decir que ella es simpatica (paso 2) porque ella anduvo por el bosque para entregar una canasta de comida a su abuelita (el paso 3 - dar un ejemplo de algo que el personaje hizo.)</a:t>
            </a:r>
            <a:endParaRPr i="1"/>
          </a:p>
          <a:p>
            <a:pPr indent="0" lvl="0" marL="0" rtl="0" algn="l">
              <a:lnSpc>
                <a:spcPct val="100000"/>
              </a:lnSpc>
              <a:spcBef>
                <a:spcPts val="0"/>
              </a:spcBef>
              <a:spcAft>
                <a:spcPts val="0"/>
              </a:spcAft>
              <a:buClr>
                <a:schemeClr val="dk1"/>
              </a:buClr>
              <a:buSzPts val="1100"/>
              <a:buFont typeface="Arial"/>
              <a:buNone/>
            </a:pPr>
            <a:r>
              <a:rPr i="1" lang="en-US"/>
              <a:t>¿Por qué este consejo de lectura es importante?</a:t>
            </a:r>
            <a:endParaRPr i="1"/>
          </a:p>
          <a:p>
            <a:pPr indent="0" lvl="0" marL="0" rtl="0" algn="l">
              <a:lnSpc>
                <a:spcPct val="100000"/>
              </a:lnSpc>
              <a:spcBef>
                <a:spcPts val="0"/>
              </a:spcBef>
              <a:spcAft>
                <a:spcPts val="0"/>
              </a:spcAft>
              <a:buClr>
                <a:schemeClr val="dk1"/>
              </a:buClr>
              <a:buSzPts val="1100"/>
              <a:buFont typeface="Arial"/>
              <a:buNone/>
            </a:pPr>
            <a:r>
              <a:rPr i="1" lang="en-US"/>
              <a:t>Hablar sobre los rasgos de carácter es una manera de ayudarle a su hijo para mejor entender el cuento.</a:t>
            </a:r>
            <a:r>
              <a:rPr lang="en-US"/>
              <a:t>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409" name="Google Shape;1409;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2" name="Google Shape;1422;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Font typeface="Calibri"/>
              <a:buChar char="●"/>
            </a:pPr>
            <a:r>
              <a:rPr lang="en-US"/>
              <a:t>To make sure everyone has a common understanding, </a:t>
            </a:r>
            <a:r>
              <a:rPr b="1" lang="en-US"/>
              <a:t>define some literacy terms</a:t>
            </a:r>
            <a:r>
              <a:rPr lang="en-US"/>
              <a:t> as needed.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p8: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5" name="Google Shape;1435;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Font typeface="Calibri"/>
              <a:buChar char="●"/>
            </a:pPr>
            <a:r>
              <a:rPr i="0" lang="en-US" sz="1200"/>
              <a:t>Note: The slide is animated to list the words one by one.</a:t>
            </a:r>
            <a:endParaRPr/>
          </a:p>
          <a:p>
            <a:pPr indent="-279400" lvl="0" marL="457200" rtl="0" algn="l">
              <a:lnSpc>
                <a:spcPct val="100000"/>
              </a:lnSpc>
              <a:spcBef>
                <a:spcPts val="0"/>
              </a:spcBef>
              <a:spcAft>
                <a:spcPts val="0"/>
              </a:spcAft>
              <a:buSzPts val="800"/>
              <a:buChar char="●"/>
            </a:pPr>
            <a:r>
              <a:rPr b="1" i="0" lang="en-US" sz="1200"/>
              <a:t>Read and go over each word as they appear</a:t>
            </a:r>
            <a:r>
              <a:rPr i="0" lang="en-US" sz="1200"/>
              <a:t>. </a:t>
            </a:r>
            <a:endParaRPr/>
          </a:p>
          <a:p>
            <a:pPr indent="-279400" lvl="1" marL="914400" rtl="0" algn="l">
              <a:lnSpc>
                <a:spcPct val="100000"/>
              </a:lnSpc>
              <a:spcBef>
                <a:spcPts val="0"/>
              </a:spcBef>
              <a:spcAft>
                <a:spcPts val="0"/>
              </a:spcAft>
              <a:buSzPts val="800"/>
              <a:buFont typeface="Calibri"/>
              <a:buChar char="●"/>
            </a:pPr>
            <a:r>
              <a:rPr i="0" lang="en-US" sz="1200"/>
              <a:t>Involve families by having them read it/shout it out as they appear. </a:t>
            </a:r>
            <a:endParaRPr/>
          </a:p>
          <a:p>
            <a:pPr indent="-279400" lvl="1" marL="914400" rtl="0" algn="l">
              <a:lnSpc>
                <a:spcPct val="100000"/>
              </a:lnSpc>
              <a:spcBef>
                <a:spcPts val="0"/>
              </a:spcBef>
              <a:spcAft>
                <a:spcPts val="0"/>
              </a:spcAft>
              <a:buSzPts val="800"/>
              <a:buFont typeface="Calibri"/>
              <a:buChar char="●"/>
            </a:pPr>
            <a:r>
              <a:rPr i="0" lang="en-US" sz="1200"/>
              <a:t>Spend about 20 seconds on each one but summarize their meaning. </a:t>
            </a:r>
            <a:endParaRPr/>
          </a:p>
          <a:p>
            <a:pPr indent="-279400" lvl="1" marL="914400" rtl="0" algn="l">
              <a:lnSpc>
                <a:spcPct val="100000"/>
              </a:lnSpc>
              <a:spcBef>
                <a:spcPts val="0"/>
              </a:spcBef>
              <a:spcAft>
                <a:spcPts val="0"/>
              </a:spcAft>
              <a:buSzPts val="800"/>
              <a:buFont typeface="Calibri"/>
              <a:buChar char="●"/>
            </a:pPr>
            <a:r>
              <a:rPr lang="en-US"/>
              <a:t>Remind families that a character trait is not what someone does or likes. It's a personal quality. </a:t>
            </a:r>
            <a:endParaRPr i="0" sz="1200"/>
          </a:p>
          <a:p>
            <a:pPr indent="0" lvl="1" marL="0" marR="0" rtl="0" algn="l">
              <a:lnSpc>
                <a:spcPct val="100000"/>
              </a:lnSpc>
              <a:spcBef>
                <a:spcPts val="0"/>
              </a:spcBef>
              <a:spcAft>
                <a:spcPts val="0"/>
              </a:spcAft>
              <a:buClr>
                <a:schemeClr val="dk1"/>
              </a:buClr>
              <a:buSzPts val="1200"/>
              <a:buFont typeface="Arial"/>
              <a:buNone/>
            </a:pPr>
            <a:r>
              <a:t/>
            </a:r>
            <a:endParaRPr i="1"/>
          </a:p>
          <a:p>
            <a:pPr indent="0" lvl="1" marL="0" marR="0" rtl="0" algn="l">
              <a:lnSpc>
                <a:spcPct val="100000"/>
              </a:lnSpc>
              <a:spcBef>
                <a:spcPts val="0"/>
              </a:spcBef>
              <a:spcAft>
                <a:spcPts val="0"/>
              </a:spcAft>
              <a:buClr>
                <a:schemeClr val="dk1"/>
              </a:buClr>
              <a:buSzPts val="1200"/>
              <a:buFont typeface="Arial"/>
              <a:buNone/>
            </a:pPr>
            <a:r>
              <a:rPr i="1" lang="en-US" sz="1200"/>
              <a:t>Example discussion points:</a:t>
            </a:r>
            <a:endParaRPr/>
          </a:p>
          <a:p>
            <a:pPr indent="0" lvl="1" marL="0" marR="0" rtl="0" algn="l">
              <a:lnSpc>
                <a:spcPct val="100000"/>
              </a:lnSpc>
              <a:spcBef>
                <a:spcPts val="0"/>
              </a:spcBef>
              <a:spcAft>
                <a:spcPts val="0"/>
              </a:spcAft>
              <a:buClr>
                <a:schemeClr val="dk1"/>
              </a:buClr>
              <a:buSzPts val="1200"/>
              <a:buFont typeface="Arial"/>
              <a:buNone/>
            </a:pPr>
            <a:r>
              <a:rPr i="0" lang="en-US" sz="1200"/>
              <a:t>Brave – shows courage, ready to face danger </a:t>
            </a:r>
            <a:endParaRPr/>
          </a:p>
          <a:p>
            <a:pPr indent="0" lvl="1" marL="0" marR="0" rtl="0" algn="l">
              <a:lnSpc>
                <a:spcPct val="100000"/>
              </a:lnSpc>
              <a:spcBef>
                <a:spcPts val="0"/>
              </a:spcBef>
              <a:spcAft>
                <a:spcPts val="0"/>
              </a:spcAft>
              <a:buClr>
                <a:schemeClr val="dk1"/>
              </a:buClr>
              <a:buSzPts val="1200"/>
              <a:buFont typeface="Arial"/>
              <a:buNone/>
            </a:pPr>
            <a:r>
              <a:rPr i="0" lang="en-US" sz="1200"/>
              <a:t>Grumpy – a little angry, mopey, not very nice or friendly, sees the negative side of most things</a:t>
            </a:r>
            <a:endParaRPr/>
          </a:p>
          <a:p>
            <a:pPr indent="0" lvl="1" marL="0" marR="0" rtl="0" algn="l">
              <a:lnSpc>
                <a:spcPct val="100000"/>
              </a:lnSpc>
              <a:spcBef>
                <a:spcPts val="0"/>
              </a:spcBef>
              <a:spcAft>
                <a:spcPts val="0"/>
              </a:spcAft>
              <a:buClr>
                <a:schemeClr val="dk1"/>
              </a:buClr>
              <a:buSzPts val="1200"/>
              <a:buFont typeface="Arial"/>
              <a:buNone/>
            </a:pPr>
            <a:r>
              <a:rPr i="0" lang="en-US" sz="1200"/>
              <a:t>Mischievous – causing or showing a fondness/linking for causing trouble in a playful way </a:t>
            </a:r>
            <a:endParaRPr/>
          </a:p>
          <a:p>
            <a:pPr indent="0" lvl="1" marL="0" marR="0" rtl="0" algn="l">
              <a:lnSpc>
                <a:spcPct val="100000"/>
              </a:lnSpc>
              <a:spcBef>
                <a:spcPts val="0"/>
              </a:spcBef>
              <a:spcAft>
                <a:spcPts val="0"/>
              </a:spcAft>
              <a:buClr>
                <a:schemeClr val="dk1"/>
              </a:buClr>
              <a:buSzPts val="1200"/>
              <a:buFont typeface="Arial"/>
              <a:buNone/>
            </a:pPr>
            <a:r>
              <a:rPr i="0" lang="en-US" sz="1200"/>
              <a:t>Stubborn – doesn’t like to change and sticks to one stance on something </a:t>
            </a:r>
            <a:endParaRPr/>
          </a:p>
          <a:p>
            <a:pPr indent="0" lvl="1" marL="0" marR="0" rtl="0" algn="l">
              <a:lnSpc>
                <a:spcPct val="100000"/>
              </a:lnSpc>
              <a:spcBef>
                <a:spcPts val="0"/>
              </a:spcBef>
              <a:spcAft>
                <a:spcPts val="0"/>
              </a:spcAft>
              <a:buClr>
                <a:schemeClr val="dk1"/>
              </a:buClr>
              <a:buSzPts val="1200"/>
              <a:buFont typeface="Arial"/>
              <a:buNone/>
            </a:pPr>
            <a:r>
              <a:rPr i="0" lang="en-US" sz="1200"/>
              <a:t>Fearful – afraid of things, nervous </a:t>
            </a:r>
            <a:endParaRPr/>
          </a:p>
          <a:p>
            <a:pPr indent="0" lvl="1" marL="0" marR="0" rtl="0" algn="l">
              <a:lnSpc>
                <a:spcPct val="100000"/>
              </a:lnSpc>
              <a:spcBef>
                <a:spcPts val="0"/>
              </a:spcBef>
              <a:spcAft>
                <a:spcPts val="0"/>
              </a:spcAft>
              <a:buClr>
                <a:schemeClr val="dk1"/>
              </a:buClr>
              <a:buSzPts val="1200"/>
              <a:buFont typeface="Arial"/>
              <a:buNone/>
            </a:pPr>
            <a:r>
              <a:rPr i="0" lang="en-US" sz="1200"/>
              <a:t>Creative – creating things with unique imagination or original ideas </a:t>
            </a:r>
            <a:endParaRPr/>
          </a:p>
          <a:p>
            <a:pPr indent="0" lvl="1" marL="0" marR="0" rtl="0" algn="l">
              <a:lnSpc>
                <a:spcPct val="100000"/>
              </a:lnSpc>
              <a:spcBef>
                <a:spcPts val="0"/>
              </a:spcBef>
              <a:spcAft>
                <a:spcPts val="0"/>
              </a:spcAft>
              <a:buClr>
                <a:schemeClr val="dk1"/>
              </a:buClr>
              <a:buSzPts val="1200"/>
              <a:buFont typeface="Arial"/>
              <a:buNone/>
            </a:pPr>
            <a:r>
              <a:rPr i="0" lang="en-US" sz="1200"/>
              <a:t>Lazy – unwilling to work or use energy </a:t>
            </a:r>
            <a:endParaRPr/>
          </a:p>
          <a:p>
            <a:pPr indent="0" lvl="1" marL="0" marR="0" rtl="0" algn="l">
              <a:lnSpc>
                <a:spcPct val="100000"/>
              </a:lnSpc>
              <a:spcBef>
                <a:spcPts val="0"/>
              </a:spcBef>
              <a:spcAft>
                <a:spcPts val="0"/>
              </a:spcAft>
              <a:buClr>
                <a:schemeClr val="dk1"/>
              </a:buClr>
              <a:buSzPts val="1200"/>
              <a:buFont typeface="Arial"/>
              <a:buNone/>
            </a:pPr>
            <a:r>
              <a:rPr i="0" lang="en-US" sz="1200"/>
              <a:t>Shy – bashful or easily embarrassed </a:t>
            </a:r>
            <a:endParaRPr/>
          </a:p>
          <a:p>
            <a:pPr indent="0" lvl="1" marL="0" marR="0" rtl="0" algn="l">
              <a:lnSpc>
                <a:spcPct val="100000"/>
              </a:lnSpc>
              <a:spcBef>
                <a:spcPts val="0"/>
              </a:spcBef>
              <a:spcAft>
                <a:spcPts val="0"/>
              </a:spcAft>
              <a:buClr>
                <a:schemeClr val="dk1"/>
              </a:buClr>
              <a:buSzPts val="1200"/>
              <a:buFont typeface="Arial"/>
              <a:buNone/>
            </a:pPr>
            <a:r>
              <a:rPr i="0" lang="en-US" sz="1200"/>
              <a:t>Hardworking – works hard on most things, doesn’t give up, keeps going until something is finished, dedicated </a:t>
            </a:r>
            <a:endParaRPr/>
          </a:p>
          <a:p>
            <a:pPr indent="0" lvl="1" marL="0" marR="0" rtl="0" algn="l">
              <a:lnSpc>
                <a:spcPct val="100000"/>
              </a:lnSpc>
              <a:spcBef>
                <a:spcPts val="0"/>
              </a:spcBef>
              <a:spcAft>
                <a:spcPts val="0"/>
              </a:spcAft>
              <a:buClr>
                <a:schemeClr val="dk1"/>
              </a:buClr>
              <a:buSzPts val="1200"/>
              <a:buFont typeface="Arial"/>
              <a:buNone/>
            </a:pPr>
            <a:r>
              <a:rPr i="0" lang="en-US" sz="1200"/>
              <a:t>Responsible – care for someone or something, gets the job done, shows up and meets commitments </a:t>
            </a:r>
            <a:endParaRPr/>
          </a:p>
          <a:p>
            <a:pPr indent="0" lvl="1" marL="0" marR="0" rtl="0" algn="l">
              <a:lnSpc>
                <a:spcPct val="100000"/>
              </a:lnSpc>
              <a:spcBef>
                <a:spcPts val="0"/>
              </a:spcBef>
              <a:spcAft>
                <a:spcPts val="0"/>
              </a:spcAft>
              <a:buClr>
                <a:schemeClr val="dk1"/>
              </a:buClr>
              <a:buSzPts val="1200"/>
              <a:buFont typeface="Arial"/>
              <a:buNone/>
            </a:pPr>
            <a:r>
              <a:rPr i="0" lang="en-US" sz="1200"/>
              <a:t>Patient – waits calmly for things, accepts delays or problems without suffering or getting annoyed </a:t>
            </a:r>
            <a:endParaRPr/>
          </a:p>
          <a:p>
            <a:pPr indent="0" lvl="1" marL="0" marR="0" rtl="0" algn="l">
              <a:lnSpc>
                <a:spcPct val="100000"/>
              </a:lnSpc>
              <a:spcBef>
                <a:spcPts val="0"/>
              </a:spcBef>
              <a:spcAft>
                <a:spcPts val="0"/>
              </a:spcAft>
              <a:buClr>
                <a:schemeClr val="dk1"/>
              </a:buClr>
              <a:buSzPts val="1200"/>
              <a:buFont typeface="Arial"/>
              <a:buNone/>
            </a:pPr>
            <a:r>
              <a:rPr i="0" lang="en-US" sz="1200"/>
              <a:t>Careless – makes mistakes easily, doesn’t think things through </a:t>
            </a:r>
            <a:endParaRPr/>
          </a:p>
          <a:p>
            <a:pPr indent="0" lvl="1" marL="0" marR="0" rtl="0" algn="l">
              <a:lnSpc>
                <a:spcPct val="100000"/>
              </a:lnSpc>
              <a:spcBef>
                <a:spcPts val="0"/>
              </a:spcBef>
              <a:spcAft>
                <a:spcPts val="0"/>
              </a:spcAft>
              <a:buClr>
                <a:schemeClr val="dk1"/>
              </a:buClr>
              <a:buSzPts val="1200"/>
              <a:buFont typeface="Arial"/>
              <a:buNone/>
            </a:pPr>
            <a:r>
              <a:rPr i="0" lang="en-US" sz="1200"/>
              <a:t>Kind – friendly and considerate to others </a:t>
            </a:r>
            <a:endParaRPr/>
          </a:p>
          <a:p>
            <a:pPr indent="0" lvl="1" marL="0" marR="0" rtl="0" algn="l">
              <a:lnSpc>
                <a:spcPct val="100000"/>
              </a:lnSpc>
              <a:spcBef>
                <a:spcPts val="0"/>
              </a:spcBef>
              <a:spcAft>
                <a:spcPts val="0"/>
              </a:spcAft>
              <a:buClr>
                <a:schemeClr val="dk1"/>
              </a:buClr>
              <a:buSzPts val="1200"/>
              <a:buFont typeface="Arial"/>
              <a:buNone/>
            </a:pPr>
            <a:r>
              <a:rPr i="0" lang="en-US" sz="1200"/>
              <a:t>Cheerful – happy or optimistic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9: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4" name="Google Shape;1444;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Char char="●"/>
            </a:pPr>
            <a:r>
              <a:rPr b="1" i="0" lang="en-US" sz="1200"/>
              <a:t>Explain that children often need help being precise when they identify a character trait. </a:t>
            </a:r>
            <a:r>
              <a:rPr i="0" lang="en-US" sz="1200"/>
              <a:t>Here are two examples of common general traits that children may identify.</a:t>
            </a:r>
            <a:endParaRPr/>
          </a:p>
          <a:p>
            <a:pPr indent="-279400" lvl="1" marL="914400" rtl="0" algn="l">
              <a:lnSpc>
                <a:spcPct val="100000"/>
              </a:lnSpc>
              <a:spcBef>
                <a:spcPts val="0"/>
              </a:spcBef>
              <a:spcAft>
                <a:spcPts val="0"/>
              </a:spcAft>
              <a:buSzPts val="800"/>
              <a:buChar char="●"/>
            </a:pPr>
            <a:r>
              <a:rPr i="0" lang="en-US" sz="1200"/>
              <a:t>The chart shows some different ways to describe “nice” and ”mean.” When we identify character traits we want to go beyond general terms like “nice” and ”mean” and help our child be more precise.</a:t>
            </a:r>
            <a:endParaRPr/>
          </a:p>
          <a:p>
            <a:pPr indent="-279400" lvl="1" marL="914400" rtl="0" algn="l">
              <a:lnSpc>
                <a:spcPct val="100000"/>
              </a:lnSpc>
              <a:spcBef>
                <a:spcPts val="0"/>
              </a:spcBef>
              <a:spcAft>
                <a:spcPts val="0"/>
              </a:spcAft>
              <a:buSzPts val="800"/>
              <a:buChar char="●"/>
            </a:pPr>
            <a:r>
              <a:rPr i="0" lang="en-US" sz="1200"/>
              <a:t>Explain that text-based evidence can help here. For example, if the child says the character was nice, we might ask them to give an example. If they say that the character smiled and asked the new kid to sit with them at lunch then we can point them to a word like “friendly.” Then we might be able to find more examples of the character being “friendly.” </a:t>
            </a:r>
            <a:endParaRPr/>
          </a:p>
          <a:p>
            <a:pPr indent="-279400" lvl="1" marL="914400" rtl="0" algn="l">
              <a:lnSpc>
                <a:spcPct val="100000"/>
              </a:lnSpc>
              <a:spcBef>
                <a:spcPts val="0"/>
              </a:spcBef>
              <a:spcAft>
                <a:spcPts val="0"/>
              </a:spcAft>
              <a:buSzPts val="800"/>
              <a:buChar char="●"/>
            </a:pPr>
            <a:r>
              <a:rPr i="0" lang="en-US" sz="1200"/>
              <a:t>Ask families to give examples of the different traits on the chart. </a:t>
            </a:r>
            <a:r>
              <a:rPr lang="en-US"/>
              <a:t>Multilingual</a:t>
            </a:r>
            <a:r>
              <a:rPr i="0" lang="en-US" sz="1200"/>
              <a:t> families may want to translate or compare terms to another language.</a:t>
            </a:r>
            <a:endParaRPr/>
          </a:p>
          <a:p>
            <a:pPr indent="-279400" lvl="1" marL="914400" rtl="0" algn="l">
              <a:lnSpc>
                <a:spcPct val="100000"/>
              </a:lnSpc>
              <a:spcBef>
                <a:spcPts val="0"/>
              </a:spcBef>
              <a:spcAft>
                <a:spcPts val="0"/>
              </a:spcAft>
              <a:buSzPts val="800"/>
              <a:buChar char="●"/>
            </a:pPr>
            <a:r>
              <a:rPr lang="en-US"/>
              <a:t>Remind families that a character trait is not what someone does or likes or an emotion. It's a personal quality. What the character does can help us determine their traits.</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10: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2" name="Google Shape;1452;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SzPts val="800"/>
              <a:buChar char="●"/>
            </a:pPr>
            <a:r>
              <a:rPr b="1" lang="en-US"/>
              <a:t>Read the pages aloud </a:t>
            </a:r>
            <a:r>
              <a:rPr lang="en-US"/>
              <a:t>(or invite a volunteer to read them)</a:t>
            </a:r>
            <a:endParaRPr/>
          </a:p>
          <a:p>
            <a:pPr indent="-279400" lvl="1" marL="914400" marR="0" rtl="0" algn="l">
              <a:lnSpc>
                <a:spcPct val="100000"/>
              </a:lnSpc>
              <a:spcBef>
                <a:spcPts val="0"/>
              </a:spcBef>
              <a:spcAft>
                <a:spcPts val="0"/>
              </a:spcAft>
              <a:buSzPts val="800"/>
              <a:buFont typeface="Calibri"/>
              <a:buChar char="●"/>
            </a:pPr>
            <a:r>
              <a:rPr i="0" lang="en-US" sz="1200"/>
              <a:t>Set the purpose for families before reading. Explain that while you’re reading the pages, they should be thinking about the personality or character trait of the main character (the boy, in this case).</a:t>
            </a:r>
            <a:endParaRPr/>
          </a:p>
          <a:p>
            <a:pPr indent="-279400" lvl="1" marL="914400" marR="0" rtl="0" algn="l">
              <a:lnSpc>
                <a:spcPct val="100000"/>
              </a:lnSpc>
              <a:spcBef>
                <a:spcPts val="0"/>
              </a:spcBef>
              <a:spcAft>
                <a:spcPts val="0"/>
              </a:spcAft>
              <a:buSzPts val="800"/>
              <a:buFont typeface="Calibri"/>
              <a:buChar char="●"/>
            </a:pPr>
            <a:r>
              <a:rPr i="0" lang="en-US" sz="1200"/>
              <a:t>You may also choose to read a book from your classroom.</a:t>
            </a:r>
            <a:endParaRPr i="0" sz="1200"/>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31.png"/><Relationship Id="rId8"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1.png"/><Relationship Id="rId7" Type="http://schemas.openxmlformats.org/officeDocument/2006/relationships/image" Target="../media/image31.png"/><Relationship Id="rId8"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3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3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8.jp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31.png"/><Relationship Id="rId8"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26.jpg"/><Relationship Id="rId5" Type="http://schemas.openxmlformats.org/officeDocument/2006/relationships/image" Target="../media/image4.png"/><Relationship Id="rId6" Type="http://schemas.openxmlformats.org/officeDocument/2006/relationships/image" Target="../media/image21.png"/><Relationship Id="rId7" Type="http://schemas.openxmlformats.org/officeDocument/2006/relationships/image" Target="../media/image31.png"/><Relationship Id="rId8"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5.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31.png"/><Relationship Id="rId8"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1.png"/><Relationship Id="rId7" Type="http://schemas.openxmlformats.org/officeDocument/2006/relationships/image" Target="../media/image31.png"/><Relationship Id="rId8" Type="http://schemas.openxmlformats.org/officeDocument/2006/relationships/image" Target="../media/image2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32.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3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51.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51.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9.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5.jp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0" name="Shape 120"/>
        <p:cNvGrpSpPr/>
        <p:nvPr/>
      </p:nvGrpSpPr>
      <p:grpSpPr>
        <a:xfrm>
          <a:off x="0" y="0"/>
          <a:ext cx="0" cy="0"/>
          <a:chOff x="0" y="0"/>
          <a:chExt cx="0" cy="0"/>
        </a:xfrm>
      </p:grpSpPr>
      <p:sp>
        <p:nvSpPr>
          <p:cNvPr id="121" name="Google Shape;121;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13"/>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13"/>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4" name="Google Shape;124;p1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 name="Google Shape;126;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7" name="Google Shape;127;p1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 name="Google Shape;128;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 name="Google Shape;129;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0" name="Google Shape;130;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32" name="Google Shape;132;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33"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 name="Google Shape;136;p1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 name="Google Shape;138;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 name="Google Shape;141;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42" name="Google Shape;142;p1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43" name="Google Shape;143;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4" name="Google Shape;144;p14"/>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4"/>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14"/>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14"/>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14"/>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14"/>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14"/>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14"/>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14"/>
          <p:cNvSpPr/>
          <p:nvPr>
            <p:ph idx="9" type="pic"/>
          </p:nvPr>
        </p:nvSpPr>
        <p:spPr>
          <a:xfrm>
            <a:off x="7967502" y="1420398"/>
            <a:ext cx="3962100" cy="3122700"/>
          </a:xfrm>
          <a:prstGeom prst="rect">
            <a:avLst/>
          </a:prstGeom>
          <a:noFill/>
          <a:ln>
            <a:noFill/>
          </a:ln>
        </p:spPr>
      </p:sp>
      <p:sp>
        <p:nvSpPr>
          <p:cNvPr id="153" name="Google Shape;153;p14"/>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55"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8" name="Google Shape;158;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9" name="Google Shape;159;p15"/>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0" name="Google Shape;160;p1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2" name="Google Shape;162;p1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63" name="Google Shape;163;p1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64" name="Google Shape;164;p1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65" name="Google Shape;165;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6" name="Google Shape;166;p15"/>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15"/>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68" name="Shape 168"/>
        <p:cNvGrpSpPr/>
        <p:nvPr/>
      </p:nvGrpSpPr>
      <p:grpSpPr>
        <a:xfrm>
          <a:off x="0" y="0"/>
          <a:ext cx="0" cy="0"/>
          <a:chOff x="0" y="0"/>
          <a:chExt cx="0" cy="0"/>
        </a:xfrm>
      </p:grpSpPr>
      <p:sp>
        <p:nvSpPr>
          <p:cNvPr id="169" name="Google Shape;169;p1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1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1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1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16"/>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16"/>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16"/>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1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8" name="Google Shape;178;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0" name="Google Shape;180;p1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1" name="Google Shape;18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2" name="Google Shape;182;p1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1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4" name="Google Shape;184;p1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86" name="Google Shape;186;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87" name="Shape 187"/>
        <p:cNvGrpSpPr/>
        <p:nvPr/>
      </p:nvGrpSpPr>
      <p:grpSpPr>
        <a:xfrm>
          <a:off x="0" y="0"/>
          <a:ext cx="0" cy="0"/>
          <a:chOff x="0" y="0"/>
          <a:chExt cx="0" cy="0"/>
        </a:xfrm>
      </p:grpSpPr>
      <p:sp>
        <p:nvSpPr>
          <p:cNvPr id="188" name="Google Shape;188;p17"/>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89" name="Google Shape;189;p17"/>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17"/>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2" name="Google Shape;192;p17"/>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3" name="Google Shape;193;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5" name="Google Shape;195;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6" name="Google Shape;196;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7" name="Google Shape;197;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8" name="Google Shape;198;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9" name="Google Shape;199;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1" name="Google Shape;201;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05" name="Shape 205"/>
        <p:cNvGrpSpPr/>
        <p:nvPr/>
      </p:nvGrpSpPr>
      <p:grpSpPr>
        <a:xfrm>
          <a:off x="0" y="0"/>
          <a:ext cx="0" cy="0"/>
          <a:chOff x="0" y="0"/>
          <a:chExt cx="0" cy="0"/>
        </a:xfrm>
      </p:grpSpPr>
      <p:sp>
        <p:nvSpPr>
          <p:cNvPr id="206" name="Google Shape;206;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07" name="Google Shape;207;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8" name="Google Shape;208;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0" name="Google Shape;210;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1" name="Google Shape;211;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3" name="Google Shape;213;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4" name="Google Shape;214;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5" name="Google Shape;215;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6" name="Google Shape;216;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17" name="Google Shape;217;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9" name="Google Shape;219;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23" name="Shape 223"/>
        <p:cNvGrpSpPr/>
        <p:nvPr/>
      </p:nvGrpSpPr>
      <p:grpSpPr>
        <a:xfrm>
          <a:off x="0" y="0"/>
          <a:ext cx="0" cy="0"/>
          <a:chOff x="0" y="0"/>
          <a:chExt cx="0" cy="0"/>
        </a:xfrm>
      </p:grpSpPr>
      <p:sp>
        <p:nvSpPr>
          <p:cNvPr id="224" name="Google Shape;224;p1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5" name="Google Shape;225;p1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1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1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1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1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1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1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2" name="Google Shape;232;p1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3" name="Google Shape;233;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5" name="Google Shape;235;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6" name="Google Shape;236;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7" name="Google Shape;237;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8" name="Google Shape;238;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39" name="Google Shape;239;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1" name="Google Shape;241;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42"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5" name="Google Shape;245;p2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7" name="Google Shape;247;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0" name="Google Shape;250;p2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51" name="Google Shape;251;p2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52" name="Google Shape;252;p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3" name="Google Shape;253;p20"/>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20"/>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20"/>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p20"/>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7" name="Google Shape;257;p20"/>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20"/>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20"/>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20"/>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61" name="Google Shape;261;p20"/>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62"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5" name="Google Shape;265;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6" name="Google Shape;266;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7" name="Google Shape;267;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0" name="Google Shape;270;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71" name="Google Shape;271;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2" name="Google Shape;272;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3" name="Google Shape;273;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4" name="Google Shape;274;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9" name="Google Shape;279;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21"/>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82" name="Google Shape;282;p21"/>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83" name="Google Shape;283;p21"/>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21"/>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6"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89" name="Google Shape;289;p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0" name="Google Shape;290;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1" name="Google Shape;291;p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2" name="Google Shape;292;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93" name="Google Shape;293;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95" name="Google Shape;295;p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96" name="Google Shape;296;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7" name="Google Shape;297;p22"/>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22"/>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299"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2" name="Google Shape;302;p23"/>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3" name="Google Shape;303;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4" name="Google Shape;304;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7" name="Google Shape;307;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08" name="Google Shape;308;p2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09" name="Google Shape;309;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0" name="Google Shape;310;p23"/>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1" name="Google Shape;311;p23"/>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12"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5" name="Google Shape;315;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6" name="Google Shape;316;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7" name="Google Shape;317;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0" name="Google Shape;320;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21" name="Google Shape;321;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22" name="Google Shape;322;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3" name="Google Shape;323;p24"/>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4" name="Google Shape;324;p24"/>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24"/>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24"/>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24"/>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8" name="Google Shape;328;p24"/>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24"/>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0"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3" name="Google Shape;333;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4" name="Google Shape;334;p25"/>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5" name="Google Shape;335;p2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7" name="Google Shape;337;p2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38" name="Google Shape;338;p2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39" name="Google Shape;339;p2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0" name="Google Shape;340;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1" name="Google Shape;341;p25"/>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42"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5" name="Google Shape;345;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6" name="Google Shape;346;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7" name="Google Shape;347;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9" name="Google Shape;349;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0" name="Google Shape;350;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51" name="Google Shape;351;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52" name="Google Shape;352;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3" name="Google Shape;353;p2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4" name="Google Shape;354;p26"/>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55" name="Shape 355"/>
        <p:cNvGrpSpPr/>
        <p:nvPr/>
      </p:nvGrpSpPr>
      <p:grpSpPr>
        <a:xfrm>
          <a:off x="0" y="0"/>
          <a:ext cx="0" cy="0"/>
          <a:chOff x="0" y="0"/>
          <a:chExt cx="0" cy="0"/>
        </a:xfrm>
      </p:grpSpPr>
      <p:sp>
        <p:nvSpPr>
          <p:cNvPr id="356" name="Google Shape;356;p27"/>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57" name="Google Shape;357;p27"/>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8" name="Google Shape;358;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363" name="Shape 363"/>
        <p:cNvGrpSpPr/>
        <p:nvPr/>
      </p:nvGrpSpPr>
      <p:grpSpPr>
        <a:xfrm>
          <a:off x="0" y="0"/>
          <a:ext cx="0" cy="0"/>
          <a:chOff x="0" y="0"/>
          <a:chExt cx="0" cy="0"/>
        </a:xfrm>
      </p:grpSpPr>
      <p:sp>
        <p:nvSpPr>
          <p:cNvPr id="364" name="Google Shape;364;p29"/>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365" name="Google Shape;365;p29"/>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366" name="Google Shape;366;p29"/>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367" name="Google Shape;367;p29"/>
          <p:cNvCxnSpPr>
            <a:endCxn id="364"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368" name="Google Shape;368;p29"/>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369" name="Google Shape;369;p29"/>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370" name="Google Shape;370;p29"/>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371" name="Google Shape;371;p29"/>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394" name="Google Shape;394;p3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395" name="Google Shape;395;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6" name="Google Shape;396;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8" name="Google Shape;398;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9" name="Google Shape;399;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00" name="Google Shape;400;p3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01" name="Google Shape;401;p3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02" name="Google Shape;402;p3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03" name="Google Shape;403;p3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04" name="Google Shape;404;p3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05" name="Google Shape;405;p3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6" name="Google Shape;406;p3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7" name="Google Shape;407;p3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8" name="Google Shape;408;p3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9" name="Google Shape;409;p3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0" name="Google Shape;410;p3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11" name="Shape 411"/>
        <p:cNvGrpSpPr/>
        <p:nvPr/>
      </p:nvGrpSpPr>
      <p:grpSpPr>
        <a:xfrm>
          <a:off x="0" y="0"/>
          <a:ext cx="0" cy="0"/>
          <a:chOff x="0" y="0"/>
          <a:chExt cx="0" cy="0"/>
        </a:xfrm>
      </p:grpSpPr>
      <p:pic>
        <p:nvPicPr>
          <p:cNvPr id="412" name="Google Shape;412;p32"/>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13" name="Google Shape;413;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4" name="Google Shape;414;p32"/>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15" name="Google Shape;415;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6" name="Google Shape;416;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8" name="Google Shape;418;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9" name="Google Shape;419;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429" name="Shape 429"/>
        <p:cNvGrpSpPr/>
        <p:nvPr/>
      </p:nvGrpSpPr>
      <p:grpSpPr>
        <a:xfrm>
          <a:off x="0" y="0"/>
          <a:ext cx="0" cy="0"/>
          <a:chOff x="0" y="0"/>
          <a:chExt cx="0" cy="0"/>
        </a:xfrm>
      </p:grpSpPr>
      <p:sp>
        <p:nvSpPr>
          <p:cNvPr id="430" name="Google Shape;430;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1" name="Google Shape;431;p3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32" name="Google Shape;432;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3" name="Google Shape;433;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5" name="Google Shape;435;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6" name="Google Shape;436;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7" name="Google Shape;437;p3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38" name="Google Shape;438;p3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39" name="Google Shape;439;p3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40" name="Google Shape;440;p3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1" name="Google Shape;441;p3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2" name="Google Shape;442;p3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3" name="Google Shape;443;p3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4" name="Google Shape;444;p3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5" name="Google Shape;445;p3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6" name="Google Shape;446;p3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7" name="Google Shape;447;p3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3_Reading tip 2">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24" name="Google Shape;524;p39"/>
          <p:cNvSpPr txBox="1"/>
          <p:nvPr>
            <p:ph idx="1" type="body"/>
          </p:nvPr>
        </p:nvSpPr>
        <p:spPr>
          <a:xfrm>
            <a:off x="345240" y="1613199"/>
            <a:ext cx="40341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5" name="Google Shape;525;p39"/>
          <p:cNvSpPr/>
          <p:nvPr>
            <p:ph idx="2" type="pic"/>
          </p:nvPr>
        </p:nvSpPr>
        <p:spPr>
          <a:xfrm>
            <a:off x="9282272" y="1586830"/>
            <a:ext cx="2377500" cy="3173100"/>
          </a:xfrm>
          <a:prstGeom prst="rect">
            <a:avLst/>
          </a:prstGeom>
          <a:noFill/>
          <a:ln>
            <a:noFill/>
          </a:ln>
        </p:spPr>
      </p:sp>
      <p:sp>
        <p:nvSpPr>
          <p:cNvPr id="526" name="Google Shape;526;p39"/>
          <p:cNvSpPr txBox="1"/>
          <p:nvPr>
            <p:ph idx="3" type="body"/>
          </p:nvPr>
        </p:nvSpPr>
        <p:spPr>
          <a:xfrm>
            <a:off x="8942610" y="4908884"/>
            <a:ext cx="3059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7" name="Google Shape;527;p39"/>
          <p:cNvSpPr txBox="1"/>
          <p:nvPr>
            <p:ph idx="4" type="body"/>
          </p:nvPr>
        </p:nvSpPr>
        <p:spPr>
          <a:xfrm>
            <a:off x="4429885" y="1613198"/>
            <a:ext cx="40341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3_Reading tip 3">
    <p:spTree>
      <p:nvGrpSpPr>
        <p:cNvPr id="528" name="Shape 528"/>
        <p:cNvGrpSpPr/>
        <p:nvPr/>
      </p:nvGrpSpPr>
      <p:grpSpPr>
        <a:xfrm>
          <a:off x="0" y="0"/>
          <a:ext cx="0" cy="0"/>
          <a:chOff x="0" y="0"/>
          <a:chExt cx="0" cy="0"/>
        </a:xfrm>
      </p:grpSpPr>
      <p:sp>
        <p:nvSpPr>
          <p:cNvPr id="529" name="Google Shape;529;p4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0" name="Google Shape;530;p4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31" name="Google Shape;531;p4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32" name="Google Shape;532;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4" name="Google Shape;534;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5" name="Google Shape;535;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6" name="Google Shape;536;p4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37" name="Google Shape;537;p40"/>
          <p:cNvSpPr/>
          <p:nvPr>
            <p:ph idx="2" type="pic"/>
          </p:nvPr>
        </p:nvSpPr>
        <p:spPr>
          <a:xfrm>
            <a:off x="9282272" y="1586830"/>
            <a:ext cx="2377500" cy="3173100"/>
          </a:xfrm>
          <a:prstGeom prst="rect">
            <a:avLst/>
          </a:prstGeom>
          <a:noFill/>
          <a:ln>
            <a:noFill/>
          </a:ln>
        </p:spPr>
      </p:sp>
      <p:sp>
        <p:nvSpPr>
          <p:cNvPr id="538" name="Google Shape;538;p40"/>
          <p:cNvSpPr txBox="1"/>
          <p:nvPr>
            <p:ph idx="1" type="body"/>
          </p:nvPr>
        </p:nvSpPr>
        <p:spPr>
          <a:xfrm>
            <a:off x="8942610" y="4908884"/>
            <a:ext cx="3059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9" name="Google Shape;539;p40"/>
          <p:cNvSpPr/>
          <p:nvPr>
            <p:ph idx="3" type="tbl"/>
          </p:nvPr>
        </p:nvSpPr>
        <p:spPr>
          <a:xfrm>
            <a:off x="2081358" y="1514914"/>
            <a:ext cx="3935400" cy="3255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40" name="Shape 540"/>
        <p:cNvGrpSpPr/>
        <p:nvPr/>
      </p:nvGrpSpPr>
      <p:grpSpPr>
        <a:xfrm>
          <a:off x="0" y="0"/>
          <a:ext cx="0" cy="0"/>
          <a:chOff x="0" y="0"/>
          <a:chExt cx="0" cy="0"/>
        </a:xfrm>
      </p:grpSpPr>
      <p:sp>
        <p:nvSpPr>
          <p:cNvPr id="541" name="Google Shape;541;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42" name="Google Shape;542;p41"/>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43" name="Google Shape;543;p41"/>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6" name="Google Shape;546;p4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47" name="Google Shape;547;p4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8" name="Google Shape;548;p4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49" name="Google Shape;549;p41"/>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0" name="Google Shape;550;p41"/>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1" name="Google Shape;551;p41"/>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54" name="Shape 554"/>
        <p:cNvGrpSpPr/>
        <p:nvPr/>
      </p:nvGrpSpPr>
      <p:grpSpPr>
        <a:xfrm>
          <a:off x="0" y="0"/>
          <a:ext cx="0" cy="0"/>
          <a:chOff x="0" y="0"/>
          <a:chExt cx="0" cy="0"/>
        </a:xfrm>
      </p:grpSpPr>
      <p:sp>
        <p:nvSpPr>
          <p:cNvPr id="555" name="Google Shape;555;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6" name="Google Shape;556;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57" name="Google Shape;557;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58" name="Google Shape;558;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59" name="Google Shape;559;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60" name="Google Shape;560;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1" name="Google Shape;561;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62" name="Google Shape;562;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63" name="Google Shape;563;p42"/>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42"/>
          <p:cNvSpPr/>
          <p:nvPr>
            <p:ph idx="2" type="pic"/>
          </p:nvPr>
        </p:nvSpPr>
        <p:spPr>
          <a:xfrm>
            <a:off x="8832388" y="1251284"/>
            <a:ext cx="3251581" cy="2498913"/>
          </a:xfrm>
          <a:prstGeom prst="rect">
            <a:avLst/>
          </a:prstGeom>
          <a:noFill/>
          <a:ln>
            <a:noFill/>
          </a:ln>
        </p:spPr>
      </p:sp>
      <p:sp>
        <p:nvSpPr>
          <p:cNvPr id="565" name="Google Shape;565;p42"/>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66" name="Shape 566"/>
        <p:cNvGrpSpPr/>
        <p:nvPr/>
      </p:nvGrpSpPr>
      <p:grpSpPr>
        <a:xfrm>
          <a:off x="0" y="0"/>
          <a:ext cx="0" cy="0"/>
          <a:chOff x="0" y="0"/>
          <a:chExt cx="0" cy="0"/>
        </a:xfrm>
      </p:grpSpPr>
      <p:sp>
        <p:nvSpPr>
          <p:cNvPr id="567" name="Google Shape;567;p4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8" name="Google Shape;568;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9" name="Google Shape;569;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0" name="Google Shape;570;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1" name="Google Shape;571;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2" name="Google Shape;572;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3" name="Google Shape;573;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4" name="Google Shape;574;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5" name="Google Shape;575;p43"/>
          <p:cNvSpPr/>
          <p:nvPr>
            <p:ph idx="2" type="pic"/>
          </p:nvPr>
        </p:nvSpPr>
        <p:spPr>
          <a:xfrm>
            <a:off x="9093038" y="1058781"/>
            <a:ext cx="2715768" cy="2715768"/>
          </a:xfrm>
          <a:prstGeom prst="rect">
            <a:avLst/>
          </a:prstGeom>
          <a:noFill/>
          <a:ln>
            <a:noFill/>
          </a:ln>
        </p:spPr>
      </p:sp>
      <p:sp>
        <p:nvSpPr>
          <p:cNvPr id="576" name="Google Shape;576;p4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7" name="Google Shape;577;p4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4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4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0" name="Google Shape;580;p4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1" name="Google Shape;581;p4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4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5" name="Google Shape;585;p44"/>
          <p:cNvSpPr/>
          <p:nvPr>
            <p:ph idx="2" type="pic"/>
          </p:nvPr>
        </p:nvSpPr>
        <p:spPr>
          <a:xfrm>
            <a:off x="8953152" y="1444919"/>
            <a:ext cx="2916936" cy="2596896"/>
          </a:xfrm>
          <a:prstGeom prst="rect">
            <a:avLst/>
          </a:prstGeom>
          <a:noFill/>
          <a:ln>
            <a:noFill/>
          </a:ln>
        </p:spPr>
      </p:sp>
      <p:sp>
        <p:nvSpPr>
          <p:cNvPr id="586" name="Google Shape;586;p44"/>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87" name="Google Shape;587;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8" name="Google Shape;588;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9" name="Google Shape;589;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0" name="Google Shape;590;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1" name="Google Shape;591;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2" name="Google Shape;592;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3" name="Google Shape;593;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4" name="Google Shape;594;p44"/>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95" name="Shape 595"/>
        <p:cNvGrpSpPr/>
        <p:nvPr/>
      </p:nvGrpSpPr>
      <p:grpSpPr>
        <a:xfrm>
          <a:off x="0" y="0"/>
          <a:ext cx="0" cy="0"/>
          <a:chOff x="0" y="0"/>
          <a:chExt cx="0" cy="0"/>
        </a:xfrm>
      </p:grpSpPr>
      <p:sp>
        <p:nvSpPr>
          <p:cNvPr id="596" name="Google Shape;596;p45"/>
          <p:cNvSpPr/>
          <p:nvPr>
            <p:ph idx="2" type="pic"/>
          </p:nvPr>
        </p:nvSpPr>
        <p:spPr>
          <a:xfrm>
            <a:off x="9810967" y="1562916"/>
            <a:ext cx="1152144" cy="1143000"/>
          </a:xfrm>
          <a:prstGeom prst="rect">
            <a:avLst/>
          </a:prstGeom>
          <a:noFill/>
          <a:ln>
            <a:noFill/>
          </a:ln>
        </p:spPr>
      </p:sp>
      <p:sp>
        <p:nvSpPr>
          <p:cNvPr id="597" name="Google Shape;597;p45"/>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45"/>
          <p:cNvSpPr/>
          <p:nvPr>
            <p:ph idx="3" type="pic"/>
          </p:nvPr>
        </p:nvSpPr>
        <p:spPr>
          <a:xfrm>
            <a:off x="9757009" y="3260706"/>
            <a:ext cx="1216152" cy="987552"/>
          </a:xfrm>
          <a:prstGeom prst="rect">
            <a:avLst/>
          </a:prstGeom>
          <a:noFill/>
          <a:ln>
            <a:noFill/>
          </a:ln>
        </p:spPr>
      </p:sp>
      <p:sp>
        <p:nvSpPr>
          <p:cNvPr id="599" name="Google Shape;599;p45"/>
          <p:cNvSpPr/>
          <p:nvPr>
            <p:ph idx="4" type="pic"/>
          </p:nvPr>
        </p:nvSpPr>
        <p:spPr>
          <a:xfrm>
            <a:off x="9810967" y="4777725"/>
            <a:ext cx="1143000" cy="1143000"/>
          </a:xfrm>
          <a:prstGeom prst="rect">
            <a:avLst/>
          </a:prstGeom>
          <a:noFill/>
          <a:ln>
            <a:noFill/>
          </a:ln>
        </p:spPr>
      </p:sp>
      <p:cxnSp>
        <p:nvCxnSpPr>
          <p:cNvPr id="600" name="Google Shape;600;p4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01" name="Google Shape;601;p4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02" name="Google Shape;602;p4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03" name="Google Shape;603;p4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04" name="Google Shape;604;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5" name="Google Shape;605;p4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06" name="Google Shape;606;p4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07" name="Google Shape;607;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608" name="Shape 608"/>
        <p:cNvGrpSpPr/>
        <p:nvPr/>
      </p:nvGrpSpPr>
      <p:grpSpPr>
        <a:xfrm>
          <a:off x="0" y="0"/>
          <a:ext cx="0" cy="0"/>
          <a:chOff x="0" y="0"/>
          <a:chExt cx="0" cy="0"/>
        </a:xfrm>
      </p:grpSpPr>
      <p:sp>
        <p:nvSpPr>
          <p:cNvPr id="609" name="Google Shape;609;p4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0" name="Google Shape;610;p46"/>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11" name="Google Shape;611;p46"/>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12" name="Google Shape;612;p46"/>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13" name="Google Shape;613;p4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4" name="Google Shape;614;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5" name="Google Shape;615;p4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6" name="Google Shape;616;p46"/>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7" name="Google Shape;617;p46"/>
          <p:cNvSpPr/>
          <p:nvPr>
            <p:ph idx="2" type="pic"/>
          </p:nvPr>
        </p:nvSpPr>
        <p:spPr>
          <a:xfrm>
            <a:off x="9209369" y="1251283"/>
            <a:ext cx="2404501" cy="2950013"/>
          </a:xfrm>
          <a:prstGeom prst="rect">
            <a:avLst/>
          </a:prstGeom>
          <a:noFill/>
          <a:ln>
            <a:noFill/>
          </a:ln>
        </p:spPr>
      </p:sp>
      <p:sp>
        <p:nvSpPr>
          <p:cNvPr id="618" name="Google Shape;618;p46"/>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46"/>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46"/>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21" name="Shape 621"/>
        <p:cNvGrpSpPr/>
        <p:nvPr/>
      </p:nvGrpSpPr>
      <p:grpSpPr>
        <a:xfrm>
          <a:off x="0" y="0"/>
          <a:ext cx="0" cy="0"/>
          <a:chOff x="0" y="0"/>
          <a:chExt cx="0" cy="0"/>
        </a:xfrm>
      </p:grpSpPr>
      <p:sp>
        <p:nvSpPr>
          <p:cNvPr id="622" name="Google Shape;622;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3" name="Google Shape;623;p47"/>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47"/>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47"/>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6" name="Google Shape;626;p47"/>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27" name="Shape 627"/>
        <p:cNvGrpSpPr/>
        <p:nvPr/>
      </p:nvGrpSpPr>
      <p:grpSpPr>
        <a:xfrm>
          <a:off x="0" y="0"/>
          <a:ext cx="0" cy="0"/>
          <a:chOff x="0" y="0"/>
          <a:chExt cx="0" cy="0"/>
        </a:xfrm>
      </p:grpSpPr>
      <p:sp>
        <p:nvSpPr>
          <p:cNvPr id="628" name="Google Shape;628;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29" name="Shape 629"/>
        <p:cNvGrpSpPr/>
        <p:nvPr/>
      </p:nvGrpSpPr>
      <p:grpSpPr>
        <a:xfrm>
          <a:off x="0" y="0"/>
          <a:ext cx="0" cy="0"/>
          <a:chOff x="0" y="0"/>
          <a:chExt cx="0" cy="0"/>
        </a:xfrm>
      </p:grpSpPr>
      <p:sp>
        <p:nvSpPr>
          <p:cNvPr id="630" name="Google Shape;630;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31" name="Google Shape;631;p4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2" name="Google Shape;632;p4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33" name="Google Shape;633;p4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34" name="Google Shape;634;p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35" name="Google Shape;635;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6" name="Google Shape;636;p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37" name="Google Shape;637;p4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38" name="Google Shape;638;p49"/>
          <p:cNvSpPr/>
          <p:nvPr>
            <p:ph idx="2" type="pic"/>
          </p:nvPr>
        </p:nvSpPr>
        <p:spPr>
          <a:xfrm>
            <a:off x="8916576" y="1661249"/>
            <a:ext cx="2990088" cy="2715768"/>
          </a:xfrm>
          <a:prstGeom prst="rect">
            <a:avLst/>
          </a:prstGeom>
          <a:noFill/>
          <a:ln>
            <a:noFill/>
          </a:ln>
        </p:spPr>
      </p:sp>
      <p:sp>
        <p:nvSpPr>
          <p:cNvPr id="639" name="Google Shape;639;p49"/>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0" name="Google Shape;640;p49"/>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49"/>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43" name="Shape 643"/>
        <p:cNvGrpSpPr/>
        <p:nvPr/>
      </p:nvGrpSpPr>
      <p:grpSpPr>
        <a:xfrm>
          <a:off x="0" y="0"/>
          <a:ext cx="0" cy="0"/>
          <a:chOff x="0" y="0"/>
          <a:chExt cx="0" cy="0"/>
        </a:xfrm>
      </p:grpSpPr>
      <p:sp>
        <p:nvSpPr>
          <p:cNvPr id="644" name="Google Shape;644;p5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45" name="Google Shape;645;p5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6" name="Google Shape;646;p5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7" name="Google Shape;647;p5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8" name="Google Shape;648;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9" name="Google Shape;649;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0" name="Google Shape;650;p5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51" name="Google Shape;651;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52" name="Google Shape;652;p50"/>
          <p:cNvSpPr/>
          <p:nvPr>
            <p:ph idx="2" type="pic"/>
          </p:nvPr>
        </p:nvSpPr>
        <p:spPr>
          <a:xfrm>
            <a:off x="9093038" y="1058781"/>
            <a:ext cx="2715768" cy="2715768"/>
          </a:xfrm>
          <a:prstGeom prst="rect">
            <a:avLst/>
          </a:prstGeom>
          <a:noFill/>
          <a:ln>
            <a:noFill/>
          </a:ln>
        </p:spPr>
      </p:sp>
      <p:sp>
        <p:nvSpPr>
          <p:cNvPr id="653" name="Google Shape;653;p50"/>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4" name="Google Shape;654;p50"/>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5" name="Google Shape;655;p50"/>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6" name="Google Shape;656;p50"/>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7" name="Google Shape;657;p50"/>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8" name="Google Shape;658;p50"/>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50"/>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60" name="Shape 660"/>
        <p:cNvGrpSpPr/>
        <p:nvPr/>
      </p:nvGrpSpPr>
      <p:grpSpPr>
        <a:xfrm>
          <a:off x="0" y="0"/>
          <a:ext cx="0" cy="0"/>
          <a:chOff x="0" y="0"/>
          <a:chExt cx="0" cy="0"/>
        </a:xfrm>
      </p:grpSpPr>
      <p:sp>
        <p:nvSpPr>
          <p:cNvPr id="661" name="Google Shape;661;p5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2" name="Google Shape;662;p51"/>
          <p:cNvSpPr/>
          <p:nvPr>
            <p:ph idx="2" type="pic"/>
          </p:nvPr>
        </p:nvSpPr>
        <p:spPr>
          <a:xfrm>
            <a:off x="9510134" y="1431036"/>
            <a:ext cx="1965960" cy="3995928"/>
          </a:xfrm>
          <a:prstGeom prst="rect">
            <a:avLst/>
          </a:prstGeom>
          <a:noFill/>
          <a:ln>
            <a:noFill/>
          </a:ln>
        </p:spPr>
      </p:sp>
      <p:cxnSp>
        <p:nvCxnSpPr>
          <p:cNvPr id="663" name="Google Shape;663;p5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4" name="Google Shape;664;p5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5" name="Google Shape;665;p5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66" name="Google Shape;666;p5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67" name="Google Shape;667;p5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68" name="Google Shape;668;p5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69" name="Google Shape;669;p5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70" name="Google Shape;670;p51"/>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1" name="Google Shape;671;p51"/>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2" name="Google Shape;672;p51"/>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1"/>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1"/>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51"/>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51"/>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51"/>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Pic">
  <p:cSld name="2_Title, Pic">
    <p:spTree>
      <p:nvGrpSpPr>
        <p:cNvPr id="683" name="Shape 683"/>
        <p:cNvGrpSpPr/>
        <p:nvPr/>
      </p:nvGrpSpPr>
      <p:grpSpPr>
        <a:xfrm>
          <a:off x="0" y="0"/>
          <a:ext cx="0" cy="0"/>
          <a:chOff x="0" y="0"/>
          <a:chExt cx="0" cy="0"/>
        </a:xfrm>
      </p:grpSpPr>
      <p:sp>
        <p:nvSpPr>
          <p:cNvPr id="684" name="Google Shape;684;p53"/>
          <p:cNvSpPr/>
          <p:nvPr>
            <p:ph idx="2" type="pic"/>
          </p:nvPr>
        </p:nvSpPr>
        <p:spPr>
          <a:xfrm>
            <a:off x="2932176" y="1489108"/>
            <a:ext cx="6327600" cy="4425600"/>
          </a:xfrm>
          <a:prstGeom prst="rect">
            <a:avLst/>
          </a:prstGeom>
          <a:noFill/>
          <a:ln cap="flat" cmpd="sng" w="19050">
            <a:solidFill>
              <a:srgbClr val="666666"/>
            </a:solidFill>
            <a:prstDash val="solid"/>
            <a:round/>
            <a:headEnd len="sm" w="sm" type="none"/>
            <a:tailEnd len="sm" w="sm" type="none"/>
          </a:ln>
        </p:spPr>
      </p:sp>
      <p:sp>
        <p:nvSpPr>
          <p:cNvPr id="685" name="Google Shape;685;p5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Arial"/>
              <a:buNone/>
              <a:defRPr b="1" i="0" sz="5000" u="none" cap="none" strike="noStrike">
                <a:solidFill>
                  <a:srgbClr val="006FB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86" name="Google Shape;686;p5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87" name="Google Shape;687;p5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88" name="Google Shape;688;p5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9" name="Google Shape;689;p5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0" name="Google Shape;690;p5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91" name="Google Shape;691;p5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2" name="Google Shape;692;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93" name="Google Shape;693;p5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94" name="Google Shape;694;p5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95" name="Shape 695"/>
        <p:cNvGrpSpPr/>
        <p:nvPr/>
      </p:nvGrpSpPr>
      <p:grpSpPr>
        <a:xfrm>
          <a:off x="0" y="0"/>
          <a:ext cx="0" cy="0"/>
          <a:chOff x="0" y="0"/>
          <a:chExt cx="0" cy="0"/>
        </a:xfrm>
      </p:grpSpPr>
      <p:pic>
        <p:nvPicPr>
          <p:cNvPr id="696" name="Google Shape;696;p5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97" name="Google Shape;697;p5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8" name="Google Shape;698;p5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9" name="Google Shape;699;p5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0" name="Google Shape;700;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01" name="Google Shape;701;p5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02" name="Google Shape;702;p5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3" name="Google Shape;703;p5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04" name="Google Shape;704;p5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05" name="Google Shape;705;p5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6" name="Google Shape;706;p5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7" name="Google Shape;707;p5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5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5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0" name="Google Shape;710;p5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1" name="Google Shape;711;p5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2" name="Google Shape;712;p5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3" name="Google Shape;713;p5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4" name="Google Shape;714;p54"/>
          <p:cNvSpPr/>
          <p:nvPr>
            <p:ph idx="9" type="pic"/>
          </p:nvPr>
        </p:nvSpPr>
        <p:spPr>
          <a:xfrm>
            <a:off x="7967502" y="1420398"/>
            <a:ext cx="3962194" cy="3122713"/>
          </a:xfrm>
          <a:prstGeom prst="rect">
            <a:avLst/>
          </a:prstGeom>
          <a:noFill/>
          <a:ln>
            <a:noFill/>
          </a:ln>
        </p:spPr>
      </p:sp>
      <p:sp>
        <p:nvSpPr>
          <p:cNvPr id="715" name="Google Shape;715;p54"/>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6" name="Google Shape;716;p5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717" name="Shape 717"/>
        <p:cNvGrpSpPr/>
        <p:nvPr/>
      </p:nvGrpSpPr>
      <p:grpSpPr>
        <a:xfrm>
          <a:off x="0" y="0"/>
          <a:ext cx="0" cy="0"/>
          <a:chOff x="0" y="0"/>
          <a:chExt cx="0" cy="0"/>
        </a:xfrm>
      </p:grpSpPr>
      <p:sp>
        <p:nvSpPr>
          <p:cNvPr id="718" name="Google Shape;718;p55"/>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719" name="Google Shape;719;p5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55"/>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55"/>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2" name="Google Shape;722;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3" name="Google Shape;723;p55"/>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4" name="Google Shape;724;p5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25" name="Google Shape;725;p5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6" name="Google Shape;726;p5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7" name="Google Shape;727;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8" name="Google Shape;728;p5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9" name="Google Shape;729;p5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1" name="Google Shape;731;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32" name="Google Shape;732;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33" name="Google Shape;733;p55"/>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4" name="Google Shape;734;p55"/>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5" name="Google Shape;735;p55"/>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6" name="Google Shape;736;p55"/>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37" name="Shape 737"/>
        <p:cNvGrpSpPr/>
        <p:nvPr/>
      </p:nvGrpSpPr>
      <p:grpSpPr>
        <a:xfrm>
          <a:off x="0" y="0"/>
          <a:ext cx="0" cy="0"/>
          <a:chOff x="0" y="0"/>
          <a:chExt cx="0" cy="0"/>
        </a:xfrm>
      </p:grpSpPr>
      <p:sp>
        <p:nvSpPr>
          <p:cNvPr id="738" name="Google Shape;738;p5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9" name="Google Shape;739;p5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0" name="Google Shape;740;p5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5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42" name="Google Shape;742;p5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43" name="Google Shape;743;p5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44" name="Google Shape;744;p5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45" name="Google Shape;745;p5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46" name="Google Shape;746;p5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47" name="Google Shape;747;p5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48" name="Google Shape;748;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49" name="Google Shape;749;p5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50" name="Google Shape;750;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51" name="Google Shape;751;p5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p5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3" name="Google Shape;753;p5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54" name="Shape 754"/>
        <p:cNvGrpSpPr/>
        <p:nvPr/>
      </p:nvGrpSpPr>
      <p:grpSpPr>
        <a:xfrm>
          <a:off x="0" y="0"/>
          <a:ext cx="0" cy="0"/>
          <a:chOff x="0" y="0"/>
          <a:chExt cx="0" cy="0"/>
        </a:xfrm>
      </p:grpSpPr>
      <p:sp>
        <p:nvSpPr>
          <p:cNvPr id="755" name="Google Shape;755;p5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56" name="Google Shape;756;p5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57" name="Google Shape;757;p57"/>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8" name="Google Shape;758;p5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9" name="Google Shape;759;p5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0" name="Google Shape;760;p5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1" name="Google Shape;761;p5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2" name="Google Shape;762;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63" name="Google Shape;763;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64" name="Google Shape;764;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65" name="Google Shape;765;p57"/>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p57"/>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767" name="Google Shape;767;p57"/>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68" name="Shape 768"/>
        <p:cNvGrpSpPr/>
        <p:nvPr/>
      </p:nvGrpSpPr>
      <p:grpSpPr>
        <a:xfrm>
          <a:off x="0" y="0"/>
          <a:ext cx="0" cy="0"/>
          <a:chOff x="0" y="0"/>
          <a:chExt cx="0" cy="0"/>
        </a:xfrm>
      </p:grpSpPr>
      <p:sp>
        <p:nvSpPr>
          <p:cNvPr id="769" name="Google Shape;769;p5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0" name="Google Shape;770;p5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5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72" name="Google Shape;772;p5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73" name="Google Shape;773;p5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4" name="Google Shape;774;p5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5" name="Google Shape;775;p5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6" name="Google Shape;776;p5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7" name="Google Shape;777;p5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8" name="Google Shape;778;p5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9" name="Google Shape;779;p5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80" name="Google Shape;780;p5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781" name="Shape 781"/>
        <p:cNvGrpSpPr/>
        <p:nvPr/>
      </p:nvGrpSpPr>
      <p:grpSpPr>
        <a:xfrm>
          <a:off x="0" y="0"/>
          <a:ext cx="0" cy="0"/>
          <a:chOff x="0" y="0"/>
          <a:chExt cx="0" cy="0"/>
        </a:xfrm>
      </p:grpSpPr>
      <p:pic>
        <p:nvPicPr>
          <p:cNvPr id="782" name="Google Shape;782;p5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83" name="Google Shape;783;p5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4" name="Google Shape;784;p5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5" name="Google Shape;785;p5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86" name="Google Shape;786;p5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787" name="Google Shape;787;p5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8" name="Google Shape;788;p5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89" name="Google Shape;789;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0" name="Google Shape;790;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91" name="Google Shape;791;p5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2" name="Google Shape;792;p5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3" name="Google Shape;793;p59"/>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94" name="Shape 794"/>
        <p:cNvGrpSpPr/>
        <p:nvPr/>
      </p:nvGrpSpPr>
      <p:grpSpPr>
        <a:xfrm>
          <a:off x="0" y="0"/>
          <a:ext cx="0" cy="0"/>
          <a:chOff x="0" y="0"/>
          <a:chExt cx="0" cy="0"/>
        </a:xfrm>
      </p:grpSpPr>
      <p:sp>
        <p:nvSpPr>
          <p:cNvPr id="795" name="Google Shape;795;p60"/>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6" name="Google Shape;796;p60"/>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p60"/>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p60"/>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9" name="Google Shape;799;p60"/>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0" name="Google Shape;800;p60"/>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60"/>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60"/>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6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04" name="Google Shape;804;p6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5" name="Google Shape;805;p6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6" name="Google Shape;806;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7" name="Google Shape;807;p6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8" name="Google Shape;808;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9" name="Google Shape;809;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0" name="Google Shape;810;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1" name="Google Shape;811;p6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12" name="Google Shape;812;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13" name="Shape 813"/>
        <p:cNvGrpSpPr/>
        <p:nvPr/>
      </p:nvGrpSpPr>
      <p:grpSpPr>
        <a:xfrm>
          <a:off x="0" y="0"/>
          <a:ext cx="0" cy="0"/>
          <a:chOff x="0" y="0"/>
          <a:chExt cx="0" cy="0"/>
        </a:xfrm>
      </p:grpSpPr>
      <p:sp>
        <p:nvSpPr>
          <p:cNvPr id="814" name="Google Shape;814;p6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15" name="Google Shape;815;p6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8" name="Google Shape;818;p6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9" name="Google Shape;819;p6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20" name="Google Shape;820;p6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1" name="Google Shape;821;p6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2" name="Google Shape;822;p6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3" name="Google Shape;823;p6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4" name="Google Shape;824;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5" name="Google Shape;825;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6" name="Google Shape;826;p6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27" name="Google Shape;827;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28" name="Google Shape;828;p61"/>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29" name="Google Shape;829;p61"/>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30" name="Google Shape;830;p61"/>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31" name="Shape 831"/>
        <p:cNvGrpSpPr/>
        <p:nvPr/>
      </p:nvGrpSpPr>
      <p:grpSpPr>
        <a:xfrm>
          <a:off x="0" y="0"/>
          <a:ext cx="0" cy="0"/>
          <a:chOff x="0" y="0"/>
          <a:chExt cx="0" cy="0"/>
        </a:xfrm>
      </p:grpSpPr>
      <p:sp>
        <p:nvSpPr>
          <p:cNvPr id="832" name="Google Shape;832;p62"/>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33" name="Google Shape;833;p6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2"/>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6" name="Google Shape;836;p62"/>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7" name="Google Shape;837;p6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8" name="Google Shape;838;p6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9" name="Google Shape;839;p6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0" name="Google Shape;840;p6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1" name="Google Shape;841;p6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2" name="Google Shape;842;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3" name="Google Shape;843;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4" name="Google Shape;844;p6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5" name="Google Shape;845;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46" name="Google Shape;846;p62"/>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47" name="Google Shape;847;p62"/>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48" name="Google Shape;848;p62"/>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49" name="Shape 849"/>
        <p:cNvGrpSpPr/>
        <p:nvPr/>
      </p:nvGrpSpPr>
      <p:grpSpPr>
        <a:xfrm>
          <a:off x="0" y="0"/>
          <a:ext cx="0" cy="0"/>
          <a:chOff x="0" y="0"/>
          <a:chExt cx="0" cy="0"/>
        </a:xfrm>
      </p:grpSpPr>
      <p:sp>
        <p:nvSpPr>
          <p:cNvPr id="850" name="Google Shape;850;p63"/>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63"/>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63"/>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3" name="Google Shape;853;p63"/>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4" name="Google Shape;854;p63"/>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5" name="Google Shape;855;p63"/>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63"/>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7" name="Google Shape;857;p63"/>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8" name="Google Shape;858;p63"/>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59" name="Google Shape;859;p6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60" name="Google Shape;860;p6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1" name="Google Shape;861;p6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2" name="Google Shape;862;p6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3" name="Google Shape;863;p6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4" name="Google Shape;864;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5" name="Google Shape;865;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6" name="Google Shape;866;p6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67" name="Google Shape;867;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68" name="Shape 868"/>
        <p:cNvGrpSpPr/>
        <p:nvPr/>
      </p:nvGrpSpPr>
      <p:grpSpPr>
        <a:xfrm>
          <a:off x="0" y="0"/>
          <a:ext cx="0" cy="0"/>
          <a:chOff x="0" y="0"/>
          <a:chExt cx="0" cy="0"/>
        </a:xfrm>
      </p:grpSpPr>
      <p:pic>
        <p:nvPicPr>
          <p:cNvPr id="869" name="Google Shape;869;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70" name="Google Shape;870;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1" name="Google Shape;871;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2" name="Google Shape;872;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3" name="Google Shape;873;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4" name="Google Shape;874;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75" name="Google Shape;875;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6" name="Google Shape;876;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77" name="Google Shape;877;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78" name="Google Shape;878;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9" name="Google Shape;879;p6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2" name="Google Shape;882;p6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3" name="Google Shape;883;p6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6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5" name="Google Shape;885;p6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6" name="Google Shape;886;p6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87" name="Google Shape;887;p64"/>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88" name="Shape 888"/>
        <p:cNvGrpSpPr/>
        <p:nvPr/>
      </p:nvGrpSpPr>
      <p:grpSpPr>
        <a:xfrm>
          <a:off x="0" y="0"/>
          <a:ext cx="0" cy="0"/>
          <a:chOff x="0" y="0"/>
          <a:chExt cx="0" cy="0"/>
        </a:xfrm>
      </p:grpSpPr>
      <p:pic>
        <p:nvPicPr>
          <p:cNvPr id="889" name="Google Shape;889;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0" name="Google Shape;890;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1" name="Google Shape;891;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2" name="Google Shape;892;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3" name="Google Shape;893;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4" name="Google Shape;894;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95" name="Google Shape;895;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6" name="Google Shape;896;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7" name="Google Shape;897;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98" name="Google Shape;898;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9" name="Google Shape;899;p65"/>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65"/>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1" name="Google Shape;901;p65"/>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5"/>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p65"/>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4" name="Google Shape;904;p65"/>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5"/>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5"/>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5"/>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08" name="Google Shape;908;p65"/>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09" name="Google Shape;909;p65"/>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0" name="Google Shape;910;p65"/>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1" name="Google Shape;911;p65"/>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12" name="Shape 912"/>
        <p:cNvGrpSpPr/>
        <p:nvPr/>
      </p:nvGrpSpPr>
      <p:grpSpPr>
        <a:xfrm>
          <a:off x="0" y="0"/>
          <a:ext cx="0" cy="0"/>
          <a:chOff x="0" y="0"/>
          <a:chExt cx="0" cy="0"/>
        </a:xfrm>
      </p:grpSpPr>
      <p:pic>
        <p:nvPicPr>
          <p:cNvPr id="913" name="Google Shape;913;p6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14" name="Google Shape;914;p6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5" name="Google Shape;915;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6" name="Google Shape;916;p6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7" name="Google Shape;917;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8" name="Google Shape;918;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9" name="Google Shape;919;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0" name="Google Shape;920;p6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21" name="Google Shape;921;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22" name="Google Shape;922;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3" name="Google Shape;923;p66"/>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4" name="Google Shape;924;p66"/>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25" name="Shape 925"/>
        <p:cNvGrpSpPr/>
        <p:nvPr/>
      </p:nvGrpSpPr>
      <p:grpSpPr>
        <a:xfrm>
          <a:off x="0" y="0"/>
          <a:ext cx="0" cy="0"/>
          <a:chOff x="0" y="0"/>
          <a:chExt cx="0" cy="0"/>
        </a:xfrm>
      </p:grpSpPr>
      <p:pic>
        <p:nvPicPr>
          <p:cNvPr id="926" name="Google Shape;926;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7" name="Google Shape;927;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8" name="Google Shape;928;p6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9" name="Google Shape;929;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0" name="Google Shape;930;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1" name="Google Shape;931;p6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32" name="Google Shape;932;p6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3" name="Google Shape;933;p6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4" name="Google Shape;934;p6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35" name="Google Shape;935;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6" name="Google Shape;936;p67"/>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7" name="Google Shape;937;p67"/>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38" name="Shape 938"/>
        <p:cNvGrpSpPr/>
        <p:nvPr/>
      </p:nvGrpSpPr>
      <p:grpSpPr>
        <a:xfrm>
          <a:off x="0" y="0"/>
          <a:ext cx="0" cy="0"/>
          <a:chOff x="0" y="0"/>
          <a:chExt cx="0" cy="0"/>
        </a:xfrm>
      </p:grpSpPr>
      <p:pic>
        <p:nvPicPr>
          <p:cNvPr id="939" name="Google Shape;939;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40" name="Google Shape;940;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1" name="Google Shape;941;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2" name="Google Shape;942;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3" name="Google Shape;943;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44" name="Google Shape;944;p6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45" name="Google Shape;945;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6" name="Google Shape;946;p6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47" name="Google Shape;947;p6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48" name="Google Shape;948;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9" name="Google Shape;949;p68"/>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68"/>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1" name="Google Shape;951;p68"/>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2" name="Google Shape;952;p68"/>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3" name="Google Shape;953;p68"/>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4" name="Google Shape;954;p68"/>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5" name="Google Shape;955;p68"/>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56" name="Shape 956"/>
        <p:cNvGrpSpPr/>
        <p:nvPr/>
      </p:nvGrpSpPr>
      <p:grpSpPr>
        <a:xfrm>
          <a:off x="0" y="0"/>
          <a:ext cx="0" cy="0"/>
          <a:chOff x="0" y="0"/>
          <a:chExt cx="0" cy="0"/>
        </a:xfrm>
      </p:grpSpPr>
      <p:pic>
        <p:nvPicPr>
          <p:cNvPr id="957" name="Google Shape;957;p6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58" name="Google Shape;958;p6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9" name="Google Shape;959;p6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0" name="Google Shape;960;p6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61" name="Google Shape;961;p6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62" name="Google Shape;962;p6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3" name="Google Shape;963;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4" name="Google Shape;964;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65" name="Google Shape;965;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66" name="Google Shape;966;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7" name="Google Shape;967;p69"/>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68" name="Shape 968"/>
        <p:cNvGrpSpPr/>
        <p:nvPr/>
      </p:nvGrpSpPr>
      <p:grpSpPr>
        <a:xfrm>
          <a:off x="0" y="0"/>
          <a:ext cx="0" cy="0"/>
          <a:chOff x="0" y="0"/>
          <a:chExt cx="0" cy="0"/>
        </a:xfrm>
      </p:grpSpPr>
      <p:pic>
        <p:nvPicPr>
          <p:cNvPr id="969" name="Google Shape;969;p7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0" name="Google Shape;970;p7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1" name="Google Shape;971;p7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2" name="Google Shape;972;p70"/>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73" name="Google Shape;973;p70"/>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74" name="Google Shape;974;p7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5" name="Google Shape;975;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6" name="Google Shape;976;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7" name="Google Shape;977;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78" name="Google Shape;978;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9" name="Google Shape;979;p7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0" name="Google Shape;980;p70"/>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81" name="Shape 981"/>
        <p:cNvGrpSpPr/>
        <p:nvPr/>
      </p:nvGrpSpPr>
      <p:grpSpPr>
        <a:xfrm>
          <a:off x="0" y="0"/>
          <a:ext cx="0" cy="0"/>
          <a:chOff x="0" y="0"/>
          <a:chExt cx="0" cy="0"/>
        </a:xfrm>
      </p:grpSpPr>
      <p:sp>
        <p:nvSpPr>
          <p:cNvPr id="982" name="Google Shape;982;p71"/>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83" name="Google Shape;983;p71"/>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4" name="Google Shape;984;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990" name="Shape 990"/>
        <p:cNvGrpSpPr/>
        <p:nvPr/>
      </p:nvGrpSpPr>
      <p:grpSpPr>
        <a:xfrm>
          <a:off x="0" y="0"/>
          <a:ext cx="0" cy="0"/>
          <a:chOff x="0" y="0"/>
          <a:chExt cx="0" cy="0"/>
        </a:xfrm>
      </p:grpSpPr>
      <p:sp>
        <p:nvSpPr>
          <p:cNvPr id="991" name="Google Shape;991;p7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2" name="Google Shape;992;p7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3" name="Google Shape;993;p73"/>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4" name="Google Shape;994;p73"/>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5" name="Google Shape;995;p73"/>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996" name="Google Shape;996;p7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7" name="Google Shape;997;p7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98" name="Google Shape;998;p7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99" name="Google Shape;999;p7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00" name="Google Shape;1000;p7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01" name="Google Shape;1001;p7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02" name="Google Shape;1002;p7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003" name="Shape 1003"/>
        <p:cNvGrpSpPr/>
        <p:nvPr/>
      </p:nvGrpSpPr>
      <p:grpSpPr>
        <a:xfrm>
          <a:off x="0" y="0"/>
          <a:ext cx="0" cy="0"/>
          <a:chOff x="0" y="0"/>
          <a:chExt cx="0" cy="0"/>
        </a:xfrm>
      </p:grpSpPr>
      <p:sp>
        <p:nvSpPr>
          <p:cNvPr id="1004" name="Google Shape;1004;p7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5" name="Google Shape;1005;p74"/>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6" name="Google Shape;1006;p74"/>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07" name="Google Shape;1007;p7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8" name="Google Shape;1008;p7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09" name="Google Shape;1009;p7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0" name="Google Shape;1010;p7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11" name="Google Shape;1011;p7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12" name="Google Shape;1012;p7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13" name="Google Shape;1013;p7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1014" name="Google Shape;1014;p74"/>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1015" name="Google Shape;1015;p74"/>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6" name="Google Shape;1016;p74"/>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7" name="Google Shape;1017;p74"/>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4"/>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4"/>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20" name="Shape 1020"/>
        <p:cNvGrpSpPr/>
        <p:nvPr/>
      </p:nvGrpSpPr>
      <p:grpSpPr>
        <a:xfrm>
          <a:off x="0" y="0"/>
          <a:ext cx="0" cy="0"/>
          <a:chOff x="0" y="0"/>
          <a:chExt cx="0" cy="0"/>
        </a:xfrm>
      </p:grpSpPr>
      <p:sp>
        <p:nvSpPr>
          <p:cNvPr id="1021" name="Google Shape;1021;p7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2" name="Google Shape;1022;p75"/>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3" name="Google Shape;1023;p75"/>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4" name="Google Shape;1024;p75"/>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25" name="Google Shape;1025;p7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6" name="Google Shape;1026;p7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27" name="Google Shape;1027;p7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8" name="Google Shape;1028;p7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29" name="Google Shape;1029;p7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30" name="Google Shape;1030;p7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31" name="Google Shape;1031;p7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1032" name="Google Shape;1032;p75"/>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3" name="Google Shape;1033;p75"/>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4" name="Google Shape;1034;p75"/>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5" name="Google Shape;1035;p75"/>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36" name="Shape 1036"/>
        <p:cNvGrpSpPr/>
        <p:nvPr/>
      </p:nvGrpSpPr>
      <p:grpSpPr>
        <a:xfrm>
          <a:off x="0" y="0"/>
          <a:ext cx="0" cy="0"/>
          <a:chOff x="0" y="0"/>
          <a:chExt cx="0" cy="0"/>
        </a:xfrm>
      </p:grpSpPr>
      <p:sp>
        <p:nvSpPr>
          <p:cNvPr id="1037" name="Google Shape;1037;p76"/>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38" name="Google Shape;1038;p76"/>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9" name="Google Shape;1039;p76"/>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40" name="Google Shape;1040;p7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41" name="Google Shape;1041;p7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42" name="Google Shape;1042;p76"/>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43" name="Google Shape;1043;p76"/>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44" name="Google Shape;1044;p7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45" name="Google Shape;1045;p76"/>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p76"/>
          <p:cNvSpPr/>
          <p:nvPr>
            <p:ph idx="2" type="pic"/>
          </p:nvPr>
        </p:nvSpPr>
        <p:spPr>
          <a:xfrm>
            <a:off x="457146" y="524736"/>
            <a:ext cx="2514600" cy="2935224"/>
          </a:xfrm>
          <a:prstGeom prst="rect">
            <a:avLst/>
          </a:prstGeom>
          <a:noFill/>
          <a:ln>
            <a:noFill/>
          </a:ln>
        </p:spPr>
      </p:sp>
      <p:sp>
        <p:nvSpPr>
          <p:cNvPr id="1047" name="Google Shape;1047;p76"/>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48" name="Shape 1048"/>
        <p:cNvGrpSpPr/>
        <p:nvPr/>
      </p:nvGrpSpPr>
      <p:grpSpPr>
        <a:xfrm>
          <a:off x="0" y="0"/>
          <a:ext cx="0" cy="0"/>
          <a:chOff x="0" y="0"/>
          <a:chExt cx="0" cy="0"/>
        </a:xfrm>
      </p:grpSpPr>
      <p:sp>
        <p:nvSpPr>
          <p:cNvPr id="1049" name="Google Shape;1049;p7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0" name="Google Shape;1050;p7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1" name="Google Shape;1051;p7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2" name="Google Shape;1052;p7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3" name="Google Shape;1053;p7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54" name="Google Shape;1054;p7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5" name="Google Shape;1055;p7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56" name="Google Shape;1056;p7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7" name="Google Shape;1057;p7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58" name="Google Shape;1058;p7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59" name="Google Shape;1059;p7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60" name="Google Shape;1060;p7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61" name="Shape 1061"/>
        <p:cNvGrpSpPr/>
        <p:nvPr/>
      </p:nvGrpSpPr>
      <p:grpSpPr>
        <a:xfrm>
          <a:off x="0" y="0"/>
          <a:ext cx="0" cy="0"/>
          <a:chOff x="0" y="0"/>
          <a:chExt cx="0" cy="0"/>
        </a:xfrm>
      </p:grpSpPr>
      <p:sp>
        <p:nvSpPr>
          <p:cNvPr id="1062" name="Google Shape;1062;p7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63" name="Google Shape;1063;p78"/>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1064" name="Google Shape;1064;p7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5" name="Google Shape;1065;p7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6" name="Google Shape;1066;p7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7" name="Google Shape;1067;p7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068" name="Google Shape;1068;p7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69" name="Google Shape;1069;p7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70" name="Shape 1070"/>
        <p:cNvGrpSpPr/>
        <p:nvPr/>
      </p:nvGrpSpPr>
      <p:grpSpPr>
        <a:xfrm>
          <a:off x="0" y="0"/>
          <a:ext cx="0" cy="0"/>
          <a:chOff x="0" y="0"/>
          <a:chExt cx="0" cy="0"/>
        </a:xfrm>
      </p:grpSpPr>
      <p:sp>
        <p:nvSpPr>
          <p:cNvPr id="1071" name="Google Shape;1071;p7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72" name="Google Shape;1072;p7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3" name="Google Shape;1073;p7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74" name="Google Shape;1074;p7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5" name="Google Shape;1075;p7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76" name="Google Shape;1076;p7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77" name="Google Shape;1077;p7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78" name="Google Shape;1078;p7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79" name="Shape 1079"/>
        <p:cNvGrpSpPr/>
        <p:nvPr/>
      </p:nvGrpSpPr>
      <p:grpSpPr>
        <a:xfrm>
          <a:off x="0" y="0"/>
          <a:ext cx="0" cy="0"/>
          <a:chOff x="0" y="0"/>
          <a:chExt cx="0" cy="0"/>
        </a:xfrm>
      </p:grpSpPr>
      <p:sp>
        <p:nvSpPr>
          <p:cNvPr id="1080" name="Google Shape;1080;p8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1" name="Google Shape;1081;p8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82" name="Google Shape;1082;p8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83" name="Google Shape;1083;p8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84" name="Google Shape;1084;p8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85" name="Google Shape;1085;p8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86" name="Google Shape;1086;p8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87" name="Google Shape;1087;p8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88" name="Shape 1088"/>
        <p:cNvGrpSpPr/>
        <p:nvPr/>
      </p:nvGrpSpPr>
      <p:grpSpPr>
        <a:xfrm>
          <a:off x="0" y="0"/>
          <a:ext cx="0" cy="0"/>
          <a:chOff x="0" y="0"/>
          <a:chExt cx="0" cy="0"/>
        </a:xfrm>
      </p:grpSpPr>
      <p:sp>
        <p:nvSpPr>
          <p:cNvPr id="1089" name="Google Shape;1089;p8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90" name="Google Shape;1090;p8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91" name="Google Shape;1091;p8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92" name="Google Shape;1092;p8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93" name="Google Shape;1093;p8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94" name="Google Shape;1094;p8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95" name="Google Shape;1095;p8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96" name="Google Shape;1096;p8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97" name="Google Shape;1097;p8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8" name="Google Shape;1098;p81"/>
          <p:cNvSpPr/>
          <p:nvPr>
            <p:ph idx="2" type="pic"/>
          </p:nvPr>
        </p:nvSpPr>
        <p:spPr>
          <a:xfrm>
            <a:off x="457146" y="524736"/>
            <a:ext cx="2514600" cy="2935224"/>
          </a:xfrm>
          <a:prstGeom prst="rect">
            <a:avLst/>
          </a:prstGeom>
          <a:noFill/>
          <a:ln>
            <a:noFill/>
          </a:ln>
        </p:spPr>
      </p:sp>
      <p:sp>
        <p:nvSpPr>
          <p:cNvPr id="1099" name="Google Shape;1099;p8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05" name="Shape 1105"/>
        <p:cNvGrpSpPr/>
        <p:nvPr/>
      </p:nvGrpSpPr>
      <p:grpSpPr>
        <a:xfrm>
          <a:off x="0" y="0"/>
          <a:ext cx="0" cy="0"/>
          <a:chOff x="0" y="0"/>
          <a:chExt cx="0" cy="0"/>
        </a:xfrm>
      </p:grpSpPr>
      <p:sp>
        <p:nvSpPr>
          <p:cNvPr id="1106" name="Google Shape;1106;p8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7" name="Google Shape;1107;p8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8" name="Google Shape;1108;p8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09" name="Google Shape;1109;p8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10" name="Google Shape;1110;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11" name="Google Shape;1111;p8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12" name="Google Shape;1112;p83"/>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13" name="Google Shape;1113;p8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14" name="Google Shape;1114;p8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5" name="Google Shape;1115;p83"/>
          <p:cNvSpPr/>
          <p:nvPr>
            <p:ph idx="2" type="pic"/>
          </p:nvPr>
        </p:nvSpPr>
        <p:spPr>
          <a:xfrm>
            <a:off x="457146" y="524736"/>
            <a:ext cx="2514600" cy="2935200"/>
          </a:xfrm>
          <a:prstGeom prst="rect">
            <a:avLst/>
          </a:prstGeom>
          <a:noFill/>
          <a:ln>
            <a:noFill/>
          </a:ln>
        </p:spPr>
      </p:sp>
      <p:sp>
        <p:nvSpPr>
          <p:cNvPr id="1116" name="Google Shape;1116;p8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17" name="Shape 1117"/>
        <p:cNvGrpSpPr/>
        <p:nvPr/>
      </p:nvGrpSpPr>
      <p:grpSpPr>
        <a:xfrm>
          <a:off x="0" y="0"/>
          <a:ext cx="0" cy="0"/>
          <a:chOff x="0" y="0"/>
          <a:chExt cx="0" cy="0"/>
        </a:xfrm>
      </p:grpSpPr>
      <p:sp>
        <p:nvSpPr>
          <p:cNvPr id="1118" name="Google Shape;1118;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9" name="Google Shape;1119;p84"/>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0" name="Google Shape;1120;p84"/>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21" name="Google Shape;1121;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2" name="Google Shape;1122;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23" name="Google Shape;1123;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4" name="Google Shape;1124;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25" name="Google Shape;1125;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26" name="Google Shape;1126;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7" name="Google Shape;1127;p8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128" name="Google Shape;1128;p84"/>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29" name="Google Shape;1129;p84"/>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0" name="Google Shape;1130;p84"/>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1" name="Google Shape;1131;p84"/>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2" name="Google Shape;1132;p84"/>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3" name="Google Shape;1133;p84"/>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34" name="Shape 1134"/>
        <p:cNvGrpSpPr/>
        <p:nvPr/>
      </p:nvGrpSpPr>
      <p:grpSpPr>
        <a:xfrm>
          <a:off x="0" y="0"/>
          <a:ext cx="0" cy="0"/>
          <a:chOff x="0" y="0"/>
          <a:chExt cx="0" cy="0"/>
        </a:xfrm>
      </p:grpSpPr>
      <p:sp>
        <p:nvSpPr>
          <p:cNvPr id="1135" name="Google Shape;1135;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6" name="Google Shape;1136;p85"/>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p85"/>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p85"/>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39" name="Google Shape;1139;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0" name="Google Shape;1140;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1" name="Google Shape;1141;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2" name="Google Shape;1142;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43" name="Google Shape;1143;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44" name="Google Shape;1144;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45" name="Google Shape;1145;p8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146" name="Google Shape;1146;p85"/>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5"/>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8" name="Google Shape;1148;p85"/>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9" name="Google Shape;1149;p85"/>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50" name="Shape 1150"/>
        <p:cNvGrpSpPr/>
        <p:nvPr/>
      </p:nvGrpSpPr>
      <p:grpSpPr>
        <a:xfrm>
          <a:off x="0" y="0"/>
          <a:ext cx="0" cy="0"/>
          <a:chOff x="0" y="0"/>
          <a:chExt cx="0" cy="0"/>
        </a:xfrm>
      </p:grpSpPr>
      <p:sp>
        <p:nvSpPr>
          <p:cNvPr id="1151" name="Google Shape;1151;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2" name="Google Shape;1152;p8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3" name="Google Shape;1153;p8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4" name="Google Shape;1154;p8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5" name="Google Shape;1155;p8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56" name="Google Shape;1156;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7" name="Google Shape;1157;p8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8" name="Google Shape;1158;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9" name="Google Shape;1159;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60" name="Google Shape;1160;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61" name="Google Shape;1161;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62" name="Google Shape;1162;p86"/>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63" name="Shape 1163"/>
        <p:cNvGrpSpPr/>
        <p:nvPr/>
      </p:nvGrpSpPr>
      <p:grpSpPr>
        <a:xfrm>
          <a:off x="0" y="0"/>
          <a:ext cx="0" cy="0"/>
          <a:chOff x="0" y="0"/>
          <a:chExt cx="0" cy="0"/>
        </a:xfrm>
      </p:grpSpPr>
      <p:sp>
        <p:nvSpPr>
          <p:cNvPr id="1164" name="Google Shape;1164;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65" name="Google Shape;1165;p87"/>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66" name="Google Shape;1166;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7" name="Google Shape;1167;p87"/>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8" name="Google Shape;1168;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9" name="Google Shape;1169;p8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70" name="Google Shape;1170;p8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71" name="Google Shape;1171;p8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9" name="Shape 89"/>
        <p:cNvGrpSpPr/>
        <p:nvPr/>
      </p:nvGrpSpPr>
      <p:grpSpPr>
        <a:xfrm>
          <a:off x="0" y="0"/>
          <a:ext cx="0" cy="0"/>
          <a:chOff x="0" y="0"/>
          <a:chExt cx="0" cy="0"/>
        </a:xfrm>
      </p:grpSpPr>
      <p:sp>
        <p:nvSpPr>
          <p:cNvPr id="90" name="Google Shape;90;p11"/>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1"/>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1"/>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4" name="Google Shape;94;p1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 name="Google Shape;96;p1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7" name="Google Shape;97;p1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 name="Google Shape;98;p1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9" name="Google Shape;99;p1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0" name="Google Shape;100;p1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2" name="Google Shape;102;p1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3" name="Google Shape;103;p11"/>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11"/>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5" name="Google Shape;105;p11"/>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72" name="Shape 1172"/>
        <p:cNvGrpSpPr/>
        <p:nvPr/>
      </p:nvGrpSpPr>
      <p:grpSpPr>
        <a:xfrm>
          <a:off x="0" y="0"/>
          <a:ext cx="0" cy="0"/>
          <a:chOff x="0" y="0"/>
          <a:chExt cx="0" cy="0"/>
        </a:xfrm>
      </p:grpSpPr>
      <p:sp>
        <p:nvSpPr>
          <p:cNvPr id="1173" name="Google Shape;1173;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4" name="Google Shape;1174;p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5" name="Google Shape;1175;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6" name="Google Shape;1176;p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7" name="Google Shape;1177;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8" name="Google Shape;1178;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9" name="Google Shape;1179;p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80" name="Google Shape;1180;p88"/>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81" name="Shape 1181"/>
        <p:cNvGrpSpPr/>
        <p:nvPr/>
      </p:nvGrpSpPr>
      <p:grpSpPr>
        <a:xfrm>
          <a:off x="0" y="0"/>
          <a:ext cx="0" cy="0"/>
          <a:chOff x="0" y="0"/>
          <a:chExt cx="0" cy="0"/>
        </a:xfrm>
      </p:grpSpPr>
      <p:sp>
        <p:nvSpPr>
          <p:cNvPr id="1182" name="Google Shape;1182;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3" name="Google Shape;1183;p8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84" name="Google Shape;1184;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5" name="Google Shape;1185;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86" name="Google Shape;1186;p8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87" name="Google Shape;1187;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8" name="Google Shape;1188;p89"/>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89" name="Google Shape;1189;p8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90" name="Shape 1190"/>
        <p:cNvGrpSpPr/>
        <p:nvPr/>
      </p:nvGrpSpPr>
      <p:grpSpPr>
        <a:xfrm>
          <a:off x="0" y="0"/>
          <a:ext cx="0" cy="0"/>
          <a:chOff x="0" y="0"/>
          <a:chExt cx="0" cy="0"/>
        </a:xfrm>
      </p:grpSpPr>
      <p:sp>
        <p:nvSpPr>
          <p:cNvPr id="1191" name="Google Shape;1191;p9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92" name="Google Shape;1192;p9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3" name="Google Shape;1193;p9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94" name="Google Shape;1194;p9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95" name="Google Shape;1195;p9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96" name="Google Shape;1196;p9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97" name="Google Shape;1197;p90"/>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98" name="Google Shape;1198;p9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99" name="Google Shape;1199;p9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0" name="Google Shape;1200;p90"/>
          <p:cNvSpPr/>
          <p:nvPr>
            <p:ph idx="2" type="pic"/>
          </p:nvPr>
        </p:nvSpPr>
        <p:spPr>
          <a:xfrm>
            <a:off x="457146" y="524736"/>
            <a:ext cx="2514600" cy="2935200"/>
          </a:xfrm>
          <a:prstGeom prst="rect">
            <a:avLst/>
          </a:prstGeom>
          <a:noFill/>
          <a:ln>
            <a:noFill/>
          </a:ln>
        </p:spPr>
      </p:sp>
      <p:sp>
        <p:nvSpPr>
          <p:cNvPr id="1201" name="Google Shape;1201;p9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07" name="Shape 1207"/>
        <p:cNvGrpSpPr/>
        <p:nvPr/>
      </p:nvGrpSpPr>
      <p:grpSpPr>
        <a:xfrm>
          <a:off x="0" y="0"/>
          <a:ext cx="0" cy="0"/>
          <a:chOff x="0" y="0"/>
          <a:chExt cx="0" cy="0"/>
        </a:xfrm>
      </p:grpSpPr>
      <p:sp>
        <p:nvSpPr>
          <p:cNvPr id="1208" name="Google Shape;1208;p9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9" name="Google Shape;1209;p92"/>
          <p:cNvSpPr/>
          <p:nvPr>
            <p:ph idx="2" type="pic"/>
          </p:nvPr>
        </p:nvSpPr>
        <p:spPr>
          <a:xfrm>
            <a:off x="8953152" y="1444919"/>
            <a:ext cx="2916900" cy="2596800"/>
          </a:xfrm>
          <a:prstGeom prst="rect">
            <a:avLst/>
          </a:prstGeom>
          <a:noFill/>
          <a:ln>
            <a:noFill/>
          </a:ln>
        </p:spPr>
      </p:sp>
      <p:sp>
        <p:nvSpPr>
          <p:cNvPr id="1210" name="Google Shape;1210;p92"/>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11" name="Google Shape;1211;p9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2" name="Google Shape;1212;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3" name="Google Shape;1213;p9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14" name="Google Shape;1214;p9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15" name="Google Shape;1215;p9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6" name="Google Shape;1216;p9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17" name="Google Shape;1217;p9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18" name="Google Shape;1218;p92"/>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19" name="Shape 1219"/>
        <p:cNvGrpSpPr/>
        <p:nvPr/>
      </p:nvGrpSpPr>
      <p:grpSpPr>
        <a:xfrm>
          <a:off x="0" y="0"/>
          <a:ext cx="0" cy="0"/>
          <a:chOff x="0" y="0"/>
          <a:chExt cx="0" cy="0"/>
        </a:xfrm>
      </p:grpSpPr>
      <p:sp>
        <p:nvSpPr>
          <p:cNvPr id="1220" name="Google Shape;1220;p9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21" name="Google Shape;1221;p93"/>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22" name="Google Shape;1222;p93"/>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3" name="Google Shape;1223;p9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4" name="Google Shape;1224;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5" name="Google Shape;1225;p93"/>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26" name="Google Shape;1226;p93"/>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27" name="Google Shape;1227;p93"/>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28" name="Google Shape;1228;p93"/>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9" name="Google Shape;1229;p93"/>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0" name="Google Shape;1230;p93"/>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1" name="Google Shape;1231;p93"/>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2" name="Google Shape;1232;p93"/>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33" name="Shape 1233"/>
        <p:cNvGrpSpPr/>
        <p:nvPr/>
      </p:nvGrpSpPr>
      <p:grpSpPr>
        <a:xfrm>
          <a:off x="0" y="0"/>
          <a:ext cx="0" cy="0"/>
          <a:chOff x="0" y="0"/>
          <a:chExt cx="0" cy="0"/>
        </a:xfrm>
      </p:grpSpPr>
      <p:sp>
        <p:nvSpPr>
          <p:cNvPr id="1234" name="Google Shape;1234;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35" name="Google Shape;1235;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6" name="Google Shape;1236;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7" name="Google Shape;1237;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8" name="Google Shape;1238;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39" name="Google Shape;1239;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0" name="Google Shape;1240;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41" name="Google Shape;1241;p9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42" name="Google Shape;1242;p94"/>
          <p:cNvSpPr/>
          <p:nvPr>
            <p:ph idx="2" type="pic"/>
          </p:nvPr>
        </p:nvSpPr>
        <p:spPr>
          <a:xfrm>
            <a:off x="9282749" y="1283634"/>
            <a:ext cx="2377500" cy="3173100"/>
          </a:xfrm>
          <a:prstGeom prst="rect">
            <a:avLst/>
          </a:prstGeom>
          <a:noFill/>
          <a:ln>
            <a:noFill/>
          </a:ln>
        </p:spPr>
      </p:sp>
      <p:sp>
        <p:nvSpPr>
          <p:cNvPr id="1243" name="Google Shape;1243;p94"/>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4" name="Google Shape;1244;p94"/>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5" name="Google Shape;1245;p94"/>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6" name="Google Shape;1246;p94"/>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7" name="Google Shape;1247;p94"/>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8" name="Google Shape;1248;p94"/>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9" name="Google Shape;1249;p94"/>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50" name="Google Shape;1250;p94"/>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51" name="Google Shape;1251;p94"/>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52" name="Shape 1252"/>
        <p:cNvGrpSpPr/>
        <p:nvPr/>
      </p:nvGrpSpPr>
      <p:grpSpPr>
        <a:xfrm>
          <a:off x="0" y="0"/>
          <a:ext cx="0" cy="0"/>
          <a:chOff x="0" y="0"/>
          <a:chExt cx="0" cy="0"/>
        </a:xfrm>
      </p:grpSpPr>
      <p:sp>
        <p:nvSpPr>
          <p:cNvPr id="1253" name="Google Shape;1253;p9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4" name="Google Shape;1254;p9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55" name="Google Shape;1255;p9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56" name="Google Shape;1256;p9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7" name="Google Shape;1257;p9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58" name="Google Shape;1258;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9" name="Google Shape;1259;p9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60" name="Google Shape;1260;p95"/>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61" name="Google Shape;1261;p95"/>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2" name="Google Shape;1262;p95"/>
          <p:cNvSpPr/>
          <p:nvPr>
            <p:ph idx="2" type="pic"/>
          </p:nvPr>
        </p:nvSpPr>
        <p:spPr>
          <a:xfrm>
            <a:off x="8832388" y="1251284"/>
            <a:ext cx="3251700" cy="2499000"/>
          </a:xfrm>
          <a:prstGeom prst="rect">
            <a:avLst/>
          </a:prstGeom>
          <a:noFill/>
          <a:ln>
            <a:noFill/>
          </a:ln>
        </p:spPr>
      </p:sp>
      <p:sp>
        <p:nvSpPr>
          <p:cNvPr id="1263" name="Google Shape;1263;p95"/>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64" name="Shape 1264"/>
        <p:cNvGrpSpPr/>
        <p:nvPr/>
      </p:nvGrpSpPr>
      <p:grpSpPr>
        <a:xfrm>
          <a:off x="0" y="0"/>
          <a:ext cx="0" cy="0"/>
          <a:chOff x="0" y="0"/>
          <a:chExt cx="0" cy="0"/>
        </a:xfrm>
      </p:grpSpPr>
      <p:sp>
        <p:nvSpPr>
          <p:cNvPr id="1265" name="Google Shape;1265;p9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6" name="Google Shape;1266;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7" name="Google Shape;1267;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8" name="Google Shape;1268;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69" name="Google Shape;1269;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70" name="Google Shape;1270;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1" name="Google Shape;1271;p96"/>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72" name="Google Shape;1272;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73" name="Google Shape;1273;p96"/>
          <p:cNvSpPr/>
          <p:nvPr>
            <p:ph idx="2" type="pic"/>
          </p:nvPr>
        </p:nvSpPr>
        <p:spPr>
          <a:xfrm>
            <a:off x="9093038" y="1058781"/>
            <a:ext cx="2715900" cy="2715900"/>
          </a:xfrm>
          <a:prstGeom prst="rect">
            <a:avLst/>
          </a:prstGeom>
          <a:noFill/>
          <a:ln>
            <a:noFill/>
          </a:ln>
        </p:spPr>
      </p:sp>
      <p:sp>
        <p:nvSpPr>
          <p:cNvPr id="1274" name="Google Shape;1274;p96"/>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5" name="Google Shape;1275;p96"/>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6" name="Google Shape;1276;p96"/>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7" name="Google Shape;1277;p96"/>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p96"/>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9" name="Google Shape;1279;p96"/>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0" name="Google Shape;1280;p96"/>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81" name="Shape 1281"/>
        <p:cNvGrpSpPr/>
        <p:nvPr/>
      </p:nvGrpSpPr>
      <p:grpSpPr>
        <a:xfrm>
          <a:off x="0" y="0"/>
          <a:ext cx="0" cy="0"/>
          <a:chOff x="0" y="0"/>
          <a:chExt cx="0" cy="0"/>
        </a:xfrm>
      </p:grpSpPr>
      <p:sp>
        <p:nvSpPr>
          <p:cNvPr id="1282" name="Google Shape;1282;p97"/>
          <p:cNvSpPr/>
          <p:nvPr>
            <p:ph idx="2" type="pic"/>
          </p:nvPr>
        </p:nvSpPr>
        <p:spPr>
          <a:xfrm>
            <a:off x="9810967" y="1562916"/>
            <a:ext cx="1152000" cy="1143000"/>
          </a:xfrm>
          <a:prstGeom prst="rect">
            <a:avLst/>
          </a:prstGeom>
          <a:noFill/>
          <a:ln>
            <a:noFill/>
          </a:ln>
        </p:spPr>
      </p:sp>
      <p:sp>
        <p:nvSpPr>
          <p:cNvPr id="1283" name="Google Shape;1283;p97"/>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p97"/>
          <p:cNvSpPr/>
          <p:nvPr>
            <p:ph idx="3" type="pic"/>
          </p:nvPr>
        </p:nvSpPr>
        <p:spPr>
          <a:xfrm>
            <a:off x="9757009" y="3260706"/>
            <a:ext cx="1216200" cy="987600"/>
          </a:xfrm>
          <a:prstGeom prst="rect">
            <a:avLst/>
          </a:prstGeom>
          <a:noFill/>
          <a:ln>
            <a:noFill/>
          </a:ln>
        </p:spPr>
      </p:sp>
      <p:sp>
        <p:nvSpPr>
          <p:cNvPr id="1285" name="Google Shape;1285;p97"/>
          <p:cNvSpPr/>
          <p:nvPr>
            <p:ph idx="4" type="pic"/>
          </p:nvPr>
        </p:nvSpPr>
        <p:spPr>
          <a:xfrm>
            <a:off x="9810967" y="4777725"/>
            <a:ext cx="1143000" cy="1143000"/>
          </a:xfrm>
          <a:prstGeom prst="rect">
            <a:avLst/>
          </a:prstGeom>
          <a:noFill/>
          <a:ln>
            <a:noFill/>
          </a:ln>
        </p:spPr>
      </p:sp>
      <p:cxnSp>
        <p:nvCxnSpPr>
          <p:cNvPr id="1286" name="Google Shape;1286;p9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7" name="Google Shape;1287;p9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8" name="Google Shape;1288;p9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9" name="Google Shape;1289;p9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90" name="Google Shape;1290;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1" name="Google Shape;1291;p97"/>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92" name="Google Shape;1292;p9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93" name="Google Shape;1293;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94" name="Shape 1294"/>
        <p:cNvGrpSpPr/>
        <p:nvPr/>
      </p:nvGrpSpPr>
      <p:grpSpPr>
        <a:xfrm>
          <a:off x="0" y="0"/>
          <a:ext cx="0" cy="0"/>
          <a:chOff x="0" y="0"/>
          <a:chExt cx="0" cy="0"/>
        </a:xfrm>
      </p:grpSpPr>
      <p:sp>
        <p:nvSpPr>
          <p:cNvPr id="1295" name="Google Shape;1295;p9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6" name="Google Shape;1296;p9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7" name="Google Shape;1297;p9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8" name="Google Shape;1298;p9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9" name="Google Shape;1299;p9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00" name="Google Shape;1300;p9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1" name="Google Shape;1301;p9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02" name="Google Shape;1302;p98"/>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03" name="Google Shape;1303;p98"/>
          <p:cNvSpPr/>
          <p:nvPr>
            <p:ph idx="2" type="pic"/>
          </p:nvPr>
        </p:nvSpPr>
        <p:spPr>
          <a:xfrm>
            <a:off x="9209369" y="1251283"/>
            <a:ext cx="2404500" cy="2949900"/>
          </a:xfrm>
          <a:prstGeom prst="rect">
            <a:avLst/>
          </a:prstGeom>
          <a:noFill/>
          <a:ln>
            <a:noFill/>
          </a:ln>
        </p:spPr>
      </p:sp>
      <p:sp>
        <p:nvSpPr>
          <p:cNvPr id="1304" name="Google Shape;1304;p98"/>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5" name="Google Shape;1305;p98"/>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6" name="Google Shape;1306;p98"/>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06" name="Shape 106"/>
        <p:cNvGrpSpPr/>
        <p:nvPr/>
      </p:nvGrpSpPr>
      <p:grpSpPr>
        <a:xfrm>
          <a:off x="0" y="0"/>
          <a:ext cx="0" cy="0"/>
          <a:chOff x="0" y="0"/>
          <a:chExt cx="0" cy="0"/>
        </a:xfrm>
      </p:grpSpPr>
      <p:sp>
        <p:nvSpPr>
          <p:cNvPr id="107" name="Google Shape;107;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8" name="Google Shape;108;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 name="Google Shape;110;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 name="Google Shape;111;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 name="Google Shape;112;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 name="Google Shape;113;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 name="Google Shape;114;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6" name="Google Shape;116;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7" name="Google Shape;117;p12"/>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12"/>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19" name="Google Shape;119;p12"/>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7" name="Shape 1307"/>
        <p:cNvGrpSpPr/>
        <p:nvPr/>
      </p:nvGrpSpPr>
      <p:grpSpPr>
        <a:xfrm>
          <a:off x="0" y="0"/>
          <a:ext cx="0" cy="0"/>
          <a:chOff x="0" y="0"/>
          <a:chExt cx="0" cy="0"/>
        </a:xfrm>
      </p:grpSpPr>
      <p:sp>
        <p:nvSpPr>
          <p:cNvPr id="1308" name="Google Shape;1308;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9" name="Google Shape;1309;p99"/>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0" name="Google Shape;1310;p99"/>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9"/>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9"/>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13" name="Shape 1313"/>
        <p:cNvGrpSpPr/>
        <p:nvPr/>
      </p:nvGrpSpPr>
      <p:grpSpPr>
        <a:xfrm>
          <a:off x="0" y="0"/>
          <a:ext cx="0" cy="0"/>
          <a:chOff x="0" y="0"/>
          <a:chExt cx="0" cy="0"/>
        </a:xfrm>
      </p:grpSpPr>
      <p:sp>
        <p:nvSpPr>
          <p:cNvPr id="1314" name="Google Shape;1314;p10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15" name="Shape 1315"/>
        <p:cNvGrpSpPr/>
        <p:nvPr/>
      </p:nvGrpSpPr>
      <p:grpSpPr>
        <a:xfrm>
          <a:off x="0" y="0"/>
          <a:ext cx="0" cy="0"/>
          <a:chOff x="0" y="0"/>
          <a:chExt cx="0" cy="0"/>
        </a:xfrm>
      </p:grpSpPr>
      <p:sp>
        <p:nvSpPr>
          <p:cNvPr id="1316" name="Google Shape;1316;p10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7" name="Google Shape;1317;p101"/>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8" name="Google Shape;1318;p101"/>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9" name="Google Shape;1319;p10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0" name="Google Shape;1320;p10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21" name="Google Shape;1321;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2" name="Google Shape;1322;p10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23" name="Google Shape;1323;p101"/>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24" name="Google Shape;1324;p101"/>
          <p:cNvSpPr/>
          <p:nvPr>
            <p:ph idx="2" type="pic"/>
          </p:nvPr>
        </p:nvSpPr>
        <p:spPr>
          <a:xfrm>
            <a:off x="8916576" y="1661249"/>
            <a:ext cx="2990100" cy="2715900"/>
          </a:xfrm>
          <a:prstGeom prst="rect">
            <a:avLst/>
          </a:prstGeom>
          <a:noFill/>
          <a:ln>
            <a:noFill/>
          </a:ln>
        </p:spPr>
      </p:sp>
      <p:sp>
        <p:nvSpPr>
          <p:cNvPr id="1325" name="Google Shape;1325;p101"/>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6" name="Google Shape;1326;p101"/>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7" name="Google Shape;1327;p101"/>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8" name="Google Shape;1328;p101"/>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29" name="Shape 1329"/>
        <p:cNvGrpSpPr/>
        <p:nvPr/>
      </p:nvGrpSpPr>
      <p:grpSpPr>
        <a:xfrm>
          <a:off x="0" y="0"/>
          <a:ext cx="0" cy="0"/>
          <a:chOff x="0" y="0"/>
          <a:chExt cx="0" cy="0"/>
        </a:xfrm>
      </p:grpSpPr>
      <p:sp>
        <p:nvSpPr>
          <p:cNvPr id="1330" name="Google Shape;1330;p10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31" name="Google Shape;1331;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2" name="Google Shape;1332;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3" name="Google Shape;1333;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34" name="Google Shape;1334;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35" name="Google Shape;1335;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36" name="Google Shape;1336;p10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37" name="Google Shape;1337;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38" name="Google Shape;1338;p102"/>
          <p:cNvSpPr/>
          <p:nvPr>
            <p:ph idx="2" type="pic"/>
          </p:nvPr>
        </p:nvSpPr>
        <p:spPr>
          <a:xfrm>
            <a:off x="9093038" y="1058781"/>
            <a:ext cx="2715900" cy="2715900"/>
          </a:xfrm>
          <a:prstGeom prst="rect">
            <a:avLst/>
          </a:prstGeom>
          <a:noFill/>
          <a:ln>
            <a:noFill/>
          </a:ln>
        </p:spPr>
      </p:sp>
      <p:sp>
        <p:nvSpPr>
          <p:cNvPr id="1339" name="Google Shape;1339;p102"/>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0" name="Google Shape;1340;p102"/>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1" name="Google Shape;1341;p102"/>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2" name="Google Shape;1342;p102"/>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3" name="Google Shape;1343;p102"/>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p102"/>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5" name="Google Shape;1345;p102"/>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46" name="Shape 1346"/>
        <p:cNvGrpSpPr/>
        <p:nvPr/>
      </p:nvGrpSpPr>
      <p:grpSpPr>
        <a:xfrm>
          <a:off x="0" y="0"/>
          <a:ext cx="0" cy="0"/>
          <a:chOff x="0" y="0"/>
          <a:chExt cx="0" cy="0"/>
        </a:xfrm>
      </p:grpSpPr>
      <p:sp>
        <p:nvSpPr>
          <p:cNvPr id="1347" name="Google Shape;1347;p10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8" name="Google Shape;1348;p103"/>
          <p:cNvSpPr/>
          <p:nvPr>
            <p:ph idx="2" type="pic"/>
          </p:nvPr>
        </p:nvSpPr>
        <p:spPr>
          <a:xfrm>
            <a:off x="9510134" y="1431036"/>
            <a:ext cx="1965900" cy="3996000"/>
          </a:xfrm>
          <a:prstGeom prst="rect">
            <a:avLst/>
          </a:prstGeom>
          <a:noFill/>
          <a:ln>
            <a:noFill/>
          </a:ln>
        </p:spPr>
      </p:sp>
      <p:cxnSp>
        <p:nvCxnSpPr>
          <p:cNvPr id="1349" name="Google Shape;1349;p10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0" name="Google Shape;1350;p10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1" name="Google Shape;1351;p10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52" name="Google Shape;1352;p10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53" name="Google Shape;1353;p10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54" name="Google Shape;1354;p103"/>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55" name="Google Shape;1355;p10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56" name="Google Shape;1356;p103"/>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7" name="Google Shape;1357;p103"/>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8" name="Google Shape;1358;p103"/>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p103"/>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0" name="Google Shape;1360;p103"/>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1" name="Google Shape;1361;p103"/>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p103"/>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3" name="Google Shape;1363;p103"/>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6.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2.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0" Type="http://schemas.openxmlformats.org/officeDocument/2006/relationships/theme" Target="../theme/theme8.xml"/><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2.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6" Type="http://schemas.openxmlformats.org/officeDocument/2006/relationships/theme" Target="../theme/theme7.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6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21" Type="http://schemas.openxmlformats.org/officeDocument/2006/relationships/theme" Target="../theme/theme4.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image" Target="../media/image2.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19" Type="http://schemas.openxmlformats.org/officeDocument/2006/relationships/slideLayout" Target="../slideLayouts/slideLayout64.xml"/><Relationship Id="rId6" Type="http://schemas.openxmlformats.org/officeDocument/2006/relationships/slideLayout" Target="../slideLayouts/slideLayout51.xml"/><Relationship Id="rId18" Type="http://schemas.openxmlformats.org/officeDocument/2006/relationships/slideLayout" Target="../slideLayouts/slideLayout63.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74.xml"/><Relationship Id="rId1" Type="http://schemas.openxmlformats.org/officeDocument/2006/relationships/image" Target="../media/image2.png"/><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9" Type="http://schemas.openxmlformats.org/officeDocument/2006/relationships/slideLayout" Target="../slideLayouts/slideLayout73.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9.xml"/><Relationship Id="rId1" Type="http://schemas.openxmlformats.org/officeDocument/2006/relationships/image" Target="../media/image2.png"/><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2.xml"/><Relationship Id="rId10" Type="http://schemas.openxmlformats.org/officeDocument/2006/relationships/slideLayout" Target="../slideLayouts/slideLayout91.xml"/><Relationship Id="rId13" Type="http://schemas.openxmlformats.org/officeDocument/2006/relationships/slideLayout" Target="../slideLayouts/slideLayout94.xml"/><Relationship Id="rId12" Type="http://schemas.openxmlformats.org/officeDocument/2006/relationships/slideLayout" Target="../slideLayouts/slideLayout93.xml"/><Relationship Id="rId1" Type="http://schemas.openxmlformats.org/officeDocument/2006/relationships/image" Target="../media/image2.png"/><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1.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p28"/>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61" name="Google Shape;361;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62" name="Google Shape;362;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8" name="Shape 678"/>
        <p:cNvGrpSpPr/>
        <p:nvPr/>
      </p:nvGrpSpPr>
      <p:grpSpPr>
        <a:xfrm>
          <a:off x="0" y="0"/>
          <a:ext cx="0" cy="0"/>
          <a:chOff x="0" y="0"/>
          <a:chExt cx="0" cy="0"/>
        </a:xfrm>
      </p:grpSpPr>
      <p:sp>
        <p:nvSpPr>
          <p:cNvPr id="679" name="Google Shape;679;p52"/>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80" name="Google Shape;680;p52"/>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81" name="Google Shape;681;p52"/>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2" name="Google Shape;682;p5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5" name="Shape 985"/>
        <p:cNvGrpSpPr/>
        <p:nvPr/>
      </p:nvGrpSpPr>
      <p:grpSpPr>
        <a:xfrm>
          <a:off x="0" y="0"/>
          <a:ext cx="0" cy="0"/>
          <a:chOff x="0" y="0"/>
          <a:chExt cx="0" cy="0"/>
        </a:xfrm>
      </p:grpSpPr>
      <p:sp>
        <p:nvSpPr>
          <p:cNvPr id="986" name="Google Shape;986;p72"/>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87" name="Google Shape;987;p7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88" name="Google Shape;988;p7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89" name="Google Shape;989;p7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0" name="Shape 1100"/>
        <p:cNvGrpSpPr/>
        <p:nvPr/>
      </p:nvGrpSpPr>
      <p:grpSpPr>
        <a:xfrm>
          <a:off x="0" y="0"/>
          <a:ext cx="0" cy="0"/>
          <a:chOff x="0" y="0"/>
          <a:chExt cx="0" cy="0"/>
        </a:xfrm>
      </p:grpSpPr>
      <p:sp>
        <p:nvSpPr>
          <p:cNvPr id="1101" name="Google Shape;1101;p82"/>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02" name="Google Shape;1102;p8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03" name="Google Shape;1103;p8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04" name="Google Shape;1104;p8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2" name="Shape 1202"/>
        <p:cNvGrpSpPr/>
        <p:nvPr/>
      </p:nvGrpSpPr>
      <p:grpSpPr>
        <a:xfrm>
          <a:off x="0" y="0"/>
          <a:ext cx="0" cy="0"/>
          <a:chOff x="0" y="0"/>
          <a:chExt cx="0" cy="0"/>
        </a:xfrm>
      </p:grpSpPr>
      <p:sp>
        <p:nvSpPr>
          <p:cNvPr id="1203" name="Google Shape;1203;p91"/>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04" name="Google Shape;1204;p9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05" name="Google Shape;1205;p9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6" name="Google Shape;1206;p9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0.xml"/><Relationship Id="rId3"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58.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4.xml"/><Relationship Id="rId3" Type="http://schemas.openxmlformats.org/officeDocument/2006/relationships/image" Target="../media/image4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6.xml"/><Relationship Id="rId3" Type="http://schemas.openxmlformats.org/officeDocument/2006/relationships/image" Target="../media/image48.png"/><Relationship Id="rId4" Type="http://schemas.openxmlformats.org/officeDocument/2006/relationships/image" Target="../media/image5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8.jpg"/><Relationship Id="rId4" Type="http://schemas.openxmlformats.org/officeDocument/2006/relationships/image" Target="../media/image37.jpg"/><Relationship Id="rId5" Type="http://schemas.openxmlformats.org/officeDocument/2006/relationships/image" Target="../media/image43.jpg"/><Relationship Id="rId6" Type="http://schemas.openxmlformats.org/officeDocument/2006/relationships/image" Target="../media/image40.jpg"/><Relationship Id="rId7"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36.png"/><Relationship Id="rId4" Type="http://schemas.openxmlformats.org/officeDocument/2006/relationships/image" Target="../media/image59.png"/><Relationship Id="rId5" Type="http://schemas.openxmlformats.org/officeDocument/2006/relationships/image" Target="../media/image39.png"/><Relationship Id="rId6"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5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5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104"/>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69" name="Google Shape;1369;p10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Let’s Talk Character Traits</a:t>
            </a:r>
            <a:endParaRPr/>
          </a:p>
        </p:txBody>
      </p:sp>
      <p:sp>
        <p:nvSpPr>
          <p:cNvPr id="1370" name="Google Shape;1370;p10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11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4000"/>
              <a:buFont typeface="Arial"/>
              <a:buNone/>
            </a:pPr>
            <a:r>
              <a:rPr lang="en-US" sz="5000"/>
              <a:t>Try it! Identify traits and give examples</a:t>
            </a:r>
            <a:endParaRPr sz="5000"/>
          </a:p>
        </p:txBody>
      </p:sp>
      <p:sp>
        <p:nvSpPr>
          <p:cNvPr id="1463" name="Google Shape;1463;p11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Tips and tricks</a:t>
            </a:r>
            <a:endParaRPr>
              <a:latin typeface="Calibri"/>
              <a:ea typeface="Calibri"/>
              <a:cs typeface="Calibri"/>
              <a:sym typeface="Calibri"/>
            </a:endParaRPr>
          </a:p>
        </p:txBody>
      </p:sp>
      <p:sp>
        <p:nvSpPr>
          <p:cNvPr id="1464" name="Google Shape;1464;p113"/>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Calibri"/>
              <a:buChar char="•"/>
            </a:pPr>
            <a:r>
              <a:rPr lang="en-US">
                <a:latin typeface="Calibri"/>
                <a:ea typeface="Calibri"/>
                <a:cs typeface="Calibri"/>
                <a:sym typeface="Calibri"/>
              </a:rPr>
              <a:t>If it’s a short book, do it at the end of the book.</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a:p>
            <a:pPr indent="-406400" lvl="0" marL="457200" marR="0" rtl="0" algn="l">
              <a:lnSpc>
                <a:spcPct val="90000"/>
              </a:lnSpc>
              <a:spcBef>
                <a:spcPts val="1000"/>
              </a:spcBef>
              <a:spcAft>
                <a:spcPts val="0"/>
              </a:spcAft>
              <a:buClr>
                <a:srgbClr val="0771BA"/>
              </a:buClr>
              <a:buSzPts val="2800"/>
              <a:buFont typeface="Calibri"/>
              <a:buChar char="•"/>
            </a:pPr>
            <a:r>
              <a:rPr lang="en-US">
                <a:latin typeface="Calibri"/>
                <a:ea typeface="Calibri"/>
                <a:cs typeface="Calibri"/>
                <a:sym typeface="Calibri"/>
              </a:rPr>
              <a:t> If it’s longer, do this at the end of a chapter or section.</a:t>
            </a:r>
            <a:endParaRPr>
              <a:latin typeface="Calibri"/>
              <a:ea typeface="Calibri"/>
              <a:cs typeface="Calibri"/>
              <a:sym typeface="Calibri"/>
            </a:endParaRPr>
          </a:p>
        </p:txBody>
      </p:sp>
      <p:sp>
        <p:nvSpPr>
          <p:cNvPr id="1465" name="Google Shape;1465;p113"/>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t/>
            </a:r>
            <a:endParaRPr b="1" sz="3200">
              <a:latin typeface="Calibri"/>
              <a:ea typeface="Calibri"/>
              <a:cs typeface="Calibri"/>
              <a:sym typeface="Calibri"/>
            </a:endParaRPr>
          </a:p>
          <a:p>
            <a:pPr indent="-279400" lvl="0" marL="457200" rtl="0" algn="l">
              <a:lnSpc>
                <a:spcPct val="100000"/>
              </a:lnSpc>
              <a:spcBef>
                <a:spcPts val="0"/>
              </a:spcBef>
              <a:spcAft>
                <a:spcPts val="0"/>
              </a:spcAft>
              <a:buSzPts val="2800"/>
              <a:buNone/>
            </a:pPr>
            <a:r>
              <a:t/>
            </a:r>
            <a:endParaRPr b="1" sz="3200">
              <a:latin typeface="Calibri"/>
              <a:ea typeface="Calibri"/>
              <a:cs typeface="Calibri"/>
              <a:sym typeface="Calibri"/>
            </a:endParaRPr>
          </a:p>
          <a:p>
            <a:pPr indent="-457200" lvl="0" marL="457200" rtl="0" algn="l">
              <a:lnSpc>
                <a:spcPct val="100000"/>
              </a:lnSpc>
              <a:spcBef>
                <a:spcPts val="0"/>
              </a:spcBef>
              <a:spcAft>
                <a:spcPts val="0"/>
              </a:spcAft>
              <a:buSzPts val="2800"/>
              <a:buFont typeface="Calibri"/>
              <a:buChar char="•"/>
            </a:pPr>
            <a:r>
              <a:rPr lang="en-US" sz="3200">
                <a:latin typeface="Calibri"/>
                <a:ea typeface="Calibri"/>
                <a:cs typeface="Calibri"/>
                <a:sym typeface="Calibri"/>
              </a:rPr>
              <a:t>Now that we’ve read a bit about this character, how would you describe them?</a:t>
            </a:r>
            <a:endParaRPr>
              <a:latin typeface="Calibri"/>
              <a:ea typeface="Calibri"/>
              <a:cs typeface="Calibri"/>
              <a:sym typeface="Calibri"/>
            </a:endParaRPr>
          </a:p>
          <a:p>
            <a:pPr indent="-279400" lvl="0" marL="457200" rtl="0" algn="l">
              <a:lnSpc>
                <a:spcPct val="100000"/>
              </a:lnSpc>
              <a:spcBef>
                <a:spcPts val="0"/>
              </a:spcBef>
              <a:spcAft>
                <a:spcPts val="0"/>
              </a:spcAft>
              <a:buSzPts val="2800"/>
              <a:buNone/>
            </a:pPr>
            <a:r>
              <a:t/>
            </a:r>
            <a:endParaRPr sz="3200">
              <a:latin typeface="Calibri"/>
              <a:ea typeface="Calibri"/>
              <a:cs typeface="Calibri"/>
              <a:sym typeface="Calibri"/>
            </a:endParaRPr>
          </a:p>
          <a:p>
            <a:pPr indent="-457200" lvl="0" marL="457200" rtl="0" algn="l">
              <a:lnSpc>
                <a:spcPct val="100000"/>
              </a:lnSpc>
              <a:spcBef>
                <a:spcPts val="0"/>
              </a:spcBef>
              <a:spcAft>
                <a:spcPts val="0"/>
              </a:spcAft>
              <a:buSzPts val="2800"/>
              <a:buChar char="•"/>
            </a:pPr>
            <a:r>
              <a:rPr lang="en-US" sz="3200">
                <a:latin typeface="Calibri"/>
                <a:ea typeface="Calibri"/>
                <a:cs typeface="Calibri"/>
                <a:sym typeface="Calibri"/>
              </a:rPr>
              <a:t>How do you know? What did the character </a:t>
            </a:r>
            <a:r>
              <a:rPr b="1" lang="en-US" sz="3200">
                <a:latin typeface="Calibri"/>
                <a:ea typeface="Calibri"/>
                <a:cs typeface="Calibri"/>
                <a:sym typeface="Calibri"/>
              </a:rPr>
              <a:t>say or do?</a:t>
            </a:r>
            <a:endParaRPr>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a:latin typeface="Calibri"/>
              <a:ea typeface="Calibri"/>
              <a:cs typeface="Calibri"/>
              <a:sym typeface="Calibri"/>
            </a:endParaRPr>
          </a:p>
        </p:txBody>
      </p:sp>
      <p:pic>
        <p:nvPicPr>
          <p:cNvPr id="1466" name="Google Shape;1466;p113"/>
          <p:cNvPicPr preferRelativeResize="0"/>
          <p:nvPr/>
        </p:nvPicPr>
        <p:blipFill rotWithShape="1">
          <a:blip r:embed="rId3">
            <a:alphaModFix/>
          </a:blip>
          <a:srcRect b="0" l="0" r="0" t="-1666"/>
          <a:stretch/>
        </p:blipFill>
        <p:spPr>
          <a:xfrm>
            <a:off x="7151425" y="18123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114"/>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472" name="Google Shape;1472;p114"/>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What did the character do when (event)?</a:t>
            </a:r>
            <a:endParaRPr/>
          </a:p>
        </p:txBody>
      </p:sp>
      <p:sp>
        <p:nvSpPr>
          <p:cNvPr id="1473" name="Google Shape;1473;p114"/>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What else can you say about this character? Show me how you know.</a:t>
            </a:r>
            <a:endParaRPr/>
          </a:p>
        </p:txBody>
      </p:sp>
      <p:sp>
        <p:nvSpPr>
          <p:cNvPr id="1474" name="Google Shape;1474;p114"/>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What is a character trait? One example is determined. Can you think of another?</a:t>
            </a:r>
            <a:endParaRPr/>
          </a:p>
        </p:txBody>
      </p:sp>
      <p:sp>
        <p:nvSpPr>
          <p:cNvPr id="1475" name="Google Shape;1475;p114"/>
          <p:cNvSpPr txBox="1"/>
          <p:nvPr>
            <p:ph idx="4" type="body"/>
          </p:nvPr>
        </p:nvSpPr>
        <p:spPr>
          <a:xfrm>
            <a:off x="240925" y="4495575"/>
            <a:ext cx="30933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What word would you use to describe this character? Why?</a:t>
            </a:r>
            <a:endParaRPr/>
          </a:p>
        </p:txBody>
      </p:sp>
      <p:pic>
        <p:nvPicPr>
          <p:cNvPr id="1476" name="Google Shape;1476;p114"/>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15"/>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482" name="Google Shape;1482;p115"/>
          <p:cNvSpPr txBox="1"/>
          <p:nvPr>
            <p:ph idx="1" type="body"/>
          </p:nvPr>
        </p:nvSpPr>
        <p:spPr>
          <a:xfrm>
            <a:off x="5717900" y="1561225"/>
            <a:ext cx="38667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What are this character’s strengths? Weaknesses? How do you know?</a:t>
            </a:r>
            <a:endParaRPr/>
          </a:p>
        </p:txBody>
      </p:sp>
      <p:sp>
        <p:nvSpPr>
          <p:cNvPr id="1483" name="Google Shape;1483;p115"/>
          <p:cNvSpPr txBox="1"/>
          <p:nvPr>
            <p:ph idx="2" type="body"/>
          </p:nvPr>
        </p:nvSpPr>
        <p:spPr>
          <a:xfrm>
            <a:off x="8428073" y="3165344"/>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What did the character DO or SAY to make you think that? Show me in the book.</a:t>
            </a:r>
            <a:endParaRPr/>
          </a:p>
        </p:txBody>
      </p:sp>
      <p:sp>
        <p:nvSpPr>
          <p:cNvPr id="1484" name="Google Shape;1484;p115"/>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Can you relate to this character? Do you have any of the same traits? Opposite traits? Give me an example.</a:t>
            </a:r>
            <a:endParaRPr>
              <a:solidFill>
                <a:srgbClr val="006FB6"/>
              </a:solidFill>
            </a:endParaRPr>
          </a:p>
        </p:txBody>
      </p:sp>
      <p:pic>
        <p:nvPicPr>
          <p:cNvPr id="1485" name="Google Shape;1485;p115"/>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491" name="Google Shape;1491;p116"/>
          <p:cNvSpPr txBox="1"/>
          <p:nvPr>
            <p:ph idx="1" type="body"/>
          </p:nvPr>
        </p:nvSpPr>
        <p:spPr>
          <a:xfrm>
            <a:off x="4588042" y="1687202"/>
            <a:ext cx="72054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3200"/>
              <a:buNone/>
            </a:pPr>
            <a:r>
              <a:rPr lang="en-US"/>
              <a:t>Find words or phrases in the book that prove your thinking and explain why.</a:t>
            </a:r>
            <a:endParaRPr/>
          </a:p>
        </p:txBody>
      </p:sp>
      <p:sp>
        <p:nvSpPr>
          <p:cNvPr id="1492" name="Google Shape;1492;p116"/>
          <p:cNvSpPr txBox="1"/>
          <p:nvPr>
            <p:ph idx="2" type="body"/>
          </p:nvPr>
        </p:nvSpPr>
        <p:spPr>
          <a:xfrm>
            <a:off x="4588042" y="323639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Practice this strategy by using movies or tv shows you already know.</a:t>
            </a:r>
            <a:endParaRPr/>
          </a:p>
        </p:txBody>
      </p:sp>
      <p:pic>
        <p:nvPicPr>
          <p:cNvPr id="1493" name="Google Shape;1493;p116"/>
          <p:cNvPicPr preferRelativeResize="0"/>
          <p:nvPr/>
        </p:nvPicPr>
        <p:blipFill rotWithShape="1">
          <a:blip r:embed="rId3">
            <a:alphaModFix/>
          </a:blip>
          <a:srcRect b="0" l="0" r="0" t="0"/>
          <a:stretch/>
        </p:blipFill>
        <p:spPr>
          <a:xfrm>
            <a:off x="1926063" y="1687201"/>
            <a:ext cx="898237" cy="1055700"/>
          </a:xfrm>
          <a:prstGeom prst="rect">
            <a:avLst/>
          </a:prstGeom>
          <a:noFill/>
          <a:ln>
            <a:noFill/>
          </a:ln>
        </p:spPr>
      </p:pic>
      <p:pic>
        <p:nvPicPr>
          <p:cNvPr id="1494" name="Google Shape;1494;p116"/>
          <p:cNvPicPr preferRelativeResize="0"/>
          <p:nvPr/>
        </p:nvPicPr>
        <p:blipFill rotWithShape="1">
          <a:blip r:embed="rId4">
            <a:alphaModFix/>
          </a:blip>
          <a:srcRect b="0" l="0" r="0" t="0"/>
          <a:stretch/>
        </p:blipFill>
        <p:spPr>
          <a:xfrm>
            <a:off x="1390650" y="3315244"/>
            <a:ext cx="1785098" cy="105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11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500" name="Google Shape;1500;p11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Review character traits.</a:t>
            </a:r>
            <a:endParaRPr/>
          </a:p>
        </p:txBody>
      </p:sp>
      <p:sp>
        <p:nvSpPr>
          <p:cNvPr id="1501" name="Google Shape;1501;p117"/>
          <p:cNvSpPr txBox="1"/>
          <p:nvPr>
            <p:ph idx="2" type="body"/>
          </p:nvPr>
        </p:nvSpPr>
        <p:spPr>
          <a:xfrm>
            <a:off x="1628000" y="2592250"/>
            <a:ext cx="3742200" cy="1372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Identify the character traits you see in a character. </a:t>
            </a:r>
            <a:endParaRPr/>
          </a:p>
        </p:txBody>
      </p:sp>
      <p:sp>
        <p:nvSpPr>
          <p:cNvPr id="1502" name="Google Shape;1502;p11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03" name="Google Shape;1503;p117"/>
          <p:cNvSpPr txBox="1"/>
          <p:nvPr>
            <p:ph idx="7" type="body"/>
          </p:nvPr>
        </p:nvSpPr>
        <p:spPr>
          <a:xfrm>
            <a:off x="698497" y="275211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04" name="Google Shape;1504;p117"/>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505" name="Google Shape;1505;p117"/>
          <p:cNvSpPr/>
          <p:nvPr>
            <p:ph idx="9" type="pic"/>
          </p:nvPr>
        </p:nvSpPr>
        <p:spPr>
          <a:xfrm>
            <a:off x="7967502" y="1420398"/>
            <a:ext cx="3962100" cy="3122700"/>
          </a:xfrm>
          <a:prstGeom prst="rect">
            <a:avLst/>
          </a:prstGeom>
          <a:noFill/>
          <a:ln>
            <a:noFill/>
          </a:ln>
        </p:spPr>
      </p:sp>
      <p:pic>
        <p:nvPicPr>
          <p:cNvPr id="1506" name="Google Shape;1506;p117"/>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1507" name="Google Shape;1507;p117"/>
          <p:cNvSpPr txBox="1"/>
          <p:nvPr>
            <p:ph idx="4" type="body"/>
          </p:nvPr>
        </p:nvSpPr>
        <p:spPr>
          <a:xfrm>
            <a:off x="1639575" y="3954450"/>
            <a:ext cx="33939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sz="3000"/>
              <a:t>Give an example of what the character says or does.</a:t>
            </a:r>
            <a:endParaRPr b="0" sz="3000"/>
          </a:p>
        </p:txBody>
      </p:sp>
      <p:sp>
        <p:nvSpPr>
          <p:cNvPr id="1508" name="Google Shape;1508;p117"/>
          <p:cNvSpPr txBox="1"/>
          <p:nvPr>
            <p:ph idx="7" type="body"/>
          </p:nvPr>
        </p:nvSpPr>
        <p:spPr>
          <a:xfrm>
            <a:off x="698422" y="4126874"/>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1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14" name="Google Shape;1514;p118"/>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15" name="Google Shape;1515;p11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16" name="Google Shape;1516;p118"/>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11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22" name="Google Shape;1522;p119"/>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23" name="Google Shape;1523;p119"/>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24" name="Google Shape;1524;p119"/>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0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Let’s Talk Character Traits</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106"/>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81" name="Google Shape;1381;p106"/>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82" name="Google Shape;1382;p106"/>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383" name="Google Shape;1383;p10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84" name="Google Shape;1384;p106"/>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385" name="Google Shape;1385;p106"/>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86" name="Google Shape;1386;p106"/>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87" name="Google Shape;1387;p106"/>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88" name="Google Shape;1388;p106"/>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89" name="Google Shape;1389;p106"/>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10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5" name="Google Shape;1395;p10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6" name="Google Shape;1396;p10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7" name="Google Shape;1397;p10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8" name="Google Shape;1398;p107"/>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399" name="Google Shape;1399;p107"/>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400" name="Google Shape;1400;p107"/>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401" name="Google Shape;1401;p107"/>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402" name="Google Shape;1402;p10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403" name="Google Shape;1403;p107"/>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04" name="Google Shape;1404;p107"/>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405" name="Google Shape;1405;p107"/>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06" name="Google Shape;1406;p107"/>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108"/>
          <p:cNvSpPr txBox="1"/>
          <p:nvPr>
            <p:ph idx="1" type="body"/>
          </p:nvPr>
        </p:nvSpPr>
        <p:spPr>
          <a:xfrm>
            <a:off x="9222900" y="4161939"/>
            <a:ext cx="2497200" cy="25203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Characters are important to enjoying and understanding our stories. </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12" name="Google Shape;1412;p108"/>
          <p:cNvPicPr preferRelativeResize="0"/>
          <p:nvPr>
            <p:ph idx="2" type="pic"/>
          </p:nvPr>
        </p:nvPicPr>
        <p:blipFill rotWithShape="1">
          <a:blip r:embed="rId3">
            <a:alphaModFix/>
          </a:blip>
          <a:srcRect b="0" l="0" r="0" t="0"/>
          <a:stretch/>
        </p:blipFill>
        <p:spPr>
          <a:xfrm>
            <a:off x="9282749" y="2005639"/>
            <a:ext cx="2377500" cy="1729091"/>
          </a:xfrm>
          <a:prstGeom prst="rect">
            <a:avLst/>
          </a:prstGeom>
          <a:noFill/>
          <a:ln>
            <a:noFill/>
          </a:ln>
        </p:spPr>
      </p:pic>
      <p:sp>
        <p:nvSpPr>
          <p:cNvPr id="1413" name="Google Shape;1413;p108"/>
          <p:cNvSpPr txBox="1"/>
          <p:nvPr>
            <p:ph idx="3" type="title"/>
          </p:nvPr>
        </p:nvSpPr>
        <p:spPr>
          <a:xfrm>
            <a:off x="371850" y="26250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14" name="Google Shape;1414;p108"/>
          <p:cNvSpPr txBox="1"/>
          <p:nvPr>
            <p:ph idx="5" type="title"/>
          </p:nvPr>
        </p:nvSpPr>
        <p:spPr>
          <a:xfrm>
            <a:off x="371850" y="40819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15" name="Google Shape;1415;p10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Review character traits.</a:t>
            </a:r>
            <a:endParaRPr/>
          </a:p>
        </p:txBody>
      </p:sp>
      <p:sp>
        <p:nvSpPr>
          <p:cNvPr id="1416" name="Google Shape;1416;p10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Identify the character traits you see in a character. </a:t>
            </a:r>
            <a:endParaRPr/>
          </a:p>
        </p:txBody>
      </p:sp>
      <p:sp>
        <p:nvSpPr>
          <p:cNvPr id="1417" name="Google Shape;1417;p108"/>
          <p:cNvSpPr txBox="1"/>
          <p:nvPr>
            <p:ph idx="8" type="body"/>
          </p:nvPr>
        </p:nvSpPr>
        <p:spPr>
          <a:xfrm>
            <a:off x="1340838" y="3954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Give an example of what the character says or does.</a:t>
            </a:r>
            <a:endParaRPr/>
          </a:p>
        </p:txBody>
      </p:sp>
      <p:sp>
        <p:nvSpPr>
          <p:cNvPr id="1418" name="Google Shape;1418;p10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
        <p:nvSpPr>
          <p:cNvPr id="1419" name="Google Shape;1419;p10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Let’s talk character traits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10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a:t>A word that describes a specific quality of a character. </a:t>
            </a:r>
            <a:endParaRPr/>
          </a:p>
        </p:txBody>
      </p:sp>
      <p:sp>
        <p:nvSpPr>
          <p:cNvPr id="1425" name="Google Shape;1425;p10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6" name="Google Shape;1426;p10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7" name="Google Shape;1427;p10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8" name="Google Shape;1428;p10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lang="en-US"/>
              <a:t>Trait</a:t>
            </a:r>
            <a:endParaRPr/>
          </a:p>
        </p:txBody>
      </p:sp>
      <p:sp>
        <p:nvSpPr>
          <p:cNvPr id="1429" name="Google Shape;1429;p10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30" name="Google Shape;1430;p10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31" name="Google Shape;1431;p10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32" name="Google Shape;1432;p10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11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400"/>
              <a:buFont typeface="Arial"/>
              <a:buNone/>
            </a:pPr>
            <a:r>
              <a:rPr lang="en-US" sz="5400"/>
              <a:t>Review common character traits</a:t>
            </a:r>
            <a:endParaRPr/>
          </a:p>
        </p:txBody>
      </p:sp>
      <p:sp>
        <p:nvSpPr>
          <p:cNvPr id="1438" name="Google Shape;1438;p110"/>
          <p:cNvSpPr txBox="1"/>
          <p:nvPr>
            <p:ph idx="1" type="body"/>
          </p:nvPr>
        </p:nvSpPr>
        <p:spPr>
          <a:xfrm>
            <a:off x="345240" y="1613199"/>
            <a:ext cx="4034100" cy="4364100"/>
          </a:xfrm>
          <a:prstGeom prst="rect">
            <a:avLst/>
          </a:prstGeom>
          <a:noFill/>
          <a:ln>
            <a:noFill/>
          </a:ln>
        </p:spPr>
        <p:txBody>
          <a:bodyPr anchorCtr="0" anchor="t" bIns="45700" lIns="91425" spcFirstLastPara="1" rIns="91425" wrap="square" tIns="45700">
            <a:noAutofit/>
          </a:bodyPr>
          <a:lstStyle/>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brave</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grumpy</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mischievous</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stubborn</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fearful</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creative</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lazy </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4000"/>
              <a:buFont typeface="Arial"/>
              <a:buNone/>
            </a:pPr>
            <a:r>
              <a:t/>
            </a:r>
            <a:endParaRPr sz="3200">
              <a:latin typeface="Calibri"/>
              <a:ea typeface="Calibri"/>
              <a:cs typeface="Calibri"/>
              <a:sym typeface="Calibri"/>
            </a:endParaRPr>
          </a:p>
        </p:txBody>
      </p:sp>
      <p:sp>
        <p:nvSpPr>
          <p:cNvPr id="1439" name="Google Shape;1439;p110"/>
          <p:cNvSpPr txBox="1"/>
          <p:nvPr>
            <p:ph idx="3" type="body"/>
          </p:nvPr>
        </p:nvSpPr>
        <p:spPr>
          <a:xfrm>
            <a:off x="8942610" y="4908884"/>
            <a:ext cx="3059100" cy="1342200"/>
          </a:xfrm>
          <a:prstGeom prst="rect">
            <a:avLst/>
          </a:prstGeom>
          <a:noFill/>
          <a:ln>
            <a:noFill/>
          </a:ln>
        </p:spPr>
        <p:txBody>
          <a:bodyPr anchorCtr="0" anchor="t" bIns="45700" lIns="91425" spcFirstLastPara="1" rIns="91425" wrap="square" tIns="45700">
            <a:noAutofit/>
          </a:bodyPr>
          <a:lstStyle/>
          <a:p>
            <a:pPr indent="0" lvl="0" marL="12700" marR="0" rtl="0" algn="l">
              <a:lnSpc>
                <a:spcPct val="90000"/>
              </a:lnSpc>
              <a:spcBef>
                <a:spcPts val="1000"/>
              </a:spcBef>
              <a:spcAft>
                <a:spcPts val="0"/>
              </a:spcAft>
              <a:buClr>
                <a:srgbClr val="006FB6"/>
              </a:buClr>
              <a:buSzPts val="1650"/>
              <a:buFont typeface="Noto Sans Symbols"/>
              <a:buNone/>
            </a:pPr>
            <a:r>
              <a:rPr lang="en-US" sz="2800">
                <a:latin typeface="Calibri"/>
                <a:ea typeface="Calibri"/>
                <a:cs typeface="Calibri"/>
                <a:sym typeface="Calibri"/>
              </a:rPr>
              <a:t>What other character traits do you discuss with your child?</a:t>
            </a:r>
            <a:endParaRPr>
              <a:latin typeface="Calibri"/>
              <a:ea typeface="Calibri"/>
              <a:cs typeface="Calibri"/>
              <a:sym typeface="Calibri"/>
            </a:endParaRPr>
          </a:p>
        </p:txBody>
      </p:sp>
      <p:sp>
        <p:nvSpPr>
          <p:cNvPr id="1440" name="Google Shape;1440;p110"/>
          <p:cNvSpPr txBox="1"/>
          <p:nvPr>
            <p:ph idx="4" type="body"/>
          </p:nvPr>
        </p:nvSpPr>
        <p:spPr>
          <a:xfrm>
            <a:off x="4429885" y="1613198"/>
            <a:ext cx="4034100" cy="4364100"/>
          </a:xfrm>
          <a:prstGeom prst="rect">
            <a:avLst/>
          </a:prstGeom>
          <a:noFill/>
          <a:ln>
            <a:noFill/>
          </a:ln>
        </p:spPr>
        <p:txBody>
          <a:bodyPr anchorCtr="0" anchor="t" bIns="45700" lIns="91425" spcFirstLastPara="1" rIns="91425" wrap="square" tIns="45700">
            <a:noAutofit/>
          </a:bodyPr>
          <a:lstStyle/>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shy</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hardworking</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responsible</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patient</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careless</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kind</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sz="3200">
                <a:latin typeface="Calibri"/>
                <a:ea typeface="Calibri"/>
                <a:cs typeface="Calibri"/>
                <a:sym typeface="Calibri"/>
              </a:rPr>
              <a:t>cheerful</a:t>
            </a:r>
            <a:endParaRPr>
              <a:latin typeface="Calibri"/>
              <a:ea typeface="Calibri"/>
              <a:cs typeface="Calibri"/>
              <a:sym typeface="Calibri"/>
            </a:endParaRPr>
          </a:p>
          <a:p>
            <a:pPr indent="-317500" lvl="0" marL="800100" rtl="0" algn="l">
              <a:lnSpc>
                <a:spcPct val="90000"/>
              </a:lnSpc>
              <a:spcBef>
                <a:spcPts val="1000"/>
              </a:spcBef>
              <a:spcAft>
                <a:spcPts val="0"/>
              </a:spcAft>
              <a:buSzPts val="4000"/>
              <a:buFont typeface="Arial"/>
              <a:buNone/>
            </a:pPr>
            <a:r>
              <a:t/>
            </a:r>
            <a:endParaRPr sz="3200">
              <a:latin typeface="Calibri"/>
              <a:ea typeface="Calibri"/>
              <a:cs typeface="Calibri"/>
              <a:sym typeface="Calibri"/>
            </a:endParaRPr>
          </a:p>
        </p:txBody>
      </p:sp>
      <p:pic>
        <p:nvPicPr>
          <p:cNvPr id="1441" name="Google Shape;1441;p110"/>
          <p:cNvPicPr preferRelativeResize="0"/>
          <p:nvPr>
            <p:ph idx="2" type="pic"/>
          </p:nvPr>
        </p:nvPicPr>
        <p:blipFill rotWithShape="1">
          <a:blip r:embed="rId3">
            <a:alphaModFix/>
          </a:blip>
          <a:srcRect b="0" l="25020" r="25022" t="0"/>
          <a:stretch/>
        </p:blipFill>
        <p:spPr>
          <a:xfrm>
            <a:off x="9282272" y="1586830"/>
            <a:ext cx="2377440" cy="31729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0" st="0"/>
                                            </p:txEl>
                                          </p:spTgt>
                                        </p:tgtEl>
                                        <p:attrNameLst>
                                          <p:attrName>style.visibility</p:attrName>
                                        </p:attrNameLst>
                                      </p:cBhvr>
                                      <p:to>
                                        <p:strVal val="visible"/>
                                      </p:to>
                                    </p:set>
                                    <p:animEffect filter="fade" transition="in">
                                      <p:cBhvr>
                                        <p:cTn dur="500"/>
                                        <p:tgtEl>
                                          <p:spTgt spid="14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1" st="1"/>
                                            </p:txEl>
                                          </p:spTgt>
                                        </p:tgtEl>
                                        <p:attrNameLst>
                                          <p:attrName>style.visibility</p:attrName>
                                        </p:attrNameLst>
                                      </p:cBhvr>
                                      <p:to>
                                        <p:strVal val="visible"/>
                                      </p:to>
                                    </p:set>
                                    <p:animEffect filter="fade" transition="in">
                                      <p:cBhvr>
                                        <p:cTn dur="500"/>
                                        <p:tgtEl>
                                          <p:spTgt spid="14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2" st="2"/>
                                            </p:txEl>
                                          </p:spTgt>
                                        </p:tgtEl>
                                        <p:attrNameLst>
                                          <p:attrName>style.visibility</p:attrName>
                                        </p:attrNameLst>
                                      </p:cBhvr>
                                      <p:to>
                                        <p:strVal val="visible"/>
                                      </p:to>
                                    </p:set>
                                    <p:animEffect filter="fade" transition="in">
                                      <p:cBhvr>
                                        <p:cTn dur="500"/>
                                        <p:tgtEl>
                                          <p:spTgt spid="14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3" st="3"/>
                                            </p:txEl>
                                          </p:spTgt>
                                        </p:tgtEl>
                                        <p:attrNameLst>
                                          <p:attrName>style.visibility</p:attrName>
                                        </p:attrNameLst>
                                      </p:cBhvr>
                                      <p:to>
                                        <p:strVal val="visible"/>
                                      </p:to>
                                    </p:set>
                                    <p:animEffect filter="fade" transition="in">
                                      <p:cBhvr>
                                        <p:cTn dur="500"/>
                                        <p:tgtEl>
                                          <p:spTgt spid="14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4" st="4"/>
                                            </p:txEl>
                                          </p:spTgt>
                                        </p:tgtEl>
                                        <p:attrNameLst>
                                          <p:attrName>style.visibility</p:attrName>
                                        </p:attrNameLst>
                                      </p:cBhvr>
                                      <p:to>
                                        <p:strVal val="visible"/>
                                      </p:to>
                                    </p:set>
                                    <p:animEffect filter="fade" transition="in">
                                      <p:cBhvr>
                                        <p:cTn dur="500"/>
                                        <p:tgtEl>
                                          <p:spTgt spid="14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5" st="5"/>
                                            </p:txEl>
                                          </p:spTgt>
                                        </p:tgtEl>
                                        <p:attrNameLst>
                                          <p:attrName>style.visibility</p:attrName>
                                        </p:attrNameLst>
                                      </p:cBhvr>
                                      <p:to>
                                        <p:strVal val="visible"/>
                                      </p:to>
                                    </p:set>
                                    <p:animEffect filter="fade" transition="in">
                                      <p:cBhvr>
                                        <p:cTn dur="500"/>
                                        <p:tgtEl>
                                          <p:spTgt spid="14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6" st="6"/>
                                            </p:txEl>
                                          </p:spTgt>
                                        </p:tgtEl>
                                        <p:attrNameLst>
                                          <p:attrName>style.visibility</p:attrName>
                                        </p:attrNameLst>
                                      </p:cBhvr>
                                      <p:to>
                                        <p:strVal val="visible"/>
                                      </p:to>
                                    </p:set>
                                    <p:animEffect filter="fade" transition="in">
                                      <p:cBhvr>
                                        <p:cTn dur="500"/>
                                        <p:tgtEl>
                                          <p:spTgt spid="14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7" st="7"/>
                                            </p:txEl>
                                          </p:spTgt>
                                        </p:tgtEl>
                                        <p:attrNameLst>
                                          <p:attrName>style.visibility</p:attrName>
                                        </p:attrNameLst>
                                      </p:cBhvr>
                                      <p:to>
                                        <p:strVal val="visible"/>
                                      </p:to>
                                    </p:set>
                                    <p:animEffect filter="fade" transition="in">
                                      <p:cBhvr>
                                        <p:cTn dur="500"/>
                                        <p:tgtEl>
                                          <p:spTgt spid="143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0" st="0"/>
                                            </p:txEl>
                                          </p:spTgt>
                                        </p:tgtEl>
                                        <p:attrNameLst>
                                          <p:attrName>style.visibility</p:attrName>
                                        </p:attrNameLst>
                                      </p:cBhvr>
                                      <p:to>
                                        <p:strVal val="visible"/>
                                      </p:to>
                                    </p:set>
                                    <p:animEffect filter="fade" transition="in">
                                      <p:cBhvr>
                                        <p:cTn dur="500"/>
                                        <p:tgtEl>
                                          <p:spTgt spid="14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1" st="1"/>
                                            </p:txEl>
                                          </p:spTgt>
                                        </p:tgtEl>
                                        <p:attrNameLst>
                                          <p:attrName>style.visibility</p:attrName>
                                        </p:attrNameLst>
                                      </p:cBhvr>
                                      <p:to>
                                        <p:strVal val="visible"/>
                                      </p:to>
                                    </p:set>
                                    <p:animEffect filter="fade" transition="in">
                                      <p:cBhvr>
                                        <p:cTn dur="500"/>
                                        <p:tgtEl>
                                          <p:spTgt spid="14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2" st="2"/>
                                            </p:txEl>
                                          </p:spTgt>
                                        </p:tgtEl>
                                        <p:attrNameLst>
                                          <p:attrName>style.visibility</p:attrName>
                                        </p:attrNameLst>
                                      </p:cBhvr>
                                      <p:to>
                                        <p:strVal val="visible"/>
                                      </p:to>
                                    </p:set>
                                    <p:animEffect filter="fade" transition="in">
                                      <p:cBhvr>
                                        <p:cTn dur="500"/>
                                        <p:tgtEl>
                                          <p:spTgt spid="14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3" st="3"/>
                                            </p:txEl>
                                          </p:spTgt>
                                        </p:tgtEl>
                                        <p:attrNameLst>
                                          <p:attrName>style.visibility</p:attrName>
                                        </p:attrNameLst>
                                      </p:cBhvr>
                                      <p:to>
                                        <p:strVal val="visible"/>
                                      </p:to>
                                    </p:set>
                                    <p:animEffect filter="fade" transition="in">
                                      <p:cBhvr>
                                        <p:cTn dur="500"/>
                                        <p:tgtEl>
                                          <p:spTgt spid="14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4" st="4"/>
                                            </p:txEl>
                                          </p:spTgt>
                                        </p:tgtEl>
                                        <p:attrNameLst>
                                          <p:attrName>style.visibility</p:attrName>
                                        </p:attrNameLst>
                                      </p:cBhvr>
                                      <p:to>
                                        <p:strVal val="visible"/>
                                      </p:to>
                                    </p:set>
                                    <p:animEffect filter="fade" transition="in">
                                      <p:cBhvr>
                                        <p:cTn dur="500"/>
                                        <p:tgtEl>
                                          <p:spTgt spid="14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5" st="5"/>
                                            </p:txEl>
                                          </p:spTgt>
                                        </p:tgtEl>
                                        <p:attrNameLst>
                                          <p:attrName>style.visibility</p:attrName>
                                        </p:attrNameLst>
                                      </p:cBhvr>
                                      <p:to>
                                        <p:strVal val="visible"/>
                                      </p:to>
                                    </p:set>
                                    <p:animEffect filter="fade" transition="in">
                                      <p:cBhvr>
                                        <p:cTn dur="500"/>
                                        <p:tgtEl>
                                          <p:spTgt spid="14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6" st="6"/>
                                            </p:txEl>
                                          </p:spTgt>
                                        </p:tgtEl>
                                        <p:attrNameLst>
                                          <p:attrName>style.visibility</p:attrName>
                                        </p:attrNameLst>
                                      </p:cBhvr>
                                      <p:to>
                                        <p:strVal val="visible"/>
                                      </p:to>
                                    </p:set>
                                    <p:animEffect filter="fade" transition="in">
                                      <p:cBhvr>
                                        <p:cTn dur="500"/>
                                        <p:tgtEl>
                                          <p:spTgt spid="144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7" st="7"/>
                                            </p:txEl>
                                          </p:spTgt>
                                        </p:tgtEl>
                                        <p:attrNameLst>
                                          <p:attrName>style.visibility</p:attrName>
                                        </p:attrNameLst>
                                      </p:cBhvr>
                                      <p:to>
                                        <p:strVal val="visible"/>
                                      </p:to>
                                    </p:set>
                                    <p:animEffect filter="fade" transition="in">
                                      <p:cBhvr>
                                        <p:cTn dur="500"/>
                                        <p:tgtEl>
                                          <p:spTgt spid="144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11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400"/>
              <a:buFont typeface="Arial"/>
              <a:buNone/>
            </a:pPr>
            <a:r>
              <a:rPr lang="en-US" sz="5400"/>
              <a:t>Being precise (an example)</a:t>
            </a:r>
            <a:endParaRPr/>
          </a:p>
        </p:txBody>
      </p:sp>
      <p:sp>
        <p:nvSpPr>
          <p:cNvPr id="1447" name="Google Shape;1447;p111"/>
          <p:cNvSpPr txBox="1"/>
          <p:nvPr>
            <p:ph idx="1" type="body"/>
          </p:nvPr>
        </p:nvSpPr>
        <p:spPr>
          <a:xfrm>
            <a:off x="8942610" y="4908884"/>
            <a:ext cx="3059100" cy="1342200"/>
          </a:xfrm>
          <a:prstGeom prst="rect">
            <a:avLst/>
          </a:prstGeom>
          <a:noFill/>
          <a:ln>
            <a:noFill/>
          </a:ln>
        </p:spPr>
        <p:txBody>
          <a:bodyPr anchorCtr="0" anchor="t" bIns="45700" lIns="91425" spcFirstLastPara="1" rIns="91425" wrap="square" tIns="45700">
            <a:noAutofit/>
          </a:bodyPr>
          <a:lstStyle/>
          <a:p>
            <a:pPr indent="0" lvl="0" marL="12700" marR="0" rtl="0" algn="l">
              <a:lnSpc>
                <a:spcPct val="90000"/>
              </a:lnSpc>
              <a:spcBef>
                <a:spcPts val="1000"/>
              </a:spcBef>
              <a:spcAft>
                <a:spcPts val="0"/>
              </a:spcAft>
              <a:buClr>
                <a:srgbClr val="006FB6"/>
              </a:buClr>
              <a:buSzPts val="1650"/>
              <a:buFont typeface="Noto Sans Symbols"/>
              <a:buNone/>
            </a:pPr>
            <a:r>
              <a:rPr lang="en-US">
                <a:latin typeface="Calibri"/>
                <a:ea typeface="Calibri"/>
                <a:cs typeface="Calibri"/>
                <a:sym typeface="Calibri"/>
              </a:rPr>
              <a:t>Find examples in the book that will help your child be more precise. </a:t>
            </a:r>
            <a:endParaRPr>
              <a:latin typeface="Calibri"/>
              <a:ea typeface="Calibri"/>
              <a:cs typeface="Calibri"/>
              <a:sym typeface="Calibri"/>
            </a:endParaRPr>
          </a:p>
        </p:txBody>
      </p:sp>
      <p:graphicFrame>
        <p:nvGraphicFramePr>
          <p:cNvPr id="1448" name="Google Shape;1448;p111"/>
          <p:cNvGraphicFramePr/>
          <p:nvPr/>
        </p:nvGraphicFramePr>
        <p:xfrm>
          <a:off x="2081213" y="1514475"/>
          <a:ext cx="3000000" cy="3000000"/>
        </p:xfrm>
        <a:graphic>
          <a:graphicData uri="http://schemas.openxmlformats.org/drawingml/2006/table">
            <a:tbl>
              <a:tblPr bandRow="1" firstRow="1">
                <a:noFill/>
                <a:tableStyleId>{811A6104-4DA5-496C-B9B5-6515B661FA34}</a:tableStyleId>
              </a:tblPr>
              <a:tblGrid>
                <a:gridCol w="1967700"/>
                <a:gridCol w="1967700"/>
              </a:tblGrid>
              <a:tr h="646425">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Nice</a:t>
                      </a:r>
                      <a:endParaRPr sz="1400" u="none" cap="none" strike="noStrike">
                        <a:latin typeface="Calibri"/>
                        <a:ea typeface="Calibri"/>
                        <a:cs typeface="Calibri"/>
                        <a:sym typeface="Calibri"/>
                      </a:endParaRPr>
                    </a:p>
                  </a:txBody>
                  <a:tcPr marT="45725" marB="45725" marR="91450" marL="91450">
                    <a:solidFill>
                      <a:srgbClr val="666666"/>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Mean</a:t>
                      </a:r>
                      <a:endParaRPr sz="1400" u="none" cap="none" strike="noStrike">
                        <a:latin typeface="Calibri"/>
                        <a:ea typeface="Calibri"/>
                        <a:cs typeface="Calibri"/>
                        <a:sym typeface="Calibri"/>
                      </a:endParaRPr>
                    </a:p>
                  </a:txBody>
                  <a:tcPr marT="45725" marB="45725" marR="91450" marL="91450">
                    <a:solidFill>
                      <a:srgbClr val="666666"/>
                    </a:solidFill>
                  </a:tcPr>
                </a:tc>
              </a:tr>
              <a:tr h="37085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kind</a:t>
                      </a:r>
                      <a:endParaRPr sz="1400" u="none" cap="none" strike="noStrike">
                        <a:latin typeface="Calibri"/>
                        <a:ea typeface="Calibri"/>
                        <a:cs typeface="Calibri"/>
                        <a:sym typeface="Calibri"/>
                      </a:endParaRPr>
                    </a:p>
                  </a:txBody>
                  <a:tcPr marT="45725" marB="45725" marR="91450" marL="91450">
                    <a:solidFill>
                      <a:srgbClr val="D7E8AF"/>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unkind</a:t>
                      </a:r>
                      <a:endParaRPr sz="1400" u="none" cap="none" strike="noStrike">
                        <a:latin typeface="Calibri"/>
                        <a:ea typeface="Calibri"/>
                        <a:cs typeface="Calibri"/>
                        <a:sym typeface="Calibri"/>
                      </a:endParaRPr>
                    </a:p>
                  </a:txBody>
                  <a:tcPr marT="45725" marB="45725" marR="91450" marL="91450">
                    <a:solidFill>
                      <a:srgbClr val="D7E8AF"/>
                    </a:solidFill>
                  </a:tcPr>
                </a:tc>
              </a:tr>
              <a:tr h="37085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caring</a:t>
                      </a:r>
                      <a:endParaRPr sz="1400" u="none" cap="none" strike="noStrike">
                        <a:latin typeface="Calibri"/>
                        <a:ea typeface="Calibri"/>
                        <a:cs typeface="Calibri"/>
                        <a:sym typeface="Calibri"/>
                      </a:endParaRPr>
                    </a:p>
                  </a:txBody>
                  <a:tcPr marT="45725" marB="45725" marR="91450" marL="91450">
                    <a:solidFill>
                      <a:srgbClr val="ACACAC"/>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thoughtless</a:t>
                      </a:r>
                      <a:endParaRPr sz="1400" u="none" cap="none" strike="noStrike">
                        <a:latin typeface="Calibri"/>
                        <a:ea typeface="Calibri"/>
                        <a:cs typeface="Calibri"/>
                        <a:sym typeface="Calibri"/>
                      </a:endParaRPr>
                    </a:p>
                  </a:txBody>
                  <a:tcPr marT="45725" marB="45725" marR="91450" marL="91450">
                    <a:solidFill>
                      <a:srgbClr val="ACACAC"/>
                    </a:solidFill>
                  </a:tcPr>
                </a:tc>
              </a:tr>
              <a:tr h="37085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supportive</a:t>
                      </a:r>
                      <a:endParaRPr sz="1400" u="none" cap="none" strike="noStrike">
                        <a:latin typeface="Calibri"/>
                        <a:ea typeface="Calibri"/>
                        <a:cs typeface="Calibri"/>
                        <a:sym typeface="Calibri"/>
                      </a:endParaRPr>
                    </a:p>
                  </a:txBody>
                  <a:tcPr marT="45725" marB="45725" marR="91450" marL="91450">
                    <a:solidFill>
                      <a:srgbClr val="D7E8AF"/>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cruel</a:t>
                      </a:r>
                      <a:endParaRPr sz="1400" u="none" cap="none" strike="noStrike">
                        <a:latin typeface="Calibri"/>
                        <a:ea typeface="Calibri"/>
                        <a:cs typeface="Calibri"/>
                        <a:sym typeface="Calibri"/>
                      </a:endParaRPr>
                    </a:p>
                  </a:txBody>
                  <a:tcPr marT="45725" marB="45725" marR="91450" marL="91450">
                    <a:solidFill>
                      <a:srgbClr val="D7E8AF"/>
                    </a:solidFill>
                  </a:tcPr>
                </a:tc>
              </a:tr>
              <a:tr h="37085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friendly</a:t>
                      </a:r>
                      <a:endParaRPr sz="1400" u="none" cap="none" strike="noStrike">
                        <a:latin typeface="Calibri"/>
                        <a:ea typeface="Calibri"/>
                        <a:cs typeface="Calibri"/>
                        <a:sym typeface="Calibri"/>
                      </a:endParaRPr>
                    </a:p>
                  </a:txBody>
                  <a:tcPr marT="45725" marB="45725" marR="91450" marL="91450">
                    <a:solidFill>
                      <a:srgbClr val="ACACAC"/>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cold</a:t>
                      </a:r>
                      <a:endParaRPr sz="1400" u="none" cap="none" strike="noStrike">
                        <a:latin typeface="Calibri"/>
                        <a:ea typeface="Calibri"/>
                        <a:cs typeface="Calibri"/>
                        <a:sym typeface="Calibri"/>
                      </a:endParaRPr>
                    </a:p>
                  </a:txBody>
                  <a:tcPr marT="45725" marB="45725" marR="91450" marL="91450">
                    <a:solidFill>
                      <a:srgbClr val="ACACAC"/>
                    </a:solidFill>
                  </a:tcPr>
                </a:tc>
              </a:tr>
              <a:tr h="37085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selfless</a:t>
                      </a:r>
                      <a:endParaRPr sz="1400" u="none" cap="none" strike="noStrike">
                        <a:latin typeface="Calibri"/>
                        <a:ea typeface="Calibri"/>
                        <a:cs typeface="Calibri"/>
                        <a:sym typeface="Calibri"/>
                      </a:endParaRPr>
                    </a:p>
                  </a:txBody>
                  <a:tcPr marT="45725" marB="45725" marR="91450" marL="91450">
                    <a:solidFill>
                      <a:srgbClr val="D7E8AF"/>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selfish</a:t>
                      </a:r>
                      <a:endParaRPr sz="1400" u="none" cap="none" strike="noStrike">
                        <a:latin typeface="Calibri"/>
                        <a:ea typeface="Calibri"/>
                        <a:cs typeface="Calibri"/>
                        <a:sym typeface="Calibri"/>
                      </a:endParaRPr>
                    </a:p>
                  </a:txBody>
                  <a:tcPr marT="45725" marB="45725" marR="91450" marL="91450">
                    <a:solidFill>
                      <a:srgbClr val="D7E8AF"/>
                    </a:solidFill>
                  </a:tcPr>
                </a:tc>
              </a:tr>
              <a:tr h="37085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polite</a:t>
                      </a:r>
                      <a:endParaRPr sz="1400" u="none" cap="none" strike="noStrike">
                        <a:latin typeface="Calibri"/>
                        <a:ea typeface="Calibri"/>
                        <a:cs typeface="Calibri"/>
                        <a:sym typeface="Calibri"/>
                      </a:endParaRPr>
                    </a:p>
                  </a:txBody>
                  <a:tcPr marT="45725" marB="45725" marR="91450" marL="91450">
                    <a:solidFill>
                      <a:srgbClr val="ACACAC"/>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rude</a:t>
                      </a:r>
                      <a:endParaRPr sz="1400" u="none" cap="none" strike="noStrike">
                        <a:latin typeface="Calibri"/>
                        <a:ea typeface="Calibri"/>
                        <a:cs typeface="Calibri"/>
                        <a:sym typeface="Calibri"/>
                      </a:endParaRPr>
                    </a:p>
                  </a:txBody>
                  <a:tcPr marT="45725" marB="45725" marR="91450" marL="91450">
                    <a:solidFill>
                      <a:srgbClr val="ACACAC"/>
                    </a:solidFill>
                  </a:tcPr>
                </a:tc>
              </a:tr>
              <a:tr h="37085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generous</a:t>
                      </a:r>
                      <a:endParaRPr sz="1400" u="none" cap="none" strike="noStrike">
                        <a:latin typeface="Calibri"/>
                        <a:ea typeface="Calibri"/>
                        <a:cs typeface="Calibri"/>
                        <a:sym typeface="Calibri"/>
                      </a:endParaRPr>
                    </a:p>
                  </a:txBody>
                  <a:tcPr marT="45725" marB="45725" marR="91450" marL="91450">
                    <a:solidFill>
                      <a:srgbClr val="D7E8AF"/>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stingy</a:t>
                      </a:r>
                      <a:endParaRPr sz="1400" u="none" cap="none" strike="noStrike">
                        <a:latin typeface="Calibri"/>
                        <a:ea typeface="Calibri"/>
                        <a:cs typeface="Calibri"/>
                        <a:sym typeface="Calibri"/>
                      </a:endParaRPr>
                    </a:p>
                  </a:txBody>
                  <a:tcPr marT="45725" marB="45725" marR="91450" marL="91450">
                    <a:solidFill>
                      <a:srgbClr val="D7E8AF"/>
                    </a:solidFill>
                  </a:tcPr>
                </a:tc>
              </a:tr>
            </a:tbl>
          </a:graphicData>
        </a:graphic>
      </p:graphicFrame>
      <p:pic>
        <p:nvPicPr>
          <p:cNvPr descr="A picture containing person, indoor, table, child&#10;&#10;Description automatically generated" id="1449" name="Google Shape;1449;p111"/>
          <p:cNvPicPr preferRelativeResize="0"/>
          <p:nvPr>
            <p:ph idx="2" type="pic"/>
          </p:nvPr>
        </p:nvPicPr>
        <p:blipFill rotWithShape="1">
          <a:blip r:embed="rId3">
            <a:alphaModFix/>
          </a:blip>
          <a:srcRect b="9" l="0" r="0" t="18"/>
          <a:stretch/>
        </p:blipFill>
        <p:spPr>
          <a:xfrm rot="5400000">
            <a:off x="8885237" y="1984374"/>
            <a:ext cx="3171825" cy="23780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112"/>
          <p:cNvSpPr txBox="1"/>
          <p:nvPr>
            <p:ph type="ctrTitle"/>
          </p:nvPr>
        </p:nvSpPr>
        <p:spPr>
          <a:xfrm>
            <a:off x="0" y="0"/>
            <a:ext cx="9784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4800"/>
              <a:buFont typeface="Arial"/>
              <a:buNone/>
            </a:pPr>
            <a:r>
              <a:rPr lang="en-US" sz="4800">
                <a:latin typeface="Calibri"/>
                <a:ea typeface="Calibri"/>
                <a:cs typeface="Calibri"/>
                <a:sym typeface="Calibri"/>
              </a:rPr>
              <a:t>Let's identify some character traits</a:t>
            </a:r>
            <a:endParaRPr sz="4800">
              <a:latin typeface="Calibri"/>
              <a:ea typeface="Calibri"/>
              <a:cs typeface="Calibri"/>
              <a:sym typeface="Calibri"/>
            </a:endParaRPr>
          </a:p>
        </p:txBody>
      </p:sp>
      <p:pic>
        <p:nvPicPr>
          <p:cNvPr descr="A picture containing indoor, table&#10;&#10;Description automatically generated" id="1455" name="Google Shape;1455;p112"/>
          <p:cNvPicPr preferRelativeResize="0"/>
          <p:nvPr/>
        </p:nvPicPr>
        <p:blipFill rotWithShape="1">
          <a:blip r:embed="rId3">
            <a:alphaModFix/>
          </a:blip>
          <a:srcRect b="0" l="0" r="0" t="0"/>
          <a:stretch/>
        </p:blipFill>
        <p:spPr>
          <a:xfrm>
            <a:off x="1130789" y="1400031"/>
            <a:ext cx="2880428" cy="4987880"/>
          </a:xfrm>
          <a:prstGeom prst="rect">
            <a:avLst/>
          </a:prstGeom>
          <a:noFill/>
          <a:ln cap="flat" cmpd="sng" w="22225">
            <a:solidFill>
              <a:srgbClr val="757070"/>
            </a:solidFill>
            <a:prstDash val="solid"/>
            <a:round/>
            <a:headEnd len="sm" w="sm" type="none"/>
            <a:tailEnd len="sm" w="sm" type="none"/>
          </a:ln>
        </p:spPr>
      </p:pic>
      <p:pic>
        <p:nvPicPr>
          <p:cNvPr descr="A picture containing person, woman&#10;&#10;Description automatically generated" id="1456" name="Google Shape;1456;p112"/>
          <p:cNvPicPr preferRelativeResize="0"/>
          <p:nvPr/>
        </p:nvPicPr>
        <p:blipFill rotWithShape="1">
          <a:blip r:embed="rId4">
            <a:alphaModFix/>
          </a:blip>
          <a:srcRect b="0" l="0" r="0" t="0"/>
          <a:stretch/>
        </p:blipFill>
        <p:spPr>
          <a:xfrm>
            <a:off x="4988161" y="1391084"/>
            <a:ext cx="3181110" cy="4718765"/>
          </a:xfrm>
          <a:prstGeom prst="rect">
            <a:avLst/>
          </a:prstGeom>
          <a:noFill/>
          <a:ln cap="flat" cmpd="sng" w="22225">
            <a:solidFill>
              <a:srgbClr val="757070"/>
            </a:solidFill>
            <a:prstDash val="solid"/>
            <a:round/>
            <a:headEnd len="sm" w="sm" type="none"/>
            <a:tailEnd len="sm" w="sm" type="none"/>
          </a:ln>
        </p:spPr>
      </p:pic>
      <p:pic>
        <p:nvPicPr>
          <p:cNvPr id="1457" name="Google Shape;1457;p112"/>
          <p:cNvPicPr preferRelativeResize="0"/>
          <p:nvPr/>
        </p:nvPicPr>
        <p:blipFill rotWithShape="1">
          <a:blip r:embed="rId5">
            <a:alphaModFix/>
          </a:blip>
          <a:srcRect b="0" l="0" r="0" t="0"/>
          <a:stretch/>
        </p:blipFill>
        <p:spPr>
          <a:xfrm>
            <a:off x="9018895" y="1327312"/>
            <a:ext cx="2880428" cy="4927615"/>
          </a:xfrm>
          <a:prstGeom prst="rect">
            <a:avLst/>
          </a:prstGeom>
          <a:noFill/>
          <a:ln cap="flat" cmpd="sng" w="22225">
            <a:solidFill>
              <a:srgbClr val="75707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