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5" r:id="rId4"/>
    <p:sldMasterId id="2147483746" r:id="rId5"/>
    <p:sldMasterId id="2147483747" r:id="rId6"/>
    <p:sldMasterId id="2147483748" r:id="rId7"/>
    <p:sldMasterId id="2147483749" r:id="rId8"/>
    <p:sldMasterId id="2147483750" r:id="rId9"/>
    <p:sldMasterId id="2147483751" r:id="rId10"/>
    <p:sldMasterId id="2147483752" r:id="rId11"/>
    <p:sldMasterId id="2147483753" r:id="rId12"/>
    <p:sldMasterId id="2147483754"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1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5.xml"/><Relationship Id="rId7" Type="http://schemas.openxmlformats.org/officeDocument/2006/relationships/slideMaster" Target="slideMasters/slideMaster4.xml"/><Relationship Id="rId8" Type="http://schemas.openxmlformats.org/officeDocument/2006/relationships/slideMaster" Target="slideMasters/slideMaster5.xml"/><Relationship Id="rId30" Type="http://schemas.openxmlformats.org/officeDocument/2006/relationships/slide" Target="slides/slide16.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reads.com/author/show/14565474.Baby_Professo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endParaRPr/>
          </a:p>
          <a:p>
            <a:pPr indent="0" lvl="0" marL="0" rtl="0" algn="l">
              <a:lnSpc>
                <a:spcPct val="100000"/>
              </a:lnSpc>
              <a:spcBef>
                <a:spcPts val="0"/>
              </a:spcBef>
              <a:spcAft>
                <a:spcPts val="0"/>
              </a:spcAft>
              <a:buSzPts val="1400"/>
              <a:buNone/>
            </a:pPr>
            <a:r>
              <a:rPr lang="en-US"/>
              <a:t>This is an </a:t>
            </a:r>
            <a:r>
              <a:rPr b="1" lang="en-US"/>
              <a:t>understand the story </a:t>
            </a:r>
            <a:r>
              <a:rPr lang="en-US"/>
              <a:t>workshop</a:t>
            </a:r>
            <a:r>
              <a:rPr lang="en-US">
                <a:latin typeface="Arial"/>
                <a:ea typeface="Arial"/>
                <a:cs typeface="Arial"/>
                <a:sym typeface="Arial"/>
              </a:rPr>
              <a:t>.</a:t>
            </a:r>
            <a:r>
              <a:rPr lang="en-US"/>
              <a:t> Children build new knowledge and understandings based on their existing schema. In order to build content knowledge, students must read and engage with texts to learn about a topic. In this workshop, families learn to help their child activate and then build the background and content knowledge that is essential to reading comprehension.</a:t>
            </a:r>
            <a:endParaRPr/>
          </a:p>
          <a:p>
            <a:pPr indent="0" lvl="0" marL="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Reading Tip Sheet</a:t>
            </a:r>
            <a:r>
              <a:rPr b="0" i="0" lang="en-US" sz="1200" u="none" cap="none" strike="noStrike">
                <a:solidFill>
                  <a:schemeClr val="dk1"/>
                </a:solidFill>
                <a:latin typeface="Calibri"/>
                <a:ea typeface="Calibri"/>
                <a:cs typeface="Calibri"/>
                <a:sym typeface="Calibri"/>
              </a:rPr>
              <a:t> (in the languages the families need)</a:t>
            </a:r>
            <a:endParaRPr/>
          </a:p>
          <a:p>
            <a:pPr indent="-279400" lvl="0" marL="457200" marR="0" rtl="0" algn="l">
              <a:lnSpc>
                <a:spcPct val="100000"/>
              </a:lnSpc>
              <a:spcBef>
                <a:spcPts val="0"/>
              </a:spcBef>
              <a:spcAft>
                <a:spcPts val="0"/>
              </a:spcAft>
              <a:buSzPts val="800"/>
              <a:buFont typeface="Calibri"/>
              <a:buChar char="●"/>
            </a:pPr>
            <a:r>
              <a:rPr lang="en-US"/>
              <a:t>Books for families to use during practice time. This strategy works best with nonfiction texts.</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Chart paper or whiteboard to generate a list of topics and questions</a:t>
            </a:r>
            <a:endParaRPr/>
          </a:p>
          <a:p>
            <a:pPr indent="-279400" lvl="0" marL="457200" rtl="0" algn="l">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how to choose a topic and generate questions to answer. </a:t>
            </a:r>
            <a:endParaRPr/>
          </a:p>
          <a:p>
            <a:pPr indent="-298450" lvl="0" marL="457200" rtl="0" algn="l">
              <a:lnSpc>
                <a:spcPct val="100000"/>
              </a:lnSpc>
              <a:spcBef>
                <a:spcPts val="0"/>
              </a:spcBef>
              <a:spcAft>
                <a:spcPts val="0"/>
              </a:spcAft>
              <a:buSzPts val="1100"/>
              <a:buFont typeface="Calibri"/>
              <a:buChar char="•"/>
            </a:pPr>
            <a:r>
              <a:rPr lang="en-US"/>
              <a:t>Study the slides in the reading tip section. Think through how you will model and guide practice for choosing a topic. </a:t>
            </a:r>
            <a:endParaRPr/>
          </a:p>
          <a:p>
            <a:pPr indent="-317500" lvl="1" marL="914400" rtl="0" algn="l">
              <a:lnSpc>
                <a:spcPct val="100000"/>
              </a:lnSpc>
              <a:spcBef>
                <a:spcPts val="0"/>
              </a:spcBef>
              <a:spcAft>
                <a:spcPts val="0"/>
              </a:spcAft>
              <a:buClr>
                <a:schemeClr val="dk1"/>
              </a:buClr>
              <a:buSzPts val="1400"/>
              <a:buChar char="•"/>
            </a:pPr>
            <a:r>
              <a:rPr lang="en-US"/>
              <a:t>You may want to gather nonfiction books and other texts on a variety of topics for families to use during practice time. Alternatively, you might show families how to search Raz kids for books by topic.</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with families, not </a:t>
            </a:r>
            <a:r>
              <a:rPr i="1" lang="en-US"/>
              <a:t>at</a:t>
            </a:r>
            <a:r>
              <a:rPr lang="en-US"/>
              <a:t> them.</a:t>
            </a:r>
            <a:endParaRPr/>
          </a:p>
          <a:p>
            <a:pPr indent="-82550" lvl="0" marL="171450" rtl="0" algn="l">
              <a:lnSpc>
                <a:spcPct val="100000"/>
              </a:lnSpc>
              <a:spcBef>
                <a:spcPts val="0"/>
              </a:spcBef>
              <a:spcAft>
                <a:spcPts val="0"/>
              </a:spcAft>
              <a:buSzPts val="1400"/>
              <a:buFont typeface="Arial"/>
              <a:buNone/>
            </a:pPr>
            <a:r>
              <a:t/>
            </a:r>
            <a:endParaRPr b="0" i="0" sz="12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check-in with families individually during practice time. See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t>Preview “Check in on literacy terms” and adjust terms or definitions, as needed.</a:t>
            </a:r>
            <a:endParaRPr/>
          </a:p>
          <a:p>
            <a:pPr indent="-298450" lvl="0" marL="457200" marR="0" rtl="0" algn="l">
              <a:lnSpc>
                <a:spcPct val="100000"/>
              </a:lnSpc>
              <a:spcBef>
                <a:spcPts val="0"/>
              </a:spcBef>
              <a:spcAft>
                <a:spcPts val="0"/>
              </a:spcAft>
              <a:buSzPts val="1100"/>
              <a:buFont typeface="Calibri"/>
              <a:buChar char="•"/>
            </a:pPr>
            <a:r>
              <a:rPr lang="en-US"/>
              <a:t>If teaching this workshop to families with </a:t>
            </a:r>
            <a:r>
              <a:rPr b="1" lang="en-US"/>
              <a:t>younger readers</a:t>
            </a:r>
            <a:r>
              <a:rPr lang="en-US"/>
              <a:t>:</a:t>
            </a:r>
            <a:endParaRPr/>
          </a:p>
          <a:p>
            <a:pPr indent="-317500" lvl="1" marL="914400" marR="0" rtl="0" algn="l">
              <a:lnSpc>
                <a:spcPct val="100000"/>
              </a:lnSpc>
              <a:spcBef>
                <a:spcPts val="0"/>
              </a:spcBef>
              <a:spcAft>
                <a:spcPts val="0"/>
              </a:spcAft>
              <a:buSzPts val="1400"/>
              <a:buChar char="•"/>
            </a:pPr>
            <a:r>
              <a:rPr lang="en-US"/>
              <a:t>Choose the appropriate “Reading = conversation” slide. </a:t>
            </a:r>
            <a:endParaRPr/>
          </a:p>
          <a:p>
            <a:pPr indent="-317500" lvl="1" marL="914400" rtl="0" algn="l">
              <a:lnSpc>
                <a:spcPct val="100000"/>
              </a:lnSpc>
              <a:spcBef>
                <a:spcPts val="0"/>
              </a:spcBef>
              <a:spcAft>
                <a:spcPts val="0"/>
              </a:spcAft>
              <a:buSzPts val="1400"/>
              <a:buChar char="•"/>
            </a:pPr>
            <a:r>
              <a:rPr lang="en-US"/>
              <a:t>You may want to begin by choosing a few categories for the class to choose from. This way you can preselect some books for families to use during practice time.</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children</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Help families create a graphic organizer such as a KWL (Know/Want to know/Learn) chart for children to think about the topic.</a:t>
            </a:r>
            <a:endParaRPr/>
          </a:p>
          <a:p>
            <a:pPr indent="-317500" lvl="1" marL="914400" rtl="0" algn="l">
              <a:lnSpc>
                <a:spcPct val="100000"/>
              </a:lnSpc>
              <a:spcBef>
                <a:spcPts val="0"/>
              </a:spcBef>
              <a:spcAft>
                <a:spcPts val="0"/>
              </a:spcAft>
              <a:buClr>
                <a:schemeClr val="dk1"/>
              </a:buClr>
              <a:buSzPts val="1400"/>
              <a:buChar char="•"/>
            </a:pPr>
            <a:r>
              <a:rPr lang="en-US"/>
              <a:t>Encourage the use of multimedia, such as websites and YouTube.</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a:t>
            </a:r>
            <a:endParaRPr/>
          </a:p>
          <a:p>
            <a:pPr indent="-215900" lvl="1" marL="685800" rtl="0" algn="l">
              <a:lnSpc>
                <a:spcPct val="100000"/>
              </a:lnSpc>
              <a:spcBef>
                <a:spcPts val="0"/>
              </a:spcBef>
              <a:spcAft>
                <a:spcPts val="0"/>
              </a:spcAft>
              <a:buSzPts val="1200"/>
              <a:buFont typeface="Arial"/>
              <a:buChar char="•"/>
            </a:pPr>
            <a:r>
              <a:rPr lang="en-US"/>
              <a:t>Consider providing sentence stems for families who may be speaking in a group. </a:t>
            </a:r>
            <a:endParaRPr/>
          </a:p>
          <a:p>
            <a:pPr indent="-215900" lvl="1" marL="685800" rtl="0" algn="l">
              <a:lnSpc>
                <a:spcPct val="100000"/>
              </a:lnSpc>
              <a:spcBef>
                <a:spcPts val="0"/>
              </a:spcBef>
              <a:spcAft>
                <a:spcPts val="0"/>
              </a:spcAft>
              <a:buSzPts val="1200"/>
              <a:buFont typeface="Arial"/>
              <a:buChar char="•"/>
            </a:pPr>
            <a:r>
              <a:rPr lang="en-US"/>
              <a:t>Assure families that each of these types of questions and the resulting conversations can be held in whatever language they feel most comfortable communicating in. </a:t>
            </a:r>
            <a:endParaRPr/>
          </a:p>
          <a:p>
            <a:pPr indent="-215900" lvl="1" marL="685800" rtl="0" algn="l">
              <a:lnSpc>
                <a:spcPct val="100000"/>
              </a:lnSpc>
              <a:spcBef>
                <a:spcPts val="0"/>
              </a:spcBef>
              <a:spcAft>
                <a:spcPts val="0"/>
              </a:spcAft>
              <a:buSzPts val="1200"/>
              <a:buFont typeface="Arial"/>
              <a:buChar char="•"/>
            </a:pPr>
            <a:r>
              <a:rPr lang="en-US"/>
              <a:t>They may also choose additional sources in whatever language they feel comfortable in (they may watch a documentary in Spanish, for example). Children should read at least two books in English to learn the domain specific vocabulary in English. The adult may help them make connections with the domain specific vocabulary in another language. </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0" marL="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lang="en-US" sz="1000" u="sng">
                <a:solidFill>
                  <a:srgbClr val="242424"/>
                </a:solidFill>
                <a:latin typeface="Arial"/>
                <a:ea typeface="Arial"/>
                <a:cs typeface="Arial"/>
                <a:sym typeface="Arial"/>
              </a:rPr>
              <a:t>Timing considerations for a 60 min workshop</a:t>
            </a:r>
            <a:endParaRPr sz="1000" u="sng">
              <a:solidFill>
                <a:srgbClr val="242424"/>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sz="1000">
                <a:solidFill>
                  <a:srgbClr val="242424"/>
                </a:solidFill>
                <a:latin typeface="Arial"/>
                <a:ea typeface="Arial"/>
                <a:cs typeface="Arial"/>
                <a:sym typeface="Arial"/>
              </a:rPr>
              <a:t>Welcome: 10 mins</a:t>
            </a:r>
            <a:endParaRPr sz="1000">
              <a:solidFill>
                <a:srgbClr val="242424"/>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sz="1000">
                <a:solidFill>
                  <a:srgbClr val="242424"/>
                </a:solidFill>
                <a:latin typeface="Arial"/>
                <a:ea typeface="Arial"/>
                <a:cs typeface="Arial"/>
                <a:sym typeface="Arial"/>
              </a:rPr>
              <a:t>Reading tip: 15-20 mins</a:t>
            </a:r>
            <a:endParaRPr sz="1000">
              <a:solidFill>
                <a:srgbClr val="242424"/>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sz="1000">
                <a:solidFill>
                  <a:srgbClr val="242424"/>
                </a:solidFill>
                <a:latin typeface="Arial"/>
                <a:ea typeface="Arial"/>
                <a:cs typeface="Arial"/>
                <a:sym typeface="Arial"/>
              </a:rPr>
              <a:t>Practice: 15-20 mins</a:t>
            </a:r>
            <a:endParaRPr sz="1000">
              <a:solidFill>
                <a:srgbClr val="242424"/>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sz="1000">
                <a:solidFill>
                  <a:srgbClr val="242424"/>
                </a:solidFill>
                <a:latin typeface="Arial"/>
                <a:ea typeface="Arial"/>
                <a:cs typeface="Arial"/>
                <a:sym typeface="Arial"/>
              </a:rPr>
              <a:t>Reflection and updates: 10 mins</a:t>
            </a:r>
            <a:endParaRPr u="sng"/>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After you use these materials, we want to hear your feedback! Fill out the </a:t>
            </a:r>
            <a:r>
              <a:rPr lang="en-US"/>
              <a:t>Family Workshop</a:t>
            </a:r>
            <a:r>
              <a:rPr b="0" i="0" lang="en-US" sz="1200" u="none" cap="none" strike="noStrike">
                <a:solidFill>
                  <a:schemeClr val="dk1"/>
                </a:solidFill>
                <a:latin typeface="Calibri"/>
                <a:ea typeface="Calibri"/>
                <a:cs typeface="Calibri"/>
                <a:sym typeface="Calibri"/>
              </a:rPr>
              <a:t> </a:t>
            </a:r>
            <a:r>
              <a:rPr lang="en-US"/>
              <a:t>F</a:t>
            </a:r>
            <a:r>
              <a:rPr b="0" i="0" lang="en-US" sz="1200" u="none" cap="none" strike="noStrike">
                <a:solidFill>
                  <a:schemeClr val="dk1"/>
                </a:solidFill>
                <a:latin typeface="Calibri"/>
                <a:ea typeface="Calibri"/>
                <a:cs typeface="Calibri"/>
                <a:sym typeface="Calibri"/>
              </a:rPr>
              <a:t>acilitator </a:t>
            </a:r>
            <a:r>
              <a:rPr lang="en-US"/>
              <a:t>F</a:t>
            </a:r>
            <a:r>
              <a:rPr b="0" i="0" lang="en-US" sz="1200" u="none" cap="none" strike="noStrike">
                <a:solidFill>
                  <a:schemeClr val="dk1"/>
                </a:solidFill>
                <a:latin typeface="Calibri"/>
                <a:ea typeface="Calibri"/>
                <a:cs typeface="Calibri"/>
                <a:sym typeface="Calibri"/>
              </a:rPr>
              <a:t>eedback </a:t>
            </a:r>
            <a:r>
              <a:rPr lang="en-US"/>
              <a:t>F</a:t>
            </a:r>
            <a:r>
              <a:rPr b="0" i="0" lang="en-US" sz="1200" u="none" cap="none" strike="noStrike">
                <a:solidFill>
                  <a:schemeClr val="dk1"/>
                </a:solidFill>
                <a:latin typeface="Calibri"/>
                <a:ea typeface="Calibri"/>
                <a:cs typeface="Calibri"/>
                <a:sym typeface="Calibri"/>
              </a:rPr>
              <a:t>orm at </a:t>
            </a:r>
            <a:r>
              <a:rPr lang="en-US" u="sng">
                <a:solidFill>
                  <a:schemeClr val="hlink"/>
                </a:solidFill>
                <a:hlinkClick r:id="rId2"/>
              </a:rPr>
              <a:t>https://bit.ly/SBCfeedbackform</a:t>
            </a:r>
            <a:r>
              <a:rPr lang="en-US" u="none">
                <a:solidFill>
                  <a:schemeClr val="dk1"/>
                </a:solidFill>
              </a:rPr>
              <a:t>. </a:t>
            </a:r>
            <a:endParaRPr/>
          </a:p>
        </p:txBody>
      </p:sp>
      <p:sp>
        <p:nvSpPr>
          <p:cNvPr id="1439" name="Google Shape;1439;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11: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7" name="Google Shape;1537;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Explain </a:t>
            </a:r>
            <a:r>
              <a:rPr lang="en-US"/>
              <a:t>how to talk about what you read</a:t>
            </a:r>
            <a:r>
              <a:rPr b="1"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u="sng"/>
          </a:p>
          <a:p>
            <a:pPr indent="0" lvl="0" marL="0" rtl="0" algn="l">
              <a:lnSpc>
                <a:spcPct val="100000"/>
              </a:lnSpc>
              <a:spcBef>
                <a:spcPts val="0"/>
              </a:spcBef>
              <a:spcAft>
                <a:spcPts val="0"/>
              </a:spcAft>
              <a:buSzPts val="1400"/>
              <a:buNone/>
            </a:pPr>
            <a:r>
              <a:rPr i="1" lang="en-US"/>
              <a:t>So, you’ve read a lot about a topic. What did you learn? Use the questions on this slide to start a discussion about how much your child learned about their topic. This is where we revisit the questions we asked in step 2.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We may not answer all the questions and that’s fine! You can encourage your child to keep reading about this subject. The more you know about a subject the easier it is read and understand texts about that subject. The third question on the slide helps your child reflect on that specifically.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400"/>
              <a:buFont typeface="Arial"/>
              <a:buNone/>
            </a:pPr>
            <a:r>
              <a:rPr i="1" lang="en-US"/>
              <a:t>Ahora, ha leído mucho sobre un tema. ¿Qué aprendió? Utilice las preguntas en esta diapositiva para comenzar una conversación sobre cuánto su hijo aprendió sobre su tema. Este es donde repasamos las preguntas que hicimos en el paso 2.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Posiblemente no contestamos todas las preguntas, y ¡está bien! Puede animarlo a su hijo a seguir leyendo sobre este tema. Cuanto más se sabe de un tema, más fácil es leer y entender textos sobre ello. La tercera pregunta en la diapositiva le ayuda a su hijo a reflexionar específicamente en eso. </a:t>
            </a:r>
            <a:endParaRPr u="sng"/>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the </a:t>
            </a:r>
            <a:r>
              <a:rPr b="1" i="0" lang="en-US" sz="1200" u="none" cap="none" strike="noStrike">
                <a:solidFill>
                  <a:schemeClr val="dk1"/>
                </a:solidFill>
                <a:latin typeface="Calibri"/>
                <a:ea typeface="Calibri"/>
                <a:cs typeface="Calibri"/>
                <a:sym typeface="Calibri"/>
              </a:rPr>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i="0" lang="en-US" u="none" cap="none" strike="noStrike">
                <a:solidFill>
                  <a:schemeClr val="dk1"/>
                </a:solidFill>
              </a:rPr>
              <a:t>► </a:t>
            </a:r>
            <a:r>
              <a:rPr i="1" lang="en-US" u="none" cap="none" strike="noStrike">
                <a:solidFill>
                  <a:schemeClr val="dk1"/>
                </a:solidFill>
              </a:rPr>
              <a:t>For </a:t>
            </a:r>
            <a:r>
              <a:rPr i="1" lang="en-US"/>
              <a:t>Multilingual</a:t>
            </a:r>
            <a:r>
              <a:rPr i="1" lang="en-US" u="none" cap="none" strike="noStrike">
                <a:solidFill>
                  <a:schemeClr val="dk1"/>
                </a:solidFill>
              </a:rPr>
              <a:t> families specifically:</a:t>
            </a:r>
            <a:r>
              <a:rPr i="0" lang="en-US" u="none" cap="none" strike="noStrike">
                <a:solidFill>
                  <a:schemeClr val="dk1"/>
                </a:solidFill>
              </a:rPr>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i="0" lang="en-US" u="none" cap="none" strike="noStrike">
                <a:solidFill>
                  <a:schemeClr val="dk1"/>
                </a:solidFill>
              </a:rPr>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SzPts val="1200"/>
              <a:buFont typeface="Calibri"/>
              <a:buChar char="•"/>
            </a:pPr>
            <a:r>
              <a:rPr i="0" lang="en-US" u="none" cap="none" strike="noStrike">
                <a:solidFill>
                  <a:schemeClr val="dk1"/>
                </a:solidFill>
              </a:rPr>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SzPts val="1200"/>
              <a:buFont typeface="Calibri"/>
              <a:buChar char="•"/>
            </a:pPr>
            <a:r>
              <a:rPr i="0" lang="en-US" u="none" cap="none" strike="noStrike">
                <a:solidFill>
                  <a:schemeClr val="dk1"/>
                </a:solidFill>
              </a:rPr>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SzPts val="1400"/>
              <a:buChar char="•"/>
            </a:pPr>
            <a:r>
              <a:rPr lang="en-US"/>
              <a:t>Share with families that there are also sample questions on the Reading Tip Sheet.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Sample script</a:t>
            </a:r>
            <a:endParaRPr/>
          </a:p>
          <a:p>
            <a:pPr indent="0" lvl="0" marL="0" marR="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At Springboard, the most important thing we want you to leave with is: to ALWAYS ASK QUESTIONS. You want to </a:t>
            </a:r>
            <a:r>
              <a:rPr i="1" lang="en-US"/>
              <a:t>a</a:t>
            </a:r>
            <a:r>
              <a:rPr b="0" i="1" lang="en-US" sz="1200" u="none" cap="none" strike="noStrike">
                <a:solidFill>
                  <a:schemeClr val="dk1"/>
                </a:solidFill>
                <a:latin typeface="Calibri"/>
                <a:ea typeface="Calibri"/>
                <a:cs typeface="Calibri"/>
                <a:sym typeface="Calibri"/>
              </a:rPr>
              <a:t>sk your child questions to help them </a:t>
            </a:r>
            <a:r>
              <a:rPr i="1" lang="en-US"/>
              <a:t>figure out words, understand what they’re reading, sound more like a storyteller, and enjoy what they are reading. Today we’ve learned questions to help your child build content knowledge.</a:t>
            </a:r>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 </a:t>
            </a:r>
            <a:endParaRPr/>
          </a:p>
        </p:txBody>
      </p:sp>
      <p:sp>
        <p:nvSpPr>
          <p:cNvPr id="1545" name="Google Shape;1545;p1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13: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and/or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There are also sample questions on the Reading Tip Sheet.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a:t>
            </a:r>
            <a:endParaRPr/>
          </a:p>
          <a:p>
            <a:pPr indent="0" lvl="0" marL="0" rtl="0" algn="l">
              <a:lnSpc>
                <a:spcPct val="100000"/>
              </a:lnSpc>
              <a:spcBef>
                <a:spcPts val="0"/>
              </a:spcBef>
              <a:spcAft>
                <a:spcPts val="0"/>
              </a:spcAft>
              <a:buClr>
                <a:schemeClr val="dk1"/>
              </a:buClr>
              <a:buSzPts val="1400"/>
              <a:buFont typeface="Arial"/>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build content knowledge.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a:t>
            </a:r>
            <a:endParaRPr/>
          </a:p>
          <a:p>
            <a:pPr indent="-228600" lvl="0" marL="457200" rtl="0" algn="l">
              <a:lnSpc>
                <a:spcPct val="100000"/>
              </a:lnSpc>
              <a:spcBef>
                <a:spcPts val="0"/>
              </a:spcBef>
              <a:spcAft>
                <a:spcPts val="0"/>
              </a:spcAft>
              <a:buSzPts val="1400"/>
              <a:buNone/>
            </a:pPr>
            <a:r>
              <a:t/>
            </a:r>
            <a:endParaRPr u="sng"/>
          </a:p>
        </p:txBody>
      </p:sp>
      <p:sp>
        <p:nvSpPr>
          <p:cNvPr id="1555" name="Google Shape;1555;p13: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14: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171450" lvl="0" marL="171450" rtl="0" algn="l">
              <a:lnSpc>
                <a:spcPct val="100000"/>
              </a:lnSpc>
              <a:spcBef>
                <a:spcPts val="0"/>
              </a:spcBef>
              <a:spcAft>
                <a:spcPts val="0"/>
              </a:spcAft>
              <a:buClr>
                <a:schemeClr val="dk1"/>
              </a:buClr>
              <a:buSzPts val="12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171450" lvl="0" marL="171450" rtl="0" algn="l">
              <a:lnSpc>
                <a:spcPct val="100000"/>
              </a:lnSpc>
              <a:spcBef>
                <a:spcPts val="0"/>
              </a:spcBef>
              <a:spcAft>
                <a:spcPts val="0"/>
              </a:spcAft>
              <a:buClr>
                <a:schemeClr val="dk1"/>
              </a:buClr>
              <a:buSzPts val="1200"/>
              <a:buChar char="•"/>
            </a:pPr>
            <a:r>
              <a:rPr b="1" lang="en-US"/>
              <a:t>Explain the tips on the slide</a:t>
            </a:r>
            <a:r>
              <a:rPr lang="en-US"/>
              <a:t>. If you need more detail, see “Ideas to differentiate” in the Workshop Guide.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1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p1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1:1 support and answer any questions).</a:t>
            </a:r>
            <a:endParaRPr/>
          </a:p>
          <a:p>
            <a:pPr indent="-317500" lvl="1" marL="914400" rtl="0" algn="l">
              <a:lnSpc>
                <a:spcPct val="100000"/>
              </a:lnSpc>
              <a:spcBef>
                <a:spcPts val="0"/>
              </a:spcBef>
              <a:spcAft>
                <a:spcPts val="0"/>
              </a:spcAft>
              <a:buSzPts val="1400"/>
              <a:buChar char="•"/>
            </a:pPr>
            <a:r>
              <a:rPr lang="en-US"/>
              <a:t>►Multilingual families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 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Check in on the goal of </a:t>
            </a:r>
            <a:r>
              <a:rPr b="1" lang="en-US"/>
              <a:t>F</a:t>
            </a:r>
            <a:r>
              <a:rPr b="1" lang="en-US" sz="1200">
                <a:solidFill>
                  <a:schemeClr val="dk1"/>
                </a:solidFill>
                <a:latin typeface="Calibri"/>
                <a:ea typeface="Calibri"/>
                <a:cs typeface="Calibri"/>
                <a:sym typeface="Calibri"/>
              </a:rPr>
              <a:t>amily </a:t>
            </a:r>
            <a:r>
              <a:rPr b="1" lang="en-US"/>
              <a:t>W</a:t>
            </a:r>
            <a:r>
              <a:rPr b="1" lang="en-US" sz="1200">
                <a:solidFill>
                  <a:schemeClr val="dk1"/>
                </a:solidFill>
                <a:latin typeface="Calibri"/>
                <a:ea typeface="Calibri"/>
                <a:cs typeface="Calibri"/>
                <a:sym typeface="Calibri"/>
              </a:rPr>
              <a:t>orkshops.</a:t>
            </a:r>
            <a:r>
              <a:rPr lang="en-US" sz="1200">
                <a:solidFill>
                  <a:schemeClr val="dk1"/>
                </a:solidFill>
                <a:latin typeface="Calibri"/>
                <a:ea typeface="Calibri"/>
                <a:cs typeface="Calibri"/>
                <a:sym typeface="Calibri"/>
              </a:rPr>
              <a:t>​</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a:t>
            </a:r>
            <a:r>
              <a:rPr lang="en-US"/>
              <a:t>Any questions…</a:t>
            </a:r>
            <a:r>
              <a:rPr lang="en-US" sz="1200">
                <a:solidFill>
                  <a:schemeClr val="dk1"/>
                </a:solidFill>
                <a:latin typeface="Calibri"/>
                <a:ea typeface="Calibri"/>
                <a:cs typeface="Calibri"/>
                <a:sym typeface="Calibri"/>
              </a:rPr>
              <a:t>”?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89" name="Google Shape;1589;p16: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97" name="Google Shape;1597;p17: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Formally welcome families </a:t>
            </a:r>
            <a:r>
              <a:rPr lang="en-US"/>
              <a:t>and tell them the title of today’s workshop. Do not go into specific steps of the reading tip at this point. </a:t>
            </a:r>
            <a:endParaRPr/>
          </a:p>
          <a:p>
            <a:pPr indent="-171450" lvl="0" marL="171450" rtl="0" algn="l">
              <a:lnSpc>
                <a:spcPct val="100000"/>
              </a:lnSpc>
              <a:spcBef>
                <a:spcPts val="0"/>
              </a:spcBef>
              <a:spcAft>
                <a:spcPts val="0"/>
              </a:spcAft>
              <a:buSzPts val="1400"/>
              <a:buFont typeface="Arial"/>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446" name="Google Shape;1446;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22860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Provide an overview of what families </a:t>
            </a:r>
            <a:r>
              <a:rPr lang="en-US"/>
              <a:t>will be doing today (and at every Family Workshop).</a:t>
            </a:r>
            <a:endParaRPr/>
          </a:p>
          <a:p>
            <a:pPr indent="-171450" lvl="1" marL="628650" rtl="0" algn="l">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indent="-171450" lvl="1" marL="628650" rtl="0" algn="l">
              <a:lnSpc>
                <a:spcPct val="100000"/>
              </a:lnSpc>
              <a:spcBef>
                <a:spcPts val="0"/>
              </a:spcBef>
              <a:spcAft>
                <a:spcPts val="0"/>
              </a:spcAft>
              <a:buSzPts val="1400"/>
              <a:buChar char="•"/>
            </a:pPr>
            <a:r>
              <a:rPr lang="en-US"/>
              <a:t>If this is not the first workshop, move quickly through this slide.</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451" name="Google Shape;1451;p3: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0"/>
              </a:spcBef>
              <a:spcAft>
                <a:spcPts val="0"/>
              </a:spcAft>
              <a:buSzPts val="1400"/>
              <a:buNone/>
            </a:pPr>
            <a:r>
              <a:t/>
            </a:r>
            <a:endParaRPr b="1"/>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a:t>
            </a:r>
            <a:r>
              <a:rPr b="1" lang="en-US"/>
              <a:t> (</a:t>
            </a:r>
            <a:r>
              <a:rPr b="1" i="0" lang="en-US" sz="1200" u="none" cap="none" strike="noStrike">
                <a:solidFill>
                  <a:schemeClr val="dk1"/>
                </a:solidFill>
                <a:latin typeface="Calibri"/>
                <a:ea typeface="Calibri"/>
                <a:cs typeface="Calibri"/>
                <a:sym typeface="Calibri"/>
              </a:rPr>
              <a:t>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465" name="Google Shape;1465;p5: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2: Reading tip</a:t>
            </a:r>
            <a:endParaRPr/>
          </a:p>
          <a:p>
            <a:pPr indent="0" lvl="0" marL="0" rtl="0" algn="l">
              <a:lnSpc>
                <a:spcPct val="100000"/>
              </a:lnSpc>
              <a:spcBef>
                <a:spcPts val="0"/>
              </a:spcBef>
              <a:spcAft>
                <a:spcPts val="0"/>
              </a:spcAft>
              <a:buSzPts val="1400"/>
              <a:buNone/>
            </a:pPr>
            <a:r>
              <a:t/>
            </a:r>
            <a:endParaRPr/>
          </a:p>
          <a:p>
            <a:pPr indent="-171450" lvl="0" marL="171450" marR="0" rtl="0" algn="l">
              <a:lnSpc>
                <a:spcPct val="100000"/>
              </a:lnSpc>
              <a:spcBef>
                <a:spcPts val="0"/>
              </a:spcBef>
              <a:spcAft>
                <a:spcPts val="0"/>
              </a:spcAft>
              <a:buClr>
                <a:schemeClr val="dk1"/>
              </a:buClr>
              <a:buSzPts val="1200"/>
              <a:buFont typeface="Arial"/>
              <a:buChar char="•"/>
            </a:pPr>
            <a:r>
              <a:rPr b="1" lang="en-US"/>
              <a:t>Introduce the 4 parts of the reading tip</a:t>
            </a:r>
            <a:r>
              <a:rPr lang="en-US"/>
              <a:t>.</a:t>
            </a:r>
            <a:endParaRPr/>
          </a:p>
          <a:p>
            <a:pPr indent="-228600" lvl="0" marL="45720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Arial"/>
              <a:buNone/>
            </a:pPr>
            <a:r>
              <a:rPr i="0" lang="en-US" sz="1200" u="sng" cap="none" strike="noStrike">
                <a:solidFill>
                  <a:schemeClr val="dk1"/>
                </a:solidFill>
              </a:rPr>
              <a:t>Sample script</a:t>
            </a:r>
            <a:endParaRPr i="1" sz="1200" u="sng"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1" lang="en-US" sz="1200"/>
              <a:t>Today’s tip has </a:t>
            </a:r>
            <a:r>
              <a:rPr i="1" lang="en-US"/>
              <a:t>four </a:t>
            </a:r>
            <a:r>
              <a:rPr i="1" lang="en-US" sz="1200"/>
              <a:t>parts:</a:t>
            </a:r>
            <a:endParaRPr/>
          </a:p>
          <a:p>
            <a:pPr indent="-317500" lvl="0" marL="457200" marR="0" rtl="0" algn="l">
              <a:lnSpc>
                <a:spcPct val="100000"/>
              </a:lnSpc>
              <a:spcBef>
                <a:spcPts val="0"/>
              </a:spcBef>
              <a:spcAft>
                <a:spcPts val="0"/>
              </a:spcAft>
              <a:buSzPts val="1400"/>
              <a:buChar char="•"/>
            </a:pPr>
            <a:r>
              <a:rPr i="1" lang="en-US"/>
              <a:t>First, we will choose a topic that we are most interested in learning more about.</a:t>
            </a:r>
            <a:endParaRPr i="1"/>
          </a:p>
          <a:p>
            <a:pPr indent="-317500" lvl="0" marL="457200" marR="0" rtl="0" algn="l">
              <a:lnSpc>
                <a:spcPct val="100000"/>
              </a:lnSpc>
              <a:spcBef>
                <a:spcPts val="0"/>
              </a:spcBef>
              <a:spcAft>
                <a:spcPts val="0"/>
              </a:spcAft>
              <a:buSzPts val="1400"/>
              <a:buChar char="•"/>
            </a:pPr>
            <a:r>
              <a:rPr i="1" lang="en-US"/>
              <a:t>Then, we will write some questions to get us ready to read.</a:t>
            </a:r>
            <a:endParaRPr i="1"/>
          </a:p>
          <a:p>
            <a:pPr indent="-317500" lvl="0" marL="457200" marR="0" rtl="0" algn="l">
              <a:lnSpc>
                <a:spcPct val="100000"/>
              </a:lnSpc>
              <a:spcBef>
                <a:spcPts val="0"/>
              </a:spcBef>
              <a:spcAft>
                <a:spcPts val="0"/>
              </a:spcAft>
              <a:buSzPts val="1400"/>
              <a:buChar char="•"/>
            </a:pPr>
            <a:r>
              <a:rPr i="1" lang="en-US"/>
              <a:t>Third, we will read as many books (or texts, movies, etc)  as we can on that topic, but at least two. </a:t>
            </a:r>
            <a:endParaRPr i="1"/>
          </a:p>
          <a:p>
            <a:pPr indent="-317500" lvl="0" marL="457200" marR="0" rtl="0" algn="l">
              <a:lnSpc>
                <a:spcPct val="100000"/>
              </a:lnSpc>
              <a:spcBef>
                <a:spcPts val="0"/>
              </a:spcBef>
              <a:spcAft>
                <a:spcPts val="0"/>
              </a:spcAft>
              <a:buSzPts val="1400"/>
              <a:buChar char="•"/>
            </a:pPr>
            <a:r>
              <a:rPr i="1" lang="en-US"/>
              <a:t>Finally, we will talk about what we have learned.</a:t>
            </a:r>
            <a:endParaRPr/>
          </a:p>
          <a:p>
            <a:pPr indent="0" lvl="1" marL="0" rtl="0" algn="l">
              <a:lnSpc>
                <a:spcPct val="100000"/>
              </a:lnSpc>
              <a:spcBef>
                <a:spcPts val="0"/>
              </a:spcBef>
              <a:spcAft>
                <a:spcPts val="0"/>
              </a:spcAft>
              <a:buSzPts val="1400"/>
              <a:buFont typeface="Arial"/>
              <a:buNone/>
            </a:pPr>
            <a:r>
              <a:t/>
            </a:r>
            <a:endParaRPr i="1" u="sng"/>
          </a:p>
          <a:p>
            <a:pPr indent="-171450" lvl="0" marL="171450" rtl="0" algn="l">
              <a:lnSpc>
                <a:spcPct val="100000"/>
              </a:lnSpc>
              <a:spcBef>
                <a:spcPts val="0"/>
              </a:spcBef>
              <a:spcAft>
                <a:spcPts val="0"/>
              </a:spcAft>
              <a:buSzPts val="1400"/>
              <a:buFont typeface="Calibri"/>
              <a:buChar char="•"/>
            </a:pPr>
            <a:r>
              <a:rPr i="1" lang="en-US"/>
              <a:t>Why?</a:t>
            </a:r>
            <a:endParaRPr i="1"/>
          </a:p>
          <a:p>
            <a:pPr indent="0" lvl="0" marL="0" rtl="0" algn="l">
              <a:lnSpc>
                <a:spcPct val="100000"/>
              </a:lnSpc>
              <a:spcBef>
                <a:spcPts val="0"/>
              </a:spcBef>
              <a:spcAft>
                <a:spcPts val="0"/>
              </a:spcAft>
              <a:buSzPts val="1400"/>
              <a:buNone/>
            </a:pPr>
            <a:r>
              <a:rPr i="1" lang="en-US"/>
              <a:t>Background knowledge plays a big role in reading comprehension. To comprehend a story or text, children will need a certain amount of background knowledge about the topic. When children have knowledge about a particular topic, they are better able to remember the new information they gather on the topic. When students know about a topic, learning new information is easier. </a:t>
            </a:r>
            <a:endParaRPr i="1"/>
          </a:p>
          <a:p>
            <a:pPr indent="0" lvl="1" marL="457200" rtl="0" algn="l">
              <a:lnSpc>
                <a:spcPct val="100000"/>
              </a:lnSpc>
              <a:spcBef>
                <a:spcPts val="0"/>
              </a:spcBef>
              <a:spcAft>
                <a:spcPts val="0"/>
              </a:spcAft>
              <a:buSzPts val="1400"/>
              <a:buFont typeface="Calibri"/>
              <a:buNone/>
            </a:pPr>
            <a:r>
              <a:t/>
            </a:r>
            <a:endParaRPr i="1"/>
          </a:p>
          <a:p>
            <a:pPr indent="0" lvl="0" marL="0" rtl="0" algn="l">
              <a:lnSpc>
                <a:spcPct val="100000"/>
              </a:lnSpc>
              <a:spcBef>
                <a:spcPts val="0"/>
              </a:spcBef>
              <a:spcAft>
                <a:spcPts val="0"/>
              </a:spcAft>
              <a:buClr>
                <a:schemeClr val="dk1"/>
              </a:buClr>
              <a:buSzPts val="1200"/>
              <a:buFont typeface="Arial"/>
              <a:buNone/>
            </a:pPr>
            <a:r>
              <a:rPr lang="en-US" u="sng"/>
              <a:t>Sample script in Spanish</a:t>
            </a:r>
            <a:endParaRPr i="1"/>
          </a:p>
          <a:p>
            <a:pPr indent="0" lvl="1" marL="457200" rtl="0" algn="l">
              <a:lnSpc>
                <a:spcPct val="100000"/>
              </a:lnSpc>
              <a:spcBef>
                <a:spcPts val="0"/>
              </a:spcBef>
              <a:spcAft>
                <a:spcPts val="0"/>
              </a:spcAft>
              <a:buClr>
                <a:schemeClr val="dk1"/>
              </a:buClr>
              <a:buSzPts val="1400"/>
              <a:buFont typeface="Calibri"/>
              <a:buNone/>
            </a:pPr>
            <a:r>
              <a:t/>
            </a:r>
            <a:endParaRPr i="1"/>
          </a:p>
          <a:p>
            <a:pPr indent="0" lvl="0" marL="0" rtl="0" algn="l">
              <a:lnSpc>
                <a:spcPct val="100000"/>
              </a:lnSpc>
              <a:spcBef>
                <a:spcPts val="0"/>
              </a:spcBef>
              <a:spcAft>
                <a:spcPts val="0"/>
              </a:spcAft>
              <a:buClr>
                <a:schemeClr val="dk1"/>
              </a:buClr>
              <a:buSzPts val="1200"/>
              <a:buFont typeface="Arial"/>
              <a:buNone/>
            </a:pPr>
            <a:r>
              <a:rPr lang="en-US" u="sng"/>
              <a:t>Sample script in Spanish</a:t>
            </a:r>
            <a:endParaRPr i="1"/>
          </a:p>
          <a:p>
            <a:pPr indent="0" lvl="0" marL="0" rtl="0" algn="l">
              <a:lnSpc>
                <a:spcPct val="100000"/>
              </a:lnSpc>
              <a:spcBef>
                <a:spcPts val="0"/>
              </a:spcBef>
              <a:spcAft>
                <a:spcPts val="0"/>
              </a:spcAft>
              <a:buClr>
                <a:schemeClr val="dk1"/>
              </a:buClr>
              <a:buSzPts val="1400"/>
              <a:buFont typeface="Arial"/>
              <a:buNone/>
            </a:pPr>
            <a:r>
              <a:rPr i="1" lang="en-US"/>
              <a:t>El consejo de hoy tiene cuatro partes:</a:t>
            </a:r>
            <a:endParaRPr i="1"/>
          </a:p>
          <a:p>
            <a:pPr indent="-317500" lvl="0" marL="457200" rtl="0" algn="l">
              <a:lnSpc>
                <a:spcPct val="100000"/>
              </a:lnSpc>
              <a:spcBef>
                <a:spcPts val="0"/>
              </a:spcBef>
              <a:spcAft>
                <a:spcPts val="0"/>
              </a:spcAft>
              <a:buClr>
                <a:schemeClr val="dk1"/>
              </a:buClr>
              <a:buSzPts val="1400"/>
              <a:buChar char="•"/>
            </a:pPr>
            <a:r>
              <a:rPr i="1" lang="en-US"/>
              <a:t>Primero, vamos a escoger el tema que más nos interesa aprender más</a:t>
            </a:r>
            <a:endParaRPr i="1"/>
          </a:p>
          <a:p>
            <a:pPr indent="-317500" lvl="0" marL="457200" rtl="0" algn="l">
              <a:lnSpc>
                <a:spcPct val="100000"/>
              </a:lnSpc>
              <a:spcBef>
                <a:spcPts val="0"/>
              </a:spcBef>
              <a:spcAft>
                <a:spcPts val="0"/>
              </a:spcAft>
              <a:buClr>
                <a:schemeClr val="dk1"/>
              </a:buClr>
              <a:buSzPts val="1400"/>
              <a:buChar char="•"/>
            </a:pPr>
            <a:r>
              <a:rPr i="1" lang="en-US"/>
              <a:t>Luego, vamos a escribir algunas preguntas para prepararnos a leer.</a:t>
            </a:r>
            <a:endParaRPr i="1"/>
          </a:p>
          <a:p>
            <a:pPr indent="-317500" lvl="0" marL="457200" rtl="0" algn="l">
              <a:lnSpc>
                <a:spcPct val="100000"/>
              </a:lnSpc>
              <a:spcBef>
                <a:spcPts val="0"/>
              </a:spcBef>
              <a:spcAft>
                <a:spcPts val="0"/>
              </a:spcAft>
              <a:buClr>
                <a:schemeClr val="dk1"/>
              </a:buClr>
              <a:buSzPts val="1400"/>
              <a:buChar char="•"/>
            </a:pPr>
            <a:r>
              <a:rPr i="1" lang="en-US"/>
              <a:t>Tercero, vamos a leer tantos libros (o texto, películas, etc.) como podamos sobre el tema, pero por lo menos dos. </a:t>
            </a:r>
            <a:endParaRPr i="1"/>
          </a:p>
          <a:p>
            <a:pPr indent="-317500" lvl="0" marL="457200" rtl="0" algn="l">
              <a:lnSpc>
                <a:spcPct val="100000"/>
              </a:lnSpc>
              <a:spcBef>
                <a:spcPts val="0"/>
              </a:spcBef>
              <a:spcAft>
                <a:spcPts val="0"/>
              </a:spcAft>
              <a:buClr>
                <a:schemeClr val="dk1"/>
              </a:buClr>
              <a:buSzPts val="1400"/>
              <a:buChar char="•"/>
            </a:pPr>
            <a:r>
              <a:rPr i="1" lang="en-US"/>
              <a:t>Finalmente, vamos a hablar sobre lo que aprendimos. </a:t>
            </a:r>
            <a:endParaRPr i="1"/>
          </a:p>
          <a:p>
            <a:pPr indent="-317500" lvl="0" marL="457200" rtl="0" algn="l">
              <a:lnSpc>
                <a:spcPct val="100000"/>
              </a:lnSpc>
              <a:spcBef>
                <a:spcPts val="0"/>
              </a:spcBef>
              <a:spcAft>
                <a:spcPts val="0"/>
              </a:spcAft>
              <a:buClr>
                <a:schemeClr val="dk1"/>
              </a:buClr>
              <a:buSzPts val="1400"/>
              <a:buChar char="•"/>
            </a:pPr>
            <a:r>
              <a:rPr i="1" lang="en-US"/>
              <a:t>¿Por qué?</a:t>
            </a:r>
            <a:endParaRPr i="1"/>
          </a:p>
          <a:p>
            <a:pPr indent="0" lvl="0" marL="0" rtl="0" algn="l">
              <a:lnSpc>
                <a:spcPct val="100000"/>
              </a:lnSpc>
              <a:spcBef>
                <a:spcPts val="0"/>
              </a:spcBef>
              <a:spcAft>
                <a:spcPts val="0"/>
              </a:spcAft>
              <a:buClr>
                <a:schemeClr val="dk1"/>
              </a:buClr>
              <a:buSzPts val="1100"/>
              <a:buFont typeface="Arial"/>
              <a:buNone/>
            </a:pPr>
            <a:r>
              <a:rPr i="1" lang="en-US"/>
              <a:t>El conocimiento previo juega un papel muy grande en la comprensión lectora. Para comprender una historia o un texto, los niños van a necesitar cierta cantidad de conocimiento previo del tema. Cuando los niños tienen conocimiento sobre un tema particular, mejor pueden recordar la nueva información que acumulan sobre el tema. Cuando los estudiantes saben de un tema, se les hace más fácil aprender nueva información</a:t>
            </a:r>
            <a:endParaRPr i="1"/>
          </a:p>
          <a:p>
            <a:pPr indent="-228600" lvl="0" marL="457200" rtl="0" algn="l">
              <a:lnSpc>
                <a:spcPct val="100000"/>
              </a:lnSpc>
              <a:spcBef>
                <a:spcPts val="0"/>
              </a:spcBef>
              <a:spcAft>
                <a:spcPts val="0"/>
              </a:spcAft>
              <a:buSzPts val="1400"/>
              <a:buNone/>
            </a:pPr>
            <a:r>
              <a:t/>
            </a:r>
            <a:endParaRPr/>
          </a:p>
        </p:txBody>
      </p:sp>
      <p:sp>
        <p:nvSpPr>
          <p:cNvPr id="1482" name="Google Shape;1482;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7: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7" name="Google Shape;1497;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8:notes"/>
          <p:cNvSpPr/>
          <p:nvPr>
            <p:ph idx="2" type="sldImg"/>
          </p:nvPr>
        </p:nvSpPr>
        <p:spPr>
          <a:xfrm>
            <a:off x="3533775" y="93663"/>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p8: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Explain </a:t>
            </a:r>
            <a:r>
              <a:rPr lang="en-US"/>
              <a:t>how to choose a topic</a:t>
            </a:r>
            <a:endParaRPr/>
          </a:p>
          <a:p>
            <a:pPr indent="-279400" lvl="0" marL="457200" rtl="0" algn="l">
              <a:lnSpc>
                <a:spcPct val="100000"/>
              </a:lnSpc>
              <a:spcBef>
                <a:spcPts val="0"/>
              </a:spcBef>
              <a:spcAft>
                <a:spcPts val="0"/>
              </a:spcAft>
              <a:buClr>
                <a:schemeClr val="dk1"/>
              </a:buClr>
              <a:buSzPts val="800"/>
              <a:buChar char="●"/>
            </a:pPr>
            <a:r>
              <a:rPr b="1" lang="en-US"/>
              <a:t>Model </a:t>
            </a:r>
            <a:r>
              <a:rPr lang="en-US"/>
              <a:t>having a conversation and then writing down a topic or category in a visible place so that families can see how a discussion starts to generate a list.</a:t>
            </a:r>
            <a:endParaRPr/>
          </a:p>
          <a:p>
            <a:pPr indent="-279400" lvl="0" marL="457200" rtl="0" algn="l">
              <a:lnSpc>
                <a:spcPct val="100000"/>
              </a:lnSpc>
              <a:spcBef>
                <a:spcPts val="0"/>
              </a:spcBef>
              <a:spcAft>
                <a:spcPts val="0"/>
              </a:spcAft>
              <a:buClr>
                <a:schemeClr val="dk1"/>
              </a:buClr>
              <a:buSzPts val="800"/>
              <a:buChar char="●"/>
            </a:pPr>
            <a:r>
              <a:rPr b="1" lang="en-US"/>
              <a:t>Invite</a:t>
            </a:r>
            <a:r>
              <a:rPr lang="en-US"/>
              <a:t> families to align on a topic. Invite participants to share whole group.</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u="sng"/>
              <a:t>Sample script</a:t>
            </a:r>
            <a:endParaRPr u="sng"/>
          </a:p>
          <a:p>
            <a:pPr indent="0" lvl="0" marL="0" marR="0" rtl="0" algn="l">
              <a:lnSpc>
                <a:spcPct val="100000"/>
              </a:lnSpc>
              <a:spcBef>
                <a:spcPts val="0"/>
              </a:spcBef>
              <a:spcAft>
                <a:spcPts val="0"/>
              </a:spcAft>
              <a:buSzPts val="1400"/>
              <a:buNone/>
            </a:pPr>
            <a:r>
              <a:rPr i="1" lang="en-US"/>
              <a:t>Reading builds knowledge, and reading about a lot of different topics helps your child develop a wider range of knowledge. For this reading tip, we are going to zero in on a topic. </a:t>
            </a:r>
            <a:endParaRPr i="1"/>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To do this, encourage your child to identify an interest. Your child is going to develop a deeper knowledge and expertise on that topic so it should be something they are interested in. Use the questions this slide to help your child identify a topic and write it down. After we create a list of topics your child can choose from, we will pick one.</a:t>
            </a:r>
            <a:endParaRPr i="1"/>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Let me show you how it may work. May I have a volunteer? </a:t>
            </a:r>
            <a:r>
              <a:rPr lang="en-US"/>
              <a:t>[Model the conversation]</a:t>
            </a:r>
            <a:endParaRPr/>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Now you try with your child.</a:t>
            </a:r>
            <a:endParaRPr i="1"/>
          </a:p>
          <a:p>
            <a:pPr indent="0" lvl="0" marL="0" marR="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400"/>
              <a:buFont typeface="Arial"/>
              <a:buNone/>
            </a:pPr>
            <a:r>
              <a:rPr i="1" lang="en-US"/>
              <a:t>La lectura construye conocimiento, y leer sobre muchos temas diferentes le ayuda a su hijo a desarrollar un rango más amplio de conocimiento. Para este consejo de lectura, vamos a centrarnos en un tema.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Para hacer esto, anime a su hijo a identificar un interés. Su hijo va a desarrollar un conocimiento y un dominio más profundo en el tema, así que debe ser algo que realmente le interesa. Utilice las preguntas en esta diapositiva para ayudarle a su hijo a identificar un tema y escribirlo. Después de crear una lista de temas de la cual su hijo puede escoger, vamos a escoger uno.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Déjeme mostrarle cómo puede funcionar. ¿Puedo pedir un voluntario? </a:t>
            </a:r>
            <a:r>
              <a:rPr lang="en-US"/>
              <a:t>[Model the conversation]</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Ahora, intente con su hijo. </a:t>
            </a:r>
            <a:endParaRPr u="sng"/>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9: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Model </a:t>
            </a:r>
            <a:r>
              <a:rPr lang="en-US"/>
              <a:t>how to generate three questions to guide reading.</a:t>
            </a:r>
            <a:endParaRPr/>
          </a:p>
          <a:p>
            <a:pPr indent="-279400" lvl="1" marL="914400" rtl="0" algn="l">
              <a:lnSpc>
                <a:spcPct val="100000"/>
              </a:lnSpc>
              <a:spcBef>
                <a:spcPts val="0"/>
              </a:spcBef>
              <a:spcAft>
                <a:spcPts val="0"/>
              </a:spcAft>
              <a:buClr>
                <a:schemeClr val="dk1"/>
              </a:buClr>
              <a:buSzPts val="800"/>
              <a:buChar char="●"/>
            </a:pPr>
            <a:r>
              <a:rPr lang="en-US"/>
              <a:t>Write down a list of questions in a visible place so that families can see how a discussion starts to generate a list.</a:t>
            </a:r>
            <a:endParaRPr/>
          </a:p>
          <a:p>
            <a:pPr indent="-279400" lvl="0" marL="457200" rtl="0" algn="l">
              <a:lnSpc>
                <a:spcPct val="100000"/>
              </a:lnSpc>
              <a:spcBef>
                <a:spcPts val="0"/>
              </a:spcBef>
              <a:spcAft>
                <a:spcPts val="0"/>
              </a:spcAft>
              <a:buClr>
                <a:schemeClr val="dk1"/>
              </a:buClr>
              <a:buSzPts val="800"/>
              <a:buChar char="●"/>
            </a:pPr>
            <a:r>
              <a:rPr b="1" lang="en-US"/>
              <a:t>Invite</a:t>
            </a:r>
            <a:r>
              <a:rPr lang="en-US"/>
              <a:t> families to generate questions on a topic. Invite participants to share whole group.</a:t>
            </a:r>
            <a:endParaRPr/>
          </a:p>
          <a:p>
            <a:pPr indent="0" lvl="0" marL="91440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u="sng"/>
              <a:t>Sample script</a:t>
            </a:r>
            <a:endParaRPr u="sng"/>
          </a:p>
          <a:p>
            <a:pPr indent="0" lvl="0" marL="0" marR="0" rtl="0" algn="l">
              <a:lnSpc>
                <a:spcPct val="100000"/>
              </a:lnSpc>
              <a:spcBef>
                <a:spcPts val="0"/>
              </a:spcBef>
              <a:spcAft>
                <a:spcPts val="0"/>
              </a:spcAft>
              <a:buSzPts val="1400"/>
              <a:buNone/>
            </a:pPr>
            <a:r>
              <a:rPr i="1" lang="en-US"/>
              <a:t>Now that we have a topic, let’s see what your child already knows about that topic and what they hope to learn. After we’ve talked about all the things we wonder about, we’ll write down 3 specific questions we want answered. </a:t>
            </a:r>
            <a:endParaRPr i="1"/>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Let me show you how it may work. May I have a volunteer? </a:t>
            </a:r>
            <a:r>
              <a:rPr lang="en-US"/>
              <a:t>[Model the conversation]</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Now you try with your child.</a:t>
            </a:r>
            <a:endParaRPr i="1"/>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400"/>
              <a:buFont typeface="Arial"/>
              <a:buNone/>
            </a:pPr>
            <a:r>
              <a:rPr i="1" lang="en-US"/>
              <a:t>Ya que tenemos un tema, vamos a ver lo que ya sabe su hijo sobre el tema y lo que espera aprender. Después de hablar sobre todas las cosas sobre qué nos preguntamos, vamos a escribir 3 preguntas específicas que queremos contestar.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Déjeme mostrarle cómo puede funcionar. ¿Puedo pedir un voluntario?</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Ahora lo intentas con su hijo.</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10:notes"/>
          <p:cNvSpPr/>
          <p:nvPr>
            <p:ph idx="2" type="sldImg"/>
          </p:nvPr>
        </p:nvSpPr>
        <p:spPr>
          <a:xfrm>
            <a:off x="3533775" y="93663"/>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92100" lvl="0" marL="457200" marR="0" rtl="0" algn="l">
              <a:lnSpc>
                <a:spcPct val="100000"/>
              </a:lnSpc>
              <a:spcBef>
                <a:spcPts val="0"/>
              </a:spcBef>
              <a:spcAft>
                <a:spcPts val="0"/>
              </a:spcAft>
              <a:buSzPts val="1000"/>
              <a:buFont typeface="Calibri"/>
              <a:buChar char="●"/>
            </a:pPr>
            <a:r>
              <a:rPr b="1" lang="en-US"/>
              <a:t>Explain</a:t>
            </a:r>
            <a:r>
              <a:rPr lang="en-US"/>
              <a:t> the third step.</a:t>
            </a:r>
            <a:endParaRPr/>
          </a:p>
          <a:p>
            <a:pPr indent="-292100" lvl="0" marL="457200" marR="0" rtl="0" algn="l">
              <a:lnSpc>
                <a:spcPct val="100000"/>
              </a:lnSpc>
              <a:spcBef>
                <a:spcPts val="0"/>
              </a:spcBef>
              <a:spcAft>
                <a:spcPts val="0"/>
              </a:spcAft>
              <a:buSzPts val="1000"/>
              <a:buFont typeface="Calibri"/>
              <a:buChar char="●"/>
            </a:pPr>
            <a:r>
              <a:rPr lang="en-US"/>
              <a:t>Sources for the images:</a:t>
            </a:r>
            <a:endParaRPr/>
          </a:p>
          <a:p>
            <a:pPr indent="-292100" lvl="1" marL="914400" rtl="0" algn="l">
              <a:lnSpc>
                <a:spcPct val="100000"/>
              </a:lnSpc>
              <a:spcBef>
                <a:spcPts val="0"/>
              </a:spcBef>
              <a:spcAft>
                <a:spcPts val="0"/>
              </a:spcAft>
              <a:buSzPts val="1000"/>
              <a:buChar char="•"/>
            </a:pPr>
            <a:r>
              <a:rPr lang="en-US"/>
              <a:t>From Mild to Wild, Dinosaurs for Kids - Dinosaur Book for 6-Year-Old, Children's Dinosaur Books by </a:t>
            </a:r>
            <a:r>
              <a:rPr lang="en-US" u="sng">
                <a:solidFill>
                  <a:schemeClr val="hlink"/>
                </a:solidFill>
                <a:hlinkClick r:id="rId2"/>
              </a:rPr>
              <a:t>Baby Professor</a:t>
            </a:r>
            <a:endParaRPr/>
          </a:p>
          <a:p>
            <a:pPr indent="-292100" lvl="1" marL="914400" rtl="0" algn="l">
              <a:lnSpc>
                <a:spcPct val="100000"/>
              </a:lnSpc>
              <a:spcBef>
                <a:spcPts val="0"/>
              </a:spcBef>
              <a:spcAft>
                <a:spcPts val="0"/>
              </a:spcAft>
              <a:buSzPts val="1000"/>
              <a:buChar char="•"/>
            </a:pPr>
            <a:r>
              <a:rPr lang="en-US"/>
              <a:t>Dinosaurs: The Ultimate Dinosaur Book for Kids: Amazing Dinosaur Facts and Bonus Quiz, Dinosaur Books for Kids 1</a:t>
            </a:r>
            <a:endParaRPr/>
          </a:p>
          <a:p>
            <a:pPr indent="-292100" lvl="1" marL="914400" marR="0" rtl="0" algn="l">
              <a:lnSpc>
                <a:spcPct val="100000"/>
              </a:lnSpc>
              <a:spcBef>
                <a:spcPts val="0"/>
              </a:spcBef>
              <a:spcAft>
                <a:spcPts val="0"/>
              </a:spcAft>
              <a:buSzPts val="1000"/>
              <a:buFont typeface="Calibri"/>
              <a:buChar char="•"/>
            </a:pPr>
            <a:r>
              <a:rPr lang="en-US"/>
              <a:t>https://kids.nationalgeographic.com/animals/prehistoric</a:t>
            </a:r>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marR="0" rtl="0" algn="l">
              <a:lnSpc>
                <a:spcPct val="100000"/>
              </a:lnSpc>
              <a:spcBef>
                <a:spcPts val="0"/>
              </a:spcBef>
              <a:spcAft>
                <a:spcPts val="0"/>
              </a:spcAft>
              <a:buSzPts val="1400"/>
              <a:buNone/>
            </a:pPr>
            <a:r>
              <a:rPr i="1" lang="en-US"/>
              <a:t>So we’ve chosen a topic and identified what we are hoping to learn more about. The next step is to read as many books as you can on that topic, but read at least 2! If you don’t have access to that many books on a chosen topic, no worries! Reading facts from a website is fine, too. You can even watch movies! Learning about a new topic can be as fun and creative as you’d like.</a:t>
            </a:r>
            <a:endParaRPr i="1"/>
          </a:p>
          <a:p>
            <a:pPr indent="0" lvl="0" marL="0" marR="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1" marL="0" rtl="0" algn="l">
              <a:lnSpc>
                <a:spcPct val="100000"/>
              </a:lnSpc>
              <a:spcBef>
                <a:spcPts val="0"/>
              </a:spcBef>
              <a:spcAft>
                <a:spcPts val="0"/>
              </a:spcAft>
              <a:buClr>
                <a:schemeClr val="dk1"/>
              </a:buClr>
              <a:buSzPts val="1200"/>
              <a:buFont typeface="Arial"/>
              <a:buNone/>
            </a:pPr>
            <a:r>
              <a:t/>
            </a:r>
            <a:endParaRPr i="1">
              <a:latin typeface="Arial"/>
              <a:ea typeface="Arial"/>
              <a:cs typeface="Arial"/>
              <a:sym typeface="Arial"/>
            </a:endParaRPr>
          </a:p>
          <a:p>
            <a:pPr indent="0" lvl="1" marL="0" rtl="0" algn="l">
              <a:lnSpc>
                <a:spcPct val="100000"/>
              </a:lnSpc>
              <a:spcBef>
                <a:spcPts val="0"/>
              </a:spcBef>
              <a:spcAft>
                <a:spcPts val="0"/>
              </a:spcAft>
              <a:buClr>
                <a:schemeClr val="dk1"/>
              </a:buClr>
              <a:buSzPts val="1200"/>
              <a:buFont typeface="Arial"/>
              <a:buNone/>
            </a:pPr>
            <a:r>
              <a:rPr i="1" lang="en-US"/>
              <a:t>Así que hemos escogido un tema e identificado lo que esperamos aprender sobre ello. El siguiente paso es leer tantos libros como nos sea posible del tema, pero leer por lo menos 2. Si no tiene acceso a tantos libros sobre un tema específico, ¡no se preocupe! El leer datos de un sitio web está bien, también. ¡Incluso puede ver películas! Aprender sobre un tema nuevo puede ser tan divertido y creativo como quiera. </a:t>
            </a:r>
            <a:endParaRPr i="1"/>
          </a:p>
          <a:p>
            <a:pPr indent="0" lvl="1" marL="0" rtl="0" algn="l">
              <a:lnSpc>
                <a:spcPct val="100000"/>
              </a:lnSpc>
              <a:spcBef>
                <a:spcPts val="0"/>
              </a:spcBef>
              <a:spcAft>
                <a:spcPts val="0"/>
              </a:spcAft>
              <a:buClr>
                <a:schemeClr val="dk1"/>
              </a:buClr>
              <a:buSzPts val="1200"/>
              <a:buFont typeface="Arial"/>
              <a:buNone/>
            </a:pPr>
            <a:r>
              <a:t/>
            </a:r>
            <a:endParaRPr i="1"/>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29.jp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33.jp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34.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 Id="rId3"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23.png"/><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8.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8.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3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5"/>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4" name="Shape 164"/>
        <p:cNvGrpSpPr/>
        <p:nvPr/>
      </p:nvGrpSpPr>
      <p:grpSpPr>
        <a:xfrm>
          <a:off x="0" y="0"/>
          <a:ext cx="0" cy="0"/>
          <a:chOff x="0" y="0"/>
          <a:chExt cx="0" cy="0"/>
        </a:xfrm>
      </p:grpSpPr>
      <p:pic>
        <p:nvPicPr>
          <p:cNvPr id="165" name="Google Shape;165;p1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66" name="Google Shape;166;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7" name="Google Shape;167;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8" name="Google Shape;168;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9" name="Google Shape;169;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70" name="Google Shape;170;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1" name="Google Shape;171;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2" name="Google Shape;172;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3" name="Google Shape;173;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4" name="Google Shape;174;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7" name="Shape 177"/>
        <p:cNvGrpSpPr/>
        <p:nvPr/>
      </p:nvGrpSpPr>
      <p:grpSpPr>
        <a:xfrm>
          <a:off x="0" y="0"/>
          <a:ext cx="0" cy="0"/>
          <a:chOff x="0" y="0"/>
          <a:chExt cx="0" cy="0"/>
        </a:xfrm>
      </p:grpSpPr>
      <p:sp>
        <p:nvSpPr>
          <p:cNvPr id="178" name="Google Shape;178;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7" name="Google Shape;187;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8" name="Google Shape;188;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0" name="Google Shape;190;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2" name="Google Shape;192;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3" name="Google Shape;193;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4" name="Google Shape;194;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5" name="Google Shape;195;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6" name="Shape 196"/>
        <p:cNvGrpSpPr/>
        <p:nvPr/>
      </p:nvGrpSpPr>
      <p:grpSpPr>
        <a:xfrm>
          <a:off x="0" y="0"/>
          <a:ext cx="0" cy="0"/>
          <a:chOff x="0" y="0"/>
          <a:chExt cx="0" cy="0"/>
        </a:xfrm>
      </p:grpSpPr>
      <p:sp>
        <p:nvSpPr>
          <p:cNvPr id="197" name="Google Shape;197;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8" name="Google Shape;198;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0" name="Google Shape;200;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1" name="Google Shape;201;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7" name="Google Shape;207;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8" name="Google Shape;208;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1" name="Google Shape;211;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2" name="Google Shape;212;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3" name="Google Shape;213;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4" name="Shape 214"/>
        <p:cNvGrpSpPr/>
        <p:nvPr/>
      </p:nvGrpSpPr>
      <p:grpSpPr>
        <a:xfrm>
          <a:off x="0" y="0"/>
          <a:ext cx="0" cy="0"/>
          <a:chOff x="0" y="0"/>
          <a:chExt cx="0" cy="0"/>
        </a:xfrm>
      </p:grpSpPr>
      <p:sp>
        <p:nvSpPr>
          <p:cNvPr id="215" name="Google Shape;215;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6" name="Google Shape;216;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0" name="Google Shape;220;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1" name="Google Shape;221;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3" name="Google Shape;223;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5" name="Google Shape;225;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6" name="Google Shape;226;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7" name="Google Shape;227;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8" name="Google Shape;228;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9" name="Google Shape;229;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30" name="Google Shape;230;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1" name="Google Shape;231;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2" name="Shape 232"/>
        <p:cNvGrpSpPr/>
        <p:nvPr/>
      </p:nvGrpSpPr>
      <p:grpSpPr>
        <a:xfrm>
          <a:off x="0" y="0"/>
          <a:ext cx="0" cy="0"/>
          <a:chOff x="0" y="0"/>
          <a:chExt cx="0" cy="0"/>
        </a:xfrm>
      </p:grpSpPr>
      <p:sp>
        <p:nvSpPr>
          <p:cNvPr id="233" name="Google Shape;233;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2" name="Google Shape;242;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5" name="Google Shape;245;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7" name="Google Shape;247;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8" name="Google Shape;248;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9" name="Google Shape;249;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50" name="Google Shape;250;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53" name="Google Shape;253;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4" name="Google Shape;254;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5" name="Google Shape;255;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6" name="Google Shape;256;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7" name="Google Shape;257;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8" name="Google Shape;258;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9" name="Google Shape;259;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60" name="Google Shape;260;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1" name="Google Shape;261;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2" name="Google Shape;262;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70" name="Google Shape;270;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73" name="Google Shape;273;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4" name="Google Shape;274;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5" name="Google Shape;275;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6" name="Google Shape;276;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8" name="Google Shape;278;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9" name="Google Shape;279;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80" name="Google Shape;280;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1" name="Google Shape;281;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2" name="Google Shape;282;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0" name="Google Shape;290;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1" name="Google Shape;291;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2" name="Google Shape;292;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97" name="Google Shape;297;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8" name="Google Shape;298;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0" name="Google Shape;300;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1" name="Google Shape;301;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2" name="Google Shape;302;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3" name="Google Shape;303;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4" name="Google Shape;304;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5" name="Google Shape;305;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6" name="Google Shape;306;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7" name="Google Shape;307;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23" name="Google Shape;323;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4" name="Google Shape;324;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5" name="Google Shape;325;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6" name="Google Shape;326;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7" name="Google Shape;327;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8" name="Google Shape;328;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9" name="Google Shape;329;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0" name="Google Shape;330;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1" name="Google Shape;331;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2" name="Google Shape;332;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9" name="Shape 339"/>
        <p:cNvGrpSpPr/>
        <p:nvPr/>
      </p:nvGrpSpPr>
      <p:grpSpPr>
        <a:xfrm>
          <a:off x="0" y="0"/>
          <a:ext cx="0" cy="0"/>
          <a:chOff x="0" y="0"/>
          <a:chExt cx="0" cy="0"/>
        </a:xfrm>
      </p:grpSpPr>
      <p:pic>
        <p:nvPicPr>
          <p:cNvPr id="340" name="Google Shape;340;p2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41" name="Google Shape;341;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2" name="Google Shape;342;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3" name="Google Shape;343;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4" name="Google Shape;344;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5" name="Google Shape;345;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6" name="Google Shape;346;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7" name="Google Shape;347;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8" name="Google Shape;348;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9" name="Google Shape;349;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0" name="Google Shape;350;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1" name="Shape 351"/>
        <p:cNvGrpSpPr/>
        <p:nvPr/>
      </p:nvGrpSpPr>
      <p:grpSpPr>
        <a:xfrm>
          <a:off x="0" y="0"/>
          <a:ext cx="0" cy="0"/>
          <a:chOff x="0" y="0"/>
          <a:chExt cx="0" cy="0"/>
        </a:xfrm>
      </p:grpSpPr>
      <p:pic>
        <p:nvPicPr>
          <p:cNvPr id="352" name="Google Shape;352;p27"/>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53" name="Google Shape;353;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4" name="Google Shape;354;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5" name="Google Shape;355;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6" name="Google Shape;356;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7" name="Google Shape;357;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8" name="Google Shape;358;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9" name="Google Shape;359;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60" name="Google Shape;360;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1" name="Google Shape;361;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2" name="Google Shape;362;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4" name="Shape 364"/>
        <p:cNvGrpSpPr/>
        <p:nvPr/>
      </p:nvGrpSpPr>
      <p:grpSpPr>
        <a:xfrm>
          <a:off x="0" y="0"/>
          <a:ext cx="0" cy="0"/>
          <a:chOff x="0" y="0"/>
          <a:chExt cx="0" cy="0"/>
        </a:xfrm>
      </p:grpSpPr>
      <p:sp>
        <p:nvSpPr>
          <p:cNvPr id="365" name="Google Shape;365;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6" name="Google Shape;366;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2" name="Shape 372"/>
        <p:cNvGrpSpPr/>
        <p:nvPr/>
      </p:nvGrpSpPr>
      <p:grpSpPr>
        <a:xfrm>
          <a:off x="0" y="0"/>
          <a:ext cx="0" cy="0"/>
          <a:chOff x="0" y="0"/>
          <a:chExt cx="0" cy="0"/>
        </a:xfrm>
      </p:grpSpPr>
      <p:sp>
        <p:nvSpPr>
          <p:cNvPr id="373" name="Google Shape;373;p30"/>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30"/>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2" name="Google Shape;382;p30"/>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383" name="Google Shape;383;p30"/>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85" name="Google Shape;385;p30"/>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87" name="Google Shape;387;p3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88" name="Google Shape;388;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0" name="Google Shape;390;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1" name="Shape 391"/>
        <p:cNvGrpSpPr/>
        <p:nvPr/>
      </p:nvGrpSpPr>
      <p:grpSpPr>
        <a:xfrm>
          <a:off x="0" y="0"/>
          <a:ext cx="0" cy="0"/>
          <a:chOff x="0" y="0"/>
          <a:chExt cx="0" cy="0"/>
        </a:xfrm>
      </p:grpSpPr>
      <p:sp>
        <p:nvSpPr>
          <p:cNvPr id="392" name="Google Shape;392;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3" name="Google Shape;393;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4" name="Google Shape;394;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7" name="Google Shape;397;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8" name="Google Shape;398;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9" name="Google Shape;399;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0" name="Google Shape;400;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1" name="Google Shape;401;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2" name="Google Shape;402;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9" name="Google Shape;409;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0" name="Shape 410"/>
        <p:cNvGrpSpPr/>
        <p:nvPr/>
      </p:nvGrpSpPr>
      <p:grpSpPr>
        <a:xfrm>
          <a:off x="0" y="0"/>
          <a:ext cx="0" cy="0"/>
          <a:chOff x="0" y="0"/>
          <a:chExt cx="0" cy="0"/>
        </a:xfrm>
      </p:grpSpPr>
      <p:sp>
        <p:nvSpPr>
          <p:cNvPr id="411" name="Google Shape;411;p3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2" name="Google Shape;412;p3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pic>
        <p:nvPicPr>
          <p:cNvPr descr="A picture containing text, person, indoor, table&#10;&#10;Description automatically generated" id="413" name="Google Shape;413;p32"/>
          <p:cNvPicPr preferRelativeResize="0"/>
          <p:nvPr/>
        </p:nvPicPr>
        <p:blipFill rotWithShape="1">
          <a:blip r:embed="rId3">
            <a:alphaModFix/>
          </a:blip>
          <a:srcRect b="0" l="0" r="0" t="0"/>
          <a:stretch/>
        </p:blipFill>
        <p:spPr>
          <a:xfrm>
            <a:off x="5464911" y="1581644"/>
            <a:ext cx="6486175" cy="4320880"/>
          </a:xfrm>
          <a:prstGeom prst="rect">
            <a:avLst/>
          </a:prstGeom>
          <a:noFill/>
          <a:ln>
            <a:noFill/>
          </a:ln>
        </p:spPr>
      </p:pic>
      <p:cxnSp>
        <p:nvCxnSpPr>
          <p:cNvPr id="414" name="Google Shape;414;p3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15" name="Google Shape;415;p3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16" name="Google Shape;416;p3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18" name="Google Shape;418;p3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sp>
        <p:nvSpPr>
          <p:cNvPr id="419" name="Google Shape;419;p32"/>
          <p:cNvSpPr/>
          <p:nvPr/>
        </p:nvSpPr>
        <p:spPr>
          <a:xfrm>
            <a:off x="3812820" y="4636967"/>
            <a:ext cx="3808179" cy="1571145"/>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0" name="Google Shape;420;p32"/>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22" name="Google Shape;422;p32"/>
          <p:cNvSpPr/>
          <p:nvPr/>
        </p:nvSpPr>
        <p:spPr>
          <a:xfrm>
            <a:off x="1586774" y="2772170"/>
            <a:ext cx="3801397" cy="1571144"/>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23" name="Google Shape;423;p32"/>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24" name="Google Shape;424;p32"/>
          <p:cNvSpPr/>
          <p:nvPr/>
        </p:nvSpPr>
        <p:spPr>
          <a:xfrm>
            <a:off x="144716" y="1293950"/>
            <a:ext cx="3801397" cy="1571144"/>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p32"/>
          <p:cNvSpPr/>
          <p:nvPr/>
        </p:nvSpPr>
        <p:spPr>
          <a:xfrm>
            <a:off x="158984" y="4417887"/>
            <a:ext cx="3206776" cy="1571145"/>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6" name="Google Shape;426;p32"/>
          <p:cNvSpPr txBox="1"/>
          <p:nvPr>
            <p:ph idx="1" type="body"/>
          </p:nvPr>
        </p:nvSpPr>
        <p:spPr>
          <a:xfrm>
            <a:off x="1743463" y="2939667"/>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p32"/>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8" name="Google Shape;428;p32"/>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2"/>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30" name="Shape 430"/>
        <p:cNvGrpSpPr/>
        <p:nvPr/>
      </p:nvGrpSpPr>
      <p:grpSpPr>
        <a:xfrm>
          <a:off x="0" y="0"/>
          <a:ext cx="0" cy="0"/>
          <a:chOff x="0" y="0"/>
          <a:chExt cx="0" cy="0"/>
        </a:xfrm>
      </p:grpSpPr>
      <p:pic>
        <p:nvPicPr>
          <p:cNvPr id="431" name="Google Shape;431;p33"/>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32" name="Google Shape;432;p3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3" name="Google Shape;433;p33"/>
          <p:cNvPicPr preferRelativeResize="0"/>
          <p:nvPr/>
        </p:nvPicPr>
        <p:blipFill rotWithShape="1">
          <a:blip r:embed="rId3">
            <a:alphaModFix/>
          </a:blip>
          <a:srcRect b="0" l="0" r="0" t="0"/>
          <a:stretch/>
        </p:blipFill>
        <p:spPr>
          <a:xfrm>
            <a:off x="2097147" y="6246434"/>
            <a:ext cx="309930" cy="493979"/>
          </a:xfrm>
          <a:prstGeom prst="rect">
            <a:avLst/>
          </a:prstGeom>
          <a:noFill/>
          <a:ln>
            <a:noFill/>
          </a:ln>
        </p:spPr>
      </p:pic>
      <p:cxnSp>
        <p:nvCxnSpPr>
          <p:cNvPr id="434" name="Google Shape;434;p3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36" name="Google Shape;436;p3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37" name="Google Shape;437;p3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38" name="Google Shape;438;p3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39" name="Google Shape;439;p3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40" name="Google Shape;440;p3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41" name="Google Shape;441;p33"/>
          <p:cNvSpPr/>
          <p:nvPr/>
        </p:nvSpPr>
        <p:spPr>
          <a:xfrm>
            <a:off x="8260989" y="2998070"/>
            <a:ext cx="3801397" cy="1571144"/>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42" name="Google Shape;442;p3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43" name="Google Shape;443;p33"/>
          <p:cNvSpPr/>
          <p:nvPr/>
        </p:nvSpPr>
        <p:spPr>
          <a:xfrm>
            <a:off x="5720300" y="1436681"/>
            <a:ext cx="3801397" cy="1571144"/>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33"/>
          <p:cNvSpPr/>
          <p:nvPr/>
        </p:nvSpPr>
        <p:spPr>
          <a:xfrm>
            <a:off x="5839976" y="4511014"/>
            <a:ext cx="5789039" cy="1571145"/>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5" name="Google Shape;445;p33"/>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Google Shape;446;p33"/>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7" name="Google Shape;447;p33"/>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8" name="Shape 448"/>
        <p:cNvGrpSpPr/>
        <p:nvPr/>
      </p:nvGrpSpPr>
      <p:grpSpPr>
        <a:xfrm>
          <a:off x="0" y="0"/>
          <a:ext cx="0" cy="0"/>
          <a:chOff x="0" y="0"/>
          <a:chExt cx="0" cy="0"/>
        </a:xfrm>
      </p:grpSpPr>
      <p:sp>
        <p:nvSpPr>
          <p:cNvPr id="449" name="Google Shape;449;p34"/>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450" name="Google Shape;450;p34"/>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2" name="Google Shape;452;p3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3" name="Google Shape;453;p34"/>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4" name="Google Shape;454;p3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455" name="Google Shape;455;p3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57" name="Google Shape;457;p3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59" name="Google Shape;459;p3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60" name="Google Shape;460;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1" name="Google Shape;461;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2" name="Google Shape;462;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3" name="Google Shape;463;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4" name="Google Shape;464;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5" name="Google Shape;465;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6" name="Shape 466"/>
        <p:cNvGrpSpPr/>
        <p:nvPr/>
      </p:nvGrpSpPr>
      <p:grpSpPr>
        <a:xfrm>
          <a:off x="0" y="0"/>
          <a:ext cx="0" cy="0"/>
          <a:chOff x="0" y="0"/>
          <a:chExt cx="0" cy="0"/>
        </a:xfrm>
      </p:grpSpPr>
      <p:sp>
        <p:nvSpPr>
          <p:cNvPr id="467" name="Google Shape;467;p35"/>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idx="2"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9" name="Google Shape;469;p3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0" name="Google Shape;470;p35"/>
          <p:cNvSpPr txBox="1"/>
          <p:nvPr>
            <p:ph idx="3"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1" name="Google Shape;471;p35"/>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472" name="Google Shape;472;p35"/>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74" name="Google Shape;474;p3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76" name="Google Shape;476;p3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77" name="Google Shape;477;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8" name="Google Shape;478;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9" name="Google Shape;479;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80" name="Google Shape;480;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1" name="Google Shape;481;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2" name="Google Shape;482;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3" name="Google Shape;483;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4" name="Shape 484"/>
        <p:cNvGrpSpPr/>
        <p:nvPr/>
      </p:nvGrpSpPr>
      <p:grpSpPr>
        <a:xfrm>
          <a:off x="0" y="0"/>
          <a:ext cx="0" cy="0"/>
          <a:chOff x="0" y="0"/>
          <a:chExt cx="0" cy="0"/>
        </a:xfrm>
      </p:grpSpPr>
      <p:sp>
        <p:nvSpPr>
          <p:cNvPr id="485" name="Google Shape;485;p36"/>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6" name="Google Shape;486;p36"/>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7" name="Google Shape;487;p36"/>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8" name="Google Shape;488;p36"/>
          <p:cNvGrpSpPr/>
          <p:nvPr/>
        </p:nvGrpSpPr>
        <p:grpSpPr>
          <a:xfrm>
            <a:off x="0" y="5607273"/>
            <a:ext cx="12196432" cy="83414"/>
            <a:chOff x="-33239" y="5603791"/>
            <a:chExt cx="9147324" cy="83414"/>
          </a:xfrm>
        </p:grpSpPr>
        <p:cxnSp>
          <p:nvCxnSpPr>
            <p:cNvPr id="489" name="Google Shape;489;p36"/>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490" name="Google Shape;490;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6" name="Shape 496"/>
        <p:cNvGrpSpPr/>
        <p:nvPr/>
      </p:nvGrpSpPr>
      <p:grpSpPr>
        <a:xfrm>
          <a:off x="0" y="0"/>
          <a:ext cx="0" cy="0"/>
          <a:chOff x="0" y="0"/>
          <a:chExt cx="0" cy="0"/>
        </a:xfrm>
      </p:grpSpPr>
      <p:sp>
        <p:nvSpPr>
          <p:cNvPr id="497" name="Google Shape;497;p3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8" name="Google Shape;498;p38"/>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9" name="Google Shape;499;p38"/>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00" name="Google Shape;500;p38"/>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01" name="Google Shape;501;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2" name="Google Shape;502;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05" name="Google Shape;505;p38"/>
          <p:cNvSpPr/>
          <p:nvPr>
            <p:ph idx="2" type="pic"/>
          </p:nvPr>
        </p:nvSpPr>
        <p:spPr>
          <a:xfrm>
            <a:off x="9282749" y="1283634"/>
            <a:ext cx="2377440" cy="3172968"/>
          </a:xfrm>
          <a:prstGeom prst="rect">
            <a:avLst/>
          </a:prstGeom>
          <a:noFill/>
          <a:ln>
            <a:noFill/>
          </a:ln>
        </p:spPr>
      </p:sp>
      <p:sp>
        <p:nvSpPr>
          <p:cNvPr id="506" name="Google Shape;506;p38"/>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7" name="Google Shape;507;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4" name="Google Shape;514;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15" name="Shape 515"/>
        <p:cNvGrpSpPr/>
        <p:nvPr/>
      </p:nvGrpSpPr>
      <p:grpSpPr>
        <a:xfrm>
          <a:off x="0" y="0"/>
          <a:ext cx="0" cy="0"/>
          <a:chOff x="0" y="0"/>
          <a:chExt cx="0" cy="0"/>
        </a:xfrm>
      </p:grpSpPr>
      <p:sp>
        <p:nvSpPr>
          <p:cNvPr id="516" name="Google Shape;516;p3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17" name="Google Shape;517;p39"/>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18" name="Google Shape;518;p39"/>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19" name="Google Shape;519;p39"/>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20" name="Google Shape;520;p3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21" name="Google Shape;521;p3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22" name="Google Shape;522;p3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23" name="Google Shape;523;p39"/>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24" name="Google Shape;524;p39"/>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5" name="Google Shape;525;p39"/>
          <p:cNvSpPr/>
          <p:nvPr>
            <p:ph idx="2" type="pic"/>
          </p:nvPr>
        </p:nvSpPr>
        <p:spPr>
          <a:xfrm>
            <a:off x="8832388" y="1251284"/>
            <a:ext cx="3251581" cy="2498913"/>
          </a:xfrm>
          <a:prstGeom prst="rect">
            <a:avLst/>
          </a:prstGeom>
          <a:noFill/>
          <a:ln>
            <a:noFill/>
          </a:ln>
        </p:spPr>
      </p:sp>
      <p:sp>
        <p:nvSpPr>
          <p:cNvPr id="526" name="Google Shape;526;p39"/>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27" name="Shape 527"/>
        <p:cNvGrpSpPr/>
        <p:nvPr/>
      </p:nvGrpSpPr>
      <p:grpSpPr>
        <a:xfrm>
          <a:off x="0" y="0"/>
          <a:ext cx="0" cy="0"/>
          <a:chOff x="0" y="0"/>
          <a:chExt cx="0" cy="0"/>
        </a:xfrm>
      </p:grpSpPr>
      <p:sp>
        <p:nvSpPr>
          <p:cNvPr id="528" name="Google Shape;528;p40"/>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9" name="Google Shape;529;p40"/>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30" name="Google Shape;530;p40"/>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31" name="Google Shape;531;p40"/>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32" name="Google Shape;532;p40"/>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33" name="Google Shape;533;p40"/>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34" name="Google Shape;534;p40"/>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35" name="Google Shape;535;p40"/>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36" name="Google Shape;536;p40"/>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40"/>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8" name="Google Shape;538;p40"/>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9" name="Google Shape;539;p40"/>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0" name="Google Shape;540;p40"/>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41" name="Shape 541"/>
        <p:cNvGrpSpPr/>
        <p:nvPr/>
      </p:nvGrpSpPr>
      <p:grpSpPr>
        <a:xfrm>
          <a:off x="0" y="0"/>
          <a:ext cx="0" cy="0"/>
          <a:chOff x="0" y="0"/>
          <a:chExt cx="0" cy="0"/>
        </a:xfrm>
      </p:grpSpPr>
      <p:sp>
        <p:nvSpPr>
          <p:cNvPr id="542" name="Google Shape;542;p4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3" name="Google Shape;543;p4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4" name="Google Shape;544;p4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5" name="Google Shape;545;p4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46" name="Google Shape;546;p4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47" name="Google Shape;547;p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8" name="Google Shape;548;p4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49" name="Google Shape;549;p4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50" name="Google Shape;550;p41"/>
          <p:cNvSpPr/>
          <p:nvPr>
            <p:ph idx="2" type="pic"/>
          </p:nvPr>
        </p:nvSpPr>
        <p:spPr>
          <a:xfrm>
            <a:off x="9093038" y="1058781"/>
            <a:ext cx="2715768" cy="2715768"/>
          </a:xfrm>
          <a:prstGeom prst="rect">
            <a:avLst/>
          </a:prstGeom>
          <a:noFill/>
          <a:ln>
            <a:noFill/>
          </a:ln>
        </p:spPr>
      </p:sp>
      <p:sp>
        <p:nvSpPr>
          <p:cNvPr id="551" name="Google Shape;551;p41"/>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41"/>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4" name="Google Shape;554;p41"/>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41"/>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6" name="Google Shape;556;p41"/>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7" name="Google Shape;557;p41"/>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58" name="Shape 558"/>
        <p:cNvGrpSpPr/>
        <p:nvPr/>
      </p:nvGrpSpPr>
      <p:grpSpPr>
        <a:xfrm>
          <a:off x="0" y="0"/>
          <a:ext cx="0" cy="0"/>
          <a:chOff x="0" y="0"/>
          <a:chExt cx="0" cy="0"/>
        </a:xfrm>
      </p:grpSpPr>
      <p:sp>
        <p:nvSpPr>
          <p:cNvPr id="559" name="Google Shape;559;p4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0" name="Google Shape;560;p42"/>
          <p:cNvSpPr/>
          <p:nvPr>
            <p:ph idx="2" type="pic"/>
          </p:nvPr>
        </p:nvSpPr>
        <p:spPr>
          <a:xfrm>
            <a:off x="8953152" y="1444919"/>
            <a:ext cx="2916936" cy="2596896"/>
          </a:xfrm>
          <a:prstGeom prst="rect">
            <a:avLst/>
          </a:prstGeom>
          <a:noFill/>
          <a:ln>
            <a:noFill/>
          </a:ln>
        </p:spPr>
      </p:sp>
      <p:sp>
        <p:nvSpPr>
          <p:cNvPr id="561" name="Google Shape;561;p42"/>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62" name="Google Shape;562;p42"/>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3" name="Google Shape;563;p42"/>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4" name="Google Shape;564;p42"/>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65" name="Google Shape;565;p4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66" name="Google Shape;566;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7" name="Google Shape;567;p42"/>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68" name="Google Shape;568;p4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9" name="Google Shape;569;p42"/>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70" name="Shape 570"/>
        <p:cNvGrpSpPr/>
        <p:nvPr/>
      </p:nvGrpSpPr>
      <p:grpSpPr>
        <a:xfrm>
          <a:off x="0" y="0"/>
          <a:ext cx="0" cy="0"/>
          <a:chOff x="0" y="0"/>
          <a:chExt cx="0" cy="0"/>
        </a:xfrm>
      </p:grpSpPr>
      <p:sp>
        <p:nvSpPr>
          <p:cNvPr id="571" name="Google Shape;571;p43"/>
          <p:cNvSpPr/>
          <p:nvPr>
            <p:ph idx="2" type="pic"/>
          </p:nvPr>
        </p:nvSpPr>
        <p:spPr>
          <a:xfrm>
            <a:off x="9810967" y="1562916"/>
            <a:ext cx="1152144" cy="1143000"/>
          </a:xfrm>
          <a:prstGeom prst="rect">
            <a:avLst/>
          </a:prstGeom>
          <a:noFill/>
          <a:ln>
            <a:noFill/>
          </a:ln>
        </p:spPr>
      </p:sp>
      <p:sp>
        <p:nvSpPr>
          <p:cNvPr id="572" name="Google Shape;572;p43"/>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3" name="Google Shape;573;p43"/>
          <p:cNvSpPr/>
          <p:nvPr>
            <p:ph idx="3" type="pic"/>
          </p:nvPr>
        </p:nvSpPr>
        <p:spPr>
          <a:xfrm>
            <a:off x="9757009" y="3260706"/>
            <a:ext cx="1216152" cy="987552"/>
          </a:xfrm>
          <a:prstGeom prst="rect">
            <a:avLst/>
          </a:prstGeom>
          <a:noFill/>
          <a:ln>
            <a:noFill/>
          </a:ln>
        </p:spPr>
      </p:sp>
      <p:sp>
        <p:nvSpPr>
          <p:cNvPr id="574" name="Google Shape;574;p43"/>
          <p:cNvSpPr/>
          <p:nvPr>
            <p:ph idx="4" type="pic"/>
          </p:nvPr>
        </p:nvSpPr>
        <p:spPr>
          <a:xfrm>
            <a:off x="9810967" y="4777725"/>
            <a:ext cx="1143000" cy="1143000"/>
          </a:xfrm>
          <a:prstGeom prst="rect">
            <a:avLst/>
          </a:prstGeom>
          <a:noFill/>
          <a:ln>
            <a:noFill/>
          </a:ln>
        </p:spPr>
      </p:sp>
      <p:cxnSp>
        <p:nvCxnSpPr>
          <p:cNvPr id="575" name="Google Shape;575;p43"/>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6" name="Google Shape;576;p43"/>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7" name="Google Shape;577;p43"/>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78" name="Google Shape;578;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9" name="Google Shape;579;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0" name="Google Shape;580;p43"/>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81" name="Google Shape;581;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2" name="Google Shape;582;p43"/>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583" name="Shape 583"/>
        <p:cNvGrpSpPr/>
        <p:nvPr/>
      </p:nvGrpSpPr>
      <p:grpSpPr>
        <a:xfrm>
          <a:off x="0" y="0"/>
          <a:ext cx="0" cy="0"/>
          <a:chOff x="0" y="0"/>
          <a:chExt cx="0" cy="0"/>
        </a:xfrm>
      </p:grpSpPr>
      <p:sp>
        <p:nvSpPr>
          <p:cNvPr id="584" name="Google Shape;584;p4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85" name="Google Shape;585;p44"/>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86" name="Google Shape;586;p44"/>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87" name="Google Shape;587;p44"/>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88" name="Google Shape;588;p4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89" name="Google Shape;589;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0" name="Google Shape;590;p4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91" name="Google Shape;591;p44"/>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92" name="Google Shape;592;p44"/>
          <p:cNvSpPr/>
          <p:nvPr>
            <p:ph idx="2" type="pic"/>
          </p:nvPr>
        </p:nvSpPr>
        <p:spPr>
          <a:xfrm>
            <a:off x="9209369" y="1251283"/>
            <a:ext cx="2404501" cy="2950013"/>
          </a:xfrm>
          <a:prstGeom prst="rect">
            <a:avLst/>
          </a:prstGeom>
          <a:noFill/>
          <a:ln>
            <a:noFill/>
          </a:ln>
        </p:spPr>
      </p:sp>
      <p:sp>
        <p:nvSpPr>
          <p:cNvPr id="593" name="Google Shape;593;p44"/>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4" name="Google Shape;594;p44"/>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5" name="Google Shape;595;p44"/>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96" name="Shape 596"/>
        <p:cNvGrpSpPr/>
        <p:nvPr/>
      </p:nvGrpSpPr>
      <p:grpSpPr>
        <a:xfrm>
          <a:off x="0" y="0"/>
          <a:ext cx="0" cy="0"/>
          <a:chOff x="0" y="0"/>
          <a:chExt cx="0" cy="0"/>
        </a:xfrm>
      </p:grpSpPr>
      <p:sp>
        <p:nvSpPr>
          <p:cNvPr id="597" name="Google Shape;597;p45"/>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p45"/>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9" name="Google Shape;599;p45"/>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45"/>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1" name="Google Shape;601;p45"/>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02" name="Shape 602"/>
        <p:cNvGrpSpPr/>
        <p:nvPr/>
      </p:nvGrpSpPr>
      <p:grpSpPr>
        <a:xfrm>
          <a:off x="0" y="0"/>
          <a:ext cx="0" cy="0"/>
          <a:chOff x="0" y="0"/>
          <a:chExt cx="0" cy="0"/>
        </a:xfrm>
      </p:grpSpPr>
      <p:sp>
        <p:nvSpPr>
          <p:cNvPr id="603" name="Google Shape;603;p46"/>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04" name="Shape 604"/>
        <p:cNvGrpSpPr/>
        <p:nvPr/>
      </p:nvGrpSpPr>
      <p:grpSpPr>
        <a:xfrm>
          <a:off x="0" y="0"/>
          <a:ext cx="0" cy="0"/>
          <a:chOff x="0" y="0"/>
          <a:chExt cx="0" cy="0"/>
        </a:xfrm>
      </p:grpSpPr>
      <p:sp>
        <p:nvSpPr>
          <p:cNvPr id="605" name="Google Shape;605;p4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06" name="Google Shape;606;p47"/>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07" name="Google Shape;607;p47"/>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08" name="Google Shape;608;p47"/>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09" name="Google Shape;609;p4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10" name="Google Shape;610;p4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1" name="Google Shape;611;p4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2" name="Google Shape;612;p47"/>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3" name="Google Shape;613;p47"/>
          <p:cNvSpPr/>
          <p:nvPr>
            <p:ph idx="2" type="pic"/>
          </p:nvPr>
        </p:nvSpPr>
        <p:spPr>
          <a:xfrm>
            <a:off x="8916576" y="1661249"/>
            <a:ext cx="2990088" cy="2715768"/>
          </a:xfrm>
          <a:prstGeom prst="rect">
            <a:avLst/>
          </a:prstGeom>
          <a:noFill/>
          <a:ln>
            <a:noFill/>
          </a:ln>
        </p:spPr>
      </p:sp>
      <p:sp>
        <p:nvSpPr>
          <p:cNvPr id="614" name="Google Shape;614;p47"/>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5" name="Google Shape;615;p47"/>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6" name="Google Shape;616;p47"/>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7" name="Google Shape;617;p47"/>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18" name="Shape 618"/>
        <p:cNvGrpSpPr/>
        <p:nvPr/>
      </p:nvGrpSpPr>
      <p:grpSpPr>
        <a:xfrm>
          <a:off x="0" y="0"/>
          <a:ext cx="0" cy="0"/>
          <a:chOff x="0" y="0"/>
          <a:chExt cx="0" cy="0"/>
        </a:xfrm>
      </p:grpSpPr>
      <p:sp>
        <p:nvSpPr>
          <p:cNvPr id="619" name="Google Shape;619;p4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20" name="Google Shape;620;p48"/>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21" name="Google Shape;621;p48"/>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22" name="Google Shape;622;p48"/>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23" name="Google Shape;623;p4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24" name="Google Shape;624;p4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25" name="Google Shape;625;p48"/>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26" name="Google Shape;626;p4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27" name="Google Shape;627;p48"/>
          <p:cNvSpPr/>
          <p:nvPr>
            <p:ph idx="2" type="pic"/>
          </p:nvPr>
        </p:nvSpPr>
        <p:spPr>
          <a:xfrm>
            <a:off x="9093038" y="1058781"/>
            <a:ext cx="2715768" cy="2715768"/>
          </a:xfrm>
          <a:prstGeom prst="rect">
            <a:avLst/>
          </a:prstGeom>
          <a:noFill/>
          <a:ln>
            <a:noFill/>
          </a:ln>
        </p:spPr>
      </p:sp>
      <p:sp>
        <p:nvSpPr>
          <p:cNvPr id="628" name="Google Shape;628;p48"/>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9" name="Google Shape;629;p48"/>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0" name="Google Shape;630;p48"/>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1" name="Google Shape;631;p48"/>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2" name="Google Shape;632;p48"/>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3" name="Google Shape;633;p48"/>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4" name="Google Shape;634;p48"/>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35" name="Shape 635"/>
        <p:cNvGrpSpPr/>
        <p:nvPr/>
      </p:nvGrpSpPr>
      <p:grpSpPr>
        <a:xfrm>
          <a:off x="0" y="0"/>
          <a:ext cx="0" cy="0"/>
          <a:chOff x="0" y="0"/>
          <a:chExt cx="0" cy="0"/>
        </a:xfrm>
      </p:grpSpPr>
      <p:sp>
        <p:nvSpPr>
          <p:cNvPr id="636" name="Google Shape;636;p4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7" name="Google Shape;637;p49"/>
          <p:cNvSpPr/>
          <p:nvPr>
            <p:ph idx="2" type="pic"/>
          </p:nvPr>
        </p:nvSpPr>
        <p:spPr>
          <a:xfrm>
            <a:off x="9510134" y="1431036"/>
            <a:ext cx="1965960" cy="3995928"/>
          </a:xfrm>
          <a:prstGeom prst="rect">
            <a:avLst/>
          </a:prstGeom>
          <a:noFill/>
          <a:ln>
            <a:noFill/>
          </a:ln>
        </p:spPr>
      </p:sp>
      <p:cxnSp>
        <p:nvCxnSpPr>
          <p:cNvPr id="638" name="Google Shape;638;p49"/>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39" name="Google Shape;639;p49"/>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0" name="Google Shape;640;p49"/>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41" name="Google Shape;641;p4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42" name="Google Shape;642;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43" name="Google Shape;643;p49"/>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44" name="Google Shape;644;p4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45" name="Google Shape;645;p49"/>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6" name="Google Shape;646;p49"/>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7" name="Google Shape;647;p49"/>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8" name="Google Shape;648;p49"/>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9" name="Google Shape;649;p49"/>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0" name="Google Shape;650;p49"/>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1" name="Google Shape;651;p49"/>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2" name="Google Shape;652;p49"/>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658" name="Shape 658"/>
        <p:cNvGrpSpPr/>
        <p:nvPr/>
      </p:nvGrpSpPr>
      <p:grpSpPr>
        <a:xfrm>
          <a:off x="0" y="0"/>
          <a:ext cx="0" cy="0"/>
          <a:chOff x="0" y="0"/>
          <a:chExt cx="0" cy="0"/>
        </a:xfrm>
      </p:grpSpPr>
      <p:sp>
        <p:nvSpPr>
          <p:cNvPr id="659" name="Google Shape;659;p5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0" name="Google Shape;660;p51"/>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1"/>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2" name="Google Shape;662;p51"/>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63" name="Google Shape;663;p5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64" name="Google Shape;664;p5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65" name="Google Shape;665;p5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66" name="Google Shape;666;p5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67" name="Google Shape;667;p5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68" name="Google Shape;668;p5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69" name="Google Shape;669;p51"/>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
        <p:nvSpPr>
          <p:cNvPr id="670" name="Google Shape;670;p51"/>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1" name="Google Shape;671;p51"/>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2" name="Google Shape;672;p51"/>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1"/>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674" name="Shape 674"/>
        <p:cNvGrpSpPr/>
        <p:nvPr/>
      </p:nvGrpSpPr>
      <p:grpSpPr>
        <a:xfrm>
          <a:off x="0" y="0"/>
          <a:ext cx="0" cy="0"/>
          <a:chOff x="0" y="0"/>
          <a:chExt cx="0" cy="0"/>
        </a:xfrm>
      </p:grpSpPr>
      <p:sp>
        <p:nvSpPr>
          <p:cNvPr id="675" name="Google Shape;675;p5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52"/>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7" name="Google Shape;677;p52"/>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78" name="Google Shape;678;p5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79" name="Google Shape;679;p5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80" name="Google Shape;680;p5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81" name="Google Shape;681;p5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82" name="Google Shape;682;p5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83" name="Google Shape;683;p5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84" name="Google Shape;684;p52"/>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pic>
        <p:nvPicPr>
          <p:cNvPr descr="A picture containing person, indoor, table&#10;&#10;Description generated with very high confidence" id="685" name="Google Shape;685;p52"/>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686" name="Google Shape;686;p52"/>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52"/>
          <p:cNvSpPr/>
          <p:nvPr/>
        </p:nvSpPr>
        <p:spPr>
          <a:xfrm flipH="1" rot="-2036003">
            <a:off x="3537616" y="1994864"/>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8" name="Google Shape;688;p52"/>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9" name="Google Shape;689;p52"/>
          <p:cNvSpPr txBox="1"/>
          <p:nvPr>
            <p:ph idx="4" type="body"/>
          </p:nvPr>
        </p:nvSpPr>
        <p:spPr>
          <a:xfrm rot="860265">
            <a:off x="9153636"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0" name="Google Shape;690;p52"/>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691" name="Shape 691"/>
        <p:cNvGrpSpPr/>
        <p:nvPr/>
      </p:nvGrpSpPr>
      <p:grpSpPr>
        <a:xfrm>
          <a:off x="0" y="0"/>
          <a:ext cx="0" cy="0"/>
          <a:chOff x="0" y="0"/>
          <a:chExt cx="0" cy="0"/>
        </a:xfrm>
      </p:grpSpPr>
      <p:sp>
        <p:nvSpPr>
          <p:cNvPr id="692" name="Google Shape;692;p53"/>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93" name="Google Shape;693;p5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4" name="Google Shape;694;p5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95" name="Google Shape;695;p53"/>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696" name="Google Shape;696;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697" name="Google Shape;697;p5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698" name="Google Shape;698;p53"/>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699" name="Google Shape;699;p53"/>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00" name="Google Shape;700;p53"/>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1" name="Google Shape;701;p53"/>
          <p:cNvSpPr/>
          <p:nvPr>
            <p:ph idx="2" type="pic"/>
          </p:nvPr>
        </p:nvSpPr>
        <p:spPr>
          <a:xfrm>
            <a:off x="457146" y="524736"/>
            <a:ext cx="2514600" cy="2935200"/>
          </a:xfrm>
          <a:prstGeom prst="rect">
            <a:avLst/>
          </a:prstGeom>
          <a:noFill/>
          <a:ln>
            <a:noFill/>
          </a:ln>
        </p:spPr>
      </p:sp>
      <p:sp>
        <p:nvSpPr>
          <p:cNvPr id="702" name="Google Shape;702;p53"/>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03" name="Shape 703"/>
        <p:cNvGrpSpPr/>
        <p:nvPr/>
      </p:nvGrpSpPr>
      <p:grpSpPr>
        <a:xfrm>
          <a:off x="0" y="0"/>
          <a:ext cx="0" cy="0"/>
          <a:chOff x="0" y="0"/>
          <a:chExt cx="0" cy="0"/>
        </a:xfrm>
      </p:grpSpPr>
      <p:sp>
        <p:nvSpPr>
          <p:cNvPr id="704" name="Google Shape;704;p5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p5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6" name="Google Shape;706;p54"/>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7" name="Google Shape;707;p54"/>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8" name="Google Shape;708;p54"/>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9" name="Google Shape;709;p5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0" name="Google Shape;710;p5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11" name="Google Shape;711;p5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2" name="Google Shape;712;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13" name="Google Shape;713;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14" name="Google Shape;714;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5" name="Google Shape;715;p54"/>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16" name="Shape 716"/>
        <p:cNvGrpSpPr/>
        <p:nvPr/>
      </p:nvGrpSpPr>
      <p:grpSpPr>
        <a:xfrm>
          <a:off x="0" y="0"/>
          <a:ext cx="0" cy="0"/>
          <a:chOff x="0" y="0"/>
          <a:chExt cx="0" cy="0"/>
        </a:xfrm>
      </p:grpSpPr>
      <p:sp>
        <p:nvSpPr>
          <p:cNvPr id="717" name="Google Shape;717;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18" name="Google Shape;718;p55"/>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19" name="Google Shape;719;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0" name="Google Shape;720;p55"/>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21" name="Google Shape;721;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2" name="Google Shape;722;p55"/>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23" name="Google Shape;723;p55"/>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24" name="Google Shape;724;p55"/>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25" name="Shape 725"/>
        <p:cNvGrpSpPr/>
        <p:nvPr/>
      </p:nvGrpSpPr>
      <p:grpSpPr>
        <a:xfrm>
          <a:off x="0" y="0"/>
          <a:ext cx="0" cy="0"/>
          <a:chOff x="0" y="0"/>
          <a:chExt cx="0" cy="0"/>
        </a:xfrm>
      </p:grpSpPr>
      <p:sp>
        <p:nvSpPr>
          <p:cNvPr id="726" name="Google Shape;726;p5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27" name="Google Shape;727;p5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8" name="Google Shape;728;p5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29" name="Google Shape;729;p5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30" name="Google Shape;730;p5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31" name="Google Shape;731;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32" name="Google Shape;732;p5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33" name="Google Shape;733;p56"/>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34" name="Shape 734"/>
        <p:cNvGrpSpPr/>
        <p:nvPr/>
      </p:nvGrpSpPr>
      <p:grpSpPr>
        <a:xfrm>
          <a:off x="0" y="0"/>
          <a:ext cx="0" cy="0"/>
          <a:chOff x="0" y="0"/>
          <a:chExt cx="0" cy="0"/>
        </a:xfrm>
      </p:grpSpPr>
      <p:sp>
        <p:nvSpPr>
          <p:cNvPr id="735" name="Google Shape;735;p5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6" name="Google Shape;736;p5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37" name="Google Shape;737;p5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38" name="Google Shape;738;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39" name="Google Shape;739;p57"/>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40" name="Google Shape;740;p5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41" name="Google Shape;741;p57"/>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742" name="Google Shape;742;p57"/>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43" name="Shape 743"/>
        <p:cNvGrpSpPr/>
        <p:nvPr/>
      </p:nvGrpSpPr>
      <p:grpSpPr>
        <a:xfrm>
          <a:off x="0" y="0"/>
          <a:ext cx="0" cy="0"/>
          <a:chOff x="0" y="0"/>
          <a:chExt cx="0" cy="0"/>
        </a:xfrm>
      </p:grpSpPr>
      <p:sp>
        <p:nvSpPr>
          <p:cNvPr id="744" name="Google Shape;744;p58"/>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45" name="Google Shape;745;p58"/>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46" name="Google Shape;746;p5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47" name="Google Shape;747;p58"/>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48" name="Google Shape;748;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49" name="Google Shape;749;p5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50" name="Google Shape;750;p58"/>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751" name="Google Shape;751;p58"/>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52" name="Google Shape;752;p58"/>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3" name="Google Shape;753;p58"/>
          <p:cNvSpPr/>
          <p:nvPr>
            <p:ph idx="2" type="pic"/>
          </p:nvPr>
        </p:nvSpPr>
        <p:spPr>
          <a:xfrm>
            <a:off x="457146" y="524736"/>
            <a:ext cx="2514600" cy="2935200"/>
          </a:xfrm>
          <a:prstGeom prst="rect">
            <a:avLst/>
          </a:prstGeom>
          <a:noFill/>
          <a:ln>
            <a:noFill/>
          </a:ln>
        </p:spPr>
      </p:sp>
      <p:sp>
        <p:nvSpPr>
          <p:cNvPr id="754" name="Google Shape;754;p58"/>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759" name="Shape 759"/>
        <p:cNvGrpSpPr/>
        <p:nvPr/>
      </p:nvGrpSpPr>
      <p:grpSpPr>
        <a:xfrm>
          <a:off x="0" y="0"/>
          <a:ext cx="0" cy="0"/>
          <a:chOff x="0" y="0"/>
          <a:chExt cx="0" cy="0"/>
        </a:xfrm>
      </p:grpSpPr>
      <p:sp>
        <p:nvSpPr>
          <p:cNvPr id="760" name="Google Shape;760;p6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61" name="Google Shape;761;p6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62" name="Google Shape;762;p6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63" name="Google Shape;763;p6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4" name="Google Shape;764;p6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5" name="Google Shape;765;p6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66" name="Google Shape;766;p6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67" name="Google Shape;767;p6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sp>
        <p:nvSpPr>
          <p:cNvPr id="768" name="Google Shape;768;p60"/>
          <p:cNvSpPr/>
          <p:nvPr/>
        </p:nvSpPr>
        <p:spPr>
          <a:xfrm>
            <a:off x="4458273" y="6324412"/>
            <a:ext cx="529889" cy="4979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 picture containing vector graphics&#10;&#10;Description automatically generated" id="769" name="Google Shape;769;p60"/>
          <p:cNvSpPr/>
          <p:nvPr/>
        </p:nvSpPr>
        <p:spPr>
          <a:xfrm>
            <a:off x="6981274" y="6196177"/>
            <a:ext cx="687747" cy="6155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6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1" name="Google Shape;771;p6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2" name="Google Shape;772;p6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3" name="Google Shape;773;p6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4" name="Google Shape;774;p6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5" name="Google Shape;775;p6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6" name="Google Shape;776;p6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77" name="Google Shape;777;p6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778" name="Shape 778"/>
        <p:cNvGrpSpPr/>
        <p:nvPr/>
      </p:nvGrpSpPr>
      <p:grpSpPr>
        <a:xfrm>
          <a:off x="0" y="0"/>
          <a:ext cx="0" cy="0"/>
          <a:chOff x="0" y="0"/>
          <a:chExt cx="0" cy="0"/>
        </a:xfrm>
      </p:grpSpPr>
      <p:sp>
        <p:nvSpPr>
          <p:cNvPr id="779" name="Google Shape;779;p6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780" name="Google Shape;780;p6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Google Shape;781;p6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2" name="Google Shape;782;p6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3" name="Google Shape;783;p6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4" name="Google Shape;784;p61"/>
          <p:cNvSpPr/>
          <p:nvPr/>
        </p:nvSpPr>
        <p:spPr>
          <a:xfrm>
            <a:off x="2097147" y="6246434"/>
            <a:ext cx="309931" cy="4939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5" name="Google Shape;785;p6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6" name="Google Shape;786;p6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7" name="Google Shape;787;p6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88" name="Google Shape;788;p6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89" name="Google Shape;789;p6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790" name="Google Shape;790;p61"/>
          <p:cNvSpPr/>
          <p:nvPr/>
        </p:nvSpPr>
        <p:spPr>
          <a:xfrm>
            <a:off x="9702615" y="6196177"/>
            <a:ext cx="491969" cy="53617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1"/>
          <p:cNvSpPr/>
          <p:nvPr/>
        </p:nvSpPr>
        <p:spPr>
          <a:xfrm>
            <a:off x="4458273" y="6324412"/>
            <a:ext cx="529889" cy="49795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vector graphics&#10;&#10;Description automatically generated" id="792" name="Google Shape;792;p61"/>
          <p:cNvPicPr preferRelativeResize="0"/>
          <p:nvPr/>
        </p:nvPicPr>
        <p:blipFill rotWithShape="1">
          <a:blip r:embed="rId2">
            <a:alphaModFix/>
          </a:blip>
          <a:srcRect b="0" l="0" r="0" t="0"/>
          <a:stretch/>
        </p:blipFill>
        <p:spPr>
          <a:xfrm>
            <a:off x="6981274" y="6196177"/>
            <a:ext cx="687747" cy="615553"/>
          </a:xfrm>
          <a:prstGeom prst="rect">
            <a:avLst/>
          </a:prstGeom>
          <a:noFill/>
          <a:ln>
            <a:noFill/>
          </a:ln>
        </p:spPr>
      </p:pic>
      <p:pic>
        <p:nvPicPr>
          <p:cNvPr id="793" name="Google Shape;793;p61"/>
          <p:cNvPicPr preferRelativeResize="0"/>
          <p:nvPr/>
        </p:nvPicPr>
        <p:blipFill rotWithShape="1">
          <a:blip r:embed="rId3">
            <a:alphaModFix/>
          </a:blip>
          <a:srcRect b="0" l="0" r="0" t="0"/>
          <a:stretch/>
        </p:blipFill>
        <p:spPr>
          <a:xfrm>
            <a:off x="544196" y="1666754"/>
            <a:ext cx="768146" cy="762970"/>
          </a:xfrm>
          <a:prstGeom prst="rect">
            <a:avLst/>
          </a:prstGeom>
          <a:noFill/>
          <a:ln>
            <a:noFill/>
          </a:ln>
        </p:spPr>
      </p:pic>
      <p:pic>
        <p:nvPicPr>
          <p:cNvPr id="794" name="Google Shape;794;p61"/>
          <p:cNvPicPr preferRelativeResize="0"/>
          <p:nvPr/>
        </p:nvPicPr>
        <p:blipFill rotWithShape="1">
          <a:blip r:embed="rId4">
            <a:alphaModFix/>
          </a:blip>
          <a:srcRect b="0" l="0" r="0" t="0"/>
          <a:stretch/>
        </p:blipFill>
        <p:spPr>
          <a:xfrm>
            <a:off x="511220" y="3130840"/>
            <a:ext cx="834098" cy="884000"/>
          </a:xfrm>
          <a:prstGeom prst="rect">
            <a:avLst/>
          </a:prstGeom>
          <a:noFill/>
          <a:ln>
            <a:noFill/>
          </a:ln>
        </p:spPr>
      </p:pic>
      <p:sp>
        <p:nvSpPr>
          <p:cNvPr id="795" name="Google Shape;795;p61"/>
          <p:cNvSpPr/>
          <p:nvPr/>
        </p:nvSpPr>
        <p:spPr>
          <a:xfrm>
            <a:off x="511220" y="4872764"/>
            <a:ext cx="834098" cy="91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96" name="Shape 796"/>
        <p:cNvGrpSpPr/>
        <p:nvPr/>
      </p:nvGrpSpPr>
      <p:grpSpPr>
        <a:xfrm>
          <a:off x="0" y="0"/>
          <a:ext cx="0" cy="0"/>
          <a:chOff x="0" y="0"/>
          <a:chExt cx="0" cy="0"/>
        </a:xfrm>
      </p:grpSpPr>
      <p:sp>
        <p:nvSpPr>
          <p:cNvPr id="797" name="Google Shape;797;p62"/>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8" name="Google Shape;798;p62"/>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9" name="Google Shape;799;p6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0" name="Google Shape;800;p62"/>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01" name="Google Shape;801;p6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02" name="Google Shape;802;p6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3" name="Google Shape;803;p6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4" name="Google Shape;804;p6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5" name="Google Shape;805;p6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6" name="Google Shape;806;p6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807" name="Google Shape;807;p62"/>
          <p:cNvSpPr/>
          <p:nvPr/>
        </p:nvSpPr>
        <p:spPr>
          <a:xfrm>
            <a:off x="9702615" y="6196177"/>
            <a:ext cx="491969" cy="53617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8" name="Google Shape;808;p62"/>
          <p:cNvPicPr preferRelativeResize="0"/>
          <p:nvPr/>
        </p:nvPicPr>
        <p:blipFill rotWithShape="1">
          <a:blip r:embed="rId3">
            <a:alphaModFix/>
          </a:blip>
          <a:srcRect b="0" l="0" r="0" t="0"/>
          <a:stretch/>
        </p:blipFill>
        <p:spPr>
          <a:xfrm>
            <a:off x="4458273" y="6324412"/>
            <a:ext cx="529889" cy="497951"/>
          </a:xfrm>
          <a:prstGeom prst="rect">
            <a:avLst/>
          </a:prstGeom>
          <a:noFill/>
          <a:ln>
            <a:noFill/>
          </a:ln>
        </p:spPr>
      </p:pic>
      <p:sp>
        <p:nvSpPr>
          <p:cNvPr descr="A picture containing vector graphics&#10;&#10;Description automatically generated" id="809" name="Google Shape;809;p62"/>
          <p:cNvSpPr/>
          <p:nvPr/>
        </p:nvSpPr>
        <p:spPr>
          <a:xfrm>
            <a:off x="6981274" y="6196177"/>
            <a:ext cx="687747" cy="6155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0" name="Google Shape;810;p62"/>
          <p:cNvPicPr preferRelativeResize="0"/>
          <p:nvPr/>
        </p:nvPicPr>
        <p:blipFill rotWithShape="1">
          <a:blip r:embed="rId4">
            <a:alphaModFix/>
          </a:blip>
          <a:srcRect b="0" l="0" r="0" t="0"/>
          <a:stretch/>
        </p:blipFill>
        <p:spPr>
          <a:xfrm>
            <a:off x="531600" y="1630111"/>
            <a:ext cx="735594" cy="836256"/>
          </a:xfrm>
          <a:prstGeom prst="rect">
            <a:avLst/>
          </a:prstGeom>
          <a:noFill/>
          <a:ln>
            <a:noFill/>
          </a:ln>
        </p:spPr>
      </p:pic>
      <p:pic>
        <p:nvPicPr>
          <p:cNvPr id="811" name="Google Shape;811;p62"/>
          <p:cNvPicPr preferRelativeResize="0"/>
          <p:nvPr/>
        </p:nvPicPr>
        <p:blipFill rotWithShape="1">
          <a:blip r:embed="rId5">
            <a:alphaModFix/>
          </a:blip>
          <a:srcRect b="0" l="0" r="0" t="0"/>
          <a:stretch/>
        </p:blipFill>
        <p:spPr>
          <a:xfrm>
            <a:off x="531600" y="3183039"/>
            <a:ext cx="735594" cy="779602"/>
          </a:xfrm>
          <a:prstGeom prst="rect">
            <a:avLst/>
          </a:prstGeom>
          <a:noFill/>
          <a:ln>
            <a:noFill/>
          </a:ln>
        </p:spPr>
      </p:pic>
      <p:sp>
        <p:nvSpPr>
          <p:cNvPr id="812" name="Google Shape;812;p62"/>
          <p:cNvSpPr/>
          <p:nvPr/>
        </p:nvSpPr>
        <p:spPr>
          <a:xfrm>
            <a:off x="482348" y="4977591"/>
            <a:ext cx="834098" cy="70474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 group of people in a room&#10;&#10;Description automatically generated with low confidence" id="813" name="Google Shape;813;p62"/>
          <p:cNvSpPr/>
          <p:nvPr/>
        </p:nvSpPr>
        <p:spPr>
          <a:xfrm>
            <a:off x="7196750" y="1648824"/>
            <a:ext cx="4792050" cy="26655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14" name="Shape 814"/>
        <p:cNvGrpSpPr/>
        <p:nvPr/>
      </p:nvGrpSpPr>
      <p:grpSpPr>
        <a:xfrm>
          <a:off x="0" y="0"/>
          <a:ext cx="0" cy="0"/>
          <a:chOff x="0" y="0"/>
          <a:chExt cx="0" cy="0"/>
        </a:xfrm>
      </p:grpSpPr>
      <p:sp>
        <p:nvSpPr>
          <p:cNvPr id="815" name="Google Shape;815;p6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6" name="Google Shape;816;p6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7" name="Google Shape;817;p6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8" name="Google Shape;818;p6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9" name="Google Shape;819;p6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0" name="Google Shape;820;p6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1" name="Google Shape;821;p6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2" name="Google Shape;822;p6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3" name="Google Shape;823;p63"/>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24" name="Google Shape;824;p6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25" name="Google Shape;825;p6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6" name="Google Shape;826;p6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7" name="Google Shape;827;p6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8" name="Google Shape;828;p6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9" name="Google Shape;829;p6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30" name="Google Shape;830;p6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1" name="Google Shape;831;p6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32" name="Google Shape;832;p6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33" name="Shape 833"/>
        <p:cNvGrpSpPr/>
        <p:nvPr/>
      </p:nvGrpSpPr>
      <p:grpSpPr>
        <a:xfrm>
          <a:off x="0" y="0"/>
          <a:ext cx="0" cy="0"/>
          <a:chOff x="0" y="0"/>
          <a:chExt cx="0" cy="0"/>
        </a:xfrm>
      </p:grpSpPr>
      <p:sp>
        <p:nvSpPr>
          <p:cNvPr id="834" name="Google Shape;834;p6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5" name="Google Shape;835;p64"/>
          <p:cNvSpPr/>
          <p:nvPr/>
        </p:nvSpPr>
        <p:spPr>
          <a:xfrm>
            <a:off x="2097147" y="6246434"/>
            <a:ext cx="309929" cy="4939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 picture containing text, person, indoor, table&#10;&#10;Description automatically generated" id="836" name="Google Shape;836;p64"/>
          <p:cNvSpPr/>
          <p:nvPr/>
        </p:nvSpPr>
        <p:spPr>
          <a:xfrm>
            <a:off x="5464911" y="1581644"/>
            <a:ext cx="6486175" cy="432087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37" name="Google Shape;837;p6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38" name="Google Shape;838;p6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39" name="Google Shape;839;p6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0" name="Google Shape;840;p6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41" name="Google Shape;841;p6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842" name="Google Shape;842;p6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43" name="Google Shape;843;p64"/>
          <p:cNvPicPr preferRelativeResize="0"/>
          <p:nvPr/>
        </p:nvPicPr>
        <p:blipFill rotWithShape="1">
          <a:blip r:embed="rId2">
            <a:alphaModFix/>
          </a:blip>
          <a:srcRect b="0" l="0" r="0" t="0"/>
          <a:stretch/>
        </p:blipFill>
        <p:spPr>
          <a:xfrm>
            <a:off x="9702615" y="6196177"/>
            <a:ext cx="491969" cy="536174"/>
          </a:xfrm>
          <a:prstGeom prst="rect">
            <a:avLst/>
          </a:prstGeom>
          <a:noFill/>
          <a:ln>
            <a:noFill/>
          </a:ln>
        </p:spPr>
      </p:pic>
      <p:pic>
        <p:nvPicPr>
          <p:cNvPr id="844" name="Google Shape;844;p64"/>
          <p:cNvPicPr preferRelativeResize="0"/>
          <p:nvPr/>
        </p:nvPicPr>
        <p:blipFill rotWithShape="1">
          <a:blip r:embed="rId3">
            <a:alphaModFix/>
          </a:blip>
          <a:srcRect b="0" l="0" r="0" t="0"/>
          <a:stretch/>
        </p:blipFill>
        <p:spPr>
          <a:xfrm>
            <a:off x="4458273" y="6324412"/>
            <a:ext cx="529889" cy="497950"/>
          </a:xfrm>
          <a:prstGeom prst="rect">
            <a:avLst/>
          </a:prstGeom>
          <a:noFill/>
          <a:ln>
            <a:noFill/>
          </a:ln>
        </p:spPr>
      </p:pic>
      <p:sp>
        <p:nvSpPr>
          <p:cNvPr id="845" name="Google Shape;845;p6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46" name="Google Shape;846;p64"/>
          <p:cNvPicPr preferRelativeResize="0"/>
          <p:nvPr/>
        </p:nvPicPr>
        <p:blipFill rotWithShape="1">
          <a:blip r:embed="rId4">
            <a:alphaModFix/>
          </a:blip>
          <a:srcRect b="0" l="0" r="0" t="0"/>
          <a:stretch/>
        </p:blipFill>
        <p:spPr>
          <a:xfrm>
            <a:off x="6981274" y="6196177"/>
            <a:ext cx="687747" cy="615553"/>
          </a:xfrm>
          <a:prstGeom prst="rect">
            <a:avLst/>
          </a:prstGeom>
          <a:noFill/>
          <a:ln>
            <a:noFill/>
          </a:ln>
        </p:spPr>
      </p:pic>
      <p:sp>
        <p:nvSpPr>
          <p:cNvPr id="847" name="Google Shape;847;p6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8" name="Google Shape;848;p6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9" name="Google Shape;849;p6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0" name="Google Shape;850;p6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1" name="Google Shape;851;p6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2" name="Google Shape;852;p6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53" name="Shape 853"/>
        <p:cNvGrpSpPr/>
        <p:nvPr/>
      </p:nvGrpSpPr>
      <p:grpSpPr>
        <a:xfrm>
          <a:off x="0" y="0"/>
          <a:ext cx="0" cy="0"/>
          <a:chOff x="0" y="0"/>
          <a:chExt cx="0" cy="0"/>
        </a:xfrm>
      </p:grpSpPr>
      <p:pic>
        <p:nvPicPr>
          <p:cNvPr id="854" name="Google Shape;854;p65"/>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855" name="Google Shape;855;p6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6" name="Google Shape;856;p65"/>
          <p:cNvSpPr/>
          <p:nvPr/>
        </p:nvSpPr>
        <p:spPr>
          <a:xfrm>
            <a:off x="2097147" y="6246434"/>
            <a:ext cx="309929" cy="4939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7" name="Google Shape;857;p6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8" name="Google Shape;858;p6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9" name="Google Shape;859;p6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0" name="Google Shape;860;p6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61" name="Google Shape;861;p6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62" name="Google Shape;862;p6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63" name="Google Shape;863;p6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sp>
        <p:nvSpPr>
          <p:cNvPr id="864" name="Google Shape;864;p6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65" name="Google Shape;865;p6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66" name="Google Shape;866;p6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7" name="Google Shape;867;p6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8" name="Google Shape;868;p6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9" name="Google Shape;869;p6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0" name="Google Shape;870;p6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71" name="Shape 871"/>
        <p:cNvGrpSpPr/>
        <p:nvPr/>
      </p:nvGrpSpPr>
      <p:grpSpPr>
        <a:xfrm>
          <a:off x="0" y="0"/>
          <a:ext cx="0" cy="0"/>
          <a:chOff x="0" y="0"/>
          <a:chExt cx="0" cy="0"/>
        </a:xfrm>
      </p:grpSpPr>
      <p:sp>
        <p:nvSpPr>
          <p:cNvPr id="872" name="Google Shape;872;p6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3" name="Google Shape;873;p6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4" name="Google Shape;874;p66"/>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75" name="Google Shape;875;p66"/>
          <p:cNvGrpSpPr/>
          <p:nvPr/>
        </p:nvGrpSpPr>
        <p:grpSpPr>
          <a:xfrm>
            <a:off x="1" y="5607273"/>
            <a:ext cx="12196128" cy="83414"/>
            <a:chOff x="-33239" y="5603791"/>
            <a:chExt cx="9147325" cy="83414"/>
          </a:xfrm>
        </p:grpSpPr>
        <p:cxnSp>
          <p:nvCxnSpPr>
            <p:cNvPr id="876" name="Google Shape;876;p6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877" name="Google Shape;877;p6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83" name="Shape 883"/>
        <p:cNvGrpSpPr/>
        <p:nvPr/>
      </p:nvGrpSpPr>
      <p:grpSpPr>
        <a:xfrm>
          <a:off x="0" y="0"/>
          <a:ext cx="0" cy="0"/>
          <a:chOff x="0" y="0"/>
          <a:chExt cx="0" cy="0"/>
        </a:xfrm>
      </p:grpSpPr>
      <p:pic>
        <p:nvPicPr>
          <p:cNvPr id="884" name="Google Shape;884;p6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85" name="Google Shape;885;p6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6" name="Google Shape;886;p6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7" name="Google Shape;887;p6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88" name="Google Shape;888;p6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89" name="Google Shape;889;p6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90" name="Google Shape;890;p6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91" name="Google Shape;891;p68"/>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92" name="Google Shape;892;p6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93" name="Google Shape;893;p6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4" name="Google Shape;894;p68"/>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5" name="Google Shape;895;p68"/>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6" name="Google Shape;896;p68"/>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7" name="Google Shape;897;p68"/>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8" name="Google Shape;898;p68"/>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68"/>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0" name="Google Shape;900;p68"/>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1" name="Google Shape;901;p68"/>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2" name="Google Shape;902;p68"/>
          <p:cNvSpPr/>
          <p:nvPr>
            <p:ph idx="9" type="pic"/>
          </p:nvPr>
        </p:nvSpPr>
        <p:spPr>
          <a:xfrm>
            <a:off x="7967502" y="1420398"/>
            <a:ext cx="3962194" cy="3122713"/>
          </a:xfrm>
          <a:prstGeom prst="rect">
            <a:avLst/>
          </a:prstGeom>
          <a:noFill/>
          <a:ln>
            <a:noFill/>
          </a:ln>
        </p:spPr>
      </p:sp>
      <p:sp>
        <p:nvSpPr>
          <p:cNvPr id="903" name="Google Shape;903;p68"/>
          <p:cNvSpPr txBox="1"/>
          <p:nvPr>
            <p:ph idx="13" type="body"/>
          </p:nvPr>
        </p:nvSpPr>
        <p:spPr>
          <a:xfrm>
            <a:off x="6381858" y="5027422"/>
            <a:ext cx="5547838" cy="1053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4" name="Google Shape;904;p68"/>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905" name="Shape 905"/>
        <p:cNvGrpSpPr/>
        <p:nvPr/>
      </p:nvGrpSpPr>
      <p:grpSpPr>
        <a:xfrm>
          <a:off x="0" y="0"/>
          <a:ext cx="0" cy="0"/>
          <a:chOff x="0" y="0"/>
          <a:chExt cx="0" cy="0"/>
        </a:xfrm>
      </p:grpSpPr>
      <p:sp>
        <p:nvSpPr>
          <p:cNvPr id="906" name="Google Shape;906;p69"/>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907" name="Google Shape;907;p69"/>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8" name="Google Shape;908;p69"/>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9" name="Google Shape;909;p69"/>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0" name="Google Shape;910;p6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1" name="Google Shape;911;p69"/>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12" name="Google Shape;912;p6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13" name="Google Shape;913;p6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4" name="Google Shape;914;p6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5" name="Google Shape;915;p6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6" name="Google Shape;916;p6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7" name="Google Shape;917;p6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18" name="Google Shape;918;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19" name="Google Shape;919;p6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20" name="Google Shape;920;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21" name="Google Shape;921;p69"/>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2" name="Google Shape;922;p69"/>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3" name="Google Shape;923;p69"/>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4" name="Google Shape;924;p69"/>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25" name="Shape 925"/>
        <p:cNvGrpSpPr/>
        <p:nvPr/>
      </p:nvGrpSpPr>
      <p:grpSpPr>
        <a:xfrm>
          <a:off x="0" y="0"/>
          <a:ext cx="0" cy="0"/>
          <a:chOff x="0" y="0"/>
          <a:chExt cx="0" cy="0"/>
        </a:xfrm>
      </p:grpSpPr>
      <p:sp>
        <p:nvSpPr>
          <p:cNvPr id="926" name="Google Shape;926;p70"/>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7" name="Google Shape;927;p70"/>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8" name="Google Shape;928;p70"/>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9" name="Google Shape;929;p7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0" name="Google Shape;930;p7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31" name="Google Shape;931;p7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2" name="Google Shape;932;p7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3" name="Google Shape;933;p7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34" name="Google Shape;934;p7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35" name="Google Shape;935;p7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36" name="Google Shape;936;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7" name="Google Shape;937;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8" name="Google Shape;938;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39" name="Google Shape;939;p70"/>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0" name="Google Shape;940;p70"/>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41" name="Google Shape;941;p70"/>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942" name="Shape 942"/>
        <p:cNvGrpSpPr/>
        <p:nvPr/>
      </p:nvGrpSpPr>
      <p:grpSpPr>
        <a:xfrm>
          <a:off x="0" y="0"/>
          <a:ext cx="0" cy="0"/>
          <a:chOff x="0" y="0"/>
          <a:chExt cx="0" cy="0"/>
        </a:xfrm>
      </p:grpSpPr>
      <p:sp>
        <p:nvSpPr>
          <p:cNvPr id="943" name="Google Shape;943;p7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44" name="Google Shape;944;p7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45" name="Google Shape;945;p71"/>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6" name="Google Shape;946;p7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7" name="Google Shape;947;p7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8" name="Google Shape;948;p7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9" name="Google Shape;949;p7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50" name="Google Shape;950;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1" name="Google Shape;951;p7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52" name="Google Shape;952;p7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53" name="Google Shape;953;p71"/>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4" name="Google Shape;954;p71"/>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955" name="Google Shape;955;p71"/>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956" name="Shape 956"/>
        <p:cNvGrpSpPr/>
        <p:nvPr/>
      </p:nvGrpSpPr>
      <p:grpSpPr>
        <a:xfrm>
          <a:off x="0" y="0"/>
          <a:ext cx="0" cy="0"/>
          <a:chOff x="0" y="0"/>
          <a:chExt cx="0" cy="0"/>
        </a:xfrm>
      </p:grpSpPr>
      <p:sp>
        <p:nvSpPr>
          <p:cNvPr id="957" name="Google Shape;957;p7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8" name="Google Shape;958;p72"/>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72"/>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60" name="Google Shape;960;p7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61" name="Google Shape;961;p7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62" name="Google Shape;962;p7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3" name="Google Shape;963;p7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4" name="Google Shape;964;p7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65" name="Google Shape;965;p7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66" name="Google Shape;966;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67" name="Google Shape;967;p7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68" name="Google Shape;968;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969" name="Shape 969"/>
        <p:cNvGrpSpPr/>
        <p:nvPr/>
      </p:nvGrpSpPr>
      <p:grpSpPr>
        <a:xfrm>
          <a:off x="0" y="0"/>
          <a:ext cx="0" cy="0"/>
          <a:chOff x="0" y="0"/>
          <a:chExt cx="0" cy="0"/>
        </a:xfrm>
      </p:grpSpPr>
      <p:pic>
        <p:nvPicPr>
          <p:cNvPr id="970" name="Google Shape;970;p7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71" name="Google Shape;971;p7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2" name="Google Shape;972;p7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73" name="Google Shape;973;p73"/>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74" name="Google Shape;974;p7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975" name="Google Shape;975;p7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6" name="Google Shape;976;p7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7" name="Google Shape;977;p7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8" name="Google Shape;978;p7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79" name="Google Shape;979;p7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0" name="Google Shape;980;p73"/>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1" name="Google Shape;981;p73"/>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82" name="Shape 982"/>
        <p:cNvGrpSpPr/>
        <p:nvPr/>
      </p:nvGrpSpPr>
      <p:grpSpPr>
        <a:xfrm>
          <a:off x="0" y="0"/>
          <a:ext cx="0" cy="0"/>
          <a:chOff x="0" y="0"/>
          <a:chExt cx="0" cy="0"/>
        </a:xfrm>
      </p:grpSpPr>
      <p:sp>
        <p:nvSpPr>
          <p:cNvPr id="983" name="Google Shape;983;p74"/>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4" name="Google Shape;984;p74"/>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5" name="Google Shape;985;p74"/>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6" name="Google Shape;986;p74"/>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7" name="Google Shape;987;p74"/>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8" name="Google Shape;988;p74"/>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74"/>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0" name="Google Shape;990;p74"/>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1" name="Google Shape;991;p74"/>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92" name="Google Shape;992;p7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93" name="Google Shape;993;p7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4" name="Google Shape;994;p7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5" name="Google Shape;995;p7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6" name="Google Shape;996;p7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7" name="Google Shape;997;p7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98" name="Google Shape;998;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9" name="Google Shape;999;p7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00" name="Google Shape;1000;p7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001" name="Shape 1001"/>
        <p:cNvGrpSpPr/>
        <p:nvPr/>
      </p:nvGrpSpPr>
      <p:grpSpPr>
        <a:xfrm>
          <a:off x="0" y="0"/>
          <a:ext cx="0" cy="0"/>
          <a:chOff x="0" y="0"/>
          <a:chExt cx="0" cy="0"/>
        </a:xfrm>
      </p:grpSpPr>
      <p:sp>
        <p:nvSpPr>
          <p:cNvPr id="1002" name="Google Shape;1002;p75"/>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1003" name="Google Shape;1003;p75"/>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4" name="Google Shape;1004;p75"/>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5" name="Google Shape;1005;p7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6" name="Google Shape;1006;p75"/>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07" name="Google Shape;1007;p75"/>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08" name="Google Shape;1008;p75"/>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09" name="Google Shape;1009;p75"/>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10" name="Google Shape;1010;p7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11" name="Google Shape;1011;p75"/>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12" name="Google Shape;1012;p7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13" name="Google Shape;1013;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14" name="Google Shape;1014;p7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15" name="Google Shape;1015;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16" name="Google Shape;1016;p75"/>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017" name="Google Shape;1017;p75"/>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018" name="Google Shape;1018;p75"/>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019" name="Shape 1019"/>
        <p:cNvGrpSpPr/>
        <p:nvPr/>
      </p:nvGrpSpPr>
      <p:grpSpPr>
        <a:xfrm>
          <a:off x="0" y="0"/>
          <a:ext cx="0" cy="0"/>
          <a:chOff x="0" y="0"/>
          <a:chExt cx="0" cy="0"/>
        </a:xfrm>
      </p:grpSpPr>
      <p:sp>
        <p:nvSpPr>
          <p:cNvPr id="1020" name="Google Shape;1020;p76"/>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1021" name="Google Shape;1021;p76"/>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2" name="Google Shape;1022;p76"/>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3" name="Google Shape;1023;p7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4" name="Google Shape;1024;p76"/>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25" name="Google Shape;1025;p7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26" name="Google Shape;1026;p76"/>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7" name="Google Shape;1027;p7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8" name="Google Shape;1028;p7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9" name="Google Shape;1029;p7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0" name="Google Shape;1030;p7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31" name="Google Shape;1031;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2" name="Google Shape;1032;p7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33" name="Google Shape;1033;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34" name="Google Shape;1034;p76"/>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035" name="Google Shape;1035;p76"/>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036" name="Google Shape;1036;p76"/>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037" name="Shape 1037"/>
        <p:cNvGrpSpPr/>
        <p:nvPr/>
      </p:nvGrpSpPr>
      <p:grpSpPr>
        <a:xfrm>
          <a:off x="0" y="0"/>
          <a:ext cx="0" cy="0"/>
          <a:chOff x="0" y="0"/>
          <a:chExt cx="0" cy="0"/>
        </a:xfrm>
      </p:grpSpPr>
      <p:sp>
        <p:nvSpPr>
          <p:cNvPr id="1038" name="Google Shape;1038;p77"/>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9" name="Google Shape;1039;p77"/>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0" name="Google Shape;1040;p77"/>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1" name="Google Shape;1041;p77"/>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2" name="Google Shape;1042;p77"/>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3" name="Google Shape;1043;p77"/>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4" name="Google Shape;1044;p77"/>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5" name="Google Shape;1045;p77"/>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6" name="Google Shape;1046;p77"/>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47" name="Google Shape;1047;p77"/>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48" name="Google Shape;1048;p77"/>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49" name="Google Shape;1049;p7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50" name="Google Shape;1050;p77"/>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1" name="Google Shape;1051;p7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2" name="Google Shape;1052;p7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53" name="Google Shape;1053;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4" name="Google Shape;1054;p7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55" name="Google Shape;1055;p7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056" name="Shape 1056"/>
        <p:cNvGrpSpPr/>
        <p:nvPr/>
      </p:nvGrpSpPr>
      <p:grpSpPr>
        <a:xfrm>
          <a:off x="0" y="0"/>
          <a:ext cx="0" cy="0"/>
          <a:chOff x="0" y="0"/>
          <a:chExt cx="0" cy="0"/>
        </a:xfrm>
      </p:grpSpPr>
      <p:pic>
        <p:nvPicPr>
          <p:cNvPr id="1057" name="Google Shape;1057;p7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58" name="Google Shape;1058;p7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9" name="Google Shape;1059;p7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60" name="Google Shape;1060;p7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61" name="Google Shape;1061;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62" name="Google Shape;1062;p7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63" name="Google Shape;1063;p7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4" name="Google Shape;1064;p78"/>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65" name="Google Shape;1065;p7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66" name="Google Shape;1066;p7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7" name="Google Shape;1067;p78"/>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8" name="Google Shape;1068;p78"/>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9" name="Google Shape;1069;p78"/>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0" name="Google Shape;1070;p78"/>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1" name="Google Shape;1071;p78"/>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2" name="Google Shape;1072;p78"/>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3" name="Google Shape;1073;p78"/>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4" name="Google Shape;1074;p78"/>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75" name="Google Shape;1075;p78"/>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076" name="Shape 1076"/>
        <p:cNvGrpSpPr/>
        <p:nvPr/>
      </p:nvGrpSpPr>
      <p:grpSpPr>
        <a:xfrm>
          <a:off x="0" y="0"/>
          <a:ext cx="0" cy="0"/>
          <a:chOff x="0" y="0"/>
          <a:chExt cx="0" cy="0"/>
        </a:xfrm>
      </p:grpSpPr>
      <p:pic>
        <p:nvPicPr>
          <p:cNvPr id="1077" name="Google Shape;1077;p7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78" name="Google Shape;1078;p7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79" name="Google Shape;1079;p79"/>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80" name="Google Shape;1080;p7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81" name="Google Shape;1081;p7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82" name="Google Shape;1082;p79"/>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83" name="Google Shape;1083;p79"/>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4" name="Google Shape;1084;p79"/>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85" name="Google Shape;1085;p79"/>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86" name="Google Shape;1086;p7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7" name="Google Shape;1087;p79"/>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8" name="Google Shape;1088;p79"/>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9" name="Google Shape;1089;p79"/>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0" name="Google Shape;1090;p79"/>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1" name="Google Shape;1091;p79"/>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2" name="Google Shape;1092;p79"/>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3" name="Google Shape;1093;p79"/>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4" name="Google Shape;1094;p79"/>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5" name="Google Shape;1095;p79"/>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96" name="Google Shape;1096;p79"/>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1097" name="Google Shape;1097;p79"/>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8" name="Google Shape;1098;p79"/>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9" name="Google Shape;1099;p79"/>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00" name="Shape 1100"/>
        <p:cNvGrpSpPr/>
        <p:nvPr/>
      </p:nvGrpSpPr>
      <p:grpSpPr>
        <a:xfrm>
          <a:off x="0" y="0"/>
          <a:ext cx="0" cy="0"/>
          <a:chOff x="0" y="0"/>
          <a:chExt cx="0" cy="0"/>
        </a:xfrm>
      </p:grpSpPr>
      <p:pic>
        <p:nvPicPr>
          <p:cNvPr id="1101" name="Google Shape;1101;p8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02" name="Google Shape;1102;p8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03" name="Google Shape;1103;p80"/>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04" name="Google Shape;1104;p8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05" name="Google Shape;1105;p80"/>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06" name="Google Shape;1106;p8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07" name="Google Shape;1107;p8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8" name="Google Shape;1108;p80"/>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109" name="Google Shape;1109;p8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10" name="Google Shape;1110;p8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1" name="Google Shape;1111;p80"/>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2" name="Google Shape;1112;p80"/>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113" name="Shape 1113"/>
        <p:cNvGrpSpPr/>
        <p:nvPr/>
      </p:nvGrpSpPr>
      <p:grpSpPr>
        <a:xfrm>
          <a:off x="0" y="0"/>
          <a:ext cx="0" cy="0"/>
          <a:chOff x="0" y="0"/>
          <a:chExt cx="0" cy="0"/>
        </a:xfrm>
      </p:grpSpPr>
      <p:pic>
        <p:nvPicPr>
          <p:cNvPr id="1114" name="Google Shape;1114;p81"/>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15" name="Google Shape;1115;p81"/>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16" name="Google Shape;1116;p81"/>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17" name="Google Shape;1117;p8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18" name="Google Shape;1118;p8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19" name="Google Shape;1119;p8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20" name="Google Shape;1120;p81"/>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1" name="Google Shape;1121;p81"/>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22" name="Google Shape;1122;p8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23" name="Google Shape;1123;p8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4" name="Google Shape;1124;p81"/>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5" name="Google Shape;1125;p81"/>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126" name="Shape 1126"/>
        <p:cNvGrpSpPr/>
        <p:nvPr/>
      </p:nvGrpSpPr>
      <p:grpSpPr>
        <a:xfrm>
          <a:off x="0" y="0"/>
          <a:ext cx="0" cy="0"/>
          <a:chOff x="0" y="0"/>
          <a:chExt cx="0" cy="0"/>
        </a:xfrm>
      </p:grpSpPr>
      <p:pic>
        <p:nvPicPr>
          <p:cNvPr id="1127" name="Google Shape;1127;p8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28" name="Google Shape;1128;p8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9" name="Google Shape;1129;p82"/>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30" name="Google Shape;1130;p8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31" name="Google Shape;1131;p8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32" name="Google Shape;1132;p8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33" name="Google Shape;1133;p82"/>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34" name="Google Shape;1134;p8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35" name="Google Shape;1135;p8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36" name="Google Shape;1136;p8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7" name="Google Shape;1137;p82"/>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8" name="Google Shape;1138;p82"/>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9" name="Google Shape;1139;p82"/>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0" name="Google Shape;1140;p82"/>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1" name="Google Shape;1141;p82"/>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2" name="Google Shape;1142;p82"/>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3" name="Google Shape;1143;p82"/>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44" name="Shape 1144"/>
        <p:cNvGrpSpPr/>
        <p:nvPr/>
      </p:nvGrpSpPr>
      <p:grpSpPr>
        <a:xfrm>
          <a:off x="0" y="0"/>
          <a:ext cx="0" cy="0"/>
          <a:chOff x="0" y="0"/>
          <a:chExt cx="0" cy="0"/>
        </a:xfrm>
      </p:grpSpPr>
      <p:pic>
        <p:nvPicPr>
          <p:cNvPr id="1145" name="Google Shape;1145;p8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46" name="Google Shape;1146;p8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47" name="Google Shape;1147;p8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48" name="Google Shape;1148;p83"/>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49" name="Google Shape;1149;p8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50" name="Google Shape;1150;p8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51" name="Google Shape;1151;p8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52" name="Google Shape;1152;p8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53" name="Google Shape;1153;p8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54" name="Google Shape;1154;p8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5" name="Google Shape;1155;p83"/>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56" name="Shape 1156"/>
        <p:cNvGrpSpPr/>
        <p:nvPr/>
      </p:nvGrpSpPr>
      <p:grpSpPr>
        <a:xfrm>
          <a:off x="0" y="0"/>
          <a:ext cx="0" cy="0"/>
          <a:chOff x="0" y="0"/>
          <a:chExt cx="0" cy="0"/>
        </a:xfrm>
      </p:grpSpPr>
      <p:pic>
        <p:nvPicPr>
          <p:cNvPr id="1157" name="Google Shape;1157;p8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58" name="Google Shape;1158;p8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59" name="Google Shape;1159;p8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60" name="Google Shape;1160;p84"/>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61" name="Google Shape;1161;p84"/>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62" name="Google Shape;1162;p8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63" name="Google Shape;1163;p8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64" name="Google Shape;1164;p8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65" name="Google Shape;1165;p8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66" name="Google Shape;1166;p8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67" name="Google Shape;1167;p84"/>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8" name="Google Shape;1168;p84"/>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169" name="Shape 1169"/>
        <p:cNvGrpSpPr/>
        <p:nvPr/>
      </p:nvGrpSpPr>
      <p:grpSpPr>
        <a:xfrm>
          <a:off x="0" y="0"/>
          <a:ext cx="0" cy="0"/>
          <a:chOff x="0" y="0"/>
          <a:chExt cx="0" cy="0"/>
        </a:xfrm>
      </p:grpSpPr>
      <p:sp>
        <p:nvSpPr>
          <p:cNvPr id="1170" name="Google Shape;1170;p85"/>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171" name="Google Shape;1171;p85"/>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2" name="Google Shape;1172;p8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178" name="Shape 1178"/>
        <p:cNvGrpSpPr/>
        <p:nvPr/>
      </p:nvGrpSpPr>
      <p:grpSpPr>
        <a:xfrm>
          <a:off x="0" y="0"/>
          <a:ext cx="0" cy="0"/>
          <a:chOff x="0" y="0"/>
          <a:chExt cx="0" cy="0"/>
        </a:xfrm>
      </p:grpSpPr>
      <p:sp>
        <p:nvSpPr>
          <p:cNvPr id="1179" name="Google Shape;1179;p87"/>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0" name="Google Shape;1180;p8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1" name="Google Shape;1181;p8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82" name="Google Shape;1182;p87"/>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83" name="Google Shape;1183;p8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84" name="Google Shape;1184;p8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85" name="Google Shape;1185;p87"/>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86" name="Google Shape;1186;p87"/>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87" name="Google Shape;1187;p87"/>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8" name="Google Shape;1188;p87"/>
          <p:cNvSpPr/>
          <p:nvPr>
            <p:ph idx="2" type="pic"/>
          </p:nvPr>
        </p:nvSpPr>
        <p:spPr>
          <a:xfrm>
            <a:off x="457146" y="524736"/>
            <a:ext cx="2514600" cy="2935200"/>
          </a:xfrm>
          <a:prstGeom prst="rect">
            <a:avLst/>
          </a:prstGeom>
          <a:noFill/>
          <a:ln>
            <a:noFill/>
          </a:ln>
        </p:spPr>
      </p:sp>
      <p:sp>
        <p:nvSpPr>
          <p:cNvPr id="1189" name="Google Shape;1189;p87"/>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190" name="Shape 1190"/>
        <p:cNvGrpSpPr/>
        <p:nvPr/>
      </p:nvGrpSpPr>
      <p:grpSpPr>
        <a:xfrm>
          <a:off x="0" y="0"/>
          <a:ext cx="0" cy="0"/>
          <a:chOff x="0" y="0"/>
          <a:chExt cx="0" cy="0"/>
        </a:xfrm>
      </p:grpSpPr>
      <p:sp>
        <p:nvSpPr>
          <p:cNvPr id="1191" name="Google Shape;1191;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2" name="Google Shape;1192;p88"/>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3" name="Google Shape;1193;p88"/>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94" name="Google Shape;1194;p8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5" name="Google Shape;1195;p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96" name="Google Shape;1196;p8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97" name="Google Shape;1197;p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98" name="Google Shape;1198;p8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99" name="Google Shape;1199;p8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00" name="Google Shape;1200;p88"/>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pic>
        <p:nvPicPr>
          <p:cNvPr descr="A picture containing person, indoor, table&#10;&#10;Description generated with very high confidence" id="1201" name="Google Shape;1201;p88"/>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202" name="Google Shape;1202;p88"/>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3" name="Google Shape;1203;p88"/>
          <p:cNvSpPr/>
          <p:nvPr/>
        </p:nvSpPr>
        <p:spPr>
          <a:xfrm flipH="1" rot="-2036003">
            <a:off x="3537616" y="1994864"/>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4" name="Google Shape;1204;p88"/>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5" name="Google Shape;1205;p88"/>
          <p:cNvSpPr txBox="1"/>
          <p:nvPr>
            <p:ph idx="4" type="body"/>
          </p:nvPr>
        </p:nvSpPr>
        <p:spPr>
          <a:xfrm rot="860265">
            <a:off x="9153636"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6" name="Google Shape;1206;p88"/>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95" name="Google Shape;95;p11"/>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207" name="Shape 1207"/>
        <p:cNvGrpSpPr/>
        <p:nvPr/>
      </p:nvGrpSpPr>
      <p:grpSpPr>
        <a:xfrm>
          <a:off x="0" y="0"/>
          <a:ext cx="0" cy="0"/>
          <a:chOff x="0" y="0"/>
          <a:chExt cx="0" cy="0"/>
        </a:xfrm>
      </p:grpSpPr>
      <p:sp>
        <p:nvSpPr>
          <p:cNvPr id="1208" name="Google Shape;1208;p8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9" name="Google Shape;1209;p89"/>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0" name="Google Shape;1210;p89"/>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1" name="Google Shape;1211;p89"/>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12" name="Google Shape;1212;p8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13" name="Google Shape;1213;p8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14" name="Google Shape;1214;p8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5" name="Google Shape;1215;p8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216" name="Google Shape;1216;p8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217" name="Google Shape;1217;p8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18" name="Google Shape;1218;p89"/>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
        <p:nvSpPr>
          <p:cNvPr id="1219" name="Google Shape;1219;p89"/>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0" name="Google Shape;1220;p89"/>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1" name="Google Shape;1221;p89"/>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2" name="Google Shape;1222;p89"/>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23" name="Shape 1223"/>
        <p:cNvGrpSpPr/>
        <p:nvPr/>
      </p:nvGrpSpPr>
      <p:grpSpPr>
        <a:xfrm>
          <a:off x="0" y="0"/>
          <a:ext cx="0" cy="0"/>
          <a:chOff x="0" y="0"/>
          <a:chExt cx="0" cy="0"/>
        </a:xfrm>
      </p:grpSpPr>
      <p:sp>
        <p:nvSpPr>
          <p:cNvPr id="1224" name="Google Shape;1224;p9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5" name="Google Shape;1225;p90"/>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6" name="Google Shape;1226;p90"/>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7" name="Google Shape;1227;p90"/>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8" name="Google Shape;1228;p90"/>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29" name="Google Shape;1229;p9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30" name="Google Shape;1230;p9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31" name="Google Shape;1231;p9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2" name="Google Shape;1232;p9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233" name="Google Shape;1233;p9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234" name="Google Shape;1234;p9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35" name="Google Shape;1235;p90"/>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36" name="Shape 1236"/>
        <p:cNvGrpSpPr/>
        <p:nvPr/>
      </p:nvGrpSpPr>
      <p:grpSpPr>
        <a:xfrm>
          <a:off x="0" y="0"/>
          <a:ext cx="0" cy="0"/>
          <a:chOff x="0" y="0"/>
          <a:chExt cx="0" cy="0"/>
        </a:xfrm>
      </p:grpSpPr>
      <p:sp>
        <p:nvSpPr>
          <p:cNvPr id="1237" name="Google Shape;1237;p9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38" name="Google Shape;1238;p91"/>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239" name="Google Shape;1239;p9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0" name="Google Shape;1240;p91"/>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41" name="Google Shape;1241;p9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2" name="Google Shape;1242;p91"/>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243" name="Google Shape;1243;p91"/>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44" name="Google Shape;1244;p91"/>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45" name="Shape 1245"/>
        <p:cNvGrpSpPr/>
        <p:nvPr/>
      </p:nvGrpSpPr>
      <p:grpSpPr>
        <a:xfrm>
          <a:off x="0" y="0"/>
          <a:ext cx="0" cy="0"/>
          <a:chOff x="0" y="0"/>
          <a:chExt cx="0" cy="0"/>
        </a:xfrm>
      </p:grpSpPr>
      <p:sp>
        <p:nvSpPr>
          <p:cNvPr id="1246" name="Google Shape;1246;p9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7" name="Google Shape;1247;p9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8" name="Google Shape;1248;p9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9" name="Google Shape;1249;p9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50" name="Google Shape;1250;p9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251" name="Google Shape;1251;p9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252" name="Google Shape;1252;p9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53" name="Google Shape;1253;p92"/>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254" name="Shape 1254"/>
        <p:cNvGrpSpPr/>
        <p:nvPr/>
      </p:nvGrpSpPr>
      <p:grpSpPr>
        <a:xfrm>
          <a:off x="0" y="0"/>
          <a:ext cx="0" cy="0"/>
          <a:chOff x="0" y="0"/>
          <a:chExt cx="0" cy="0"/>
        </a:xfrm>
      </p:grpSpPr>
      <p:sp>
        <p:nvSpPr>
          <p:cNvPr id="1255" name="Google Shape;1255;p9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56" name="Google Shape;1256;p9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57" name="Google Shape;1257;p9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58" name="Google Shape;1258;p9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259" name="Google Shape;1259;p93"/>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260" name="Google Shape;1260;p9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61" name="Google Shape;1261;p93"/>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262" name="Google Shape;1262;p93"/>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63" name="Shape 1263"/>
        <p:cNvGrpSpPr/>
        <p:nvPr/>
      </p:nvGrpSpPr>
      <p:grpSpPr>
        <a:xfrm>
          <a:off x="0" y="0"/>
          <a:ext cx="0" cy="0"/>
          <a:chOff x="0" y="0"/>
          <a:chExt cx="0" cy="0"/>
        </a:xfrm>
      </p:grpSpPr>
      <p:sp>
        <p:nvSpPr>
          <p:cNvPr id="1264" name="Google Shape;1264;p9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65" name="Google Shape;1265;p9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6" name="Google Shape;1266;p9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67" name="Google Shape;1267;p9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68" name="Google Shape;1268;p9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269" name="Google Shape;1269;p9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70" name="Google Shape;1270;p94"/>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271" name="Google Shape;1271;p9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272" name="Google Shape;1272;p9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3" name="Google Shape;1273;p94"/>
          <p:cNvSpPr/>
          <p:nvPr>
            <p:ph idx="2" type="pic"/>
          </p:nvPr>
        </p:nvSpPr>
        <p:spPr>
          <a:xfrm>
            <a:off x="457146" y="524736"/>
            <a:ext cx="2514600" cy="2935200"/>
          </a:xfrm>
          <a:prstGeom prst="rect">
            <a:avLst/>
          </a:prstGeom>
          <a:noFill/>
          <a:ln>
            <a:noFill/>
          </a:ln>
        </p:spPr>
      </p:sp>
      <p:sp>
        <p:nvSpPr>
          <p:cNvPr id="1274" name="Google Shape;1274;p9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280" name="Shape 1280"/>
        <p:cNvGrpSpPr/>
        <p:nvPr/>
      </p:nvGrpSpPr>
      <p:grpSpPr>
        <a:xfrm>
          <a:off x="0" y="0"/>
          <a:ext cx="0" cy="0"/>
          <a:chOff x="0" y="0"/>
          <a:chExt cx="0" cy="0"/>
        </a:xfrm>
      </p:grpSpPr>
      <p:sp>
        <p:nvSpPr>
          <p:cNvPr id="1281" name="Google Shape;1281;p9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2" name="Google Shape;1282;p96"/>
          <p:cNvSpPr/>
          <p:nvPr>
            <p:ph idx="2" type="pic"/>
          </p:nvPr>
        </p:nvSpPr>
        <p:spPr>
          <a:xfrm>
            <a:off x="8953152" y="1444919"/>
            <a:ext cx="2916900" cy="2596800"/>
          </a:xfrm>
          <a:prstGeom prst="rect">
            <a:avLst/>
          </a:prstGeom>
          <a:noFill/>
          <a:ln>
            <a:noFill/>
          </a:ln>
        </p:spPr>
      </p:sp>
      <p:sp>
        <p:nvSpPr>
          <p:cNvPr id="1283" name="Google Shape;1283;p96"/>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84" name="Google Shape;1284;p9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5" name="Google Shape;1285;p9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6" name="Google Shape;1286;p9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87" name="Google Shape;1287;p9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88" name="Google Shape;1288;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89" name="Google Shape;1289;p96"/>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90" name="Google Shape;1290;p9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91" name="Google Shape;1291;p96"/>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292" name="Shape 1292"/>
        <p:cNvGrpSpPr/>
        <p:nvPr/>
      </p:nvGrpSpPr>
      <p:grpSpPr>
        <a:xfrm>
          <a:off x="0" y="0"/>
          <a:ext cx="0" cy="0"/>
          <a:chOff x="0" y="0"/>
          <a:chExt cx="0" cy="0"/>
        </a:xfrm>
      </p:grpSpPr>
      <p:sp>
        <p:nvSpPr>
          <p:cNvPr id="1293" name="Google Shape;1293;p9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94" name="Google Shape;1294;p97"/>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295" name="Google Shape;1295;p97"/>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96" name="Google Shape;1296;p97"/>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7" name="Google Shape;1297;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98" name="Google Shape;1298;p97"/>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299" name="Google Shape;1299;p97"/>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00" name="Google Shape;1300;p97"/>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301" name="Google Shape;1301;p97"/>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2" name="Google Shape;1302;p97"/>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3" name="Google Shape;1303;p97"/>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4" name="Google Shape;1304;p97"/>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5" name="Google Shape;1305;p97"/>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306" name="Shape 1306"/>
        <p:cNvGrpSpPr/>
        <p:nvPr/>
      </p:nvGrpSpPr>
      <p:grpSpPr>
        <a:xfrm>
          <a:off x="0" y="0"/>
          <a:ext cx="0" cy="0"/>
          <a:chOff x="0" y="0"/>
          <a:chExt cx="0" cy="0"/>
        </a:xfrm>
      </p:grpSpPr>
      <p:sp>
        <p:nvSpPr>
          <p:cNvPr id="1307" name="Google Shape;1307;p9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8" name="Google Shape;1308;p9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9" name="Google Shape;1309;p9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10" name="Google Shape;1310;p9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11" name="Google Shape;1311;p9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12" name="Google Shape;1312;p9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13" name="Google Shape;1313;p9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14" name="Google Shape;1314;p98"/>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15" name="Google Shape;1315;p98"/>
          <p:cNvSpPr/>
          <p:nvPr>
            <p:ph idx="2" type="pic"/>
          </p:nvPr>
        </p:nvSpPr>
        <p:spPr>
          <a:xfrm>
            <a:off x="9282749" y="1283634"/>
            <a:ext cx="2377500" cy="3173100"/>
          </a:xfrm>
          <a:prstGeom prst="rect">
            <a:avLst/>
          </a:prstGeom>
          <a:noFill/>
          <a:ln>
            <a:noFill/>
          </a:ln>
        </p:spPr>
      </p:sp>
      <p:sp>
        <p:nvSpPr>
          <p:cNvPr id="1316" name="Google Shape;1316;p98"/>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7" name="Google Shape;1317;p9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8" name="Google Shape;1318;p9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9" name="Google Shape;1319;p9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0" name="Google Shape;1320;p9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1" name="Google Shape;1321;p9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2" name="Google Shape;1322;p9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3" name="Google Shape;1323;p9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4" name="Google Shape;1324;p9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325" name="Shape 1325"/>
        <p:cNvGrpSpPr/>
        <p:nvPr/>
      </p:nvGrpSpPr>
      <p:grpSpPr>
        <a:xfrm>
          <a:off x="0" y="0"/>
          <a:ext cx="0" cy="0"/>
          <a:chOff x="0" y="0"/>
          <a:chExt cx="0" cy="0"/>
        </a:xfrm>
      </p:grpSpPr>
      <p:sp>
        <p:nvSpPr>
          <p:cNvPr id="1326" name="Google Shape;1326;p9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27" name="Google Shape;1327;p99"/>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28" name="Google Shape;1328;p99"/>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29" name="Google Shape;1329;p9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30" name="Google Shape;1330;p9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31" name="Google Shape;1331;p9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32" name="Google Shape;1332;p9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33" name="Google Shape;1333;p99"/>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34" name="Google Shape;1334;p99"/>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5" name="Google Shape;1335;p99"/>
          <p:cNvSpPr/>
          <p:nvPr>
            <p:ph idx="2" type="pic"/>
          </p:nvPr>
        </p:nvSpPr>
        <p:spPr>
          <a:xfrm>
            <a:off x="8832388" y="1251284"/>
            <a:ext cx="3251700" cy="2499000"/>
          </a:xfrm>
          <a:prstGeom prst="rect">
            <a:avLst/>
          </a:prstGeom>
          <a:noFill/>
          <a:ln>
            <a:noFill/>
          </a:ln>
        </p:spPr>
      </p:sp>
      <p:sp>
        <p:nvSpPr>
          <p:cNvPr id="1336" name="Google Shape;1336;p99"/>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337" name="Shape 1337"/>
        <p:cNvGrpSpPr/>
        <p:nvPr/>
      </p:nvGrpSpPr>
      <p:grpSpPr>
        <a:xfrm>
          <a:off x="0" y="0"/>
          <a:ext cx="0" cy="0"/>
          <a:chOff x="0" y="0"/>
          <a:chExt cx="0" cy="0"/>
        </a:xfrm>
      </p:grpSpPr>
      <p:sp>
        <p:nvSpPr>
          <p:cNvPr id="1338" name="Google Shape;1338;p10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39" name="Google Shape;1339;p100"/>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0" name="Google Shape;1340;p10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1" name="Google Shape;1341;p100"/>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42" name="Google Shape;1342;p10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43" name="Google Shape;1343;p10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4" name="Google Shape;1344;p100"/>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45" name="Google Shape;1345;p10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46" name="Google Shape;1346;p100"/>
          <p:cNvSpPr/>
          <p:nvPr>
            <p:ph idx="2" type="pic"/>
          </p:nvPr>
        </p:nvSpPr>
        <p:spPr>
          <a:xfrm>
            <a:off x="9093038" y="1058781"/>
            <a:ext cx="2715900" cy="2715900"/>
          </a:xfrm>
          <a:prstGeom prst="rect">
            <a:avLst/>
          </a:prstGeom>
          <a:noFill/>
          <a:ln>
            <a:noFill/>
          </a:ln>
        </p:spPr>
      </p:sp>
      <p:sp>
        <p:nvSpPr>
          <p:cNvPr id="1347" name="Google Shape;1347;p100"/>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8" name="Google Shape;1348;p100"/>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9" name="Google Shape;1349;p100"/>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0" name="Google Shape;1350;p100"/>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1" name="Google Shape;1351;p100"/>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2" name="Google Shape;1352;p100"/>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3" name="Google Shape;1353;p100"/>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354" name="Shape 1354"/>
        <p:cNvGrpSpPr/>
        <p:nvPr/>
      </p:nvGrpSpPr>
      <p:grpSpPr>
        <a:xfrm>
          <a:off x="0" y="0"/>
          <a:ext cx="0" cy="0"/>
          <a:chOff x="0" y="0"/>
          <a:chExt cx="0" cy="0"/>
        </a:xfrm>
      </p:grpSpPr>
      <p:sp>
        <p:nvSpPr>
          <p:cNvPr id="1355" name="Google Shape;1355;p101"/>
          <p:cNvSpPr/>
          <p:nvPr>
            <p:ph idx="2" type="pic"/>
          </p:nvPr>
        </p:nvSpPr>
        <p:spPr>
          <a:xfrm>
            <a:off x="9810967" y="1562916"/>
            <a:ext cx="1152000" cy="1143000"/>
          </a:xfrm>
          <a:prstGeom prst="rect">
            <a:avLst/>
          </a:prstGeom>
          <a:noFill/>
          <a:ln>
            <a:noFill/>
          </a:ln>
        </p:spPr>
      </p:sp>
      <p:sp>
        <p:nvSpPr>
          <p:cNvPr id="1356" name="Google Shape;1356;p101"/>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7" name="Google Shape;1357;p101"/>
          <p:cNvSpPr/>
          <p:nvPr>
            <p:ph idx="3" type="pic"/>
          </p:nvPr>
        </p:nvSpPr>
        <p:spPr>
          <a:xfrm>
            <a:off x="9757009" y="3260706"/>
            <a:ext cx="1216200" cy="987600"/>
          </a:xfrm>
          <a:prstGeom prst="rect">
            <a:avLst/>
          </a:prstGeom>
          <a:noFill/>
          <a:ln>
            <a:noFill/>
          </a:ln>
        </p:spPr>
      </p:sp>
      <p:sp>
        <p:nvSpPr>
          <p:cNvPr id="1358" name="Google Shape;1358;p101"/>
          <p:cNvSpPr/>
          <p:nvPr>
            <p:ph idx="4" type="pic"/>
          </p:nvPr>
        </p:nvSpPr>
        <p:spPr>
          <a:xfrm>
            <a:off x="9810967" y="4777725"/>
            <a:ext cx="1143000" cy="1143000"/>
          </a:xfrm>
          <a:prstGeom prst="rect">
            <a:avLst/>
          </a:prstGeom>
          <a:noFill/>
          <a:ln>
            <a:noFill/>
          </a:ln>
        </p:spPr>
      </p:sp>
      <p:cxnSp>
        <p:nvCxnSpPr>
          <p:cNvPr id="1359" name="Google Shape;1359;p10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0" name="Google Shape;1360;p10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1" name="Google Shape;1361;p10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62" name="Google Shape;1362;p10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63" name="Google Shape;1363;p10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64" name="Google Shape;1364;p10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65" name="Google Shape;1365;p10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66" name="Google Shape;1366;p10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367" name="Shape 1367"/>
        <p:cNvGrpSpPr/>
        <p:nvPr/>
      </p:nvGrpSpPr>
      <p:grpSpPr>
        <a:xfrm>
          <a:off x="0" y="0"/>
          <a:ext cx="0" cy="0"/>
          <a:chOff x="0" y="0"/>
          <a:chExt cx="0" cy="0"/>
        </a:xfrm>
      </p:grpSpPr>
      <p:sp>
        <p:nvSpPr>
          <p:cNvPr id="1368" name="Google Shape;1368;p10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69" name="Google Shape;1369;p102"/>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0" name="Google Shape;1370;p102"/>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71" name="Google Shape;1371;p10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72" name="Google Shape;1372;p10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73" name="Google Shape;1373;p10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74" name="Google Shape;1374;p10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75" name="Google Shape;1375;p102"/>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76" name="Google Shape;1376;p102"/>
          <p:cNvSpPr/>
          <p:nvPr>
            <p:ph idx="2" type="pic"/>
          </p:nvPr>
        </p:nvSpPr>
        <p:spPr>
          <a:xfrm>
            <a:off x="9209369" y="1251283"/>
            <a:ext cx="2404500" cy="2949900"/>
          </a:xfrm>
          <a:prstGeom prst="rect">
            <a:avLst/>
          </a:prstGeom>
          <a:noFill/>
          <a:ln>
            <a:noFill/>
          </a:ln>
        </p:spPr>
      </p:sp>
      <p:sp>
        <p:nvSpPr>
          <p:cNvPr id="1377" name="Google Shape;1377;p102"/>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8" name="Google Shape;1378;p102"/>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9" name="Google Shape;1379;p102"/>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80" name="Shape 1380"/>
        <p:cNvGrpSpPr/>
        <p:nvPr/>
      </p:nvGrpSpPr>
      <p:grpSpPr>
        <a:xfrm>
          <a:off x="0" y="0"/>
          <a:ext cx="0" cy="0"/>
          <a:chOff x="0" y="0"/>
          <a:chExt cx="0" cy="0"/>
        </a:xfrm>
      </p:grpSpPr>
      <p:sp>
        <p:nvSpPr>
          <p:cNvPr id="1381" name="Google Shape;1381;p103"/>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2" name="Google Shape;1382;p103"/>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3" name="Google Shape;1383;p103"/>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4" name="Google Shape;1384;p103"/>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5" name="Google Shape;1385;p103"/>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86" name="Shape 1386"/>
        <p:cNvGrpSpPr/>
        <p:nvPr/>
      </p:nvGrpSpPr>
      <p:grpSpPr>
        <a:xfrm>
          <a:off x="0" y="0"/>
          <a:ext cx="0" cy="0"/>
          <a:chOff x="0" y="0"/>
          <a:chExt cx="0" cy="0"/>
        </a:xfrm>
      </p:grpSpPr>
      <p:sp>
        <p:nvSpPr>
          <p:cNvPr id="1387" name="Google Shape;1387;p10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88" name="Shape 1388"/>
        <p:cNvGrpSpPr/>
        <p:nvPr/>
      </p:nvGrpSpPr>
      <p:grpSpPr>
        <a:xfrm>
          <a:off x="0" y="0"/>
          <a:ext cx="0" cy="0"/>
          <a:chOff x="0" y="0"/>
          <a:chExt cx="0" cy="0"/>
        </a:xfrm>
      </p:grpSpPr>
      <p:sp>
        <p:nvSpPr>
          <p:cNvPr id="1389" name="Google Shape;1389;p10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90" name="Google Shape;1390;p10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91" name="Google Shape;1391;p10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92" name="Google Shape;1392;p10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3" name="Google Shape;1393;p10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94" name="Google Shape;1394;p10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95" name="Google Shape;1395;p10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96" name="Google Shape;1396;p105"/>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97" name="Google Shape;1397;p105"/>
          <p:cNvSpPr/>
          <p:nvPr>
            <p:ph idx="2" type="pic"/>
          </p:nvPr>
        </p:nvSpPr>
        <p:spPr>
          <a:xfrm>
            <a:off x="8916576" y="1661249"/>
            <a:ext cx="2990100" cy="2715900"/>
          </a:xfrm>
          <a:prstGeom prst="rect">
            <a:avLst/>
          </a:prstGeom>
          <a:noFill/>
          <a:ln>
            <a:noFill/>
          </a:ln>
        </p:spPr>
      </p:sp>
      <p:sp>
        <p:nvSpPr>
          <p:cNvPr id="1398" name="Google Shape;1398;p105"/>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9" name="Google Shape;1399;p105"/>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0" name="Google Shape;1400;p105"/>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1" name="Google Shape;1401;p105"/>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02" name="Shape 1402"/>
        <p:cNvGrpSpPr/>
        <p:nvPr/>
      </p:nvGrpSpPr>
      <p:grpSpPr>
        <a:xfrm>
          <a:off x="0" y="0"/>
          <a:ext cx="0" cy="0"/>
          <a:chOff x="0" y="0"/>
          <a:chExt cx="0" cy="0"/>
        </a:xfrm>
      </p:grpSpPr>
      <p:sp>
        <p:nvSpPr>
          <p:cNvPr id="1403" name="Google Shape;1403;p10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04" name="Google Shape;1404;p10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5" name="Google Shape;1405;p10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6" name="Google Shape;1406;p10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07" name="Google Shape;1407;p10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08" name="Google Shape;1408;p10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09" name="Google Shape;1409;p106"/>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410" name="Google Shape;1410;p10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11" name="Google Shape;1411;p106"/>
          <p:cNvSpPr/>
          <p:nvPr>
            <p:ph idx="2" type="pic"/>
          </p:nvPr>
        </p:nvSpPr>
        <p:spPr>
          <a:xfrm>
            <a:off x="9093038" y="1058781"/>
            <a:ext cx="2715900" cy="2715900"/>
          </a:xfrm>
          <a:prstGeom prst="rect">
            <a:avLst/>
          </a:prstGeom>
          <a:noFill/>
          <a:ln>
            <a:noFill/>
          </a:ln>
        </p:spPr>
      </p:sp>
      <p:sp>
        <p:nvSpPr>
          <p:cNvPr id="1412" name="Google Shape;1412;p106"/>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3" name="Google Shape;1413;p106"/>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4" name="Google Shape;1414;p106"/>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5" name="Google Shape;1415;p106"/>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6" name="Google Shape;1416;p106"/>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7" name="Google Shape;1417;p106"/>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8" name="Google Shape;1418;p106"/>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419" name="Shape 1419"/>
        <p:cNvGrpSpPr/>
        <p:nvPr/>
      </p:nvGrpSpPr>
      <p:grpSpPr>
        <a:xfrm>
          <a:off x="0" y="0"/>
          <a:ext cx="0" cy="0"/>
          <a:chOff x="0" y="0"/>
          <a:chExt cx="0" cy="0"/>
        </a:xfrm>
      </p:grpSpPr>
      <p:sp>
        <p:nvSpPr>
          <p:cNvPr id="1420" name="Google Shape;1420;p10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1" name="Google Shape;1421;p107"/>
          <p:cNvSpPr/>
          <p:nvPr>
            <p:ph idx="2" type="pic"/>
          </p:nvPr>
        </p:nvSpPr>
        <p:spPr>
          <a:xfrm>
            <a:off x="9510134" y="1431036"/>
            <a:ext cx="1965900" cy="3996000"/>
          </a:xfrm>
          <a:prstGeom prst="rect">
            <a:avLst/>
          </a:prstGeom>
          <a:noFill/>
          <a:ln>
            <a:noFill/>
          </a:ln>
        </p:spPr>
      </p:sp>
      <p:cxnSp>
        <p:nvCxnSpPr>
          <p:cNvPr id="1422" name="Google Shape;1422;p107"/>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3" name="Google Shape;1423;p107"/>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4" name="Google Shape;1424;p107"/>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25" name="Google Shape;1425;p107"/>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26" name="Google Shape;1426;p10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27" name="Google Shape;1427;p107"/>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428" name="Google Shape;1428;p107"/>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29" name="Google Shape;1429;p107"/>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0" name="Google Shape;1430;p107"/>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1" name="Google Shape;1431;p107"/>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2" name="Google Shape;1432;p107"/>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3" name="Google Shape;1433;p107"/>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4" name="Google Shape;1434;p107"/>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5" name="Google Shape;1435;p107"/>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6" name="Google Shape;1436;p107"/>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 Type="http://schemas.openxmlformats.org/officeDocument/2006/relationships/image" Target="../media/image7.png"/><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5.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7.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2.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7.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7.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image" Target="../media/image7.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theme" Target="../theme/theme9.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10.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7.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6" Type="http://schemas.openxmlformats.org/officeDocument/2006/relationships/slideLayout" Target="../slideLayouts/slideLayout64.xml"/><Relationship Id="rId18" Type="http://schemas.openxmlformats.org/officeDocument/2006/relationships/slideLayout" Target="../slideLayouts/slideLayout76.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image" Target="../media/image7.png"/><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5" name="Shape 1275"/>
        <p:cNvGrpSpPr/>
        <p:nvPr/>
      </p:nvGrpSpPr>
      <p:grpSpPr>
        <a:xfrm>
          <a:off x="0" y="0"/>
          <a:ext cx="0" cy="0"/>
          <a:chOff x="0" y="0"/>
          <a:chExt cx="0" cy="0"/>
        </a:xfrm>
      </p:grpSpPr>
      <p:sp>
        <p:nvSpPr>
          <p:cNvPr id="1276" name="Google Shape;1276;p95"/>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277" name="Google Shape;1277;p95"/>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278" name="Google Shape;1278;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79" name="Google Shape;1279;p95"/>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29"/>
          <p:cNvSpPr/>
          <p:nvPr/>
        </p:nvSpPr>
        <p:spPr>
          <a:xfrm>
            <a:off x="0" y="-11086"/>
            <a:ext cx="12192000" cy="1273233"/>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1" name="Google Shape;371;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4" name="Google Shape;494;p3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5" name="Google Shape;495;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50"/>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55" name="Google Shape;655;p50"/>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56" name="Google Shape;656;p5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57" name="Google Shape;657;p5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5" name="Shape 755"/>
        <p:cNvGrpSpPr/>
        <p:nvPr/>
      </p:nvGrpSpPr>
      <p:grpSpPr>
        <a:xfrm>
          <a:off x="0" y="0"/>
          <a:ext cx="0" cy="0"/>
          <a:chOff x="0" y="0"/>
          <a:chExt cx="0" cy="0"/>
        </a:xfrm>
      </p:grpSpPr>
      <p:sp>
        <p:nvSpPr>
          <p:cNvPr id="756" name="Google Shape;756;p5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57" name="Google Shape;757;p5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758" name="Google Shape;758;p5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8" name="Shape 878"/>
        <p:cNvGrpSpPr/>
        <p:nvPr/>
      </p:nvGrpSpPr>
      <p:grpSpPr>
        <a:xfrm>
          <a:off x="0" y="0"/>
          <a:ext cx="0" cy="0"/>
          <a:chOff x="0" y="0"/>
          <a:chExt cx="0" cy="0"/>
        </a:xfrm>
      </p:grpSpPr>
      <p:sp>
        <p:nvSpPr>
          <p:cNvPr id="879" name="Google Shape;879;p67"/>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880" name="Google Shape;880;p67"/>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881" name="Google Shape;881;p67"/>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882" name="Google Shape;882;p67"/>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3" name="Shape 1173"/>
        <p:cNvGrpSpPr/>
        <p:nvPr/>
      </p:nvGrpSpPr>
      <p:grpSpPr>
        <a:xfrm>
          <a:off x="0" y="0"/>
          <a:ext cx="0" cy="0"/>
          <a:chOff x="0" y="0"/>
          <a:chExt cx="0" cy="0"/>
        </a:xfrm>
      </p:grpSpPr>
      <p:sp>
        <p:nvSpPr>
          <p:cNvPr id="1174" name="Google Shape;1174;p86"/>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75" name="Google Shape;1175;p86"/>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176" name="Google Shape;1176;p86"/>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177" name="Google Shape;1177;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54.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 Id="rId3" Type="http://schemas.openxmlformats.org/officeDocument/2006/relationships/image" Target="../media/image6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38.jpg"/><Relationship Id="rId6" Type="http://schemas.openxmlformats.org/officeDocument/2006/relationships/image" Target="../media/image39.jpg"/><Relationship Id="rId7"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5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49.jp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08"/>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442" name="Google Shape;1442;p10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Become an Expert</a:t>
            </a:r>
            <a:endParaRPr/>
          </a:p>
        </p:txBody>
      </p:sp>
      <p:sp>
        <p:nvSpPr>
          <p:cNvPr id="1443" name="Google Shape;1443;p10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11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Talk about what you read</a:t>
            </a:r>
            <a:endParaRPr/>
          </a:p>
        </p:txBody>
      </p:sp>
      <p:sp>
        <p:nvSpPr>
          <p:cNvPr id="1540" name="Google Shape;1540;p117"/>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sz="100"/>
          </a:p>
          <a:p>
            <a:pPr indent="-228600" lvl="0" marL="457200" rtl="0" algn="l">
              <a:lnSpc>
                <a:spcPct val="90000"/>
              </a:lnSpc>
              <a:spcBef>
                <a:spcPts val="1000"/>
              </a:spcBef>
              <a:spcAft>
                <a:spcPts val="0"/>
              </a:spcAft>
              <a:buSzPts val="300"/>
              <a:buNone/>
            </a:pPr>
            <a:r>
              <a:t/>
            </a:r>
            <a:endParaRPr sz="300"/>
          </a:p>
          <a:p>
            <a:pPr indent="-406400" lvl="0" marL="457200" rtl="0" algn="l">
              <a:lnSpc>
                <a:spcPct val="90000"/>
              </a:lnSpc>
              <a:spcBef>
                <a:spcPts val="0"/>
              </a:spcBef>
              <a:spcAft>
                <a:spcPts val="0"/>
              </a:spcAft>
              <a:buSzPts val="2800"/>
              <a:buChar char="●"/>
            </a:pPr>
            <a:r>
              <a:rPr lang="en-US" sz="2800"/>
              <a:t>What did you learn about (topic)?</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Did you learn what you hoped to learn? What more do you hope to learn?</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Did the first text you read help you understand the second text better? How?</a:t>
            </a:r>
            <a:endParaRPr/>
          </a:p>
          <a:p>
            <a:pPr indent="0" lvl="0" marL="0" rtl="0" algn="l">
              <a:lnSpc>
                <a:spcPct val="90000"/>
              </a:lnSpc>
              <a:spcBef>
                <a:spcPts val="1000"/>
              </a:spcBef>
              <a:spcAft>
                <a:spcPts val="0"/>
              </a:spcAft>
              <a:buClr>
                <a:srgbClr val="006FB6"/>
              </a:buClr>
              <a:buSzPts val="4000"/>
              <a:buNone/>
            </a:pPr>
            <a:r>
              <a:t/>
            </a:r>
            <a:endParaRPr/>
          </a:p>
        </p:txBody>
      </p:sp>
      <p:pic>
        <p:nvPicPr>
          <p:cNvPr id="1541" name="Google Shape;1541;p117"/>
          <p:cNvPicPr preferRelativeResize="0"/>
          <p:nvPr>
            <p:ph idx="2" type="pic"/>
          </p:nvPr>
        </p:nvPicPr>
        <p:blipFill rotWithShape="1">
          <a:blip r:embed="rId3">
            <a:alphaModFix/>
          </a:blip>
          <a:srcRect b="0" l="6633" r="6642" t="0"/>
          <a:stretch/>
        </p:blipFill>
        <p:spPr>
          <a:xfrm>
            <a:off x="8832388" y="1251284"/>
            <a:ext cx="3251702" cy="2499001"/>
          </a:xfrm>
          <a:prstGeom prst="rect">
            <a:avLst/>
          </a:prstGeom>
          <a:noFill/>
          <a:ln>
            <a:noFill/>
          </a:ln>
        </p:spPr>
      </p:pic>
      <p:pic>
        <p:nvPicPr>
          <p:cNvPr id="1542" name="Google Shape;1542;p117"/>
          <p:cNvPicPr preferRelativeResize="0"/>
          <p:nvPr/>
        </p:nvPicPr>
        <p:blipFill rotWithShape="1">
          <a:blip r:embed="rId4">
            <a:alphaModFix/>
          </a:blip>
          <a:srcRect b="0" l="0" r="0" t="0"/>
          <a:stretch/>
        </p:blipFill>
        <p:spPr>
          <a:xfrm>
            <a:off x="10119034" y="4117050"/>
            <a:ext cx="678450" cy="98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118"/>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(K-1)</a:t>
            </a:r>
            <a:endParaRPr/>
          </a:p>
        </p:txBody>
      </p:sp>
      <p:sp>
        <p:nvSpPr>
          <p:cNvPr id="1548" name="Google Shape;1548;p118"/>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What do you already know about that?</a:t>
            </a:r>
            <a:endParaRPr/>
          </a:p>
        </p:txBody>
      </p:sp>
      <p:sp>
        <p:nvSpPr>
          <p:cNvPr id="1549" name="Google Shape;1549;p118"/>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p>
            <a:pPr indent="-4763" lvl="0" marL="233363" marR="0" rtl="0" algn="l">
              <a:lnSpc>
                <a:spcPct val="90000"/>
              </a:lnSpc>
              <a:spcBef>
                <a:spcPts val="1000"/>
              </a:spcBef>
              <a:spcAft>
                <a:spcPts val="0"/>
              </a:spcAft>
              <a:buClr>
                <a:srgbClr val="0771BA"/>
              </a:buClr>
              <a:buSzPts val="2800"/>
              <a:buFont typeface="Arial"/>
              <a:buNone/>
            </a:pPr>
            <a:r>
              <a:rPr lang="en-US">
                <a:solidFill>
                  <a:srgbClr val="006FB6"/>
                </a:solidFill>
              </a:rPr>
              <a:t>What did you learn about [the topic]?</a:t>
            </a:r>
            <a:endParaRPr/>
          </a:p>
        </p:txBody>
      </p:sp>
      <p:sp>
        <p:nvSpPr>
          <p:cNvPr id="1550" name="Google Shape;1550;p118"/>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What are you curious to learn more about?</a:t>
            </a:r>
            <a:endParaRPr/>
          </a:p>
        </p:txBody>
      </p:sp>
      <p:sp>
        <p:nvSpPr>
          <p:cNvPr id="1551" name="Google Shape;1551;p118"/>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marR="0" rtl="0" algn="l">
              <a:lnSpc>
                <a:spcPct val="90000"/>
              </a:lnSpc>
              <a:spcBef>
                <a:spcPts val="1000"/>
              </a:spcBef>
              <a:spcAft>
                <a:spcPts val="0"/>
              </a:spcAft>
              <a:buClr>
                <a:schemeClr val="dk1"/>
              </a:buClr>
              <a:buSzPts val="1100"/>
              <a:buFont typeface="Arial"/>
              <a:buNone/>
            </a:pPr>
            <a:r>
              <a:rPr lang="en-US">
                <a:solidFill>
                  <a:srgbClr val="006FB6"/>
                </a:solidFill>
              </a:rPr>
              <a:t>What do you want to learn?</a:t>
            </a:r>
            <a:endParaRPr>
              <a:solidFill>
                <a:srgbClr val="006FB6"/>
              </a:solidFill>
            </a:endParaRPr>
          </a:p>
        </p:txBody>
      </p:sp>
      <p:pic>
        <p:nvPicPr>
          <p:cNvPr id="1552" name="Google Shape;1552;p118"/>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119"/>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(2-3)</a:t>
            </a:r>
            <a:endParaRPr/>
          </a:p>
        </p:txBody>
      </p:sp>
      <p:sp>
        <p:nvSpPr>
          <p:cNvPr id="1558" name="Google Shape;1558;p119"/>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What background information do you think you need to understand this book?</a:t>
            </a:r>
            <a:endParaRPr>
              <a:solidFill>
                <a:srgbClr val="006FB6"/>
              </a:solidFill>
            </a:endParaRPr>
          </a:p>
        </p:txBody>
      </p:sp>
      <p:sp>
        <p:nvSpPr>
          <p:cNvPr id="1559" name="Google Shape;1559;p119"/>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What do you hope to learn about this topic?</a:t>
            </a:r>
            <a:endParaRPr/>
          </a:p>
        </p:txBody>
      </p:sp>
      <p:sp>
        <p:nvSpPr>
          <p:cNvPr id="1560" name="Google Shape;1560;p119"/>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How is this book connected to other books you’ve read on this topic?</a:t>
            </a:r>
            <a:endParaRPr>
              <a:solidFill>
                <a:srgbClr val="006FB6"/>
              </a:solidFill>
            </a:endParaRPr>
          </a:p>
        </p:txBody>
      </p:sp>
      <p:pic>
        <p:nvPicPr>
          <p:cNvPr id="1561" name="Google Shape;1561;p119"/>
          <p:cNvPicPr preferRelativeResize="0"/>
          <p:nvPr/>
        </p:nvPicPr>
        <p:blipFill rotWithShape="1">
          <a:blip r:embed="rId3">
            <a:alphaModFix/>
          </a:blip>
          <a:srcRect b="0" l="0" r="0" t="0"/>
          <a:stretch/>
        </p:blipFill>
        <p:spPr>
          <a:xfrm>
            <a:off x="244059" y="103050"/>
            <a:ext cx="678450" cy="98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1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Multilingual families</a:t>
            </a:r>
            <a:endParaRPr/>
          </a:p>
        </p:txBody>
      </p:sp>
      <p:sp>
        <p:nvSpPr>
          <p:cNvPr id="1567" name="Google Shape;1567;p120"/>
          <p:cNvSpPr txBox="1"/>
          <p:nvPr>
            <p:ph idx="1" type="body"/>
          </p:nvPr>
        </p:nvSpPr>
        <p:spPr>
          <a:xfrm>
            <a:off x="4588042" y="1743777"/>
            <a:ext cx="7205400" cy="10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a:t>Use this with books in any language.</a:t>
            </a:r>
            <a:endParaRPr/>
          </a:p>
          <a:p>
            <a:pPr indent="0" lvl="0" marL="0" rtl="0" algn="l">
              <a:lnSpc>
                <a:spcPct val="90000"/>
              </a:lnSpc>
              <a:spcBef>
                <a:spcPts val="1000"/>
              </a:spcBef>
              <a:spcAft>
                <a:spcPts val="0"/>
              </a:spcAft>
              <a:buSzPts val="3200"/>
              <a:buNone/>
            </a:pPr>
            <a:r>
              <a:t/>
            </a:r>
            <a:endParaRPr/>
          </a:p>
        </p:txBody>
      </p:sp>
      <p:sp>
        <p:nvSpPr>
          <p:cNvPr id="1568" name="Google Shape;1568;p120"/>
          <p:cNvSpPr txBox="1"/>
          <p:nvPr>
            <p:ph idx="2" type="body"/>
          </p:nvPr>
        </p:nvSpPr>
        <p:spPr>
          <a:xfrm>
            <a:off x="4588042" y="3091740"/>
            <a:ext cx="7205400" cy="10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a:highlight>
                  <a:schemeClr val="lt1"/>
                </a:highlight>
              </a:rPr>
              <a:t>Ask questions and talk about books in any language!</a:t>
            </a:r>
            <a:r>
              <a:rPr lang="en-US"/>
              <a:t> Explain the glossary words in another language.</a:t>
            </a:r>
            <a:endParaRPr/>
          </a:p>
          <a:p>
            <a:pPr indent="0" lvl="0" marL="0" rtl="0" algn="l">
              <a:lnSpc>
                <a:spcPct val="90000"/>
              </a:lnSpc>
              <a:spcBef>
                <a:spcPts val="1000"/>
              </a:spcBef>
              <a:spcAft>
                <a:spcPts val="0"/>
              </a:spcAft>
              <a:buSzPts val="3200"/>
              <a:buNone/>
            </a:pPr>
            <a:r>
              <a:t/>
            </a:r>
            <a:endParaRPr>
              <a:highlight>
                <a:srgbClr val="FFFFFF"/>
              </a:highlight>
            </a:endParaRPr>
          </a:p>
        </p:txBody>
      </p:sp>
      <p:pic>
        <p:nvPicPr>
          <p:cNvPr id="1569" name="Google Shape;1569;p120"/>
          <p:cNvPicPr preferRelativeResize="0"/>
          <p:nvPr/>
        </p:nvPicPr>
        <p:blipFill rotWithShape="1">
          <a:blip r:embed="rId3">
            <a:alphaModFix/>
          </a:blip>
          <a:srcRect b="0" l="0" r="0" t="0"/>
          <a:stretch/>
        </p:blipFill>
        <p:spPr>
          <a:xfrm>
            <a:off x="1877300" y="2995750"/>
            <a:ext cx="1280572" cy="1055700"/>
          </a:xfrm>
          <a:prstGeom prst="rect">
            <a:avLst/>
          </a:prstGeom>
          <a:noFill/>
          <a:ln>
            <a:noFill/>
          </a:ln>
        </p:spPr>
      </p:pic>
      <p:pic>
        <p:nvPicPr>
          <p:cNvPr id="1570" name="Google Shape;1570;p120"/>
          <p:cNvPicPr preferRelativeResize="0"/>
          <p:nvPr/>
        </p:nvPicPr>
        <p:blipFill rotWithShape="1">
          <a:blip r:embed="rId4">
            <a:alphaModFix/>
          </a:blip>
          <a:srcRect b="0" l="0" r="0" t="0"/>
          <a:stretch/>
        </p:blipFill>
        <p:spPr>
          <a:xfrm>
            <a:off x="1946600" y="1660351"/>
            <a:ext cx="1141982" cy="1055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12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Practice time</a:t>
            </a:r>
            <a:endParaRPr/>
          </a:p>
        </p:txBody>
      </p:sp>
      <p:sp>
        <p:nvSpPr>
          <p:cNvPr id="1576" name="Google Shape;1576;p121"/>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SzPts val="3400"/>
              <a:buNone/>
            </a:pPr>
            <a:r>
              <a:rPr lang="en-US" sz="3000"/>
              <a:t>Call me over when you have a question!</a:t>
            </a:r>
            <a:endParaRPr/>
          </a:p>
        </p:txBody>
      </p:sp>
      <p:sp>
        <p:nvSpPr>
          <p:cNvPr id="1577" name="Google Shape;1577;p121"/>
          <p:cNvSpPr/>
          <p:nvPr>
            <p:ph idx="9" type="pic"/>
          </p:nvPr>
        </p:nvSpPr>
        <p:spPr>
          <a:xfrm>
            <a:off x="7967502" y="1420398"/>
            <a:ext cx="3962100" cy="3122700"/>
          </a:xfrm>
          <a:prstGeom prst="rect">
            <a:avLst/>
          </a:prstGeom>
          <a:noFill/>
          <a:ln>
            <a:noFill/>
          </a:ln>
        </p:spPr>
      </p:sp>
      <p:pic>
        <p:nvPicPr>
          <p:cNvPr id="1578" name="Google Shape;1578;p121"/>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
        <p:nvSpPr>
          <p:cNvPr id="1579" name="Google Shape;1579;p121"/>
          <p:cNvSpPr txBox="1"/>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1</a:t>
            </a:r>
            <a:endParaRPr b="1" i="0" sz="5000" u="none" cap="none" strike="noStrike">
              <a:solidFill>
                <a:srgbClr val="0771BA"/>
              </a:solidFill>
              <a:latin typeface="Calibri"/>
              <a:ea typeface="Calibri"/>
              <a:cs typeface="Calibri"/>
              <a:sym typeface="Calibri"/>
            </a:endParaRPr>
          </a:p>
        </p:txBody>
      </p:sp>
      <p:sp>
        <p:nvSpPr>
          <p:cNvPr id="1580" name="Google Shape;1580;p121"/>
          <p:cNvSpPr txBox="1"/>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2</a:t>
            </a:r>
            <a:endParaRPr b="1" i="0" sz="5000" u="none" cap="none" strike="noStrike">
              <a:solidFill>
                <a:srgbClr val="0771BA"/>
              </a:solidFill>
              <a:latin typeface="Calibri"/>
              <a:ea typeface="Calibri"/>
              <a:cs typeface="Calibri"/>
              <a:sym typeface="Calibri"/>
            </a:endParaRPr>
          </a:p>
        </p:txBody>
      </p:sp>
      <p:sp>
        <p:nvSpPr>
          <p:cNvPr id="1581" name="Google Shape;1581;p121"/>
          <p:cNvSpPr txBox="1"/>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3</a:t>
            </a:r>
            <a:endParaRPr b="1" i="0" sz="5000" u="none" cap="none" strike="noStrike">
              <a:solidFill>
                <a:srgbClr val="0771BA"/>
              </a:solidFill>
              <a:latin typeface="Calibri"/>
              <a:ea typeface="Calibri"/>
              <a:cs typeface="Calibri"/>
              <a:sym typeface="Calibri"/>
            </a:endParaRPr>
          </a:p>
        </p:txBody>
      </p:sp>
      <p:sp>
        <p:nvSpPr>
          <p:cNvPr id="1582" name="Google Shape;1582;p121"/>
          <p:cNvSpPr txBox="1"/>
          <p:nvPr/>
        </p:nvSpPr>
        <p:spPr>
          <a:xfrm>
            <a:off x="371850" y="470061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4</a:t>
            </a:r>
            <a:endParaRPr b="1" i="0" sz="5000" u="none" cap="none" strike="noStrike">
              <a:solidFill>
                <a:srgbClr val="0771BA"/>
              </a:solidFill>
              <a:latin typeface="Calibri"/>
              <a:ea typeface="Calibri"/>
              <a:cs typeface="Calibri"/>
              <a:sym typeface="Calibri"/>
            </a:endParaRPr>
          </a:p>
        </p:txBody>
      </p:sp>
      <p:sp>
        <p:nvSpPr>
          <p:cNvPr id="1583" name="Google Shape;1583;p121"/>
          <p:cNvSpPr txBox="1"/>
          <p:nvPr>
            <p:ph idx="2"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Choose a topic.</a:t>
            </a:r>
            <a:endParaRPr/>
          </a:p>
        </p:txBody>
      </p:sp>
      <p:sp>
        <p:nvSpPr>
          <p:cNvPr id="1584" name="Google Shape;1584;p121"/>
          <p:cNvSpPr txBox="1"/>
          <p:nvPr>
            <p:ph idx="3" type="body"/>
          </p:nvPr>
        </p:nvSpPr>
        <p:spPr>
          <a:xfrm>
            <a:off x="1340850" y="2472625"/>
            <a:ext cx="37449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List some questions.</a:t>
            </a:r>
            <a:endParaRPr/>
          </a:p>
        </p:txBody>
      </p:sp>
      <p:sp>
        <p:nvSpPr>
          <p:cNvPr id="1585" name="Google Shape;1585;p121"/>
          <p:cNvSpPr txBox="1"/>
          <p:nvPr/>
        </p:nvSpPr>
        <p:spPr>
          <a:xfrm>
            <a:off x="1340847" y="3548525"/>
            <a:ext cx="3600900" cy="10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6FB6"/>
                </a:solidFill>
                <a:latin typeface="Calibri"/>
                <a:ea typeface="Calibri"/>
                <a:cs typeface="Calibri"/>
                <a:sym typeface="Calibri"/>
              </a:rPr>
              <a:t>Read at least 2 books.</a:t>
            </a:r>
            <a:endParaRPr b="0" i="0" sz="3200" u="none" cap="none" strike="noStrike">
              <a:solidFill>
                <a:srgbClr val="006FB6"/>
              </a:solidFill>
              <a:latin typeface="Calibri"/>
              <a:ea typeface="Calibri"/>
              <a:cs typeface="Calibri"/>
              <a:sym typeface="Calibri"/>
            </a:endParaRPr>
          </a:p>
        </p:txBody>
      </p:sp>
      <p:sp>
        <p:nvSpPr>
          <p:cNvPr id="1586" name="Google Shape;1586;p121"/>
          <p:cNvSpPr txBox="1"/>
          <p:nvPr/>
        </p:nvSpPr>
        <p:spPr>
          <a:xfrm>
            <a:off x="1340847" y="4776825"/>
            <a:ext cx="3514500" cy="10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6FB6"/>
                </a:solidFill>
                <a:latin typeface="Calibri"/>
                <a:ea typeface="Calibri"/>
                <a:cs typeface="Calibri"/>
                <a:sym typeface="Calibri"/>
              </a:rPr>
              <a:t>Talk about what you learned.</a:t>
            </a:r>
            <a:endParaRPr b="0" i="0" sz="3200" u="none" cap="none" strike="noStrike">
              <a:solidFill>
                <a:srgbClr val="006FB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12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Reflect </a:t>
            </a:r>
            <a:endParaRPr/>
          </a:p>
        </p:txBody>
      </p:sp>
      <p:sp>
        <p:nvSpPr>
          <p:cNvPr id="1592" name="Google Shape;1592;p12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Any questions about the reading tip?</a:t>
            </a:r>
            <a:endParaRPr/>
          </a:p>
          <a:p>
            <a:pPr indent="-444500" lvl="0" marL="457200" rtl="0" algn="l">
              <a:lnSpc>
                <a:spcPct val="100000"/>
              </a:lnSpc>
              <a:spcBef>
                <a:spcPts val="2400"/>
              </a:spcBef>
              <a:spcAft>
                <a:spcPts val="0"/>
              </a:spcAft>
              <a:buSzPts val="3400"/>
              <a:buChar char="•"/>
            </a:pPr>
            <a:r>
              <a:rPr lang="en-US"/>
              <a:t>Turn and talk with your child: Do we feel ready to try this reading tip at home?</a:t>
            </a:r>
            <a:endParaRPr/>
          </a:p>
          <a:p>
            <a:pPr indent="-444500" lvl="0" marL="457200" rtl="0" algn="l">
              <a:lnSpc>
                <a:spcPct val="100000"/>
              </a:lnSpc>
              <a:spcBef>
                <a:spcPts val="2400"/>
              </a:spcBef>
              <a:spcAft>
                <a:spcPts val="0"/>
              </a:spcAft>
              <a:buSzPts val="3400"/>
              <a:buChar char="•"/>
            </a:pPr>
            <a:r>
              <a:rPr lang="en-US"/>
              <a:t>Please share how you might use this at home.</a:t>
            </a:r>
            <a:endParaRPr/>
          </a:p>
        </p:txBody>
      </p:sp>
      <p:sp>
        <p:nvSpPr>
          <p:cNvPr id="1593" name="Google Shape;1593;p12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descr="A close up of a logo&#10;&#10;Description automatically generated" id="1594" name="Google Shape;1594;p122"/>
          <p:cNvPicPr preferRelativeResize="0"/>
          <p:nvPr>
            <p:ph idx="2" type="pic"/>
          </p:nvPr>
        </p:nvPicPr>
        <p:blipFill rotWithShape="1">
          <a:blip r:embed="rId3">
            <a:alphaModFix/>
          </a:blip>
          <a:srcRect b="0" l="6932" r="6932" t="0"/>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p12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Feedback, please</a:t>
            </a:r>
            <a:endParaRPr/>
          </a:p>
        </p:txBody>
      </p:sp>
      <p:pic>
        <p:nvPicPr>
          <p:cNvPr id="1600" name="Google Shape;1600;p123"/>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601" name="Google Shape;1601;p123"/>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Your input improves our time together!</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602" name="Google Shape;1602;p123"/>
          <p:cNvPicPr preferRelativeResize="0"/>
          <p:nvPr>
            <p:ph idx="3" type="pic"/>
          </p:nvPr>
        </p:nvPicPr>
        <p:blipFill rotWithShape="1">
          <a:blip r:embed="rId4">
            <a:alphaModFix/>
          </a:blip>
          <a:srcRect b="0" l="21828" r="21827" t="0"/>
          <a:stretch/>
        </p:blipFill>
        <p:spPr>
          <a:xfrm rot="5400000">
            <a:off x="2258220"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09"/>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Become an Expert</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10"/>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Welcome</a:t>
            </a:r>
            <a:endParaRPr/>
          </a:p>
        </p:txBody>
      </p:sp>
      <p:sp>
        <p:nvSpPr>
          <p:cNvPr id="1454" name="Google Shape;1454;p110"/>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Reading tip</a:t>
            </a:r>
            <a:endParaRPr/>
          </a:p>
        </p:txBody>
      </p:sp>
      <p:sp>
        <p:nvSpPr>
          <p:cNvPr id="1455" name="Google Shape;1455;p110"/>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Practice time</a:t>
            </a:r>
            <a:endParaRPr/>
          </a:p>
        </p:txBody>
      </p:sp>
      <p:sp>
        <p:nvSpPr>
          <p:cNvPr id="1456" name="Google Shape;1456;p1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457" name="Google Shape;1457;p110"/>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Reflection &amp; updates</a:t>
            </a:r>
            <a:endParaRPr/>
          </a:p>
        </p:txBody>
      </p:sp>
      <p:pic>
        <p:nvPicPr>
          <p:cNvPr id="1458" name="Google Shape;1458;p110"/>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459" name="Google Shape;1459;p110"/>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460" name="Google Shape;1460;p110"/>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461" name="Google Shape;1461;p110"/>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462" name="Google Shape;1462;p110"/>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1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68" name="Google Shape;1468;p11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69" name="Google Shape;1469;p11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0" name="Google Shape;1470;p11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1" name="Google Shape;1471;p111"/>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prepared.</a:t>
            </a:r>
            <a:endParaRPr/>
          </a:p>
        </p:txBody>
      </p:sp>
      <p:sp>
        <p:nvSpPr>
          <p:cNvPr id="1472" name="Google Shape;1472;p111"/>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present.</a:t>
            </a:r>
            <a:endParaRPr/>
          </a:p>
        </p:txBody>
      </p:sp>
      <p:sp>
        <p:nvSpPr>
          <p:cNvPr id="1473" name="Google Shape;1473;p111"/>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courteous.</a:t>
            </a:r>
            <a:endParaRPr/>
          </a:p>
        </p:txBody>
      </p:sp>
      <p:sp>
        <p:nvSpPr>
          <p:cNvPr id="1474" name="Google Shape;1474;p111"/>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Ask questions.</a:t>
            </a:r>
            <a:endParaRPr/>
          </a:p>
        </p:txBody>
      </p:sp>
      <p:sp>
        <p:nvSpPr>
          <p:cNvPr id="1475" name="Google Shape;1475;p111"/>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Workshop guidelines</a:t>
            </a:r>
            <a:endParaRPr/>
          </a:p>
        </p:txBody>
      </p:sp>
      <p:pic>
        <p:nvPicPr>
          <p:cNvPr descr="Icon&#10;&#10;Description automatically generated" id="1476" name="Google Shape;1476;p111"/>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77" name="Google Shape;1477;p111"/>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478" name="Google Shape;1478;p111"/>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479" name="Google Shape;1479;p111"/>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11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Become an expert</a:t>
            </a:r>
            <a:endParaRPr/>
          </a:p>
        </p:txBody>
      </p:sp>
      <p:sp>
        <p:nvSpPr>
          <p:cNvPr id="1485" name="Google Shape;1485;p112"/>
          <p:cNvSpPr txBox="1"/>
          <p:nvPr>
            <p:ph idx="1" type="body"/>
          </p:nvPr>
        </p:nvSpPr>
        <p:spPr>
          <a:xfrm>
            <a:off x="9222900" y="4748864"/>
            <a:ext cx="2497200" cy="21324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This tip helps your child build background knowledge.</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86" name="Google Shape;1486;p112"/>
          <p:cNvPicPr preferRelativeResize="0"/>
          <p:nvPr>
            <p:ph idx="2" type="pic"/>
          </p:nvPr>
        </p:nvPicPr>
        <p:blipFill rotWithShape="1">
          <a:blip r:embed="rId3">
            <a:alphaModFix/>
          </a:blip>
          <a:srcRect b="-16174" l="-2488" r="-3398" t="-17513"/>
          <a:stretch/>
        </p:blipFill>
        <p:spPr>
          <a:xfrm>
            <a:off x="9282749" y="1283634"/>
            <a:ext cx="2377500" cy="3173100"/>
          </a:xfrm>
          <a:prstGeom prst="rect">
            <a:avLst/>
          </a:prstGeom>
          <a:noFill/>
          <a:ln>
            <a:noFill/>
          </a:ln>
        </p:spPr>
      </p:pic>
      <p:sp>
        <p:nvSpPr>
          <p:cNvPr id="1487" name="Google Shape;1487;p112"/>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88" name="Google Shape;1488;p112"/>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4</a:t>
            </a:r>
            <a:endParaRPr/>
          </a:p>
        </p:txBody>
      </p:sp>
      <p:sp>
        <p:nvSpPr>
          <p:cNvPr id="1489" name="Google Shape;1489;p112"/>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490" name="Google Shape;1490;p112"/>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Choose a topic.</a:t>
            </a:r>
            <a:endParaRPr/>
          </a:p>
        </p:txBody>
      </p:sp>
      <p:sp>
        <p:nvSpPr>
          <p:cNvPr id="1491" name="Google Shape;1491;p112"/>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List some questions.</a:t>
            </a:r>
            <a:endParaRPr/>
          </a:p>
        </p:txBody>
      </p:sp>
      <p:sp>
        <p:nvSpPr>
          <p:cNvPr id="1492" name="Google Shape;1492;p112"/>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Read at least 2 books.</a:t>
            </a:r>
            <a:endParaRPr/>
          </a:p>
        </p:txBody>
      </p:sp>
      <p:sp>
        <p:nvSpPr>
          <p:cNvPr id="1493" name="Google Shape;1493;p112"/>
          <p:cNvSpPr txBox="1"/>
          <p:nvPr>
            <p:ph idx="9" type="body"/>
          </p:nvPr>
        </p:nvSpPr>
        <p:spPr>
          <a:xfrm>
            <a:off x="1340851" y="4910450"/>
            <a:ext cx="54735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Talk about what you learned.</a:t>
            </a:r>
            <a:endParaRPr/>
          </a:p>
        </p:txBody>
      </p:sp>
      <p:sp>
        <p:nvSpPr>
          <p:cNvPr id="1494" name="Google Shape;1494;p112"/>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1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200"/>
              <a:buNone/>
            </a:pPr>
            <a:r>
              <a:rPr lang="en-US"/>
              <a:t>The amount of information learned on a topic from previous experiences.</a:t>
            </a:r>
            <a:endParaRPr/>
          </a:p>
        </p:txBody>
      </p:sp>
      <p:sp>
        <p:nvSpPr>
          <p:cNvPr id="1500" name="Google Shape;1500;p11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1" name="Google Shape;1501;p11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2" name="Google Shape;1502;p11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3" name="Google Shape;1503;p11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a:t>Background knowledge</a:t>
            </a:r>
            <a:endParaRPr b="1"/>
          </a:p>
        </p:txBody>
      </p:sp>
      <p:sp>
        <p:nvSpPr>
          <p:cNvPr id="1504" name="Google Shape;1504;p11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05" name="Google Shape;1505;p11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06" name="Google Shape;1506;p11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07" name="Google Shape;1507;p1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114"/>
          <p:cNvSpPr txBox="1"/>
          <p:nvPr>
            <p:ph type="title"/>
          </p:nvPr>
        </p:nvSpPr>
        <p:spPr>
          <a:xfrm>
            <a:off x="5" y="-6520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Choose a topic</a:t>
            </a:r>
            <a:endParaRPr/>
          </a:p>
        </p:txBody>
      </p:sp>
      <p:sp>
        <p:nvSpPr>
          <p:cNvPr id="1513" name="Google Shape;1513;p114"/>
          <p:cNvSpPr txBox="1"/>
          <p:nvPr>
            <p:ph idx="1" type="body"/>
          </p:nvPr>
        </p:nvSpPr>
        <p:spPr>
          <a:xfrm>
            <a:off x="500200" y="1069125"/>
            <a:ext cx="7520700" cy="4882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None/>
            </a:pPr>
            <a:r>
              <a:t/>
            </a:r>
            <a:endParaRPr sz="2800"/>
          </a:p>
          <a:p>
            <a:pPr indent="-406400" lvl="0" marL="457200" rtl="0" algn="l">
              <a:lnSpc>
                <a:spcPct val="90000"/>
              </a:lnSpc>
              <a:spcBef>
                <a:spcPts val="1000"/>
              </a:spcBef>
              <a:spcAft>
                <a:spcPts val="0"/>
              </a:spcAft>
              <a:buSzPts val="2800"/>
              <a:buChar char="●"/>
            </a:pPr>
            <a:r>
              <a:rPr lang="en-US" sz="2800"/>
              <a:t>What stories or books have you learned the most from? </a:t>
            </a:r>
            <a:endParaRPr sz="2800"/>
          </a:p>
          <a:p>
            <a:pPr indent="0" lvl="0" marL="457200" rtl="0" algn="l">
              <a:lnSpc>
                <a:spcPct val="90000"/>
              </a:lnSpc>
              <a:spcBef>
                <a:spcPts val="1000"/>
              </a:spcBef>
              <a:spcAft>
                <a:spcPts val="0"/>
              </a:spcAft>
              <a:buSzPts val="4000"/>
              <a:buNone/>
            </a:pPr>
            <a:r>
              <a:t/>
            </a:r>
            <a:endParaRPr sz="100"/>
          </a:p>
          <a:p>
            <a:pPr indent="-228600" lvl="0" marL="457200" rtl="0" algn="l">
              <a:lnSpc>
                <a:spcPct val="90000"/>
              </a:lnSpc>
              <a:spcBef>
                <a:spcPts val="1000"/>
              </a:spcBef>
              <a:spcAft>
                <a:spcPts val="0"/>
              </a:spcAft>
              <a:buSzPts val="300"/>
              <a:buNone/>
            </a:pPr>
            <a:r>
              <a:t/>
            </a:r>
            <a:endParaRPr sz="300"/>
          </a:p>
          <a:p>
            <a:pPr indent="-406400" lvl="0" marL="457200" rtl="0" algn="l">
              <a:lnSpc>
                <a:spcPct val="90000"/>
              </a:lnSpc>
              <a:spcBef>
                <a:spcPts val="0"/>
              </a:spcBef>
              <a:spcAft>
                <a:spcPts val="0"/>
              </a:spcAft>
              <a:buSzPts val="2800"/>
              <a:buChar char="●"/>
            </a:pPr>
            <a:r>
              <a:rPr lang="en-US" sz="2800"/>
              <a:t>What movies have you enjoyed the most? (Discuss type of movie, the lesson learned, the message.)</a:t>
            </a:r>
            <a:endParaRPr sz="2800"/>
          </a:p>
          <a:p>
            <a:pPr indent="0" lvl="0" marL="457200" rtl="0" algn="l">
              <a:lnSpc>
                <a:spcPct val="90000"/>
              </a:lnSpc>
              <a:spcBef>
                <a:spcPts val="1000"/>
              </a:spcBef>
              <a:spcAft>
                <a:spcPts val="0"/>
              </a:spcAft>
              <a:buSzPts val="4000"/>
              <a:buNone/>
            </a:pPr>
            <a:r>
              <a:t/>
            </a:r>
            <a:endParaRPr sz="100"/>
          </a:p>
          <a:p>
            <a:pPr indent="-406400" lvl="0" marL="457200" rtl="0" algn="l">
              <a:lnSpc>
                <a:spcPct val="90000"/>
              </a:lnSpc>
              <a:spcBef>
                <a:spcPts val="1000"/>
              </a:spcBef>
              <a:spcAft>
                <a:spcPts val="0"/>
              </a:spcAft>
              <a:buSzPts val="2800"/>
              <a:buChar char="●"/>
            </a:pPr>
            <a:r>
              <a:rPr lang="en-US" sz="2800"/>
              <a:t>What is your favorite TV show? (Discuss type of show, the lessons learned, the message.)</a:t>
            </a:r>
            <a:endParaRPr/>
          </a:p>
          <a:p>
            <a:pPr indent="0" lvl="0" marL="0" rtl="0" algn="l">
              <a:lnSpc>
                <a:spcPct val="90000"/>
              </a:lnSpc>
              <a:spcBef>
                <a:spcPts val="1000"/>
              </a:spcBef>
              <a:spcAft>
                <a:spcPts val="0"/>
              </a:spcAft>
              <a:buClr>
                <a:srgbClr val="006FB6"/>
              </a:buClr>
              <a:buSzPts val="4000"/>
              <a:buNone/>
            </a:pPr>
            <a:r>
              <a:t/>
            </a:r>
            <a:endParaRPr/>
          </a:p>
        </p:txBody>
      </p:sp>
      <p:sp>
        <p:nvSpPr>
          <p:cNvPr id="1514" name="Google Shape;1514;p114"/>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rPr b="1" lang="en-US"/>
              <a:t>Write</a:t>
            </a:r>
            <a:r>
              <a:rPr lang="en-US"/>
              <a:t> down  a list topics or categories (e.g. mammals, or friendship).</a:t>
            </a:r>
            <a:endParaRPr/>
          </a:p>
          <a:p>
            <a:pPr indent="0" lvl="0" marL="0" rtl="0" algn="ctr">
              <a:lnSpc>
                <a:spcPct val="90000"/>
              </a:lnSpc>
              <a:spcBef>
                <a:spcPts val="0"/>
              </a:spcBef>
              <a:spcAft>
                <a:spcPts val="0"/>
              </a:spcAft>
              <a:buClr>
                <a:schemeClr val="dk1"/>
              </a:buClr>
              <a:buSzPts val="1100"/>
              <a:buFont typeface="Arial"/>
              <a:buNone/>
            </a:pPr>
            <a:r>
              <a:t/>
            </a:r>
            <a:endParaRPr/>
          </a:p>
          <a:p>
            <a:pPr indent="0" lvl="0" marL="0" rtl="0" algn="ctr">
              <a:lnSpc>
                <a:spcPct val="90000"/>
              </a:lnSpc>
              <a:spcBef>
                <a:spcPts val="0"/>
              </a:spcBef>
              <a:spcAft>
                <a:spcPts val="0"/>
              </a:spcAft>
              <a:buClr>
                <a:srgbClr val="006FB6"/>
              </a:buClr>
              <a:buSzPts val="2100"/>
              <a:buFont typeface="Arial"/>
              <a:buNone/>
            </a:pPr>
            <a:r>
              <a:t/>
            </a:r>
            <a:endParaRPr/>
          </a:p>
        </p:txBody>
      </p:sp>
      <p:pic>
        <p:nvPicPr>
          <p:cNvPr descr="A picture containing person, child, laptop, indoor&#10;&#10;Description generated with very high confidence" id="1515" name="Google Shape;1515;p114"/>
          <p:cNvPicPr preferRelativeResize="0"/>
          <p:nvPr>
            <p:ph idx="2" type="pic"/>
          </p:nvPr>
        </p:nvPicPr>
        <p:blipFill rotWithShape="1">
          <a:blip r:embed="rId3">
            <a:alphaModFix/>
          </a:blip>
          <a:srcRect b="0" l="1139" r="1138" t="0"/>
          <a:stretch/>
        </p:blipFill>
        <p:spPr>
          <a:xfrm>
            <a:off x="8832388" y="1251284"/>
            <a:ext cx="3251581" cy="2498913"/>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11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List some questions</a:t>
            </a:r>
            <a:endParaRPr/>
          </a:p>
        </p:txBody>
      </p:sp>
      <p:sp>
        <p:nvSpPr>
          <p:cNvPr id="1521" name="Google Shape;1521;p115"/>
          <p:cNvSpPr txBox="1"/>
          <p:nvPr>
            <p:ph idx="1" type="body"/>
          </p:nvPr>
        </p:nvSpPr>
        <p:spPr>
          <a:xfrm>
            <a:off x="500200" y="1587500"/>
            <a:ext cx="7203900" cy="436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None/>
            </a:pPr>
            <a:r>
              <a:t/>
            </a:r>
            <a:endParaRPr sz="100"/>
          </a:p>
          <a:p>
            <a:pPr indent="-406400" lvl="0" marL="457200" rtl="0" algn="l">
              <a:lnSpc>
                <a:spcPct val="90000"/>
              </a:lnSpc>
              <a:spcBef>
                <a:spcPts val="1000"/>
              </a:spcBef>
              <a:spcAft>
                <a:spcPts val="0"/>
              </a:spcAft>
              <a:buSzPts val="2800"/>
              <a:buChar char="●"/>
            </a:pPr>
            <a:r>
              <a:rPr lang="en-US" sz="2800"/>
              <a:t>What do you already know about [insert topic]?</a:t>
            </a:r>
            <a:endParaRPr sz="2800"/>
          </a:p>
          <a:p>
            <a:pPr indent="0" lvl="0" marL="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What more do you want to learn about this topic?</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So the three questions we have are [repeat back question]...</a:t>
            </a:r>
            <a:endParaRPr sz="2800"/>
          </a:p>
        </p:txBody>
      </p:sp>
      <p:pic>
        <p:nvPicPr>
          <p:cNvPr id="1522" name="Google Shape;1522;p115"/>
          <p:cNvPicPr preferRelativeResize="0"/>
          <p:nvPr>
            <p:ph idx="2" type="pic"/>
          </p:nvPr>
        </p:nvPicPr>
        <p:blipFill rotWithShape="1">
          <a:blip r:embed="rId3">
            <a:alphaModFix/>
          </a:blip>
          <a:srcRect b="1949" l="0" r="0" t="1960"/>
          <a:stretch/>
        </p:blipFill>
        <p:spPr>
          <a:xfrm>
            <a:off x="8832388" y="1251284"/>
            <a:ext cx="3251702" cy="2498998"/>
          </a:xfrm>
          <a:prstGeom prst="rect">
            <a:avLst/>
          </a:prstGeom>
          <a:noFill/>
          <a:ln>
            <a:noFill/>
          </a:ln>
        </p:spPr>
      </p:pic>
      <p:pic>
        <p:nvPicPr>
          <p:cNvPr id="1523" name="Google Shape;1523;p115"/>
          <p:cNvPicPr preferRelativeResize="0"/>
          <p:nvPr/>
        </p:nvPicPr>
        <p:blipFill rotWithShape="1">
          <a:blip r:embed="rId4">
            <a:alphaModFix/>
          </a:blip>
          <a:srcRect b="0" l="0" r="0" t="0"/>
          <a:stretch/>
        </p:blipFill>
        <p:spPr>
          <a:xfrm>
            <a:off x="10119034" y="4117050"/>
            <a:ext cx="678450" cy="987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1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4400"/>
              <a:buFont typeface="Calibri"/>
              <a:buNone/>
            </a:pPr>
            <a:r>
              <a:rPr lang="en-US" sz="4400">
                <a:solidFill>
                  <a:srgbClr val="006FB6"/>
                </a:solidFill>
              </a:rPr>
              <a:t>Read at least 2 books</a:t>
            </a:r>
            <a:br>
              <a:rPr lang="en-US" sz="4400">
                <a:solidFill>
                  <a:srgbClr val="006FB6"/>
                </a:solidFill>
              </a:rPr>
            </a:br>
            <a:endParaRPr/>
          </a:p>
        </p:txBody>
      </p:sp>
      <p:sp>
        <p:nvSpPr>
          <p:cNvPr id="1529" name="Google Shape;1529;p116"/>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6FB6"/>
              </a:buClr>
              <a:buSzPts val="3200"/>
              <a:buNone/>
            </a:pPr>
            <a:r>
              <a:rPr lang="en-US" sz="3200">
                <a:solidFill>
                  <a:srgbClr val="006FB6"/>
                </a:solidFill>
              </a:rPr>
              <a:t>Tips and tricks</a:t>
            </a:r>
            <a:endParaRPr/>
          </a:p>
        </p:txBody>
      </p:sp>
      <p:sp>
        <p:nvSpPr>
          <p:cNvPr id="1530" name="Google Shape;1530;p116"/>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6FB6"/>
              </a:buClr>
              <a:buSzPts val="2800"/>
              <a:buChar char="•"/>
            </a:pPr>
            <a:r>
              <a:rPr lang="en-US">
                <a:solidFill>
                  <a:srgbClr val="006FB6"/>
                </a:solidFill>
              </a:rPr>
              <a:t>They could also watch movies, read a sign at a museum, or read websites.</a:t>
            </a:r>
            <a:endParaRPr/>
          </a:p>
          <a:p>
            <a:pPr indent="-50800" lvl="0" marL="228600" rtl="0" algn="l">
              <a:lnSpc>
                <a:spcPct val="90000"/>
              </a:lnSpc>
              <a:spcBef>
                <a:spcPts val="1000"/>
              </a:spcBef>
              <a:spcAft>
                <a:spcPts val="0"/>
              </a:spcAft>
              <a:buClr>
                <a:srgbClr val="0771BA"/>
              </a:buClr>
              <a:buSzPts val="2800"/>
              <a:buNone/>
            </a:pPr>
            <a:r>
              <a:t/>
            </a:r>
            <a:endParaRPr/>
          </a:p>
        </p:txBody>
      </p:sp>
      <p:sp>
        <p:nvSpPr>
          <p:cNvPr id="1531" name="Google Shape;1531;p116"/>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6FB6"/>
              </a:buClr>
              <a:buSzPts val="2800"/>
              <a:buChar char="•"/>
            </a:pPr>
            <a:r>
              <a:rPr lang="en-US">
                <a:solidFill>
                  <a:srgbClr val="006FB6"/>
                </a:solidFill>
              </a:rPr>
              <a:t> Read, or watch, at least two sources for a topic.</a:t>
            </a:r>
            <a:endParaRPr/>
          </a:p>
          <a:p>
            <a:pPr indent="-50800" lvl="0" marL="228600" rtl="0" algn="l">
              <a:lnSpc>
                <a:spcPct val="90000"/>
              </a:lnSpc>
              <a:spcBef>
                <a:spcPts val="1000"/>
              </a:spcBef>
              <a:spcAft>
                <a:spcPts val="0"/>
              </a:spcAft>
              <a:buClr>
                <a:srgbClr val="0771BA"/>
              </a:buClr>
              <a:buSzPts val="2800"/>
              <a:buNone/>
            </a:pPr>
            <a:r>
              <a:t/>
            </a:r>
            <a:endParaRPr/>
          </a:p>
        </p:txBody>
      </p:sp>
      <p:pic>
        <p:nvPicPr>
          <p:cNvPr id="1532" name="Google Shape;1532;p116"/>
          <p:cNvPicPr preferRelativeResize="0"/>
          <p:nvPr/>
        </p:nvPicPr>
        <p:blipFill rotWithShape="1">
          <a:blip r:embed="rId3">
            <a:alphaModFix/>
          </a:blip>
          <a:srcRect b="0" l="0" r="0" t="0"/>
          <a:stretch/>
        </p:blipFill>
        <p:spPr>
          <a:xfrm>
            <a:off x="7806683" y="1037225"/>
            <a:ext cx="1816398" cy="2727325"/>
          </a:xfrm>
          <a:prstGeom prst="rect">
            <a:avLst/>
          </a:prstGeom>
          <a:noFill/>
          <a:ln>
            <a:noFill/>
          </a:ln>
        </p:spPr>
      </p:pic>
      <p:pic>
        <p:nvPicPr>
          <p:cNvPr id="1533" name="Google Shape;1533;p116"/>
          <p:cNvPicPr preferRelativeResize="0"/>
          <p:nvPr/>
        </p:nvPicPr>
        <p:blipFill rotWithShape="1">
          <a:blip r:embed="rId4">
            <a:alphaModFix/>
          </a:blip>
          <a:srcRect b="0" l="0" r="0" t="0"/>
          <a:stretch/>
        </p:blipFill>
        <p:spPr>
          <a:xfrm>
            <a:off x="7806675" y="3844325"/>
            <a:ext cx="2262300" cy="2262300"/>
          </a:xfrm>
          <a:prstGeom prst="rect">
            <a:avLst/>
          </a:prstGeom>
          <a:noFill/>
          <a:ln>
            <a:noFill/>
          </a:ln>
        </p:spPr>
      </p:pic>
      <p:pic>
        <p:nvPicPr>
          <p:cNvPr id="1534" name="Google Shape;1534;p116"/>
          <p:cNvPicPr preferRelativeResize="0"/>
          <p:nvPr/>
        </p:nvPicPr>
        <p:blipFill rotWithShape="1">
          <a:blip r:embed="rId5">
            <a:alphaModFix/>
          </a:blip>
          <a:srcRect b="0" l="0" r="0" t="0"/>
          <a:stretch/>
        </p:blipFill>
        <p:spPr>
          <a:xfrm>
            <a:off x="4427349" y="1037225"/>
            <a:ext cx="2881817" cy="4975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