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6" r:id="rId1"/>
    <p:sldMasterId id="2147483757" r:id="rId2"/>
    <p:sldMasterId id="2147483758" r:id="rId3"/>
    <p:sldMasterId id="2147483760" r:id="rId4"/>
    <p:sldMasterId id="2147483761" r:id="rId5"/>
    <p:sldMasterId id="2147483762" r:id="rId6"/>
    <p:sldMasterId id="2147483763" r:id="rId7"/>
    <p:sldMasterId id="2147483764" r:id="rId8"/>
    <p:sldMasterId id="2147483765" r:id="rId9"/>
    <p:sldMasterId id="2147483766" r:id="rId10"/>
  </p:sldMasterIdLst>
  <p:notesMasterIdLst>
    <p:notesMasterId r:id="rId28"/>
  </p:notesMasterIdLst>
  <p:sldIdLst>
    <p:sldId id="256" r:id="rId11"/>
    <p:sldId id="257" r:id="rId12"/>
    <p:sldId id="258" r:id="rId13"/>
    <p:sldId id="273"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2" d="100"/>
          <a:sy n="112" d="100"/>
        </p:scale>
        <p:origin x="48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ly/SBCfeedbackfor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dreads.com/author/show/14565474.Baby_Professo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Copyright 202</a:t>
            </a:r>
            <a:r>
              <a:rPr lang="en-US"/>
              <a:t>2</a:t>
            </a:r>
            <a:r>
              <a:rPr lang="en-US" sz="1200" b="0" i="0" u="none" strike="noStrike" cap="none">
                <a:solidFill>
                  <a:schemeClr val="dk1"/>
                </a:solidFill>
                <a:latin typeface="Calibri"/>
                <a:ea typeface="Calibri"/>
                <a:cs typeface="Calibri"/>
                <a:sym typeface="Calibri"/>
              </a:rPr>
              <a:t> Springboard Collaborative, all rights reserved.</a:t>
            </a:r>
            <a:endParaRPr/>
          </a:p>
          <a:p>
            <a:pPr marL="457200" marR="0" lvl="0" indent="-22860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SzPts val="1400"/>
              <a:buNone/>
            </a:pPr>
            <a:r>
              <a:rPr lang="en-US" b="1"/>
              <a:t>Overview and rationale</a:t>
            </a:r>
            <a:endParaRPr/>
          </a:p>
          <a:p>
            <a:pPr marL="0" lvl="0" indent="0" algn="l" rtl="0">
              <a:lnSpc>
                <a:spcPct val="100000"/>
              </a:lnSpc>
              <a:spcBef>
                <a:spcPts val="0"/>
              </a:spcBef>
              <a:spcAft>
                <a:spcPts val="0"/>
              </a:spcAft>
              <a:buSzPts val="1400"/>
              <a:buNone/>
            </a:pPr>
            <a:r>
              <a:rPr lang="en-US"/>
              <a:t>This is an </a:t>
            </a:r>
            <a:r>
              <a:rPr lang="en-US" b="1"/>
              <a:t>understand the story </a:t>
            </a:r>
            <a:r>
              <a:rPr lang="en-US"/>
              <a:t>workshop</a:t>
            </a:r>
            <a:r>
              <a:rPr lang="en-US">
                <a:latin typeface="Arial"/>
                <a:ea typeface="Arial"/>
                <a:cs typeface="Arial"/>
                <a:sym typeface="Arial"/>
              </a:rPr>
              <a:t>.</a:t>
            </a:r>
            <a:r>
              <a:rPr lang="en-US"/>
              <a:t> Children build new knowledge and understandings based on their existing schema. In order to build content knowledge, students must read and engage with texts to learn about a topic. In this workshop, families learn to help their child activate and then build the background and content knowledge that is essential to reading comprehension.</a:t>
            </a:r>
            <a:endParaRPr/>
          </a:p>
          <a:p>
            <a:pPr marL="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b="1"/>
              <a:t>Materials</a:t>
            </a:r>
            <a:r>
              <a:rPr lang="en-US"/>
              <a:t> </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Corresponding </a:t>
            </a:r>
            <a:r>
              <a:rPr lang="en-US"/>
              <a:t>Reading Tip Sheet</a:t>
            </a:r>
            <a:r>
              <a:rPr lang="en-US" sz="1200" b="0" i="0" u="none" strike="noStrike" cap="none">
                <a:solidFill>
                  <a:schemeClr val="dk1"/>
                </a:solidFill>
                <a:latin typeface="Calibri"/>
                <a:ea typeface="Calibri"/>
                <a:cs typeface="Calibri"/>
                <a:sym typeface="Calibri"/>
              </a:rPr>
              <a:t> (in the languages the families need)</a:t>
            </a:r>
            <a:endParaRPr/>
          </a:p>
          <a:p>
            <a:pPr marL="457200" marR="0" lvl="0" indent="-279400" algn="l" rtl="0">
              <a:lnSpc>
                <a:spcPct val="100000"/>
              </a:lnSpc>
              <a:spcBef>
                <a:spcPts val="0"/>
              </a:spcBef>
              <a:spcAft>
                <a:spcPts val="0"/>
              </a:spcAft>
              <a:buSzPts val="800"/>
              <a:buFont typeface="Calibri"/>
              <a:buChar char="●"/>
            </a:pPr>
            <a:r>
              <a:rPr lang="en-US"/>
              <a:t>Books for families to use during practice time. This strategy works best with nonfiction texts.</a:t>
            </a:r>
            <a:endParaRPr/>
          </a:p>
          <a:p>
            <a:pPr marL="457200" marR="0" lvl="0" indent="-279400" algn="l" rtl="0">
              <a:lnSpc>
                <a:spcPct val="100000"/>
              </a:lnSpc>
              <a:spcBef>
                <a:spcPts val="0"/>
              </a:spcBef>
              <a:spcAft>
                <a:spcPts val="0"/>
              </a:spcAft>
              <a:buSzPts val="800"/>
              <a:buFont typeface="Calibri"/>
              <a:buChar char="●"/>
            </a:pPr>
            <a:r>
              <a:rPr lang="en-US"/>
              <a:t>Projector to display slides</a:t>
            </a:r>
            <a:endParaRPr/>
          </a:p>
          <a:p>
            <a:pPr marL="457200" marR="0" lvl="0" indent="-279400" algn="l" rtl="0">
              <a:lnSpc>
                <a:spcPct val="100000"/>
              </a:lnSpc>
              <a:spcBef>
                <a:spcPts val="0"/>
              </a:spcBef>
              <a:spcAft>
                <a:spcPts val="0"/>
              </a:spcAft>
              <a:buSzPts val="800"/>
              <a:buFont typeface="Calibri"/>
              <a:buChar char="●"/>
            </a:pPr>
            <a:r>
              <a:rPr lang="en-US"/>
              <a:t>Chart paper or whiteboard to generate a list of topics and questions</a:t>
            </a:r>
            <a:endParaRPr/>
          </a:p>
          <a:p>
            <a:pPr marL="457200" lvl="0" indent="-279400" algn="l" rtl="0">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marL="457200" marR="0" lvl="0" indent="-279400" algn="l" rtl="0">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marL="457200" marR="0" lvl="0" indent="-279400" algn="l" rtl="0">
              <a:lnSpc>
                <a:spcPct val="100000"/>
              </a:lnSpc>
              <a:spcBef>
                <a:spcPts val="0"/>
              </a:spcBef>
              <a:spcAft>
                <a:spcPts val="0"/>
              </a:spcAft>
              <a:buSzPts val="800"/>
              <a:buFont typeface="Calibri"/>
              <a:buChar char="●"/>
            </a:pPr>
            <a:r>
              <a:rPr lang="en-US"/>
              <a:t>Name tags (optional but highly recommended)</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1"/>
              <a:t>Facilitation notes</a:t>
            </a:r>
            <a:endParaRPr b="0" u="none"/>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To prepare</a:t>
            </a:r>
            <a:endParaRPr/>
          </a:p>
          <a:p>
            <a:pPr marL="457200" lvl="0" indent="-298450" algn="l" rtl="0">
              <a:lnSpc>
                <a:spcPct val="100000"/>
              </a:lnSpc>
              <a:spcBef>
                <a:spcPts val="0"/>
              </a:spcBef>
              <a:spcAft>
                <a:spcPts val="0"/>
              </a:spcAft>
              <a:buSzPts val="1100"/>
              <a:buFont typeface="Calibri"/>
              <a:buChar char="•"/>
            </a:pPr>
            <a:r>
              <a:rPr lang="en-US"/>
              <a:t>In this workshop, you will model how to choose a topic and generate questions to answer. </a:t>
            </a:r>
            <a:endParaRPr/>
          </a:p>
          <a:p>
            <a:pPr marL="457200" lvl="0" indent="-298450" algn="l" rtl="0">
              <a:lnSpc>
                <a:spcPct val="100000"/>
              </a:lnSpc>
              <a:spcBef>
                <a:spcPts val="0"/>
              </a:spcBef>
              <a:spcAft>
                <a:spcPts val="0"/>
              </a:spcAft>
              <a:buSzPts val="1100"/>
              <a:buFont typeface="Calibri"/>
              <a:buChar char="•"/>
            </a:pPr>
            <a:r>
              <a:rPr lang="en-US"/>
              <a:t>Study the slides in the reading tip section. Think through how you will model and guide practice for choosing a topic. </a:t>
            </a:r>
            <a:endParaRPr/>
          </a:p>
          <a:p>
            <a:pPr marL="914400" lvl="1" indent="-317500" algn="l" rtl="0">
              <a:lnSpc>
                <a:spcPct val="100000"/>
              </a:lnSpc>
              <a:spcBef>
                <a:spcPts val="0"/>
              </a:spcBef>
              <a:spcAft>
                <a:spcPts val="0"/>
              </a:spcAft>
              <a:buClr>
                <a:schemeClr val="dk1"/>
              </a:buClr>
              <a:buSzPts val="1400"/>
              <a:buChar char="•"/>
            </a:pPr>
            <a:r>
              <a:rPr lang="en-US"/>
              <a:t>You may want to gather nonfiction books and other texts on a variety of topics for families to use during practice time. Alternatively, you might show families how to search Raz kids for books by topic.</a:t>
            </a:r>
            <a:endParaRPr/>
          </a:p>
          <a:p>
            <a:pPr marL="457200" lvl="0" indent="-298450" algn="l" rtl="0">
              <a:lnSpc>
                <a:spcPct val="100000"/>
              </a:lnSpc>
              <a:spcBef>
                <a:spcPts val="0"/>
              </a:spcBef>
              <a:spcAft>
                <a:spcPts val="0"/>
              </a:spcAft>
              <a:buSzPts val="1100"/>
              <a:buFont typeface="Calibri"/>
              <a:buChar char="•"/>
            </a:pPr>
            <a:r>
              <a:rPr lang="en-US"/>
              <a:t>Preview the light blue slides and choose the ones that are appropriate for your context (needs of the families, grade level).</a:t>
            </a:r>
            <a:endParaRPr/>
          </a:p>
          <a:p>
            <a:pPr marL="457200" lvl="0" indent="-298450" algn="l" rtl="0">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with families, not </a:t>
            </a:r>
            <a:r>
              <a:rPr lang="en-US" i="1"/>
              <a:t>at</a:t>
            </a:r>
            <a:r>
              <a:rPr lang="en-US"/>
              <a:t> them.</a:t>
            </a:r>
            <a:endParaRPr/>
          </a:p>
          <a:p>
            <a:pPr marL="171450" lvl="0" indent="-82550" algn="l" rtl="0">
              <a:lnSpc>
                <a:spcPct val="100000"/>
              </a:lnSpc>
              <a:spcBef>
                <a:spcPts val="0"/>
              </a:spcBef>
              <a:spcAft>
                <a:spcPts val="0"/>
              </a:spcAft>
              <a:buSzPts val="1400"/>
              <a:buFont typeface="Arial"/>
              <a:buNone/>
            </a:pPr>
            <a:endParaRPr sz="12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During workshop</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Keep pace so that families have time to practice the tip and also reflect. Being able to practice and reflect helps families internalize the strategy.</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Circulate and check-in with families individually during practice time. See “Practice time” slide for more specific suggestions.</a:t>
            </a:r>
            <a:endParaRPr/>
          </a:p>
          <a:p>
            <a:pPr marL="457200" marR="0" lvl="0" indent="-228600" algn="l" rtl="0">
              <a:lnSpc>
                <a:spcPct val="100000"/>
              </a:lnSpc>
              <a:spcBef>
                <a:spcPts val="0"/>
              </a:spcBef>
              <a:spcAft>
                <a:spcPts val="0"/>
              </a:spcAft>
              <a:buSzPts val="1400"/>
              <a:buNone/>
            </a:pPr>
            <a:endParaRPr b="0" u="sng"/>
          </a:p>
          <a:p>
            <a:pPr marL="0" marR="0" lvl="0" indent="0" algn="l" rtl="0">
              <a:lnSpc>
                <a:spcPct val="100000"/>
              </a:lnSpc>
              <a:spcBef>
                <a:spcPts val="0"/>
              </a:spcBef>
              <a:spcAft>
                <a:spcPts val="0"/>
              </a:spcAft>
              <a:buSzPts val="1400"/>
              <a:buNone/>
            </a:pPr>
            <a:r>
              <a:rPr lang="en-US" b="0" u="sng"/>
              <a:t>Ideas to differentiate </a:t>
            </a:r>
            <a:endParaRPr/>
          </a:p>
          <a:p>
            <a:pPr marL="457200" marR="0" lvl="0" indent="-298450" algn="l" rtl="0">
              <a:lnSpc>
                <a:spcPct val="100000"/>
              </a:lnSpc>
              <a:spcBef>
                <a:spcPts val="0"/>
              </a:spcBef>
              <a:spcAft>
                <a:spcPts val="0"/>
              </a:spcAft>
              <a:buSzPts val="1100"/>
              <a:buFont typeface="Calibri"/>
              <a:buChar char="•"/>
            </a:pPr>
            <a:r>
              <a:rPr lang="en-US"/>
              <a:t>Preview “Check in on literacy terms” and adjust terms or definitions, as needed.</a:t>
            </a:r>
            <a:endParaRPr/>
          </a:p>
          <a:p>
            <a:pPr marL="457200" marR="0" lvl="0" indent="-298450" algn="l" rtl="0">
              <a:lnSpc>
                <a:spcPct val="100000"/>
              </a:lnSpc>
              <a:spcBef>
                <a:spcPts val="0"/>
              </a:spcBef>
              <a:spcAft>
                <a:spcPts val="0"/>
              </a:spcAft>
              <a:buSzPts val="1100"/>
              <a:buFont typeface="Calibri"/>
              <a:buChar char="•"/>
            </a:pPr>
            <a:r>
              <a:rPr lang="en-US"/>
              <a:t>If teaching this workshop to families with </a:t>
            </a:r>
            <a:r>
              <a:rPr lang="en-US" b="1"/>
              <a:t>younger readers</a:t>
            </a:r>
            <a:r>
              <a:rPr lang="en-US"/>
              <a:t>:</a:t>
            </a:r>
            <a:endParaRPr/>
          </a:p>
          <a:p>
            <a:pPr marL="914400" marR="0" lvl="1" indent="-317500" algn="l" rtl="0">
              <a:lnSpc>
                <a:spcPct val="100000"/>
              </a:lnSpc>
              <a:spcBef>
                <a:spcPts val="0"/>
              </a:spcBef>
              <a:spcAft>
                <a:spcPts val="0"/>
              </a:spcAft>
              <a:buSzPts val="1400"/>
              <a:buChar char="•"/>
            </a:pPr>
            <a:r>
              <a:rPr lang="en-US"/>
              <a:t>Choose the appropriate “Reading = conversation” slide. </a:t>
            </a:r>
            <a:endParaRPr/>
          </a:p>
          <a:p>
            <a:pPr marL="914400" lvl="1" indent="-317500" algn="l" rtl="0">
              <a:lnSpc>
                <a:spcPct val="100000"/>
              </a:lnSpc>
              <a:spcBef>
                <a:spcPts val="0"/>
              </a:spcBef>
              <a:spcAft>
                <a:spcPts val="0"/>
              </a:spcAft>
              <a:buSzPts val="1400"/>
              <a:buChar char="•"/>
            </a:pPr>
            <a:r>
              <a:rPr lang="en-US"/>
              <a:t>You may want to begin by choosing a few categories for the class to choose from. This way you can preselect some books for families to use during practice time.</a:t>
            </a:r>
            <a:endParaRPr/>
          </a:p>
          <a:p>
            <a:pPr marL="457200" lvl="0" indent="-298450" algn="l" rtl="0">
              <a:lnSpc>
                <a:spcPct val="100000"/>
              </a:lnSpc>
              <a:spcBef>
                <a:spcPts val="0"/>
              </a:spcBef>
              <a:spcAft>
                <a:spcPts val="0"/>
              </a:spcAft>
              <a:buSzPts val="1100"/>
              <a:buFont typeface="Calibri"/>
              <a:buChar char="•"/>
            </a:pPr>
            <a:r>
              <a:rPr lang="en-US"/>
              <a:t>If teaching this workshop to families with </a:t>
            </a:r>
            <a:r>
              <a:rPr lang="en-US" b="1"/>
              <a:t>older children</a:t>
            </a:r>
            <a:r>
              <a:rPr lang="en-US"/>
              <a:t>:</a:t>
            </a:r>
            <a:endParaRPr/>
          </a:p>
          <a:p>
            <a:pPr marL="914400" lvl="1" indent="-317500" algn="l" rtl="0">
              <a:lnSpc>
                <a:spcPct val="100000"/>
              </a:lnSpc>
              <a:spcBef>
                <a:spcPts val="0"/>
              </a:spcBef>
              <a:spcAft>
                <a:spcPts val="0"/>
              </a:spcAft>
              <a:buClr>
                <a:schemeClr val="dk1"/>
              </a:buClr>
              <a:buSzPts val="1400"/>
              <a:buChar char="•"/>
            </a:pPr>
            <a:r>
              <a:rPr lang="en-US"/>
              <a:t>Choose the appropriate “Reading = conversation” slide. </a:t>
            </a:r>
            <a:endParaRPr/>
          </a:p>
          <a:p>
            <a:pPr marL="914400" lvl="1" indent="-317500" algn="l" rtl="0">
              <a:lnSpc>
                <a:spcPct val="100000"/>
              </a:lnSpc>
              <a:spcBef>
                <a:spcPts val="0"/>
              </a:spcBef>
              <a:spcAft>
                <a:spcPts val="0"/>
              </a:spcAft>
              <a:buClr>
                <a:schemeClr val="dk1"/>
              </a:buClr>
              <a:buSzPts val="1400"/>
              <a:buChar char="•"/>
            </a:pPr>
            <a:r>
              <a:rPr lang="en-US"/>
              <a:t>Help families create a graphic organizer such as a KWL (Know/Want to know/Learn) chart for children to think about the topic.</a:t>
            </a:r>
            <a:endParaRPr/>
          </a:p>
          <a:p>
            <a:pPr marL="914400" lvl="1" indent="-317500" algn="l" rtl="0">
              <a:lnSpc>
                <a:spcPct val="100000"/>
              </a:lnSpc>
              <a:spcBef>
                <a:spcPts val="0"/>
              </a:spcBef>
              <a:spcAft>
                <a:spcPts val="0"/>
              </a:spcAft>
              <a:buClr>
                <a:schemeClr val="dk1"/>
              </a:buClr>
              <a:buSzPts val="1400"/>
              <a:buChar char="•"/>
            </a:pPr>
            <a:r>
              <a:rPr lang="en-US"/>
              <a:t>Encourage the use of multimedia, such as websites and YouTube.</a:t>
            </a:r>
            <a:endParaRPr/>
          </a:p>
          <a:p>
            <a:pPr marL="457200" lvl="0" indent="-298450" algn="l" rtl="0">
              <a:lnSpc>
                <a:spcPct val="100000"/>
              </a:lnSpc>
              <a:spcBef>
                <a:spcPts val="0"/>
              </a:spcBef>
              <a:spcAft>
                <a:spcPts val="0"/>
              </a:spcAft>
              <a:buSzPts val="1100"/>
              <a:buFont typeface="Calibri"/>
              <a:buChar char="•"/>
            </a:pPr>
            <a:r>
              <a:rPr lang="en-US"/>
              <a:t>If teaching this workshop to</a:t>
            </a:r>
            <a:r>
              <a:rPr lang="en-US" b="1"/>
              <a:t> Multilingual families</a:t>
            </a:r>
            <a:r>
              <a:rPr lang="en-US"/>
              <a:t>:</a:t>
            </a:r>
            <a:endParaRPr/>
          </a:p>
          <a:p>
            <a:pPr marL="685800" lvl="1" indent="-215900" algn="l" rtl="0">
              <a:lnSpc>
                <a:spcPct val="100000"/>
              </a:lnSpc>
              <a:spcBef>
                <a:spcPts val="0"/>
              </a:spcBef>
              <a:spcAft>
                <a:spcPts val="0"/>
              </a:spcAft>
              <a:buSzPts val="1200"/>
              <a:buFont typeface="Arial"/>
              <a:buChar char="•"/>
            </a:pPr>
            <a:r>
              <a:rPr lang="en-US"/>
              <a:t>Consider providing sentence stems for families who may be speaking in a group. </a:t>
            </a:r>
            <a:endParaRPr/>
          </a:p>
          <a:p>
            <a:pPr marL="685800" lvl="1" indent="-215900" algn="l" rtl="0">
              <a:lnSpc>
                <a:spcPct val="100000"/>
              </a:lnSpc>
              <a:spcBef>
                <a:spcPts val="0"/>
              </a:spcBef>
              <a:spcAft>
                <a:spcPts val="0"/>
              </a:spcAft>
              <a:buSzPts val="1200"/>
              <a:buFont typeface="Arial"/>
              <a:buChar char="•"/>
            </a:pPr>
            <a:r>
              <a:rPr lang="en-US"/>
              <a:t>Assure families that each of these types of questions and the resulting conversations can be held in whatever language they feel most comfortable communicating in. </a:t>
            </a:r>
            <a:endParaRPr/>
          </a:p>
          <a:p>
            <a:pPr marL="685800" lvl="1" indent="-215900" algn="l" rtl="0">
              <a:lnSpc>
                <a:spcPct val="100000"/>
              </a:lnSpc>
              <a:spcBef>
                <a:spcPts val="0"/>
              </a:spcBef>
              <a:spcAft>
                <a:spcPts val="0"/>
              </a:spcAft>
              <a:buSzPts val="1200"/>
              <a:buFont typeface="Arial"/>
              <a:buChar char="•"/>
            </a:pPr>
            <a:r>
              <a:rPr lang="en-US"/>
              <a:t>They may also choose additional sources in whatever language they feel comfortable in (they may watch a documentary in Spanish, for example). Children should read at least two books in English to learn the domain specific vocabulary in English. The adult may help them make connections with the domain specific vocabulary in another language. </a:t>
            </a:r>
            <a:endParaRPr/>
          </a:p>
          <a:p>
            <a:pPr marL="457200" lvl="0" indent="-317500" algn="l" rtl="0">
              <a:lnSpc>
                <a:spcPct val="100000"/>
              </a:lnSpc>
              <a:spcBef>
                <a:spcPts val="0"/>
              </a:spcBef>
              <a:spcAft>
                <a:spcPts val="0"/>
              </a:spcAft>
              <a:buSzPts val="1400"/>
              <a:buFont typeface="Arial"/>
              <a:buChar char="•"/>
            </a:pPr>
            <a:r>
              <a:rPr lang="en-US"/>
              <a:t>If families are </a:t>
            </a:r>
            <a:r>
              <a:rPr lang="en-US" b="1"/>
              <a:t>familiar with this workshop</a:t>
            </a:r>
            <a:r>
              <a:rPr lang="en-US"/>
              <a:t>, consider how you might leverage their experience. Ask families to share how they helped their child internalize the steps. Invite them (ahead of time) to model one or more steps if appropriate.</a:t>
            </a:r>
            <a:endParaRPr/>
          </a:p>
          <a:p>
            <a:pPr marL="0" lvl="0" indent="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000" u="sng">
                <a:solidFill>
                  <a:srgbClr val="242424"/>
                </a:solidFill>
                <a:latin typeface="Arial"/>
                <a:ea typeface="Arial"/>
                <a:cs typeface="Arial"/>
                <a:sym typeface="Arial"/>
              </a:rPr>
              <a:t>Timing considerations for a 60 min workshop</a:t>
            </a:r>
            <a:endParaRPr sz="1000" u="sng">
              <a:solidFill>
                <a:srgbClr val="242424"/>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000">
                <a:solidFill>
                  <a:srgbClr val="242424"/>
                </a:solidFill>
                <a:latin typeface="Arial"/>
                <a:ea typeface="Arial"/>
                <a:cs typeface="Arial"/>
                <a:sym typeface="Arial"/>
              </a:rPr>
              <a:t>Welcome: 10 mins</a:t>
            </a:r>
            <a:endParaRPr sz="1000">
              <a:solidFill>
                <a:srgbClr val="242424"/>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000">
                <a:solidFill>
                  <a:srgbClr val="242424"/>
                </a:solidFill>
                <a:latin typeface="Arial"/>
                <a:ea typeface="Arial"/>
                <a:cs typeface="Arial"/>
                <a:sym typeface="Arial"/>
              </a:rPr>
              <a:t>Reading tip: 15-20 mins</a:t>
            </a:r>
            <a:endParaRPr sz="1000">
              <a:solidFill>
                <a:srgbClr val="242424"/>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000">
                <a:solidFill>
                  <a:srgbClr val="242424"/>
                </a:solidFill>
                <a:latin typeface="Arial"/>
                <a:ea typeface="Arial"/>
                <a:cs typeface="Arial"/>
                <a:sym typeface="Arial"/>
              </a:rPr>
              <a:t>Practice: 15-20 mins</a:t>
            </a:r>
            <a:endParaRPr sz="1000">
              <a:solidFill>
                <a:srgbClr val="242424"/>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000">
                <a:solidFill>
                  <a:srgbClr val="242424"/>
                </a:solidFill>
                <a:latin typeface="Arial"/>
                <a:ea typeface="Arial"/>
                <a:cs typeface="Arial"/>
                <a:sym typeface="Arial"/>
              </a:rPr>
              <a:t>Reflection and updates: 10 mins</a:t>
            </a:r>
            <a:endParaRPr u="sng"/>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After you use these materials, we want to hear your feedback! Fill out the </a:t>
            </a:r>
            <a:r>
              <a:rPr lang="en-US"/>
              <a:t>Family Workshop</a:t>
            </a:r>
            <a:r>
              <a:rPr lang="en-US" sz="1200" b="0" i="0" u="none" strike="noStrike" cap="none">
                <a:solidFill>
                  <a:schemeClr val="dk1"/>
                </a:solidFill>
                <a:latin typeface="Calibri"/>
                <a:ea typeface="Calibri"/>
                <a:cs typeface="Calibri"/>
                <a:sym typeface="Calibri"/>
              </a:rPr>
              <a:t> </a:t>
            </a:r>
            <a:r>
              <a:rPr lang="en-US"/>
              <a:t>F</a:t>
            </a:r>
            <a:r>
              <a:rPr lang="en-US" sz="1200" b="0" i="0" u="none" strike="noStrike" cap="none">
                <a:solidFill>
                  <a:schemeClr val="dk1"/>
                </a:solidFill>
                <a:latin typeface="Calibri"/>
                <a:ea typeface="Calibri"/>
                <a:cs typeface="Calibri"/>
                <a:sym typeface="Calibri"/>
              </a:rPr>
              <a:t>acilitator </a:t>
            </a:r>
            <a:r>
              <a:rPr lang="en-US"/>
              <a:t>F</a:t>
            </a:r>
            <a:r>
              <a:rPr lang="en-US" sz="1200" b="0" i="0" u="none" strike="noStrike" cap="none">
                <a:solidFill>
                  <a:schemeClr val="dk1"/>
                </a:solidFill>
                <a:latin typeface="Calibri"/>
                <a:ea typeface="Calibri"/>
                <a:cs typeface="Calibri"/>
                <a:sym typeface="Calibri"/>
              </a:rPr>
              <a:t>eedback </a:t>
            </a:r>
            <a:r>
              <a:rPr lang="en-US"/>
              <a:t>F</a:t>
            </a:r>
            <a:r>
              <a:rPr lang="en-US" sz="1200" b="0" i="0" u="none" strike="noStrike" cap="none">
                <a:solidFill>
                  <a:schemeClr val="dk1"/>
                </a:solidFill>
                <a:latin typeface="Calibri"/>
                <a:ea typeface="Calibri"/>
                <a:cs typeface="Calibri"/>
                <a:sym typeface="Calibri"/>
              </a:rPr>
              <a:t>orm at </a:t>
            </a:r>
            <a:r>
              <a:rPr lang="en-US" u="sng">
                <a:solidFill>
                  <a:schemeClr val="hlink"/>
                </a:solidFill>
                <a:hlinkClick r:id="rId3"/>
              </a:rPr>
              <a:t>https://bit.ly/SBCfeedbackform</a:t>
            </a:r>
            <a:r>
              <a:rPr lang="en-US" u="none">
                <a:solidFill>
                  <a:schemeClr val="dk1"/>
                </a:solidFill>
              </a:rPr>
              <a:t>. </a:t>
            </a:r>
            <a:endParaRPr/>
          </a:p>
        </p:txBody>
      </p:sp>
      <p:sp>
        <p:nvSpPr>
          <p:cNvPr id="1478" name="Google Shape;1478;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p10:notes"/>
          <p:cNvSpPr>
            <a:spLocks noGrp="1" noRot="1" noChangeAspect="1"/>
          </p:cNvSpPr>
          <p:nvPr>
            <p:ph type="sldImg" idx="2"/>
          </p:nvPr>
        </p:nvSpPr>
        <p:spPr>
          <a:xfrm>
            <a:off x="3533775" y="93663"/>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2" name="Google Shape;1572;p10: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SzPts val="1000"/>
              <a:buFont typeface="Calibri"/>
              <a:buChar char="●"/>
            </a:pPr>
            <a:r>
              <a:rPr lang="en-US" b="1"/>
              <a:t>Explain</a:t>
            </a:r>
            <a:r>
              <a:rPr lang="en-US"/>
              <a:t> the third step.</a:t>
            </a:r>
            <a:endParaRPr/>
          </a:p>
          <a:p>
            <a:pPr marL="457200" marR="0" lvl="0" indent="-292100" algn="l" rtl="0">
              <a:lnSpc>
                <a:spcPct val="100000"/>
              </a:lnSpc>
              <a:spcBef>
                <a:spcPts val="0"/>
              </a:spcBef>
              <a:spcAft>
                <a:spcPts val="0"/>
              </a:spcAft>
              <a:buSzPts val="1000"/>
              <a:buFont typeface="Calibri"/>
              <a:buChar char="●"/>
            </a:pPr>
            <a:r>
              <a:rPr lang="en-US"/>
              <a:t>Sources for the images:</a:t>
            </a:r>
            <a:endParaRPr/>
          </a:p>
          <a:p>
            <a:pPr marL="914400" lvl="1" indent="-292100" algn="l" rtl="0">
              <a:lnSpc>
                <a:spcPct val="100000"/>
              </a:lnSpc>
              <a:spcBef>
                <a:spcPts val="0"/>
              </a:spcBef>
              <a:spcAft>
                <a:spcPts val="0"/>
              </a:spcAft>
              <a:buSzPts val="1000"/>
              <a:buChar char="•"/>
            </a:pPr>
            <a:r>
              <a:rPr lang="en-US"/>
              <a:t>From Mild to Wild, Dinosaurs for Kids - Dinosaur Book for 6-Year-Old, Children's Dinosaur Books by </a:t>
            </a:r>
            <a:r>
              <a:rPr lang="en-US" u="sng">
                <a:solidFill>
                  <a:schemeClr val="hlink"/>
                </a:solidFill>
                <a:hlinkClick r:id="rId3"/>
              </a:rPr>
              <a:t>Baby Professor</a:t>
            </a:r>
            <a:endParaRPr/>
          </a:p>
          <a:p>
            <a:pPr marL="914400" lvl="1" indent="-292100" algn="l" rtl="0">
              <a:lnSpc>
                <a:spcPct val="100000"/>
              </a:lnSpc>
              <a:spcBef>
                <a:spcPts val="0"/>
              </a:spcBef>
              <a:spcAft>
                <a:spcPts val="0"/>
              </a:spcAft>
              <a:buSzPts val="1000"/>
              <a:buChar char="•"/>
            </a:pPr>
            <a:r>
              <a:rPr lang="en-US"/>
              <a:t>Dinosaurs: The Ultimate Dinosaur Book for Kids: Amazing Dinosaur Facts and Bonus Quiz, Dinosaur Books for Kids 1</a:t>
            </a:r>
            <a:endParaRPr/>
          </a:p>
          <a:p>
            <a:pPr marL="914400" marR="0" lvl="1" indent="-292100" algn="l" rtl="0">
              <a:lnSpc>
                <a:spcPct val="100000"/>
              </a:lnSpc>
              <a:spcBef>
                <a:spcPts val="0"/>
              </a:spcBef>
              <a:spcAft>
                <a:spcPts val="0"/>
              </a:spcAft>
              <a:buSzPts val="1000"/>
              <a:buFont typeface="Calibri"/>
              <a:buChar char="•"/>
            </a:pPr>
            <a:r>
              <a:rPr lang="en-US"/>
              <a:t>https://kids.nationalgeographic.com/animals/prehistoric</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a:t>
            </a:r>
            <a:endParaRPr/>
          </a:p>
          <a:p>
            <a:pPr marL="0" marR="0" lvl="0" indent="0" algn="l" rtl="0">
              <a:lnSpc>
                <a:spcPct val="100000"/>
              </a:lnSpc>
              <a:spcBef>
                <a:spcPts val="0"/>
              </a:spcBef>
              <a:spcAft>
                <a:spcPts val="0"/>
              </a:spcAft>
              <a:buSzPts val="1400"/>
              <a:buNone/>
            </a:pPr>
            <a:r>
              <a:rPr lang="en-US" i="1"/>
              <a:t>So we’ve chosen a topic and identified what we are hoping to learn more about. The next step is to read as many books as you can on that topic, but read at least 2! If you don’t have access to that many books on a chosen topic, no worries! Reading facts from a website is fine, too. You can even watch movies! Learning about a new topic can be as fun and creative as you’d like.</a:t>
            </a:r>
            <a:endParaRPr i="1"/>
          </a:p>
          <a:p>
            <a:pPr marL="0" marR="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a:p>
          <a:p>
            <a:pPr marL="0" lvl="1" indent="0" algn="l" rtl="0">
              <a:lnSpc>
                <a:spcPct val="100000"/>
              </a:lnSpc>
              <a:spcBef>
                <a:spcPts val="0"/>
              </a:spcBef>
              <a:spcAft>
                <a:spcPts val="0"/>
              </a:spcAft>
              <a:buClr>
                <a:schemeClr val="dk1"/>
              </a:buClr>
              <a:buSzPts val="1200"/>
              <a:buFont typeface="Arial"/>
              <a:buNone/>
            </a:pPr>
            <a:endParaRPr i="1">
              <a:latin typeface="Arial"/>
              <a:ea typeface="Arial"/>
              <a:cs typeface="Arial"/>
              <a:sym typeface="Arial"/>
            </a:endParaRPr>
          </a:p>
          <a:p>
            <a:pPr marL="0" lvl="1" indent="0" algn="l" rtl="0">
              <a:lnSpc>
                <a:spcPct val="100000"/>
              </a:lnSpc>
              <a:spcBef>
                <a:spcPts val="0"/>
              </a:spcBef>
              <a:spcAft>
                <a:spcPts val="0"/>
              </a:spcAft>
              <a:buClr>
                <a:schemeClr val="dk1"/>
              </a:buClr>
              <a:buSzPts val="1200"/>
              <a:buFont typeface="Arial"/>
              <a:buNone/>
            </a:pPr>
            <a:r>
              <a:rPr lang="en-US" i="1"/>
              <a:t>Así que hemos escogido un tema e identificado lo que esperamos aprender sobre ello. El siguiente paso es leer tantos libros como nos sea posible del tema, pero leer por lo menos 2. Si no tiene acceso a tantos libros sobre un tema específico, ¡no se preocupe! El leer datos de un sitio web está bien, también. ¡Incluso puede ver películas! Aprender sobre un tema nuevo puede ser tan divertido y creativo como quiera. </a:t>
            </a:r>
            <a:endParaRPr i="1"/>
          </a:p>
          <a:p>
            <a:pPr marL="0" lvl="1" indent="0" algn="l" rtl="0">
              <a:lnSpc>
                <a:spcPct val="100000"/>
              </a:lnSpc>
              <a:spcBef>
                <a:spcPts val="0"/>
              </a:spcBef>
              <a:spcAft>
                <a:spcPts val="0"/>
              </a:spcAft>
              <a:buClr>
                <a:schemeClr val="dk1"/>
              </a:buClr>
              <a:buSzPts val="1200"/>
              <a:buFont typeface="Arial"/>
              <a:buNone/>
            </a:pPr>
            <a:endParaRPr i="1"/>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11: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3" name="Google Shape;1583;p1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Char char="●"/>
            </a:pPr>
            <a:r>
              <a:rPr lang="en-US" b="1"/>
              <a:t>Explain </a:t>
            </a:r>
            <a:r>
              <a:rPr lang="en-US"/>
              <a:t>how to talk about what you read</a:t>
            </a:r>
            <a:r>
              <a:rPr lang="en-US" b="1"/>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a:t>
            </a:r>
            <a:endParaRPr u="sng"/>
          </a:p>
          <a:p>
            <a:pPr marL="0" lvl="0" indent="0" algn="l" rtl="0">
              <a:lnSpc>
                <a:spcPct val="100000"/>
              </a:lnSpc>
              <a:spcBef>
                <a:spcPts val="0"/>
              </a:spcBef>
              <a:spcAft>
                <a:spcPts val="0"/>
              </a:spcAft>
              <a:buSzPts val="1400"/>
              <a:buNone/>
            </a:pPr>
            <a:r>
              <a:rPr lang="en-US" i="1"/>
              <a:t>So, you’ve read a lot about a topic. What did you learn? Use the questions on this slide to start a discussion about how much your child learned about their topic. This is where we revisit the questions we asked in step 2.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We may not answer all the questions and that’s fine! You can encourage your child to keep reading about this subject. The more you know about a subject the easier it is read and understand texts about that subject. The third question on the slide helps your child reflect on that specifically.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400"/>
              <a:buFont typeface="Arial"/>
              <a:buNone/>
            </a:pPr>
            <a:r>
              <a:rPr lang="en-US" i="1"/>
              <a:t>Ahora, ha leído mucho sobre un tema. ¿Qué aprendió? Utilice las preguntas en esta diapositiva para comenzar una conversación sobre cuánto su hijo aprendió sobre su tema. Este es donde repasamos las preguntas que hicimos en el paso 2.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Posiblemente no contestamos todas las preguntas, y ¡está bien! Puede animarlo a su hijo a seguir leyendo sobre este tema. Cuanto más se sabe de un tema, más fácil es leer y entender textos sobre ello. La tercera pregunta en la diapositiva le ayuda a su hijo a reflexionar específicamente en eso. </a:t>
            </a:r>
            <a:endParaRPr u="sng"/>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1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the </a:t>
            </a:r>
            <a:r>
              <a:rPr lang="en-US" sz="1200" b="1" i="0" u="none" strike="noStrike" cap="none">
                <a:solidFill>
                  <a:schemeClr val="dk1"/>
                </a:solidFill>
                <a:latin typeface="Calibri"/>
                <a:ea typeface="Calibri"/>
                <a:cs typeface="Calibri"/>
                <a:sym typeface="Calibri"/>
              </a:rPr>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i="0" u="none" strike="noStrike" cap="none">
                <a:solidFill>
                  <a:schemeClr val="dk1"/>
                </a:solidFill>
              </a:rPr>
              <a:t>► </a:t>
            </a:r>
            <a:r>
              <a:rPr lang="en-US" i="1" u="none" strike="noStrike" cap="none">
                <a:solidFill>
                  <a:schemeClr val="dk1"/>
                </a:solidFill>
              </a:rPr>
              <a:t>For </a:t>
            </a:r>
            <a:r>
              <a:rPr lang="en-US" i="1"/>
              <a:t>Multilingual</a:t>
            </a:r>
            <a:r>
              <a:rPr lang="en-US" i="1" u="none" strike="noStrike" cap="none">
                <a:solidFill>
                  <a:schemeClr val="dk1"/>
                </a:solidFill>
              </a:rPr>
              <a:t> families specifically:</a:t>
            </a:r>
            <a:r>
              <a:rPr lang="en-US" i="0" u="none" strike="noStrike" cap="none">
                <a:solidFill>
                  <a:schemeClr val="dk1"/>
                </a:solidFill>
              </a:rPr>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i="0" u="none" strike="noStrike" cap="none">
                <a:solidFill>
                  <a:schemeClr val="dk1"/>
                </a:solidFill>
              </a:rPr>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SzPts val="1200"/>
              <a:buFont typeface="Calibri"/>
              <a:buChar char="•"/>
            </a:pPr>
            <a:r>
              <a:rPr lang="en-US" i="0" u="none" strike="noStrike" cap="none">
                <a:solidFill>
                  <a:schemeClr val="dk1"/>
                </a:solidFill>
              </a:rPr>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SzPts val="1200"/>
              <a:buFont typeface="Calibri"/>
              <a:buChar char="•"/>
            </a:pPr>
            <a:r>
              <a:rPr lang="en-US" i="0" u="none" strike="noStrike" cap="none">
                <a:solidFill>
                  <a:schemeClr val="dk1"/>
                </a:solidFill>
              </a:rPr>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marL="914400" lvl="1" indent="-317500" algn="l" rtl="0">
              <a:lnSpc>
                <a:spcPct val="100000"/>
              </a:lnSpc>
              <a:spcBef>
                <a:spcPts val="0"/>
              </a:spcBef>
              <a:spcAft>
                <a:spcPts val="0"/>
              </a:spcAft>
              <a:buSzPts val="1400"/>
              <a:buChar char="•"/>
            </a:pPr>
            <a:r>
              <a:rPr lang="en-US"/>
              <a:t>Share with families that there are also sample questions on the Reading Tip Sheet.</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Sample script</a:t>
            </a:r>
            <a:endParaRPr/>
          </a:p>
          <a:p>
            <a:pPr marL="0" marR="0" lvl="0" indent="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At Springboard, the most important thing we want you to leave with is: to ALWAYS ASK QUESTIONS. You want to </a:t>
            </a:r>
            <a:r>
              <a:rPr lang="en-US" i="1"/>
              <a:t>a</a:t>
            </a:r>
            <a:r>
              <a:rPr lang="en-US" sz="1200" b="0" i="1" u="none" strike="noStrike" cap="none">
                <a:solidFill>
                  <a:schemeClr val="dk1"/>
                </a:solidFill>
                <a:latin typeface="Calibri"/>
                <a:ea typeface="Calibri"/>
                <a:cs typeface="Calibri"/>
                <a:sym typeface="Calibri"/>
              </a:rPr>
              <a:t>sk your child questions to help them </a:t>
            </a:r>
            <a:r>
              <a:rPr lang="en-US" i="1"/>
              <a:t>figure out words, understand what they’re reading, sound more like a storyteller, and enjoy what they are reading. Today we’ve learned questions to help your child build content knowledge.</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 </a:t>
            </a:r>
            <a:endParaRPr/>
          </a:p>
        </p:txBody>
      </p:sp>
      <p:sp>
        <p:nvSpPr>
          <p:cNvPr id="1591" name="Google Shape;1591;p1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13: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a:t>Remind families that the </a:t>
            </a:r>
            <a:r>
              <a:rPr lang="en-US" b="1"/>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a:t>► </a:t>
            </a:r>
            <a:r>
              <a:rPr lang="en-US" i="1"/>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Clr>
                <a:schemeClr val="dk1"/>
              </a:buClr>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and/or ask families to share other questions they have written down throughout the workshop.</a:t>
            </a:r>
            <a:endParaRPr/>
          </a:p>
          <a:p>
            <a:pPr marL="914400" lvl="1" indent="-317500" algn="l" rtl="0">
              <a:lnSpc>
                <a:spcPct val="100000"/>
              </a:lnSpc>
              <a:spcBef>
                <a:spcPts val="0"/>
              </a:spcBef>
              <a:spcAft>
                <a:spcPts val="0"/>
              </a:spcAft>
              <a:buClr>
                <a:schemeClr val="dk1"/>
              </a:buClr>
              <a:buSzPts val="1400"/>
              <a:buChar char="•"/>
            </a:pPr>
            <a:r>
              <a:rPr lang="en-US"/>
              <a:t>There are also sample questions on the Reading Tip Sheet.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Sample script:</a:t>
            </a:r>
            <a:endParaRPr/>
          </a:p>
          <a:p>
            <a:pPr marL="0" lvl="0" indent="0" algn="l" rtl="0">
              <a:lnSpc>
                <a:spcPct val="100000"/>
              </a:lnSpc>
              <a:spcBef>
                <a:spcPts val="0"/>
              </a:spcBef>
              <a:spcAft>
                <a:spcPts val="0"/>
              </a:spcAft>
              <a:buClr>
                <a:schemeClr val="dk1"/>
              </a:buClr>
              <a:buSzPts val="1400"/>
              <a:buFont typeface="Arial"/>
              <a:buNone/>
            </a:pPr>
            <a:r>
              <a:rPr lang="en-US" i="1"/>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build content knowledge.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a:t>
            </a:r>
            <a:endParaRPr/>
          </a:p>
          <a:p>
            <a:pPr marL="457200" lvl="0" indent="-228600" algn="l" rtl="0">
              <a:lnSpc>
                <a:spcPct val="100000"/>
              </a:lnSpc>
              <a:spcBef>
                <a:spcPts val="0"/>
              </a:spcBef>
              <a:spcAft>
                <a:spcPts val="0"/>
              </a:spcAft>
              <a:buSzPts val="1400"/>
              <a:buNone/>
            </a:pPr>
            <a:endParaRPr u="sng"/>
          </a:p>
        </p:txBody>
      </p:sp>
      <p:sp>
        <p:nvSpPr>
          <p:cNvPr id="1601" name="Google Shape;1601;p13: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14:notes"/>
          <p:cNvSpPr>
            <a:spLocks noGrp="1" noRot="1" noChangeAspect="1"/>
          </p:cNvSpPr>
          <p:nvPr>
            <p:ph type="sldImg" idx="2"/>
          </p:nvPr>
        </p:nvSpPr>
        <p:spPr>
          <a:xfrm>
            <a:off x="130629" y="10556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0" name="Google Shape;1610;p1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endParaRPr b="1"/>
          </a:p>
          <a:p>
            <a:pPr marL="171450" lvl="0" indent="-171450" algn="l" rtl="0">
              <a:lnSpc>
                <a:spcPct val="100000"/>
              </a:lnSpc>
              <a:spcBef>
                <a:spcPts val="0"/>
              </a:spcBef>
              <a:spcAft>
                <a:spcPts val="0"/>
              </a:spcAft>
              <a:buClr>
                <a:schemeClr val="dk1"/>
              </a:buClr>
              <a:buSzPts val="1200"/>
              <a:buChar char="•"/>
            </a:pPr>
            <a:r>
              <a:rPr lang="en-US" b="1"/>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marL="171450" lvl="0" indent="-171450" algn="l" rtl="0">
              <a:lnSpc>
                <a:spcPct val="100000"/>
              </a:lnSpc>
              <a:spcBef>
                <a:spcPts val="0"/>
              </a:spcBef>
              <a:spcAft>
                <a:spcPts val="0"/>
              </a:spcAft>
              <a:buClr>
                <a:schemeClr val="dk1"/>
              </a:buClr>
              <a:buSzPts val="1200"/>
              <a:buChar char="•"/>
            </a:pPr>
            <a:r>
              <a:rPr lang="en-US" b="1"/>
              <a:t>Explain the tips on the slide</a:t>
            </a:r>
            <a:r>
              <a:rPr lang="en-US"/>
              <a:t>. If you need more detail, see “Ideas to differentiate” in the Workshop Guide.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15: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9" name="Google Shape;1619;p15: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Part 3: Practice time</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SzPts val="1400"/>
              <a:buChar char="•"/>
            </a:pPr>
            <a:r>
              <a:rPr lang="en-US"/>
              <a:t>Note: Practice time should be most of the remaining time. Leave 10 minutes or so at the end for reflection.</a:t>
            </a:r>
            <a:endParaRPr/>
          </a:p>
          <a:p>
            <a:pPr marL="457200" lvl="0" indent="-317500" algn="l" rtl="0">
              <a:lnSpc>
                <a:spcPct val="100000"/>
              </a:lnSpc>
              <a:spcBef>
                <a:spcPts val="0"/>
              </a:spcBef>
              <a:spcAft>
                <a:spcPts val="0"/>
              </a:spcAft>
              <a:buSzPts val="1400"/>
              <a:buChar char="•"/>
            </a:pPr>
            <a:r>
              <a:rPr lang="en-US" sz="1200" b="1" i="0" u="none" strike="noStrike" cap="none">
                <a:solidFill>
                  <a:schemeClr val="dk1"/>
                </a:solidFill>
                <a:latin typeface="Calibri"/>
                <a:ea typeface="Calibri"/>
                <a:cs typeface="Calibri"/>
                <a:sym typeface="Calibri"/>
              </a:rPr>
              <a:t>Summarize the tip, </a:t>
            </a:r>
            <a:r>
              <a:rPr lang="en-US" sz="1200" b="0" i="0" u="none" strike="noStrike" cap="none">
                <a:solidFill>
                  <a:schemeClr val="dk1"/>
                </a:solidFill>
                <a:latin typeface="Calibri"/>
                <a:ea typeface="Calibri"/>
                <a:cs typeface="Calibri"/>
                <a:sym typeface="Calibri"/>
              </a:rPr>
              <a:t>and remind families to repeat these steps during practice time.</a:t>
            </a: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b="1"/>
              <a:t>Take a moment to explain that you’ll be circulating </a:t>
            </a:r>
            <a:r>
              <a:rPr lang="en-US"/>
              <a:t>around while they practice (to provide 1:1 support and answer any questions).</a:t>
            </a:r>
            <a:endParaRPr/>
          </a:p>
          <a:p>
            <a:pPr marL="914400" lvl="1" indent="-317500" algn="l" rtl="0">
              <a:lnSpc>
                <a:spcPct val="100000"/>
              </a:lnSpc>
              <a:spcBef>
                <a:spcPts val="0"/>
              </a:spcBef>
              <a:spcAft>
                <a:spcPts val="0"/>
              </a:spcAft>
              <a:buSzPts val="1400"/>
              <a:buChar char="•"/>
            </a:pPr>
            <a:r>
              <a:rPr lang="en-US"/>
              <a:t>►Multilingual families in particular often come with feelings of self-consciousness that can be overcome when they know why they're being observed.</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Remind families to ask questions as they use the tip.</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There are also sample questions on the </a:t>
            </a:r>
            <a:r>
              <a:rPr lang="en-US"/>
              <a:t>Reading Tip Sheet</a:t>
            </a:r>
            <a:r>
              <a:rPr lang="en-US" sz="1200" b="0" i="0" u="none" strike="noStrike" cap="none">
                <a:solidFill>
                  <a:schemeClr val="dk1"/>
                </a:solidFill>
                <a:latin typeface="Calibri"/>
                <a:ea typeface="Calibri"/>
                <a:cs typeface="Calibri"/>
                <a:sym typeface="Calibri"/>
              </a:rPr>
              <a:t>.</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To support families, consider underlining two high leverage questions on the </a:t>
            </a:r>
            <a:r>
              <a:rPr lang="en-US"/>
              <a:t>Reading Tip Sheet</a:t>
            </a:r>
            <a:r>
              <a:rPr lang="en-US" sz="1200" b="0" i="0" u="none" strike="noStrike" cap="none">
                <a:solidFill>
                  <a:schemeClr val="dk1"/>
                </a:solidFill>
                <a:latin typeface="Calibri"/>
                <a:ea typeface="Calibri"/>
                <a:cs typeface="Calibri"/>
                <a:sym typeface="Calibri"/>
              </a:rPr>
              <a:t> a</a:t>
            </a:r>
            <a:r>
              <a:rPr lang="en-US"/>
              <a:t>s you circulate</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marL="457200" lvl="0" indent="-317500" algn="l" rtl="0">
              <a:lnSpc>
                <a:spcPct val="100000"/>
              </a:lnSpc>
              <a:spcBef>
                <a:spcPts val="0"/>
              </a:spcBef>
              <a:spcAft>
                <a:spcPts val="0"/>
              </a:spcAft>
              <a:buSzPts val="1400"/>
              <a:buChar char="•"/>
            </a:pPr>
            <a:r>
              <a:rPr lang="en-US" b="1"/>
              <a:t>Circulate and work with families. </a:t>
            </a:r>
            <a:r>
              <a:rPr lang="en-US"/>
              <a:t>Here are some suggestions:</a:t>
            </a:r>
            <a:endParaRPr/>
          </a:p>
          <a:p>
            <a:pPr marL="914400" lvl="1" indent="-317500" algn="l" rtl="0">
              <a:lnSpc>
                <a:spcPct val="100000"/>
              </a:lnSpc>
              <a:spcBef>
                <a:spcPts val="0"/>
              </a:spcBef>
              <a:spcAft>
                <a:spcPts val="0"/>
              </a:spcAft>
              <a:buSzPts val="1400"/>
              <a:buChar char="•"/>
            </a:pPr>
            <a:r>
              <a:rPr lang="en-US"/>
              <a:t>Walk over to a family. Ask, “Do you have any questions about the reading tip?”</a:t>
            </a:r>
            <a:endParaRPr/>
          </a:p>
          <a:p>
            <a:pPr marL="1371600" lvl="2" indent="-317500" algn="l" rtl="0">
              <a:lnSpc>
                <a:spcPct val="100000"/>
              </a:lnSpc>
              <a:spcBef>
                <a:spcPts val="0"/>
              </a:spcBef>
              <a:spcAft>
                <a:spcPts val="0"/>
              </a:spcAft>
              <a:buSzPts val="1400"/>
              <a:buChar char="•"/>
            </a:pPr>
            <a:r>
              <a:rPr lang="en-US"/>
              <a:t>If yes, answer question.</a:t>
            </a:r>
            <a:endParaRPr/>
          </a:p>
          <a:p>
            <a:pPr marL="1371600" lvl="2" indent="-317500" algn="l" rtl="0">
              <a:lnSpc>
                <a:spcPct val="100000"/>
              </a:lnSpc>
              <a:spcBef>
                <a:spcPts val="0"/>
              </a:spcBef>
              <a:spcAft>
                <a:spcPts val="0"/>
              </a:spcAft>
              <a:buSzPts val="1400"/>
              <a:buChar char="•"/>
            </a:pPr>
            <a:r>
              <a:rPr lang="en-US"/>
              <a:t>If no, say, “May I listen in for a moment?</a:t>
            </a:r>
            <a:endParaRPr/>
          </a:p>
          <a:p>
            <a:pPr marL="1828800" lvl="3" indent="-279400" algn="l" rtl="0">
              <a:lnSpc>
                <a:spcPct val="100000"/>
              </a:lnSpc>
              <a:spcBef>
                <a:spcPts val="0"/>
              </a:spcBef>
              <a:spcAft>
                <a:spcPts val="0"/>
              </a:spcAft>
              <a:buSzPts val="800"/>
              <a:buChar char="●"/>
            </a:pPr>
            <a:r>
              <a:rPr lang="en-US"/>
              <a:t>Listen for a full minute.</a:t>
            </a:r>
            <a:endParaRPr/>
          </a:p>
          <a:p>
            <a:pPr marL="1828800" lvl="3" indent="-279400" algn="l" rtl="0">
              <a:lnSpc>
                <a:spcPct val="100000"/>
              </a:lnSpc>
              <a:spcBef>
                <a:spcPts val="0"/>
              </a:spcBef>
              <a:spcAft>
                <a:spcPts val="0"/>
              </a:spcAft>
              <a:buSzPts val="800"/>
              <a:buChar char="●"/>
            </a:pPr>
            <a:r>
              <a:rPr lang="en-US"/>
              <a:t>Compliment the family on something they did well and then leave them with one suggestion (if needed)</a:t>
            </a:r>
            <a:endParaRPr/>
          </a:p>
          <a:p>
            <a:pPr marL="914400" lvl="1" indent="-317500" algn="l" rtl="0">
              <a:lnSpc>
                <a:spcPct val="100000"/>
              </a:lnSpc>
              <a:spcBef>
                <a:spcPts val="0"/>
              </a:spcBef>
              <a:spcAft>
                <a:spcPts val="0"/>
              </a:spcAft>
              <a:buSzPts val="1400"/>
              <a:buChar char="•"/>
            </a:pPr>
            <a:r>
              <a:rPr lang="en-US"/>
              <a:t>Walk over to a family and ask, “Can I try this reading tip with your child?”</a:t>
            </a:r>
            <a:endParaRPr/>
          </a:p>
          <a:p>
            <a:pPr marL="1371600" lvl="2" indent="-317500" algn="l" rtl="0">
              <a:lnSpc>
                <a:spcPct val="100000"/>
              </a:lnSpc>
              <a:spcBef>
                <a:spcPts val="0"/>
              </a:spcBef>
              <a:spcAft>
                <a:spcPts val="0"/>
              </a:spcAft>
              <a:buSzPts val="1400"/>
              <a:buChar char="•"/>
            </a:pPr>
            <a:r>
              <a:rPr lang="en-US"/>
              <a:t>After you’ve modelled it, ask the adult, “What did you notice me doing?” or say “Did you notice that I…”</a:t>
            </a:r>
            <a:endParaRPr/>
          </a:p>
          <a:p>
            <a:pPr marL="914400" lvl="1" indent="-317500" algn="l" rtl="0">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marL="1371600" lvl="2" indent="-317500" algn="l" rtl="0">
              <a:lnSpc>
                <a:spcPct val="100000"/>
              </a:lnSpc>
              <a:spcBef>
                <a:spcPts val="0"/>
              </a:spcBef>
              <a:spcAft>
                <a:spcPts val="0"/>
              </a:spcAft>
              <a:buSzPts val="1400"/>
              <a:buChar char="•"/>
            </a:pPr>
            <a:r>
              <a:rPr lang="en-US"/>
              <a:t>Share the “glows” and “grows” at 10 mins into practice time or wait until the end.</a:t>
            </a:r>
            <a:endParaRPr/>
          </a:p>
          <a:p>
            <a:pPr marL="1371600" lvl="2" indent="-317500" algn="l" rtl="0">
              <a:lnSpc>
                <a:spcPct val="100000"/>
              </a:lnSpc>
              <a:spcBef>
                <a:spcPts val="0"/>
              </a:spcBef>
              <a:spcAft>
                <a:spcPts val="0"/>
              </a:spcAft>
              <a:buSzPts val="1400"/>
              <a:buChar char="•"/>
            </a:pPr>
            <a:r>
              <a:rPr lang="en-US"/>
              <a:t>Keeps “grows” anonymous, but congratulate specific families on “glows.” </a:t>
            </a:r>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1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4: Reflection &amp; updates </a:t>
            </a:r>
            <a:endParaRPr/>
          </a:p>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Invite participants to ask questions.</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marL="457200" lvl="0" indent="-304800" algn="l" rtl="0">
              <a:lnSpc>
                <a:spcPct val="100000"/>
              </a:lnSpc>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Check in on the goal of </a:t>
            </a:r>
            <a:r>
              <a:rPr lang="en-US" b="1"/>
              <a:t>F</a:t>
            </a:r>
            <a:r>
              <a:rPr lang="en-US" sz="1200" b="1">
                <a:solidFill>
                  <a:schemeClr val="dk1"/>
                </a:solidFill>
                <a:latin typeface="Calibri"/>
                <a:ea typeface="Calibri"/>
                <a:cs typeface="Calibri"/>
                <a:sym typeface="Calibri"/>
              </a:rPr>
              <a:t>amily </a:t>
            </a:r>
            <a:r>
              <a:rPr lang="en-US" b="1"/>
              <a:t>W</a:t>
            </a:r>
            <a:r>
              <a:rPr lang="en-US" sz="1200" b="1">
                <a:solidFill>
                  <a:schemeClr val="dk1"/>
                </a:solidFill>
                <a:latin typeface="Calibri"/>
                <a:ea typeface="Calibri"/>
                <a:cs typeface="Calibri"/>
                <a:sym typeface="Calibri"/>
              </a:rPr>
              <a:t>orkshops.</a:t>
            </a:r>
            <a:r>
              <a:rPr lang="en-US" sz="1200">
                <a:solidFill>
                  <a:schemeClr val="dk1"/>
                </a:solidFill>
                <a:latin typeface="Calibri"/>
                <a:ea typeface="Calibri"/>
                <a:cs typeface="Calibri"/>
                <a:sym typeface="Calibri"/>
              </a:rPr>
              <a:t>​</a:t>
            </a:r>
            <a:endParaRPr/>
          </a:p>
          <a:p>
            <a:pPr marL="914400" lvl="1"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a:t>
            </a:r>
            <a:r>
              <a:rPr lang="en-US"/>
              <a:t>Any questions…</a:t>
            </a:r>
            <a:r>
              <a:rPr lang="en-US" sz="1200">
                <a:solidFill>
                  <a:schemeClr val="dk1"/>
                </a:solidFill>
                <a:latin typeface="Calibri"/>
                <a:ea typeface="Calibri"/>
                <a:cs typeface="Calibri"/>
                <a:sym typeface="Calibri"/>
              </a:rPr>
              <a:t>”? and wait. Let this question hang and give ample wait time.​</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marL="914400" lvl="1" indent="-304800" algn="l" rtl="0">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marL="457200" lvl="0" indent="-304800" algn="l" rtl="0">
              <a:lnSpc>
                <a:spcPct val="100000"/>
              </a:lnSpc>
              <a:spcBef>
                <a:spcPts val="0"/>
              </a:spcBef>
              <a:spcAft>
                <a:spcPts val="0"/>
              </a:spcAft>
              <a:buClr>
                <a:schemeClr val="dk1"/>
              </a:buClr>
              <a:buSzPts val="1200"/>
              <a:buFont typeface="Calibri"/>
              <a:buChar char="•"/>
            </a:pPr>
            <a:r>
              <a:rPr lang="en-US"/>
              <a:t>If time permits, you may do a </a:t>
            </a:r>
            <a:r>
              <a:rPr lang="en-US" b="1" i="1"/>
              <a:t>whip-around share</a:t>
            </a:r>
            <a:r>
              <a:rPr lang="en-US" b="1"/>
              <a:t>. </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marL="1371600" lvl="2" indent="-304800" algn="l" rtl="0">
              <a:lnSpc>
                <a:spcPct val="100000"/>
              </a:lnSpc>
              <a:spcBef>
                <a:spcPts val="0"/>
              </a:spcBef>
              <a:spcAft>
                <a:spcPts val="0"/>
              </a:spcAft>
              <a:buClr>
                <a:schemeClr val="dk1"/>
              </a:buClr>
              <a:buSzPts val="1200"/>
              <a:buFont typeface="Calibri"/>
              <a:buChar char="•"/>
            </a:pPr>
            <a:r>
              <a:rPr lang="en-US"/>
              <a:t>Something they learned</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they’re excited to try at home</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 found challenging about this tip</a:t>
            </a:r>
            <a:endParaRPr/>
          </a:p>
          <a:p>
            <a:pPr marL="1371600" lvl="2" indent="-304800" algn="l" rtl="0">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635" name="Google Shape;1635;p16:notes"/>
          <p:cNvSpPr>
            <a:spLocks noGrp="1" noRot="1" noChangeAspect="1"/>
          </p:cNvSpPr>
          <p:nvPr>
            <p:ph type="sldImg" idx="2"/>
          </p:nvPr>
        </p:nvSpPr>
        <p:spPr>
          <a:xfrm>
            <a:off x="130175" y="10477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1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Invite families to </a:t>
            </a:r>
            <a:r>
              <a:rPr lang="en-US" sz="1200" b="1" i="0" u="none" strike="noStrike" cap="none">
                <a:solidFill>
                  <a:schemeClr val="dk1"/>
                </a:solidFill>
                <a:latin typeface="Calibri"/>
                <a:ea typeface="Calibri"/>
                <a:cs typeface="Calibri"/>
                <a:sym typeface="Calibri"/>
              </a:rPr>
              <a:t>make a reading plan for the upcoming week.</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readers need “reading together” time and “reading alone” time.</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lang="en-US" sz="1200" b="0" i="0" u="none" strike="noStrike" cap="none">
                <a:solidFill>
                  <a:schemeClr val="dk1"/>
                </a:solidFill>
                <a:latin typeface="Calibri"/>
                <a:ea typeface="Calibri"/>
                <a:cs typeface="Calibri"/>
                <a:sym typeface="Calibri"/>
              </a:rPr>
              <a:t>.</a:t>
            </a:r>
            <a:endParaRPr/>
          </a:p>
          <a:p>
            <a:pPr marL="457200" lvl="0" indent="-317500" algn="l" rtl="0">
              <a:lnSpc>
                <a:spcPct val="100000"/>
              </a:lnSpc>
              <a:spcBef>
                <a:spcPts val="0"/>
              </a:spcBef>
              <a:spcAft>
                <a:spcPts val="0"/>
              </a:spcAft>
              <a:buSzPts val="1400"/>
              <a:buChar char="•"/>
            </a:pPr>
            <a:r>
              <a:rPr lang="en-US" b="1"/>
              <a:t>Invite families to give you feedback </a:t>
            </a:r>
            <a:r>
              <a:rPr lang="en-US"/>
              <a:t>so that you can facilitate a workshop that works for them!</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Families can use the printed feedback form (if available) or a digital feedb</a:t>
            </a:r>
            <a:r>
              <a:rPr lang="en-US"/>
              <a:t>ack form.</a:t>
            </a:r>
            <a:endParaRPr/>
          </a:p>
          <a:p>
            <a:pPr marL="914400" lvl="1" indent="-317500" algn="l" rtl="0">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marL="457200" lvl="0" indent="-317500" algn="l" rtl="0">
              <a:lnSpc>
                <a:spcPct val="100000"/>
              </a:lnSpc>
              <a:spcBef>
                <a:spcPts val="0"/>
              </a:spcBef>
              <a:spcAft>
                <a:spcPts val="0"/>
              </a:spcAft>
              <a:buSzPts val="1400"/>
              <a:buFont typeface="Arial"/>
              <a:buChar char="•"/>
            </a:pPr>
            <a:r>
              <a:rPr lang="en-US"/>
              <a:t>Use this time to meet individually with families as needed.</a:t>
            </a:r>
            <a:endParaRPr/>
          </a:p>
          <a:p>
            <a:pPr marL="457200" lvl="0" indent="-22860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marL="457200" lvl="0" indent="-22860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endParaRPr/>
          </a:p>
        </p:txBody>
      </p:sp>
      <p:sp>
        <p:nvSpPr>
          <p:cNvPr id="1643" name="Google Shape;1643;p17:notes"/>
          <p:cNvSpPr>
            <a:spLocks noGrp="1" noRot="1" noChangeAspect="1"/>
          </p:cNvSpPr>
          <p:nvPr>
            <p:ph type="sldImg" idx="2"/>
          </p:nvPr>
        </p:nvSpPr>
        <p:spPr>
          <a:xfrm>
            <a:off x="130175" y="10477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1: Welcome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Arial"/>
              <a:buChar char="•"/>
            </a:pPr>
            <a:r>
              <a:rPr lang="en-US" b="1"/>
              <a:t>Formally welcome families </a:t>
            </a:r>
            <a:r>
              <a:rPr lang="en-US"/>
              <a:t>and tell them the title of today’s workshop. Do not go into specific steps of the reading tip at this point. </a:t>
            </a:r>
            <a:endParaRPr/>
          </a:p>
          <a:p>
            <a:pPr marL="171450" lvl="0" indent="-171450" algn="l" rtl="0">
              <a:lnSpc>
                <a:spcPct val="100000"/>
              </a:lnSpc>
              <a:spcBef>
                <a:spcPts val="0"/>
              </a:spcBef>
              <a:spcAft>
                <a:spcPts val="0"/>
              </a:spcAft>
              <a:buSzPts val="1400"/>
              <a:buFont typeface="Arial"/>
              <a:buChar char="•"/>
            </a:pPr>
            <a:r>
              <a:rPr lang="en-US"/>
              <a:t>Ensure families have the materials they need and are sitting with their children.</a:t>
            </a:r>
            <a:endParaRPr/>
          </a:p>
          <a:p>
            <a:pPr marL="457200" marR="0" lvl="0" indent="-228600" algn="l" rtl="0">
              <a:lnSpc>
                <a:spcPct val="100000"/>
              </a:lnSpc>
              <a:spcBef>
                <a:spcPts val="0"/>
              </a:spcBef>
              <a:spcAft>
                <a:spcPts val="0"/>
              </a:spcAft>
              <a:buSzPts val="1400"/>
              <a:buNone/>
            </a:pPr>
            <a:endParaRPr/>
          </a:p>
        </p:txBody>
      </p:sp>
      <p:sp>
        <p:nvSpPr>
          <p:cNvPr id="1485" name="Google Shape;1485;p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p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Arial"/>
              <a:buChar char="•"/>
            </a:pPr>
            <a:r>
              <a:rPr lang="en-US" b="1"/>
              <a:t>Provide an overview of what families </a:t>
            </a:r>
            <a:r>
              <a:rPr lang="en-US"/>
              <a:t>will be doing today (and at every Family Workshop).</a:t>
            </a:r>
            <a:endParaRPr/>
          </a:p>
          <a:p>
            <a:pPr marL="628650" lvl="1" indent="-171450" algn="l" rtl="0">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marL="628650" lvl="1" indent="-171450" algn="l" rtl="0">
              <a:lnSpc>
                <a:spcPct val="100000"/>
              </a:lnSpc>
              <a:spcBef>
                <a:spcPts val="0"/>
              </a:spcBef>
              <a:spcAft>
                <a:spcPts val="0"/>
              </a:spcAft>
              <a:buSzPts val="1400"/>
              <a:buChar char="•"/>
            </a:pPr>
            <a:r>
              <a:rPr lang="en-US"/>
              <a:t>If this is not the first workshop, move quickly through this slide.</a:t>
            </a:r>
            <a:endParaRPr/>
          </a:p>
          <a:p>
            <a:pPr marL="0" lvl="0" indent="0" algn="l" rtl="0">
              <a:lnSpc>
                <a:spcPct val="100000"/>
              </a:lnSpc>
              <a:spcBef>
                <a:spcPts val="0"/>
              </a:spcBef>
              <a:spcAft>
                <a:spcPts val="0"/>
              </a:spcAft>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US" u="sng"/>
              <a:t>Sample script</a:t>
            </a:r>
            <a:endParaRPr/>
          </a:p>
          <a:p>
            <a:pPr marL="0" lvl="0" indent="0" algn="l" rtl="0">
              <a:lnSpc>
                <a:spcPct val="100000"/>
              </a:lnSpc>
              <a:spcBef>
                <a:spcPts val="0"/>
              </a:spcBef>
              <a:spcAft>
                <a:spcPts val="0"/>
              </a:spcAft>
              <a:buClr>
                <a:schemeClr val="dk1"/>
              </a:buClr>
              <a:buSzPts val="1400"/>
              <a:buFont typeface="Calibri"/>
              <a:buNone/>
            </a:pPr>
            <a:r>
              <a:rPr lang="en-US" i="1"/>
              <a:t>Here is our plan for today. You can see each part of our agenda has an icon </a:t>
            </a:r>
            <a:r>
              <a:rPr lang="en-US"/>
              <a:t>[point to the icons]</a:t>
            </a:r>
            <a:r>
              <a:rPr lang="en-US" i="1"/>
              <a:t>. You can also find each icon along the bottom of each slide  </a:t>
            </a:r>
            <a:r>
              <a:rPr lang="en-US"/>
              <a:t>[point to bottom] </a:t>
            </a:r>
            <a:r>
              <a:rPr lang="en-US" i="1"/>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marL="0" lvl="0" indent="0" algn="l" rtl="0">
              <a:lnSpc>
                <a:spcPct val="100000"/>
              </a:lnSpc>
              <a:spcBef>
                <a:spcPts val="0"/>
              </a:spcBef>
              <a:spcAft>
                <a:spcPts val="0"/>
              </a:spcAft>
              <a:buClr>
                <a:schemeClr val="dk1"/>
              </a:buClr>
              <a:buSzPts val="1400"/>
              <a:buFont typeface="Calibri"/>
              <a:buNone/>
            </a:pPr>
            <a:r>
              <a:rPr lang="en-US" i="1"/>
              <a:t> </a:t>
            </a:r>
            <a:endParaRPr i="1"/>
          </a:p>
          <a:p>
            <a:pPr marL="0" lvl="0" indent="0" algn="l" rtl="0">
              <a:lnSpc>
                <a:spcPct val="100000"/>
              </a:lnSpc>
              <a:spcBef>
                <a:spcPts val="0"/>
              </a:spcBef>
              <a:spcAft>
                <a:spcPts val="0"/>
              </a:spcAft>
              <a:buClr>
                <a:schemeClr val="dk1"/>
              </a:buClr>
              <a:buSzPts val="1400"/>
              <a:buFont typeface="Calibri"/>
              <a:buNone/>
            </a:pPr>
            <a:r>
              <a:rPr lang="en-US" i="1"/>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Aquí tenemos el plan para hoy. Se puede ver que cada parte de la agenda tiene un ícono </a:t>
            </a:r>
            <a:r>
              <a:rPr lang="en-US"/>
              <a:t>[point to the icons]. </a:t>
            </a:r>
            <a:r>
              <a:rPr lang="en-US" i="1"/>
              <a:t>También se encuentran en el final de cada diapositiva </a:t>
            </a:r>
            <a:r>
              <a:rPr lang="en-US"/>
              <a:t>[point to bottom] </a:t>
            </a:r>
            <a:r>
              <a:rPr lang="en-US" i="1"/>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marL="0" lvl="0" indent="0" algn="l" rtl="0">
              <a:lnSpc>
                <a:spcPct val="100000"/>
              </a:lnSpc>
              <a:spcBef>
                <a:spcPts val="0"/>
              </a:spcBef>
              <a:spcAft>
                <a:spcPts val="0"/>
              </a:spcAft>
              <a:buClr>
                <a:schemeClr val="dk1"/>
              </a:buClr>
              <a:buSzPts val="1100"/>
              <a:buFont typeface="Arial"/>
              <a:buNone/>
            </a:pPr>
            <a:r>
              <a:rPr lang="en-US"/>
              <a:t> </a:t>
            </a:r>
            <a:endParaRPr/>
          </a:p>
          <a:p>
            <a:pPr marL="0" lvl="0" indent="0" algn="l" rtl="0">
              <a:lnSpc>
                <a:spcPct val="100000"/>
              </a:lnSpc>
              <a:spcBef>
                <a:spcPts val="0"/>
              </a:spcBef>
              <a:spcAft>
                <a:spcPts val="0"/>
              </a:spcAft>
              <a:buClr>
                <a:schemeClr val="dk1"/>
              </a:buClr>
              <a:buSzPts val="1100"/>
              <a:buFont typeface="Arial"/>
              <a:buNone/>
            </a:pPr>
            <a:r>
              <a:rPr lang="en-US" i="1"/>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marL="457200" lvl="0" indent="-228600" algn="l" rtl="0">
              <a:lnSpc>
                <a:spcPct val="100000"/>
              </a:lnSpc>
              <a:spcBef>
                <a:spcPts val="0"/>
              </a:spcBef>
              <a:spcAft>
                <a:spcPts val="0"/>
              </a:spcAft>
              <a:buSzPts val="1400"/>
              <a:buNone/>
            </a:pPr>
            <a:endParaRPr/>
          </a:p>
        </p:txBody>
      </p:sp>
      <p:sp>
        <p:nvSpPr>
          <p:cNvPr id="1490" name="Google Shape;1490;p3:notes"/>
          <p:cNvSpPr>
            <a:spLocks noGrp="1" noRot="1" noChangeAspect="1"/>
          </p:cNvSpPr>
          <p:nvPr>
            <p:ph type="sldImg" idx="2"/>
          </p:nvPr>
        </p:nvSpPr>
        <p:spPr>
          <a:xfrm>
            <a:off x="130175" y="10477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endParaRPr b="1"/>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Briefly explain the guidelines</a:t>
            </a:r>
            <a:r>
              <a:rPr lang="en-US" sz="1200" b="0" i="0" u="none" strike="noStrike" cap="none">
                <a:solidFill>
                  <a:schemeClr val="dk1"/>
                </a:solidFill>
                <a:latin typeface="Calibri"/>
                <a:ea typeface="Calibri"/>
                <a:cs typeface="Calibri"/>
                <a:sym typeface="Calibri"/>
              </a:rPr>
              <a:t> or “the rules we all agree to follow so that we can all have an enjoyable and an effective workshop.”</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If this is the first workshop, briefly explain each of the guidelines.</a:t>
            </a:r>
            <a:endParaRPr sz="1200" b="0" i="0" u="none" strike="noStrike" cap="none">
              <a:solidFill>
                <a:schemeClr val="dk1"/>
              </a:solidFill>
              <a:latin typeface="Calibri"/>
              <a:ea typeface="Calibri"/>
              <a:cs typeface="Calibri"/>
              <a:sym typeface="Calibri"/>
            </a:endParaRPr>
          </a:p>
          <a:p>
            <a:pPr marL="914400" lvl="1" indent="-317500" algn="l" rtl="0">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Emphasize these guidelines are for everyone</a:t>
            </a:r>
            <a:r>
              <a:rPr lang="en-US" b="1"/>
              <a:t> (</a:t>
            </a:r>
            <a:r>
              <a:rPr lang="en-US" sz="1200" b="1" i="0" u="none" strike="noStrike" cap="none">
                <a:solidFill>
                  <a:schemeClr val="dk1"/>
                </a:solidFill>
                <a:latin typeface="Calibri"/>
                <a:ea typeface="Calibri"/>
                <a:cs typeface="Calibri"/>
                <a:sym typeface="Calibri"/>
              </a:rPr>
              <a:t>including you, the facilitator) and pledge</a:t>
            </a:r>
            <a:r>
              <a:rPr lang="en-US" sz="1200" b="0" i="0" u="none" strike="noStrike" cap="none">
                <a:solidFill>
                  <a:schemeClr val="dk1"/>
                </a:solidFill>
                <a:latin typeface="Calibri"/>
                <a:ea typeface="Calibri"/>
                <a:cs typeface="Calibri"/>
                <a:sym typeface="Calibri"/>
              </a:rPr>
              <a:t> to be prepared,</a:t>
            </a:r>
            <a:r>
              <a:rPr lang="en-US"/>
              <a:t> </a:t>
            </a:r>
            <a:r>
              <a:rPr lang="en-US" sz="1200" b="0" i="0" u="none" strike="noStrike" cap="none">
                <a:solidFill>
                  <a:schemeClr val="dk1"/>
                </a:solidFill>
                <a:latin typeface="Calibri"/>
                <a:ea typeface="Calibri"/>
                <a:cs typeface="Calibri"/>
                <a:sym typeface="Calibri"/>
              </a:rPr>
              <a:t>pre</a:t>
            </a:r>
            <a:r>
              <a:rPr lang="en-US"/>
              <a:t>sent, </a:t>
            </a:r>
            <a:r>
              <a:rPr lang="en-US" sz="1200" b="0" i="0" u="none" strike="noStrike" cap="none">
                <a:solidFill>
                  <a:schemeClr val="dk1"/>
                </a:solidFill>
                <a:latin typeface="Calibri"/>
                <a:ea typeface="Calibri"/>
                <a:cs typeface="Calibri"/>
                <a:sym typeface="Calibri"/>
              </a:rPr>
              <a:t>courteous, and ask questions.</a:t>
            </a: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Emphasize the last point and </a:t>
            </a:r>
            <a:r>
              <a:rPr lang="en-US" sz="1200" b="1" i="0" u="none" strike="noStrike" cap="none">
                <a:solidFill>
                  <a:schemeClr val="dk1"/>
                </a:solidFill>
                <a:latin typeface="Calibri"/>
                <a:ea typeface="Calibri"/>
                <a:cs typeface="Calibri"/>
                <a:sym typeface="Calibri"/>
              </a:rPr>
              <a:t>specifically invite families to ask lots of questions.</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511" name="Google Shape;1511;p5:notes"/>
          <p:cNvSpPr>
            <a:spLocks noGrp="1" noRot="1" noChangeAspect="1"/>
          </p:cNvSpPr>
          <p:nvPr>
            <p:ph type="sldImg" idx="2"/>
          </p:nvPr>
        </p:nvSpPr>
        <p:spPr>
          <a:xfrm>
            <a:off x="130175" y="10477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2: Reading tip</a:t>
            </a:r>
            <a:endParaRPr/>
          </a:p>
          <a:p>
            <a:pPr marL="0" lvl="0" indent="0" algn="l" rtl="0">
              <a:lnSpc>
                <a:spcPct val="100000"/>
              </a:lnSpc>
              <a:spcBef>
                <a:spcPts val="0"/>
              </a:spcBef>
              <a:spcAft>
                <a:spcPts val="0"/>
              </a:spcAft>
              <a:buSzPts val="1400"/>
              <a:buNone/>
            </a:pPr>
            <a:endParaRPr/>
          </a:p>
          <a:p>
            <a:pPr marL="171450" marR="0" lvl="0" indent="-171450" algn="l" rtl="0">
              <a:lnSpc>
                <a:spcPct val="100000"/>
              </a:lnSpc>
              <a:spcBef>
                <a:spcPts val="0"/>
              </a:spcBef>
              <a:spcAft>
                <a:spcPts val="0"/>
              </a:spcAft>
              <a:buClr>
                <a:schemeClr val="dk1"/>
              </a:buClr>
              <a:buSzPts val="1200"/>
              <a:buFont typeface="Arial"/>
              <a:buChar char="•"/>
            </a:pPr>
            <a:r>
              <a:rPr lang="en-US" b="1"/>
              <a:t>Introduce the 4 parts of the reading tip</a:t>
            </a:r>
            <a:r>
              <a:rPr lang="en-US"/>
              <a:t>.</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Arial"/>
              <a:buNone/>
            </a:pPr>
            <a:r>
              <a:rPr lang="en-US" sz="1200" i="0" u="sng" strike="noStrike" cap="none">
                <a:solidFill>
                  <a:schemeClr val="dk1"/>
                </a:solidFill>
              </a:rPr>
              <a:t>Sample script</a:t>
            </a:r>
            <a:endParaRPr sz="1200" i="1" u="sng" strike="noStrike" cap="none">
              <a:solidFill>
                <a:schemeClr val="dk1"/>
              </a:solidFill>
            </a:endParaRPr>
          </a:p>
          <a:p>
            <a:pPr marL="0" marR="0" lvl="0" indent="0" algn="l" rtl="0">
              <a:lnSpc>
                <a:spcPct val="100000"/>
              </a:lnSpc>
              <a:spcBef>
                <a:spcPts val="0"/>
              </a:spcBef>
              <a:spcAft>
                <a:spcPts val="0"/>
              </a:spcAft>
              <a:buClr>
                <a:schemeClr val="dk1"/>
              </a:buClr>
              <a:buSzPts val="1200"/>
              <a:buFont typeface="Arial"/>
              <a:buNone/>
            </a:pPr>
            <a:r>
              <a:rPr lang="en-US" sz="1200" i="1"/>
              <a:t>Today’s tip has </a:t>
            </a:r>
            <a:r>
              <a:rPr lang="en-US" i="1"/>
              <a:t>four </a:t>
            </a:r>
            <a:r>
              <a:rPr lang="en-US" sz="1200" i="1"/>
              <a:t>parts:</a:t>
            </a:r>
            <a:endParaRPr/>
          </a:p>
          <a:p>
            <a:pPr marL="457200" marR="0" lvl="0" indent="-317500" algn="l" rtl="0">
              <a:lnSpc>
                <a:spcPct val="100000"/>
              </a:lnSpc>
              <a:spcBef>
                <a:spcPts val="0"/>
              </a:spcBef>
              <a:spcAft>
                <a:spcPts val="0"/>
              </a:spcAft>
              <a:buSzPts val="1400"/>
              <a:buChar char="•"/>
            </a:pPr>
            <a:r>
              <a:rPr lang="en-US" i="1"/>
              <a:t>First, we will choose a topic that we are most interested in learning more about.</a:t>
            </a:r>
            <a:endParaRPr i="1"/>
          </a:p>
          <a:p>
            <a:pPr marL="457200" marR="0" lvl="0" indent="-317500" algn="l" rtl="0">
              <a:lnSpc>
                <a:spcPct val="100000"/>
              </a:lnSpc>
              <a:spcBef>
                <a:spcPts val="0"/>
              </a:spcBef>
              <a:spcAft>
                <a:spcPts val="0"/>
              </a:spcAft>
              <a:buSzPts val="1400"/>
              <a:buChar char="•"/>
            </a:pPr>
            <a:r>
              <a:rPr lang="en-US" i="1"/>
              <a:t>Then, we will write some questions to get us ready to read.</a:t>
            </a:r>
            <a:endParaRPr i="1"/>
          </a:p>
          <a:p>
            <a:pPr marL="457200" marR="0" lvl="0" indent="-317500" algn="l" rtl="0">
              <a:lnSpc>
                <a:spcPct val="100000"/>
              </a:lnSpc>
              <a:spcBef>
                <a:spcPts val="0"/>
              </a:spcBef>
              <a:spcAft>
                <a:spcPts val="0"/>
              </a:spcAft>
              <a:buSzPts val="1400"/>
              <a:buChar char="•"/>
            </a:pPr>
            <a:r>
              <a:rPr lang="en-US" i="1"/>
              <a:t>Third, we will read as many books (or texts, movies, etc)  as we can on that topic, but at least two. </a:t>
            </a:r>
            <a:endParaRPr i="1"/>
          </a:p>
          <a:p>
            <a:pPr marL="457200" marR="0" lvl="0" indent="-317500" algn="l" rtl="0">
              <a:lnSpc>
                <a:spcPct val="100000"/>
              </a:lnSpc>
              <a:spcBef>
                <a:spcPts val="0"/>
              </a:spcBef>
              <a:spcAft>
                <a:spcPts val="0"/>
              </a:spcAft>
              <a:buSzPts val="1400"/>
              <a:buChar char="•"/>
            </a:pPr>
            <a:r>
              <a:rPr lang="en-US" i="1"/>
              <a:t>Finally, we will talk about what we have learned.</a:t>
            </a:r>
            <a:endParaRPr/>
          </a:p>
          <a:p>
            <a:pPr marL="0" lvl="1" indent="0" algn="l" rtl="0">
              <a:lnSpc>
                <a:spcPct val="100000"/>
              </a:lnSpc>
              <a:spcBef>
                <a:spcPts val="0"/>
              </a:spcBef>
              <a:spcAft>
                <a:spcPts val="0"/>
              </a:spcAft>
              <a:buSzPts val="1400"/>
              <a:buFont typeface="Arial"/>
              <a:buNone/>
            </a:pPr>
            <a:endParaRPr i="1" u="sng"/>
          </a:p>
          <a:p>
            <a:pPr marL="171450" lvl="0" indent="-171450" algn="l" rtl="0">
              <a:lnSpc>
                <a:spcPct val="100000"/>
              </a:lnSpc>
              <a:spcBef>
                <a:spcPts val="0"/>
              </a:spcBef>
              <a:spcAft>
                <a:spcPts val="0"/>
              </a:spcAft>
              <a:buSzPts val="1400"/>
              <a:buFont typeface="Calibri"/>
              <a:buChar char="•"/>
            </a:pPr>
            <a:r>
              <a:rPr lang="en-US" i="1"/>
              <a:t>Why?</a:t>
            </a:r>
            <a:endParaRPr i="1"/>
          </a:p>
          <a:p>
            <a:pPr marL="0" lvl="0" indent="0" algn="l" rtl="0">
              <a:lnSpc>
                <a:spcPct val="100000"/>
              </a:lnSpc>
              <a:spcBef>
                <a:spcPts val="0"/>
              </a:spcBef>
              <a:spcAft>
                <a:spcPts val="0"/>
              </a:spcAft>
              <a:buSzPts val="1400"/>
              <a:buNone/>
            </a:pPr>
            <a:r>
              <a:rPr lang="en-US" i="1"/>
              <a:t>Background knowledge plays a big role in reading comprehension. To comprehend a story or text, children will need a certain amount of background knowledge about the topic. When children have knowledge about a particular topic, they are better able to remember the new information they gather on the topic. When students know about a topic, learning new information is easier. </a:t>
            </a:r>
            <a:endParaRPr i="1"/>
          </a:p>
          <a:p>
            <a:pPr marL="457200" lvl="1" indent="0" algn="l" rtl="0">
              <a:lnSpc>
                <a:spcPct val="100000"/>
              </a:lnSpc>
              <a:spcBef>
                <a:spcPts val="0"/>
              </a:spcBef>
              <a:spcAft>
                <a:spcPts val="0"/>
              </a:spcAft>
              <a:buSzPts val="1400"/>
              <a:buFont typeface="Calibri"/>
              <a:buNone/>
            </a:pPr>
            <a:endParaRPr i="1"/>
          </a:p>
          <a:p>
            <a:pPr marL="0" lvl="0" indent="0" algn="l" rtl="0">
              <a:lnSpc>
                <a:spcPct val="100000"/>
              </a:lnSpc>
              <a:spcBef>
                <a:spcPts val="0"/>
              </a:spcBef>
              <a:spcAft>
                <a:spcPts val="0"/>
              </a:spcAft>
              <a:buClr>
                <a:schemeClr val="dk1"/>
              </a:buClr>
              <a:buSzPts val="1200"/>
              <a:buFont typeface="Arial"/>
              <a:buNone/>
            </a:pPr>
            <a:r>
              <a:rPr lang="en-US" u="sng"/>
              <a:t>Sample script in Spanish</a:t>
            </a:r>
            <a:endParaRPr i="1"/>
          </a:p>
          <a:p>
            <a:pPr marL="457200" lvl="1" indent="0" algn="l" rtl="0">
              <a:lnSpc>
                <a:spcPct val="100000"/>
              </a:lnSpc>
              <a:spcBef>
                <a:spcPts val="0"/>
              </a:spcBef>
              <a:spcAft>
                <a:spcPts val="0"/>
              </a:spcAft>
              <a:buClr>
                <a:schemeClr val="dk1"/>
              </a:buClr>
              <a:buSzPts val="1400"/>
              <a:buFont typeface="Calibri"/>
              <a:buNone/>
            </a:pPr>
            <a:endParaRPr i="1"/>
          </a:p>
          <a:p>
            <a:pPr marL="0" lvl="0" indent="0" algn="l" rtl="0">
              <a:lnSpc>
                <a:spcPct val="100000"/>
              </a:lnSpc>
              <a:spcBef>
                <a:spcPts val="0"/>
              </a:spcBef>
              <a:spcAft>
                <a:spcPts val="0"/>
              </a:spcAft>
              <a:buClr>
                <a:schemeClr val="dk1"/>
              </a:buClr>
              <a:buSzPts val="1200"/>
              <a:buFont typeface="Arial"/>
              <a:buNone/>
            </a:pPr>
            <a:r>
              <a:rPr lang="en-US" u="sng"/>
              <a:t>Sample script in Spanish</a:t>
            </a:r>
            <a:endParaRPr i="1"/>
          </a:p>
          <a:p>
            <a:pPr marL="0" lvl="0" indent="0" algn="l" rtl="0">
              <a:lnSpc>
                <a:spcPct val="100000"/>
              </a:lnSpc>
              <a:spcBef>
                <a:spcPts val="0"/>
              </a:spcBef>
              <a:spcAft>
                <a:spcPts val="0"/>
              </a:spcAft>
              <a:buClr>
                <a:schemeClr val="dk1"/>
              </a:buClr>
              <a:buSzPts val="1400"/>
              <a:buFont typeface="Arial"/>
              <a:buNone/>
            </a:pPr>
            <a:r>
              <a:rPr lang="en-US" i="1"/>
              <a:t>El consejo de hoy tiene cuatro partes:</a:t>
            </a:r>
            <a:endParaRPr i="1"/>
          </a:p>
          <a:p>
            <a:pPr marL="457200" lvl="0" indent="-317500" algn="l" rtl="0">
              <a:lnSpc>
                <a:spcPct val="100000"/>
              </a:lnSpc>
              <a:spcBef>
                <a:spcPts val="0"/>
              </a:spcBef>
              <a:spcAft>
                <a:spcPts val="0"/>
              </a:spcAft>
              <a:buClr>
                <a:schemeClr val="dk1"/>
              </a:buClr>
              <a:buSzPts val="1400"/>
              <a:buChar char="•"/>
            </a:pPr>
            <a:r>
              <a:rPr lang="en-US" i="1"/>
              <a:t>Primero, vamos a escoger el tema que más nos interesa aprender más</a:t>
            </a:r>
            <a:endParaRPr i="1"/>
          </a:p>
          <a:p>
            <a:pPr marL="457200" lvl="0" indent="-317500" algn="l" rtl="0">
              <a:lnSpc>
                <a:spcPct val="100000"/>
              </a:lnSpc>
              <a:spcBef>
                <a:spcPts val="0"/>
              </a:spcBef>
              <a:spcAft>
                <a:spcPts val="0"/>
              </a:spcAft>
              <a:buClr>
                <a:schemeClr val="dk1"/>
              </a:buClr>
              <a:buSzPts val="1400"/>
              <a:buChar char="•"/>
            </a:pPr>
            <a:r>
              <a:rPr lang="en-US" i="1"/>
              <a:t>Luego, vamos a escribir algunas preguntas para prepararnos a leer.</a:t>
            </a:r>
            <a:endParaRPr i="1"/>
          </a:p>
          <a:p>
            <a:pPr marL="457200" lvl="0" indent="-317500" algn="l" rtl="0">
              <a:lnSpc>
                <a:spcPct val="100000"/>
              </a:lnSpc>
              <a:spcBef>
                <a:spcPts val="0"/>
              </a:spcBef>
              <a:spcAft>
                <a:spcPts val="0"/>
              </a:spcAft>
              <a:buClr>
                <a:schemeClr val="dk1"/>
              </a:buClr>
              <a:buSzPts val="1400"/>
              <a:buChar char="•"/>
            </a:pPr>
            <a:r>
              <a:rPr lang="en-US" i="1"/>
              <a:t>Tercero, vamos a leer tantos libros (o texto, películas, etc.) como podamos sobre el tema, pero por lo menos dos. </a:t>
            </a:r>
            <a:endParaRPr i="1"/>
          </a:p>
          <a:p>
            <a:pPr marL="457200" lvl="0" indent="-317500" algn="l" rtl="0">
              <a:lnSpc>
                <a:spcPct val="100000"/>
              </a:lnSpc>
              <a:spcBef>
                <a:spcPts val="0"/>
              </a:spcBef>
              <a:spcAft>
                <a:spcPts val="0"/>
              </a:spcAft>
              <a:buClr>
                <a:schemeClr val="dk1"/>
              </a:buClr>
              <a:buSzPts val="1400"/>
              <a:buChar char="•"/>
            </a:pPr>
            <a:r>
              <a:rPr lang="en-US" i="1"/>
              <a:t>Finalmente, vamos a hablar sobre lo que aprendimos. </a:t>
            </a:r>
            <a:endParaRPr i="1"/>
          </a:p>
          <a:p>
            <a:pPr marL="457200" lvl="0" indent="-317500" algn="l" rtl="0">
              <a:lnSpc>
                <a:spcPct val="100000"/>
              </a:lnSpc>
              <a:spcBef>
                <a:spcPts val="0"/>
              </a:spcBef>
              <a:spcAft>
                <a:spcPts val="0"/>
              </a:spcAft>
              <a:buClr>
                <a:schemeClr val="dk1"/>
              </a:buClr>
              <a:buSzPts val="1400"/>
              <a:buChar char="•"/>
            </a:pPr>
            <a:r>
              <a:rPr lang="en-US" i="1"/>
              <a:t>¿Por qué?</a:t>
            </a:r>
            <a:endParaRPr i="1"/>
          </a:p>
          <a:p>
            <a:pPr marL="0" lvl="0" indent="0" algn="l" rtl="0">
              <a:lnSpc>
                <a:spcPct val="100000"/>
              </a:lnSpc>
              <a:spcBef>
                <a:spcPts val="0"/>
              </a:spcBef>
              <a:spcAft>
                <a:spcPts val="0"/>
              </a:spcAft>
              <a:buClr>
                <a:schemeClr val="dk1"/>
              </a:buClr>
              <a:buSzPts val="1100"/>
              <a:buFont typeface="Arial"/>
              <a:buNone/>
            </a:pPr>
            <a:r>
              <a:rPr lang="en-US" i="1"/>
              <a:t>El conocimiento previo juega un papel muy grande en la comprensión lectora. Para comprender una historia o un texto, los niños van a necesitar cierta cantidad de conocimiento previo del tema. Cuando los niños tienen conocimiento sobre un tema particular, mejor pueden recordar la nueva información que acumulan sobre el tema. Cuando los estudiantes saben de un tema, se les hace más fácil aprender nueva información</a:t>
            </a:r>
            <a:endParaRPr i="1"/>
          </a:p>
          <a:p>
            <a:pPr marL="457200" lvl="0" indent="-228600" algn="l" rtl="0">
              <a:lnSpc>
                <a:spcPct val="100000"/>
              </a:lnSpc>
              <a:spcBef>
                <a:spcPts val="0"/>
              </a:spcBef>
              <a:spcAft>
                <a:spcPts val="0"/>
              </a:spcAft>
              <a:buSzPts val="1400"/>
              <a:buNone/>
            </a:pPr>
            <a:endParaRPr/>
          </a:p>
        </p:txBody>
      </p:sp>
      <p:sp>
        <p:nvSpPr>
          <p:cNvPr id="1528" name="Google Shape;1528;p6: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7: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p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Font typeface="Calibri"/>
              <a:buChar char="●"/>
            </a:pPr>
            <a:r>
              <a:rPr lang="en-US"/>
              <a:t>To make sure everyone has a common understanding, </a:t>
            </a:r>
            <a:r>
              <a:rPr lang="en-US" b="1"/>
              <a:t>define some literacy terms</a:t>
            </a:r>
            <a:r>
              <a:rPr lang="en-US"/>
              <a:t> as needed.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8:notes"/>
          <p:cNvSpPr>
            <a:spLocks noGrp="1" noRot="1" noChangeAspect="1"/>
          </p:cNvSpPr>
          <p:nvPr>
            <p:ph type="sldImg" idx="2"/>
          </p:nvPr>
        </p:nvSpPr>
        <p:spPr>
          <a:xfrm>
            <a:off x="3533775" y="93663"/>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8: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Char char="●"/>
            </a:pPr>
            <a:r>
              <a:rPr lang="en-US" b="1"/>
              <a:t>Explain </a:t>
            </a:r>
            <a:r>
              <a:rPr lang="en-US"/>
              <a:t>how to choose a topic</a:t>
            </a:r>
            <a:endParaRPr/>
          </a:p>
          <a:p>
            <a:pPr marL="457200" lvl="0" indent="-279400" algn="l" rtl="0">
              <a:lnSpc>
                <a:spcPct val="100000"/>
              </a:lnSpc>
              <a:spcBef>
                <a:spcPts val="0"/>
              </a:spcBef>
              <a:spcAft>
                <a:spcPts val="0"/>
              </a:spcAft>
              <a:buClr>
                <a:schemeClr val="dk1"/>
              </a:buClr>
              <a:buSzPts val="800"/>
              <a:buChar char="●"/>
            </a:pPr>
            <a:r>
              <a:rPr lang="en-US" b="1"/>
              <a:t>Model </a:t>
            </a:r>
            <a:r>
              <a:rPr lang="en-US"/>
              <a:t>having a conversation and then writing down a topic or category in a visible place so that families can see how a discussion starts to generate a list.</a:t>
            </a:r>
            <a:endParaRPr/>
          </a:p>
          <a:p>
            <a:pPr marL="457200" lvl="0" indent="-279400" algn="l" rtl="0">
              <a:lnSpc>
                <a:spcPct val="100000"/>
              </a:lnSpc>
              <a:spcBef>
                <a:spcPts val="0"/>
              </a:spcBef>
              <a:spcAft>
                <a:spcPts val="0"/>
              </a:spcAft>
              <a:buClr>
                <a:schemeClr val="dk1"/>
              </a:buClr>
              <a:buSzPts val="800"/>
              <a:buChar char="●"/>
            </a:pPr>
            <a:r>
              <a:rPr lang="en-US" b="1"/>
              <a:t>Invite</a:t>
            </a:r>
            <a:r>
              <a:rPr lang="en-US"/>
              <a:t> families to align on a topic. Invite participants to share whole group.</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u="sng"/>
              <a:t>Sample script</a:t>
            </a:r>
            <a:endParaRPr u="sng"/>
          </a:p>
          <a:p>
            <a:pPr marL="0" marR="0" lvl="0" indent="0" algn="l" rtl="0">
              <a:lnSpc>
                <a:spcPct val="100000"/>
              </a:lnSpc>
              <a:spcBef>
                <a:spcPts val="0"/>
              </a:spcBef>
              <a:spcAft>
                <a:spcPts val="0"/>
              </a:spcAft>
              <a:buSzPts val="1400"/>
              <a:buNone/>
            </a:pPr>
            <a:r>
              <a:rPr lang="en-US" i="1"/>
              <a:t>Reading builds knowledge, and reading about a lot of different topics helps your child develop a wider range of knowledge. For this reading tip, we are going to zero in on a topic. </a:t>
            </a:r>
            <a:endParaRPr i="1"/>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i="1"/>
              <a:t>To do this, encourage your child to identify an interest. Your child is going to develop a deeper knowledge and expertise on that topic so it should be something they are interested in. Use the questions this slide to help your child identify a topic and write it down. After we create a list of topics your child can choose from, we will pick one.</a:t>
            </a:r>
            <a:endParaRPr i="1"/>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i="1"/>
              <a:t>Let me show you how it may work. May I have a volunteer? </a:t>
            </a:r>
            <a:r>
              <a:rPr lang="en-US"/>
              <a:t>[Model the conversation]</a:t>
            </a:r>
            <a:endParaRPr/>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i="1"/>
              <a:t>Now you try with your child.</a:t>
            </a:r>
            <a:endParaRPr i="1"/>
          </a:p>
          <a:p>
            <a:pPr marL="0" marR="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Clr>
                <a:schemeClr val="dk1"/>
              </a:buClr>
              <a:buSzPts val="14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400"/>
              <a:buFont typeface="Arial"/>
              <a:buNone/>
            </a:pPr>
            <a:r>
              <a:rPr lang="en-US" i="1"/>
              <a:t>La lectura construye conocimiento, y leer sobre muchos temas diferentes le ayuda a su hijo a desarrollar un rango más amplio de conocimiento. Para este consejo de lectura, vamos a centrarnos en un tema.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Para hacer esto, anime a su hijo a identificar un interés. Su hijo va a desarrollar un conocimiento y un dominio más profundo en el tema, así que debe ser algo que realmente le interesa. Utilice las preguntas en esta diapositiva para ayudarle a su hijo a identificar un tema y escribirlo. Después de crear una lista de temas de la cual su hijo puede escoger, vamos a escoger uno.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Déjeme mostrarle cómo puede funcionar. ¿Puedo pedir un voluntario? </a:t>
            </a:r>
            <a:r>
              <a:rPr lang="en-US"/>
              <a:t>[Model the conversation]</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i="1"/>
              <a:t>Ahora, intente con su hijo. </a:t>
            </a:r>
            <a:endParaRPr u="sng"/>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p9: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4" name="Google Shape;1564;p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Char char="●"/>
            </a:pPr>
            <a:r>
              <a:rPr lang="en-US" b="1"/>
              <a:t>Model </a:t>
            </a:r>
            <a:r>
              <a:rPr lang="en-US"/>
              <a:t>how to generate three questions to guide reading.</a:t>
            </a:r>
            <a:endParaRPr/>
          </a:p>
          <a:p>
            <a:pPr marL="914400" lvl="1" indent="-279400" algn="l" rtl="0">
              <a:lnSpc>
                <a:spcPct val="100000"/>
              </a:lnSpc>
              <a:spcBef>
                <a:spcPts val="0"/>
              </a:spcBef>
              <a:spcAft>
                <a:spcPts val="0"/>
              </a:spcAft>
              <a:buClr>
                <a:schemeClr val="dk1"/>
              </a:buClr>
              <a:buSzPts val="800"/>
              <a:buChar char="●"/>
            </a:pPr>
            <a:r>
              <a:rPr lang="en-US"/>
              <a:t>Write down a list of questions in a visible place so that families can see how a discussion starts to generate a list.</a:t>
            </a:r>
            <a:endParaRPr/>
          </a:p>
          <a:p>
            <a:pPr marL="457200" lvl="0" indent="-279400" algn="l" rtl="0">
              <a:lnSpc>
                <a:spcPct val="100000"/>
              </a:lnSpc>
              <a:spcBef>
                <a:spcPts val="0"/>
              </a:spcBef>
              <a:spcAft>
                <a:spcPts val="0"/>
              </a:spcAft>
              <a:buClr>
                <a:schemeClr val="dk1"/>
              </a:buClr>
              <a:buSzPts val="800"/>
              <a:buChar char="●"/>
            </a:pPr>
            <a:r>
              <a:rPr lang="en-US" b="1"/>
              <a:t>Invite</a:t>
            </a:r>
            <a:r>
              <a:rPr lang="en-US"/>
              <a:t> families to generate questions on a topic. Invite participants to share whole group.</a:t>
            </a:r>
            <a:endParaRPr/>
          </a:p>
          <a:p>
            <a:pPr marL="91440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u="sng"/>
              <a:t>Sample script</a:t>
            </a:r>
            <a:endParaRPr u="sng"/>
          </a:p>
          <a:p>
            <a:pPr marL="0" marR="0" lvl="0" indent="0" algn="l" rtl="0">
              <a:lnSpc>
                <a:spcPct val="100000"/>
              </a:lnSpc>
              <a:spcBef>
                <a:spcPts val="0"/>
              </a:spcBef>
              <a:spcAft>
                <a:spcPts val="0"/>
              </a:spcAft>
              <a:buSzPts val="1400"/>
              <a:buNone/>
            </a:pPr>
            <a:r>
              <a:rPr lang="en-US" i="1"/>
              <a:t>Now that we have a topic, let’s see what your child already knows about that topic and what they hope to learn. After we’ve talked about all the things we wonder about, we’ll write down 3 specific questions we want answered. </a:t>
            </a:r>
            <a:endParaRPr i="1"/>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i="1"/>
              <a:t>Let me show you how it may work. May I have a volunteer? </a:t>
            </a:r>
            <a:r>
              <a:rPr lang="en-US"/>
              <a:t>[Model the conversation]</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Now you try with your child.</a:t>
            </a:r>
            <a:endParaRPr i="1"/>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400"/>
              <a:buFont typeface="Arial"/>
              <a:buNone/>
            </a:pPr>
            <a:r>
              <a:rPr lang="en-US" i="1"/>
              <a:t>Ya que tenemos un tema, vamos a ver lo que ya sabe su hijo sobre el tema y lo que espera aprender. Después de hablar sobre todas las cosas sobre qué nos preguntamos, vamos a escribir 3 preguntas específicas que queremos contestar.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Déjeme mostrarle cómo puede funcionar. ¿Puedo pedir un voluntario?</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Ahora lo intentas con su hijo.</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endParaRPr i="1"/>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8.png"/><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20"/>
        <p:cNvGrpSpPr/>
        <p:nvPr/>
      </p:nvGrpSpPr>
      <p:grpSpPr>
        <a:xfrm>
          <a:off x="0" y="0"/>
          <a:ext cx="0" cy="0"/>
          <a:chOff x="0" y="0"/>
          <a:chExt cx="0" cy="0"/>
        </a:xfrm>
      </p:grpSpPr>
      <p:sp>
        <p:nvSpPr>
          <p:cNvPr id="121" name="Google Shape;121;p1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3"/>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3"/>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 name="Google Shape;124;p13"/>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25" name="Google Shape;125;p1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 name="Google Shape;126;p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 name="Google Shape;127;p1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 name="Google Shape;128;p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 name="Google Shape;129;p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 name="Google Shape;130;p1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32" name="Google Shape;132;p1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33"/>
        <p:cNvGrpSpPr/>
        <p:nvPr/>
      </p:nvGrpSpPr>
      <p:grpSpPr>
        <a:xfrm>
          <a:off x="0" y="0"/>
          <a:ext cx="0" cy="0"/>
          <a:chOff x="0" y="0"/>
          <a:chExt cx="0" cy="0"/>
        </a:xfrm>
      </p:grpSpPr>
      <p:pic>
        <p:nvPicPr>
          <p:cNvPr id="134" name="Google Shape;134;p14"/>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35" name="Google Shape;135;p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6" name="Google Shape;136;p1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 name="Google Shape;137;p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 name="Google Shape;138;p1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9" name="Google Shape;139;p1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0" name="Google Shape;140;p1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1" name="Google Shape;141;p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2" name="Google Shape;142;p1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43" name="Google Shape;143;p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p14"/>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14"/>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14"/>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14"/>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14"/>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14"/>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14"/>
          <p:cNvSpPr>
            <a:spLocks noGrp="1"/>
          </p:cNvSpPr>
          <p:nvPr>
            <p:ph type="pic" idx="9"/>
          </p:nvPr>
        </p:nvSpPr>
        <p:spPr>
          <a:xfrm>
            <a:off x="7967502" y="1420398"/>
            <a:ext cx="3962100" cy="3122700"/>
          </a:xfrm>
          <a:prstGeom prst="rect">
            <a:avLst/>
          </a:prstGeom>
          <a:noFill/>
          <a:ln>
            <a:noFill/>
          </a:ln>
        </p:spPr>
      </p:sp>
      <p:sp>
        <p:nvSpPr>
          <p:cNvPr id="153" name="Google Shape;153;p14"/>
          <p:cNvSpPr txBox="1">
            <a:spLocks noGrp="1"/>
          </p:cNvSpPr>
          <p:nvPr>
            <p:ph type="body" idx="13"/>
          </p:nvPr>
        </p:nvSpPr>
        <p:spPr>
          <a:xfrm>
            <a:off x="6381858" y="5027422"/>
            <a:ext cx="5547900" cy="105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14"/>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55"/>
        <p:cNvGrpSpPr/>
        <p:nvPr/>
      </p:nvGrpSpPr>
      <p:grpSpPr>
        <a:xfrm>
          <a:off x="0" y="0"/>
          <a:ext cx="0" cy="0"/>
          <a:chOff x="0" y="0"/>
          <a:chExt cx="0" cy="0"/>
        </a:xfrm>
      </p:grpSpPr>
      <p:pic>
        <p:nvPicPr>
          <p:cNvPr id="156" name="Google Shape;156;p15"/>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57" name="Google Shape;157;p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8" name="Google Shape;158;p1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9" name="Google Shape;159;p1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60" name="Google Shape;160;p1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61" name="Google Shape;161;p1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2" name="Google Shape;162;p1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3" name="Google Shape;163;p1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64" name="Google Shape;164;p1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65" name="Google Shape;165;p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6" name="Google Shape;166;p1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1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8"/>
        <p:cNvGrpSpPr/>
        <p:nvPr/>
      </p:nvGrpSpPr>
      <p:grpSpPr>
        <a:xfrm>
          <a:off x="0" y="0"/>
          <a:ext cx="0" cy="0"/>
          <a:chOff x="0" y="0"/>
          <a:chExt cx="0" cy="0"/>
        </a:xfrm>
      </p:grpSpPr>
      <p:sp>
        <p:nvSpPr>
          <p:cNvPr id="169" name="Google Shape;169;p1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1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1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1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16"/>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16"/>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16"/>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16"/>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1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8" name="Google Shape;178;p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79" name="Google Shape;179;p1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0" name="Google Shape;180;p1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1" name="Google Shape;181;p1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2" name="Google Shape;182;p1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3" name="Google Shape;183;p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84" name="Google Shape;184;p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85" name="Google Shape;185;p1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86" name="Google Shape;186;p1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87"/>
        <p:cNvGrpSpPr/>
        <p:nvPr/>
      </p:nvGrpSpPr>
      <p:grpSpPr>
        <a:xfrm>
          <a:off x="0" y="0"/>
          <a:ext cx="0" cy="0"/>
          <a:chOff x="0" y="0"/>
          <a:chExt cx="0" cy="0"/>
        </a:xfrm>
      </p:grpSpPr>
      <p:sp>
        <p:nvSpPr>
          <p:cNvPr id="188" name="Google Shape;188;p17"/>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89" name="Google Shape;189;p1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17"/>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2" name="Google Shape;192;p17"/>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3" name="Google Shape;193;p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94" name="Google Shape;194;p1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5" name="Google Shape;195;p1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6" name="Google Shape;196;p1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7" name="Google Shape;197;p1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8" name="Google Shape;198;p1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99" name="Google Shape;199;p1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00" name="Google Shape;200;p1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1" name="Google Shape;201;p1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02" name="Google Shape;202;p17"/>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03" name="Google Shape;203;p17"/>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04" name="Google Shape;204;p17"/>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205"/>
        <p:cNvGrpSpPr/>
        <p:nvPr/>
      </p:nvGrpSpPr>
      <p:grpSpPr>
        <a:xfrm>
          <a:off x="0" y="0"/>
          <a:ext cx="0" cy="0"/>
          <a:chOff x="0" y="0"/>
          <a:chExt cx="0" cy="0"/>
        </a:xfrm>
      </p:grpSpPr>
      <p:sp>
        <p:nvSpPr>
          <p:cNvPr id="206" name="Google Shape;206;p18"/>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07" name="Google Shape;207;p18"/>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8"/>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0" name="Google Shape;210;p18"/>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1" name="Google Shape;211;p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2" name="Google Shape;212;p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3" name="Google Shape;213;p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4" name="Google Shape;214;p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5" name="Google Shape;215;p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6" name="Google Shape;216;p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17" name="Google Shape;217;p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18" name="Google Shape;218;p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19" name="Google Shape;219;p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20" name="Google Shape;220;p1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21" name="Google Shape;221;p1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22" name="Google Shape;222;p18"/>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23"/>
        <p:cNvGrpSpPr/>
        <p:nvPr/>
      </p:nvGrpSpPr>
      <p:grpSpPr>
        <a:xfrm>
          <a:off x="0" y="0"/>
          <a:ext cx="0" cy="0"/>
          <a:chOff x="0" y="0"/>
          <a:chExt cx="0" cy="0"/>
        </a:xfrm>
      </p:grpSpPr>
      <p:sp>
        <p:nvSpPr>
          <p:cNvPr id="224" name="Google Shape;224;p19"/>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19"/>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19"/>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19"/>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19"/>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19"/>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19"/>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19"/>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19"/>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3" name="Google Shape;233;p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34" name="Google Shape;234;p1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5" name="Google Shape;235;p1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6" name="Google Shape;236;p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7" name="Google Shape;237;p1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8" name="Google Shape;238;p1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39" name="Google Shape;239;p1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0" name="Google Shape;240;p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41" name="Google Shape;241;p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242"/>
        <p:cNvGrpSpPr/>
        <p:nvPr/>
      </p:nvGrpSpPr>
      <p:grpSpPr>
        <a:xfrm>
          <a:off x="0" y="0"/>
          <a:ext cx="0" cy="0"/>
          <a:chOff x="0" y="0"/>
          <a:chExt cx="0" cy="0"/>
        </a:xfrm>
      </p:grpSpPr>
      <p:pic>
        <p:nvPicPr>
          <p:cNvPr id="243" name="Google Shape;243;p20"/>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244" name="Google Shape;244;p2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5" name="Google Shape;245;p2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46" name="Google Shape;246;p2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47" name="Google Shape;247;p2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8" name="Google Shape;248;p2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49" name="Google Shape;249;p2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50" name="Google Shape;250;p2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51" name="Google Shape;251;p2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52" name="Google Shape;252;p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3" name="Google Shape;253;p2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2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2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2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2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2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1" name="Google Shape;261;p20"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262"/>
        <p:cNvGrpSpPr/>
        <p:nvPr/>
      </p:nvGrpSpPr>
      <p:grpSpPr>
        <a:xfrm>
          <a:off x="0" y="0"/>
          <a:ext cx="0" cy="0"/>
          <a:chOff x="0" y="0"/>
          <a:chExt cx="0" cy="0"/>
        </a:xfrm>
      </p:grpSpPr>
      <p:pic>
        <p:nvPicPr>
          <p:cNvPr id="263" name="Google Shape;263;p21"/>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264" name="Google Shape;264;p2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65" name="Google Shape;265;p2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66" name="Google Shape;266;p2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67" name="Google Shape;267;p2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68" name="Google Shape;268;p2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69" name="Google Shape;269;p2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70" name="Google Shape;270;p2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71" name="Google Shape;271;p2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72" name="Google Shape;272;p2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3" name="Google Shape;273;p21"/>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21"/>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21"/>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21"/>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21"/>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21"/>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21"/>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21"/>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21"/>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2" name="Google Shape;282;p21"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283" name="Google Shape;283;p21"/>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21"/>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5" name="Google Shape;285;p21"/>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6"/>
        <p:cNvGrpSpPr/>
        <p:nvPr/>
      </p:nvGrpSpPr>
      <p:grpSpPr>
        <a:xfrm>
          <a:off x="0" y="0"/>
          <a:ext cx="0" cy="0"/>
          <a:chOff x="0" y="0"/>
          <a:chExt cx="0" cy="0"/>
        </a:xfrm>
      </p:grpSpPr>
      <p:pic>
        <p:nvPicPr>
          <p:cNvPr id="287" name="Google Shape;287;p22"/>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288" name="Google Shape;288;p2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9" name="Google Shape;289;p2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0" name="Google Shape;290;p2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1" name="Google Shape;291;p2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92" name="Google Shape;292;p2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93" name="Google Shape;293;p2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94" name="Google Shape;294;p22"/>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295" name="Google Shape;295;p2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96" name="Google Shape;296;p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22"/>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22"/>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24" name="Google Shape;24;p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5" name="Google Shape;25;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4"/>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299"/>
        <p:cNvGrpSpPr/>
        <p:nvPr/>
      </p:nvGrpSpPr>
      <p:grpSpPr>
        <a:xfrm>
          <a:off x="0" y="0"/>
          <a:ext cx="0" cy="0"/>
          <a:chOff x="0" y="0"/>
          <a:chExt cx="0" cy="0"/>
        </a:xfrm>
      </p:grpSpPr>
      <p:pic>
        <p:nvPicPr>
          <p:cNvPr id="300" name="Google Shape;300;p23"/>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301" name="Google Shape;301;p2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2" name="Google Shape;302;p2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03" name="Google Shape;303;p2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04" name="Google Shape;304;p2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5" name="Google Shape;305;p2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06" name="Google Shape;306;p2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7" name="Google Shape;307;p2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08" name="Google Shape;308;p2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09" name="Google Shape;309;p2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23"/>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23"/>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12"/>
        <p:cNvGrpSpPr/>
        <p:nvPr/>
      </p:nvGrpSpPr>
      <p:grpSpPr>
        <a:xfrm>
          <a:off x="0" y="0"/>
          <a:ext cx="0" cy="0"/>
          <a:chOff x="0" y="0"/>
          <a:chExt cx="0" cy="0"/>
        </a:xfrm>
      </p:grpSpPr>
      <p:pic>
        <p:nvPicPr>
          <p:cNvPr id="313" name="Google Shape;313;p24"/>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314" name="Google Shape;314;p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15" name="Google Shape;315;p2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16" name="Google Shape;316;p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17" name="Google Shape;317;p2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18" name="Google Shape;318;p2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19" name="Google Shape;319;p2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20" name="Google Shape;320;p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21" name="Google Shape;321;p2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22" name="Google Shape;322;p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3" name="Google Shape;323;p24"/>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24"/>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24"/>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24"/>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24"/>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24"/>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24"/>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30"/>
        <p:cNvGrpSpPr/>
        <p:nvPr/>
      </p:nvGrpSpPr>
      <p:grpSpPr>
        <a:xfrm>
          <a:off x="0" y="0"/>
          <a:ext cx="0" cy="0"/>
          <a:chOff x="0" y="0"/>
          <a:chExt cx="0" cy="0"/>
        </a:xfrm>
      </p:grpSpPr>
      <p:pic>
        <p:nvPicPr>
          <p:cNvPr id="331" name="Google Shape;331;p25"/>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332" name="Google Shape;332;p2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3" name="Google Shape;333;p2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34" name="Google Shape;334;p2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35" name="Google Shape;335;p2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36" name="Google Shape;336;p2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7" name="Google Shape;337;p2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38" name="Google Shape;338;p2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39" name="Google Shape;339;p2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40" name="Google Shape;340;p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1" name="Google Shape;341;p25"/>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42"/>
        <p:cNvGrpSpPr/>
        <p:nvPr/>
      </p:nvGrpSpPr>
      <p:grpSpPr>
        <a:xfrm>
          <a:off x="0" y="0"/>
          <a:ext cx="0" cy="0"/>
          <a:chOff x="0" y="0"/>
          <a:chExt cx="0" cy="0"/>
        </a:xfrm>
      </p:grpSpPr>
      <p:pic>
        <p:nvPicPr>
          <p:cNvPr id="343" name="Google Shape;343;p26"/>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344" name="Google Shape;344;p2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5" name="Google Shape;345;p2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46" name="Google Shape;346;p26"/>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47" name="Google Shape;347;p26"/>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48" name="Google Shape;348;p2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9" name="Google Shape;349;p2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50" name="Google Shape;350;p2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51" name="Google Shape;351;p2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52" name="Google Shape;352;p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3" name="Google Shape;353;p26"/>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26"/>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355"/>
        <p:cNvGrpSpPr/>
        <p:nvPr/>
      </p:nvGrpSpPr>
      <p:grpSpPr>
        <a:xfrm>
          <a:off x="0" y="0"/>
          <a:ext cx="0" cy="0"/>
          <a:chOff x="0" y="0"/>
          <a:chExt cx="0" cy="0"/>
        </a:xfrm>
      </p:grpSpPr>
      <p:sp>
        <p:nvSpPr>
          <p:cNvPr id="356" name="Google Shape;356;p27"/>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357" name="Google Shape;357;p27"/>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2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ct val="0"/>
              </a:spcBef>
              <a:spcAft>
                <a:spcPct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a:blip r:embed="rId2">
            <a:alphaModFix/>
          </a:blip>
          <a:stretch>
            <a:fill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a:blip r:embed="rId2">
            <a:alphaModFix/>
          </a:blip>
          <a:stretch>
            <a:fill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ct val="0"/>
              </a:spcBef>
              <a:spcAft>
                <a:spcPct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ct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ct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ct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ct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ct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ct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415802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1"/>
        <p:cNvGrpSpPr/>
        <p:nvPr/>
      </p:nvGrpSpPr>
      <p:grpSpPr>
        <a:xfrm>
          <a:off x="0" y="0"/>
          <a:ext cx="0" cy="0"/>
          <a:chOff x="0" y="0"/>
          <a:chExt cx="0" cy="0"/>
        </a:xfrm>
      </p:grpSpPr>
      <p:sp>
        <p:nvSpPr>
          <p:cNvPr id="412" name="Google Shape;412;p42"/>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42"/>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42"/>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5" name="Google Shape;415;p42"/>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42"/>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42"/>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42"/>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42"/>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0" name="Google Shape;420;p42"/>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21" name="Google Shape;421;p42"/>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422" name="Google Shape;422;p42"/>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23" name="Google Shape;423;p42"/>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24" name="Google Shape;424;p42"/>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25" name="Google Shape;425;p42"/>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26" name="Google Shape;426;p4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27" name="Google Shape;427;p4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28" name="Google Shape;428;p4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29" name="Google Shape;429;p4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430"/>
        <p:cNvGrpSpPr/>
        <p:nvPr/>
      </p:nvGrpSpPr>
      <p:grpSpPr>
        <a:xfrm>
          <a:off x="0" y="0"/>
          <a:ext cx="0" cy="0"/>
          <a:chOff x="0" y="0"/>
          <a:chExt cx="0" cy="0"/>
        </a:xfrm>
      </p:grpSpPr>
      <p:sp>
        <p:nvSpPr>
          <p:cNvPr id="431" name="Google Shape;431;p4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32" name="Google Shape;432;p4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33" name="Google Shape;433;p4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4" name="Google Shape;434;p4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5" name="Google Shape;435;p4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6" name="Google Shape;436;p4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7" name="Google Shape;437;p4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38" name="Google Shape;438;p4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39" name="Google Shape;439;p4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440" name="Google Shape;440;p4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41" name="Google Shape;441;p4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2" name="Google Shape;442;p4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3" name="Google Shape;443;p4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4" name="Google Shape;444;p4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5" name="Google Shape;445;p4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6" name="Google Shape;446;p4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7" name="Google Shape;447;p4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8" name="Google Shape;448;p4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49"/>
        <p:cNvGrpSpPr/>
        <p:nvPr/>
      </p:nvGrpSpPr>
      <p:grpSpPr>
        <a:xfrm>
          <a:off x="0" y="0"/>
          <a:ext cx="0" cy="0"/>
          <a:chOff x="0" y="0"/>
          <a:chExt cx="0" cy="0"/>
        </a:xfrm>
      </p:grpSpPr>
      <p:sp>
        <p:nvSpPr>
          <p:cNvPr id="450" name="Google Shape;450;p4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51" name="Google Shape;451;p44"/>
          <p:cNvPicPr preferRelativeResize="0"/>
          <p:nvPr/>
        </p:nvPicPr>
        <p:blipFill rotWithShape="1">
          <a:blip r:embed="rId2">
            <a:alphaModFix/>
          </a:blip>
          <a:srcRect/>
          <a:stretch/>
        </p:blipFill>
        <p:spPr>
          <a:xfrm>
            <a:off x="2097147" y="6246434"/>
            <a:ext cx="309930" cy="493979"/>
          </a:xfrm>
          <a:prstGeom prst="rect">
            <a:avLst/>
          </a:prstGeom>
          <a:noFill/>
          <a:ln>
            <a:noFill/>
          </a:ln>
        </p:spPr>
      </p:pic>
      <p:pic>
        <p:nvPicPr>
          <p:cNvPr id="452" name="Google Shape;452;p44"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80"/>
          </a:xfrm>
          <a:prstGeom prst="rect">
            <a:avLst/>
          </a:prstGeom>
          <a:noFill/>
          <a:ln>
            <a:noFill/>
          </a:ln>
        </p:spPr>
      </p:pic>
      <p:cxnSp>
        <p:nvCxnSpPr>
          <p:cNvPr id="453" name="Google Shape;453;p44"/>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54" name="Google Shape;454;p4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55" name="Google Shape;455;p4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56" name="Google Shape;456;p4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57" name="Google Shape;457;p4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sp>
        <p:nvSpPr>
          <p:cNvPr id="458" name="Google Shape;458;p44"/>
          <p:cNvSpPr/>
          <p:nvPr/>
        </p:nvSpPr>
        <p:spPr>
          <a:xfrm>
            <a:off x="3812820" y="4636967"/>
            <a:ext cx="3808179" cy="1571145"/>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59" name="Google Shape;459;p44"/>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60" name="Google Shape;460;p44"/>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61" name="Google Shape;461;p44"/>
          <p:cNvSpPr/>
          <p:nvPr/>
        </p:nvSpPr>
        <p:spPr>
          <a:xfrm>
            <a:off x="1586774" y="2772170"/>
            <a:ext cx="3801397" cy="1571144"/>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62" name="Google Shape;462;p44"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63" name="Google Shape;463;p44"/>
          <p:cNvSpPr/>
          <p:nvPr/>
        </p:nvSpPr>
        <p:spPr>
          <a:xfrm>
            <a:off x="144716" y="1293950"/>
            <a:ext cx="3801397" cy="1571144"/>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 name="Google Shape;464;p44"/>
          <p:cNvSpPr/>
          <p:nvPr/>
        </p:nvSpPr>
        <p:spPr>
          <a:xfrm>
            <a:off x="158984" y="4417887"/>
            <a:ext cx="3206776" cy="1571145"/>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 name="Google Shape;465;p44"/>
          <p:cNvSpPr txBox="1">
            <a:spLocks noGrp="1"/>
          </p:cNvSpPr>
          <p:nvPr>
            <p:ph type="body" idx="1"/>
          </p:nvPr>
        </p:nvSpPr>
        <p:spPr>
          <a:xfrm>
            <a:off x="1743463" y="2939667"/>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6" name="Google Shape;466;p44"/>
          <p:cNvSpPr txBox="1">
            <a:spLocks noGrp="1"/>
          </p:cNvSpPr>
          <p:nvPr>
            <p:ph type="body" idx="2"/>
          </p:nvPr>
        </p:nvSpPr>
        <p:spPr>
          <a:xfrm>
            <a:off x="4072874" y="4724938"/>
            <a:ext cx="330687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7" name="Google Shape;467;p44"/>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44"/>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69"/>
        <p:cNvGrpSpPr/>
        <p:nvPr/>
      </p:nvGrpSpPr>
      <p:grpSpPr>
        <a:xfrm>
          <a:off x="0" y="0"/>
          <a:ext cx="0" cy="0"/>
          <a:chOff x="0" y="0"/>
          <a:chExt cx="0" cy="0"/>
        </a:xfrm>
      </p:grpSpPr>
      <p:pic>
        <p:nvPicPr>
          <p:cNvPr id="470" name="Google Shape;470;p45"/>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471" name="Google Shape;471;p4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72" name="Google Shape;472;p45"/>
          <p:cNvPicPr preferRelativeResize="0"/>
          <p:nvPr/>
        </p:nvPicPr>
        <p:blipFill rotWithShape="1">
          <a:blip r:embed="rId3">
            <a:alphaModFix/>
          </a:blip>
          <a:srcRect/>
          <a:stretch/>
        </p:blipFill>
        <p:spPr>
          <a:xfrm>
            <a:off x="2097147" y="6246434"/>
            <a:ext cx="309930" cy="493979"/>
          </a:xfrm>
          <a:prstGeom prst="rect">
            <a:avLst/>
          </a:prstGeom>
          <a:noFill/>
          <a:ln>
            <a:noFill/>
          </a:ln>
        </p:spPr>
      </p:pic>
      <p:cxnSp>
        <p:nvCxnSpPr>
          <p:cNvPr id="473" name="Google Shape;473;p4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74" name="Google Shape;474;p45"/>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75" name="Google Shape;475;p45"/>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76" name="Google Shape;476;p45"/>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77" name="Google Shape;477;p45"/>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78" name="Google Shape;478;p45"/>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79" name="Google Shape;479;p45"/>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80" name="Google Shape;480;p45"/>
          <p:cNvSpPr/>
          <p:nvPr/>
        </p:nvSpPr>
        <p:spPr>
          <a:xfrm>
            <a:off x="8260989" y="2998070"/>
            <a:ext cx="3801397" cy="1571144"/>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81" name="Google Shape;481;p45"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82" name="Google Shape;482;p45"/>
          <p:cNvSpPr/>
          <p:nvPr/>
        </p:nvSpPr>
        <p:spPr>
          <a:xfrm>
            <a:off x="5720300" y="1436681"/>
            <a:ext cx="3801397" cy="1571144"/>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3" name="Google Shape;483;p45"/>
          <p:cNvSpPr/>
          <p:nvPr/>
        </p:nvSpPr>
        <p:spPr>
          <a:xfrm>
            <a:off x="5839976" y="4511014"/>
            <a:ext cx="5789039" cy="1571145"/>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4" name="Google Shape;484;p45"/>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5" name="Google Shape;485;p45"/>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6" name="Google Shape;486;p45"/>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33" name="Google Shape;33;p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34" name="Google Shape;34;p5"/>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87"/>
        <p:cNvGrpSpPr/>
        <p:nvPr/>
      </p:nvGrpSpPr>
      <p:grpSpPr>
        <a:xfrm>
          <a:off x="0" y="0"/>
          <a:ext cx="0" cy="0"/>
          <a:chOff x="0" y="0"/>
          <a:chExt cx="0" cy="0"/>
        </a:xfrm>
      </p:grpSpPr>
      <p:sp>
        <p:nvSpPr>
          <p:cNvPr id="488" name="Google Shape;488;p46"/>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489" name="Google Shape;489;p46"/>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46"/>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1" name="Google Shape;491;p4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2" name="Google Shape;492;p46"/>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3" name="Google Shape;493;p46"/>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494" name="Google Shape;494;p46"/>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95" name="Google Shape;495;p46"/>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96" name="Google Shape;496;p46"/>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97" name="Google Shape;497;p46"/>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98" name="Google Shape;498;p4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99" name="Google Shape;499;p4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00" name="Google Shape;500;p4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01" name="Google Shape;501;p4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02" name="Google Shape;502;p46"/>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503" name="Google Shape;503;p46"/>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504" name="Google Shape;504;p46"/>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05"/>
        <p:cNvGrpSpPr/>
        <p:nvPr/>
      </p:nvGrpSpPr>
      <p:grpSpPr>
        <a:xfrm>
          <a:off x="0" y="0"/>
          <a:ext cx="0" cy="0"/>
          <a:chOff x="0" y="0"/>
          <a:chExt cx="0" cy="0"/>
        </a:xfrm>
      </p:grpSpPr>
      <p:sp>
        <p:nvSpPr>
          <p:cNvPr id="506" name="Google Shape;506;p47"/>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47"/>
          <p:cNvSpPr txBox="1">
            <a:spLocks noGrp="1"/>
          </p:cNvSpPr>
          <p:nvPr>
            <p:ph type="body" idx="2"/>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8" name="Google Shape;508;p4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9" name="Google Shape;509;p47"/>
          <p:cNvSpPr txBox="1">
            <a:spLocks noGrp="1"/>
          </p:cNvSpPr>
          <p:nvPr>
            <p:ph type="body" idx="3"/>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10" name="Google Shape;510;p47"/>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511" name="Google Shape;511;p47"/>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12" name="Google Shape;512;p4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13" name="Google Shape;513;p4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14" name="Google Shape;514;p4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15" name="Google Shape;515;p4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16" name="Google Shape;516;p4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17" name="Google Shape;517;p4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18" name="Google Shape;518;p4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19" name="Google Shape;519;p47"/>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520" name="Google Shape;520;p47"/>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521" name="Google Shape;521;p47"/>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522" name="Google Shape;522;p47"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3"/>
        <p:cNvGrpSpPr/>
        <p:nvPr/>
      </p:nvGrpSpPr>
      <p:grpSpPr>
        <a:xfrm>
          <a:off x="0" y="0"/>
          <a:ext cx="0" cy="0"/>
          <a:chOff x="0" y="0"/>
          <a:chExt cx="0" cy="0"/>
        </a:xfrm>
      </p:grpSpPr>
      <p:sp>
        <p:nvSpPr>
          <p:cNvPr id="524" name="Google Shape;524;p4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5" name="Google Shape;525;p4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6" name="Google Shape;526;p4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27" name="Google Shape;527;p48"/>
          <p:cNvGrpSpPr/>
          <p:nvPr/>
        </p:nvGrpSpPr>
        <p:grpSpPr>
          <a:xfrm>
            <a:off x="0" y="5607273"/>
            <a:ext cx="12196432" cy="83414"/>
            <a:chOff x="-33239" y="5603791"/>
            <a:chExt cx="9147324" cy="83414"/>
          </a:xfrm>
        </p:grpSpPr>
        <p:cxnSp>
          <p:nvCxnSpPr>
            <p:cNvPr id="528" name="Google Shape;528;p48"/>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529" name="Google Shape;529;p48"/>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535"/>
        <p:cNvGrpSpPr/>
        <p:nvPr/>
      </p:nvGrpSpPr>
      <p:grpSpPr>
        <a:xfrm>
          <a:off x="0" y="0"/>
          <a:ext cx="0" cy="0"/>
          <a:chOff x="0" y="0"/>
          <a:chExt cx="0" cy="0"/>
        </a:xfrm>
      </p:grpSpPr>
      <p:sp>
        <p:nvSpPr>
          <p:cNvPr id="536" name="Google Shape;536;p50"/>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37" name="Google Shape;537;p50"/>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38" name="Google Shape;538;p50"/>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39" name="Google Shape;539;p50"/>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40" name="Google Shape;540;p5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41" name="Google Shape;541;p5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42" name="Google Shape;542;p5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43" name="Google Shape;543;p50"/>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44" name="Google Shape;544;p50"/>
          <p:cNvSpPr>
            <a:spLocks noGrp="1"/>
          </p:cNvSpPr>
          <p:nvPr>
            <p:ph type="pic" idx="2"/>
          </p:nvPr>
        </p:nvSpPr>
        <p:spPr>
          <a:xfrm>
            <a:off x="9282749" y="1283634"/>
            <a:ext cx="2377440" cy="3172968"/>
          </a:xfrm>
          <a:prstGeom prst="rect">
            <a:avLst/>
          </a:prstGeom>
          <a:noFill/>
          <a:ln>
            <a:noFill/>
          </a:ln>
        </p:spPr>
      </p:sp>
      <p:sp>
        <p:nvSpPr>
          <p:cNvPr id="545" name="Google Shape;545;p50"/>
          <p:cNvSpPr txBox="1">
            <a:spLocks noGrp="1"/>
          </p:cNvSpPr>
          <p:nvPr>
            <p:ph type="body" idx="1"/>
          </p:nvPr>
        </p:nvSpPr>
        <p:spPr>
          <a:xfrm>
            <a:off x="9222900" y="4748864"/>
            <a:ext cx="2497138" cy="134220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6" name="Google Shape;546;p5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p5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8" name="Google Shape;548;p5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9" name="Google Shape;549;p5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0" name="Google Shape;550;p5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1" name="Google Shape;551;p5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2" name="Google Shape;552;p5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3" name="Google Shape;553;p5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554"/>
        <p:cNvGrpSpPr/>
        <p:nvPr/>
      </p:nvGrpSpPr>
      <p:grpSpPr>
        <a:xfrm>
          <a:off x="0" y="0"/>
          <a:ext cx="0" cy="0"/>
          <a:chOff x="0" y="0"/>
          <a:chExt cx="0" cy="0"/>
        </a:xfrm>
      </p:grpSpPr>
      <p:sp>
        <p:nvSpPr>
          <p:cNvPr id="555" name="Google Shape;555;p51"/>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56" name="Google Shape;556;p51"/>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57" name="Google Shape;557;p51"/>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58" name="Google Shape;558;p51"/>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59" name="Google Shape;559;p51"/>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60" name="Google Shape;560;p5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61" name="Google Shape;561;p51"/>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62" name="Google Shape;562;p51"/>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63" name="Google Shape;563;p51"/>
          <p:cNvSpPr txBox="1">
            <a:spLocks noGrp="1"/>
          </p:cNvSpPr>
          <p:nvPr>
            <p:ph type="body" idx="1"/>
          </p:nvPr>
        </p:nvSpPr>
        <p:spPr>
          <a:xfrm>
            <a:off x="500204" y="1587499"/>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4" name="Google Shape;564;p51"/>
          <p:cNvSpPr>
            <a:spLocks noGrp="1"/>
          </p:cNvSpPr>
          <p:nvPr>
            <p:ph type="pic" idx="2"/>
          </p:nvPr>
        </p:nvSpPr>
        <p:spPr>
          <a:xfrm>
            <a:off x="8832388" y="1251284"/>
            <a:ext cx="3251581" cy="2498913"/>
          </a:xfrm>
          <a:prstGeom prst="rect">
            <a:avLst/>
          </a:prstGeom>
          <a:noFill/>
          <a:ln>
            <a:noFill/>
          </a:ln>
        </p:spPr>
      </p:sp>
      <p:sp>
        <p:nvSpPr>
          <p:cNvPr id="565" name="Google Shape;565;p51"/>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566"/>
        <p:cNvGrpSpPr/>
        <p:nvPr/>
      </p:nvGrpSpPr>
      <p:grpSpPr>
        <a:xfrm>
          <a:off x="0" y="0"/>
          <a:ext cx="0" cy="0"/>
          <a:chOff x="0" y="0"/>
          <a:chExt cx="0" cy="0"/>
        </a:xfrm>
      </p:grpSpPr>
      <p:sp>
        <p:nvSpPr>
          <p:cNvPr id="567" name="Google Shape;567;p52"/>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8" name="Google Shape;568;p52"/>
          <p:cNvPicPr preferRelativeResize="0"/>
          <p:nvPr/>
        </p:nvPicPr>
        <p:blipFill rotWithShape="1">
          <a:blip r:embed="rId2">
            <a:alphaModFix/>
          </a:blip>
          <a:srcRect/>
          <a:stretch/>
        </p:blipFill>
        <p:spPr>
          <a:xfrm>
            <a:off x="179447" y="6246434"/>
            <a:ext cx="309931" cy="493979"/>
          </a:xfrm>
          <a:prstGeom prst="rect">
            <a:avLst/>
          </a:prstGeom>
          <a:noFill/>
          <a:ln>
            <a:noFill/>
          </a:ln>
        </p:spPr>
      </p:pic>
      <p:cxnSp>
        <p:nvCxnSpPr>
          <p:cNvPr id="569" name="Google Shape;569;p52"/>
          <p:cNvCxnSpPr/>
          <p:nvPr/>
        </p:nvCxnSpPr>
        <p:spPr>
          <a:xfrm>
            <a:off x="371844"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70" name="Google Shape;570;p52"/>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71" name="Google Shape;571;p52"/>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72" name="Google Shape;572;p52"/>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573" name="Google Shape;573;p52"/>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574" name="Google Shape;574;p52"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575" name="Google Shape;575;p52"/>
          <p:cNvSpPr txBox="1">
            <a:spLocks noGrp="1"/>
          </p:cNvSpPr>
          <p:nvPr>
            <p:ph type="body" idx="1"/>
          </p:nvPr>
        </p:nvSpPr>
        <p:spPr>
          <a:xfrm>
            <a:off x="628275" y="1620838"/>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6" name="Google Shape;576;p52"/>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7" name="Google Shape;577;p52"/>
          <p:cNvSpPr txBox="1">
            <a:spLocks noGrp="1"/>
          </p:cNvSpPr>
          <p:nvPr>
            <p:ph type="body" idx="3"/>
          </p:nvPr>
        </p:nvSpPr>
        <p:spPr>
          <a:xfrm>
            <a:off x="8794864" y="1454588"/>
            <a:ext cx="3347923" cy="11722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8" name="Google Shape;578;p52"/>
          <p:cNvSpPr txBox="1">
            <a:spLocks noGrp="1"/>
          </p:cNvSpPr>
          <p:nvPr>
            <p:ph type="body" idx="4"/>
          </p:nvPr>
        </p:nvSpPr>
        <p:spPr>
          <a:xfrm>
            <a:off x="8794863" y="2645354"/>
            <a:ext cx="3347923"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52"/>
          <p:cNvSpPr>
            <a:spLocks noGrp="1"/>
          </p:cNvSpPr>
          <p:nvPr>
            <p:ph type="pic" idx="5"/>
          </p:nvPr>
        </p:nvSpPr>
        <p:spPr>
          <a:xfrm>
            <a:off x="8989159" y="4407656"/>
            <a:ext cx="2926080" cy="1947672"/>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580"/>
        <p:cNvGrpSpPr/>
        <p:nvPr/>
      </p:nvGrpSpPr>
      <p:grpSpPr>
        <a:xfrm>
          <a:off x="0" y="0"/>
          <a:ext cx="0" cy="0"/>
          <a:chOff x="0" y="0"/>
          <a:chExt cx="0" cy="0"/>
        </a:xfrm>
      </p:grpSpPr>
      <p:sp>
        <p:nvSpPr>
          <p:cNvPr id="581" name="Google Shape;581;p53"/>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82" name="Google Shape;582;p53"/>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83" name="Google Shape;583;p53"/>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84" name="Google Shape;584;p53"/>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85" name="Google Shape;585;p5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86" name="Google Shape;586;p5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87" name="Google Shape;587;p53"/>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88" name="Google Shape;588;p5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589" name="Google Shape;589;p53"/>
          <p:cNvSpPr>
            <a:spLocks noGrp="1"/>
          </p:cNvSpPr>
          <p:nvPr>
            <p:ph type="pic" idx="2"/>
          </p:nvPr>
        </p:nvSpPr>
        <p:spPr>
          <a:xfrm>
            <a:off x="9093038" y="1058781"/>
            <a:ext cx="2715768" cy="2715768"/>
          </a:xfrm>
          <a:prstGeom prst="rect">
            <a:avLst/>
          </a:prstGeom>
          <a:noFill/>
          <a:ln>
            <a:noFill/>
          </a:ln>
        </p:spPr>
      </p:sp>
      <p:sp>
        <p:nvSpPr>
          <p:cNvPr id="590" name="Google Shape;590;p53"/>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53"/>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53"/>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3" name="Google Shape;593;p53"/>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53"/>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5" name="Google Shape;595;p53"/>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6" name="Google Shape;596;p53"/>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597"/>
        <p:cNvGrpSpPr/>
        <p:nvPr/>
      </p:nvGrpSpPr>
      <p:grpSpPr>
        <a:xfrm>
          <a:off x="0" y="0"/>
          <a:ext cx="0" cy="0"/>
          <a:chOff x="0" y="0"/>
          <a:chExt cx="0" cy="0"/>
        </a:xfrm>
      </p:grpSpPr>
      <p:sp>
        <p:nvSpPr>
          <p:cNvPr id="598" name="Google Shape;598;p54"/>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9" name="Google Shape;599;p54"/>
          <p:cNvSpPr>
            <a:spLocks noGrp="1"/>
          </p:cNvSpPr>
          <p:nvPr>
            <p:ph type="pic" idx="2"/>
          </p:nvPr>
        </p:nvSpPr>
        <p:spPr>
          <a:xfrm>
            <a:off x="8953152" y="1444919"/>
            <a:ext cx="2916936" cy="2596896"/>
          </a:xfrm>
          <a:prstGeom prst="rect">
            <a:avLst/>
          </a:prstGeom>
          <a:noFill/>
          <a:ln>
            <a:noFill/>
          </a:ln>
        </p:spPr>
      </p:sp>
      <p:sp>
        <p:nvSpPr>
          <p:cNvPr id="600" name="Google Shape;600;p54"/>
          <p:cNvSpPr txBox="1">
            <a:spLocks noGrp="1"/>
          </p:cNvSpPr>
          <p:nvPr>
            <p:ph type="body" idx="1"/>
          </p:nvPr>
        </p:nvSpPr>
        <p:spPr>
          <a:xfrm>
            <a:off x="9163051" y="4074693"/>
            <a:ext cx="2497138" cy="23688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01" name="Google Shape;601;p54"/>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02" name="Google Shape;602;p54"/>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03" name="Google Shape;603;p54"/>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04" name="Google Shape;604;p5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05" name="Google Shape;605;p5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06" name="Google Shape;606;p54"/>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07" name="Google Shape;607;p5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08" name="Google Shape;608;p54"/>
          <p:cNvSpPr>
            <a:spLocks noGrp="1"/>
          </p:cNvSpPr>
          <p:nvPr>
            <p:ph type="pic" idx="3"/>
          </p:nvPr>
        </p:nvSpPr>
        <p:spPr>
          <a:xfrm>
            <a:off x="1620982" y="1733964"/>
            <a:ext cx="5123557" cy="3849365"/>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609"/>
        <p:cNvGrpSpPr/>
        <p:nvPr/>
      </p:nvGrpSpPr>
      <p:grpSpPr>
        <a:xfrm>
          <a:off x="0" y="0"/>
          <a:ext cx="0" cy="0"/>
          <a:chOff x="0" y="0"/>
          <a:chExt cx="0" cy="0"/>
        </a:xfrm>
      </p:grpSpPr>
      <p:sp>
        <p:nvSpPr>
          <p:cNvPr id="610" name="Google Shape;610;p55"/>
          <p:cNvSpPr>
            <a:spLocks noGrp="1"/>
          </p:cNvSpPr>
          <p:nvPr>
            <p:ph type="pic" idx="2"/>
          </p:nvPr>
        </p:nvSpPr>
        <p:spPr>
          <a:xfrm>
            <a:off x="9810967" y="1562916"/>
            <a:ext cx="1152144" cy="1143000"/>
          </a:xfrm>
          <a:prstGeom prst="rect">
            <a:avLst/>
          </a:prstGeom>
          <a:noFill/>
          <a:ln>
            <a:noFill/>
          </a:ln>
        </p:spPr>
      </p:sp>
      <p:sp>
        <p:nvSpPr>
          <p:cNvPr id="611" name="Google Shape;611;p55"/>
          <p:cNvSpPr txBox="1">
            <a:spLocks noGrp="1"/>
          </p:cNvSpPr>
          <p:nvPr>
            <p:ph type="body" idx="1"/>
          </p:nvPr>
        </p:nvSpPr>
        <p:spPr>
          <a:xfrm>
            <a:off x="371844" y="1687513"/>
            <a:ext cx="8090821" cy="3364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p55"/>
          <p:cNvSpPr>
            <a:spLocks noGrp="1"/>
          </p:cNvSpPr>
          <p:nvPr>
            <p:ph type="pic" idx="3"/>
          </p:nvPr>
        </p:nvSpPr>
        <p:spPr>
          <a:xfrm>
            <a:off x="9757009" y="3260706"/>
            <a:ext cx="1216152" cy="987552"/>
          </a:xfrm>
          <a:prstGeom prst="rect">
            <a:avLst/>
          </a:prstGeom>
          <a:noFill/>
          <a:ln>
            <a:noFill/>
          </a:ln>
        </p:spPr>
      </p:sp>
      <p:sp>
        <p:nvSpPr>
          <p:cNvPr id="613" name="Google Shape;613;p55"/>
          <p:cNvSpPr>
            <a:spLocks noGrp="1"/>
          </p:cNvSpPr>
          <p:nvPr>
            <p:ph type="pic" idx="4"/>
          </p:nvPr>
        </p:nvSpPr>
        <p:spPr>
          <a:xfrm>
            <a:off x="9810967" y="4777725"/>
            <a:ext cx="1143000" cy="1143000"/>
          </a:xfrm>
          <a:prstGeom prst="rect">
            <a:avLst/>
          </a:prstGeom>
          <a:noFill/>
          <a:ln>
            <a:noFill/>
          </a:ln>
        </p:spPr>
      </p:sp>
      <p:cxnSp>
        <p:nvCxnSpPr>
          <p:cNvPr id="614" name="Google Shape;614;p55"/>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15" name="Google Shape;615;p55"/>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16" name="Google Shape;616;p55"/>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17" name="Google Shape;617;p5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18" name="Google Shape;618;p5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19" name="Google Shape;619;p55"/>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20" name="Google Shape;620;p5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21" name="Google Shape;621;p5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622"/>
        <p:cNvGrpSpPr/>
        <p:nvPr/>
      </p:nvGrpSpPr>
      <p:grpSpPr>
        <a:xfrm>
          <a:off x="0" y="0"/>
          <a:ext cx="0" cy="0"/>
          <a:chOff x="0" y="0"/>
          <a:chExt cx="0" cy="0"/>
        </a:xfrm>
      </p:grpSpPr>
      <p:sp>
        <p:nvSpPr>
          <p:cNvPr id="623" name="Google Shape;623;p56"/>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24" name="Google Shape;624;p56"/>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25" name="Google Shape;625;p56"/>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26" name="Google Shape;626;p56"/>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27" name="Google Shape;627;p56"/>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28" name="Google Shape;628;p5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29" name="Google Shape;629;p56"/>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30" name="Google Shape;630;p56"/>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631" name="Google Shape;631;p56"/>
          <p:cNvSpPr>
            <a:spLocks noGrp="1"/>
          </p:cNvSpPr>
          <p:nvPr>
            <p:ph type="pic" idx="2"/>
          </p:nvPr>
        </p:nvSpPr>
        <p:spPr>
          <a:xfrm>
            <a:off x="9209369" y="1251283"/>
            <a:ext cx="2404501" cy="2950013"/>
          </a:xfrm>
          <a:prstGeom prst="rect">
            <a:avLst/>
          </a:prstGeom>
          <a:noFill/>
          <a:ln>
            <a:noFill/>
          </a:ln>
        </p:spPr>
      </p:sp>
      <p:sp>
        <p:nvSpPr>
          <p:cNvPr id="632" name="Google Shape;632;p56"/>
          <p:cNvSpPr txBox="1">
            <a:spLocks noGrp="1"/>
          </p:cNvSpPr>
          <p:nvPr>
            <p:ph type="body" idx="1"/>
          </p:nvPr>
        </p:nvSpPr>
        <p:spPr>
          <a:xfrm>
            <a:off x="8822723" y="4264514"/>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3" name="Google Shape;633;p56"/>
          <p:cNvSpPr txBox="1">
            <a:spLocks noGrp="1"/>
          </p:cNvSpPr>
          <p:nvPr>
            <p:ph type="body" idx="3"/>
          </p:nvPr>
        </p:nvSpPr>
        <p:spPr>
          <a:xfrm>
            <a:off x="500205"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4" name="Google Shape;634;p56"/>
          <p:cNvSpPr txBox="1">
            <a:spLocks noGrp="1"/>
          </p:cNvSpPr>
          <p:nvPr>
            <p:ph type="body" idx="4"/>
          </p:nvPr>
        </p:nvSpPr>
        <p:spPr>
          <a:xfrm>
            <a:off x="5940679" y="1768203"/>
            <a:ext cx="2692686" cy="256321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2" name="Google Shape;42;p6"/>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43" name="Google Shape;43;p6"/>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5"/>
        <p:cNvGrpSpPr/>
        <p:nvPr/>
      </p:nvGrpSpPr>
      <p:grpSpPr>
        <a:xfrm>
          <a:off x="0" y="0"/>
          <a:ext cx="0" cy="0"/>
          <a:chOff x="0" y="0"/>
          <a:chExt cx="0" cy="0"/>
        </a:xfrm>
      </p:grpSpPr>
      <p:sp>
        <p:nvSpPr>
          <p:cNvPr id="636" name="Google Shape;636;p57"/>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7" name="Google Shape;637;p57"/>
          <p:cNvSpPr txBox="1">
            <a:spLocks noGrp="1"/>
          </p:cNvSpPr>
          <p:nvPr>
            <p:ph type="body" idx="1"/>
          </p:nvPr>
        </p:nvSpPr>
        <p:spPr>
          <a:xfrm>
            <a:off x="-1" y="1623059"/>
            <a:ext cx="8589819" cy="429768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8" name="Google Shape;638;p57"/>
          <p:cNvSpPr txBox="1">
            <a:spLocks noGrp="1"/>
          </p:cNvSpPr>
          <p:nvPr>
            <p:ph type="body" idx="2"/>
          </p:nvPr>
        </p:nvSpPr>
        <p:spPr>
          <a:xfrm>
            <a:off x="8783638" y="1622425"/>
            <a:ext cx="3306762" cy="230949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9" name="Google Shape;639;p57"/>
          <p:cNvSpPr txBox="1">
            <a:spLocks noGrp="1"/>
          </p:cNvSpPr>
          <p:nvPr>
            <p:ph type="body" idx="3"/>
          </p:nvPr>
        </p:nvSpPr>
        <p:spPr>
          <a:xfrm>
            <a:off x="8783638" y="5737860"/>
            <a:ext cx="3306762" cy="6566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0" name="Google Shape;640;p57"/>
          <p:cNvSpPr txBox="1">
            <a:spLocks noGrp="1"/>
          </p:cNvSpPr>
          <p:nvPr>
            <p:ph type="body" idx="4"/>
          </p:nvPr>
        </p:nvSpPr>
        <p:spPr>
          <a:xfrm>
            <a:off x="8783638" y="4225881"/>
            <a:ext cx="3306762" cy="12147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41"/>
        <p:cNvGrpSpPr/>
        <p:nvPr/>
      </p:nvGrpSpPr>
      <p:grpSpPr>
        <a:xfrm>
          <a:off x="0" y="0"/>
          <a:ext cx="0" cy="0"/>
          <a:chOff x="0" y="0"/>
          <a:chExt cx="0" cy="0"/>
        </a:xfrm>
      </p:grpSpPr>
      <p:sp>
        <p:nvSpPr>
          <p:cNvPr id="642" name="Google Shape;642;p58"/>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43"/>
        <p:cNvGrpSpPr/>
        <p:nvPr/>
      </p:nvGrpSpPr>
      <p:grpSpPr>
        <a:xfrm>
          <a:off x="0" y="0"/>
          <a:ext cx="0" cy="0"/>
          <a:chOff x="0" y="0"/>
          <a:chExt cx="0" cy="0"/>
        </a:xfrm>
      </p:grpSpPr>
      <p:sp>
        <p:nvSpPr>
          <p:cNvPr id="644" name="Google Shape;644;p59"/>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5" name="Google Shape;645;p59"/>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46" name="Google Shape;646;p59"/>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47" name="Google Shape;647;p59"/>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48" name="Google Shape;648;p5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49" name="Google Shape;649;p5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50" name="Google Shape;650;p5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51" name="Google Shape;651;p59"/>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652" name="Google Shape;652;p59"/>
          <p:cNvSpPr>
            <a:spLocks noGrp="1"/>
          </p:cNvSpPr>
          <p:nvPr>
            <p:ph type="pic" idx="2"/>
          </p:nvPr>
        </p:nvSpPr>
        <p:spPr>
          <a:xfrm>
            <a:off x="8916576" y="1661249"/>
            <a:ext cx="2990088" cy="2715768"/>
          </a:xfrm>
          <a:prstGeom prst="rect">
            <a:avLst/>
          </a:prstGeom>
          <a:noFill/>
          <a:ln>
            <a:noFill/>
          </a:ln>
        </p:spPr>
      </p:sp>
      <p:sp>
        <p:nvSpPr>
          <p:cNvPr id="653" name="Google Shape;653;p59"/>
          <p:cNvSpPr txBox="1">
            <a:spLocks noGrp="1"/>
          </p:cNvSpPr>
          <p:nvPr>
            <p:ph type="body" idx="1"/>
          </p:nvPr>
        </p:nvSpPr>
        <p:spPr>
          <a:xfrm>
            <a:off x="8916576" y="4120489"/>
            <a:ext cx="2990088" cy="13422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p59"/>
          <p:cNvSpPr txBox="1">
            <a:spLocks noGrp="1"/>
          </p:cNvSpPr>
          <p:nvPr>
            <p:ph type="body" idx="3"/>
          </p:nvPr>
        </p:nvSpPr>
        <p:spPr>
          <a:xfrm>
            <a:off x="740937" y="1831445"/>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Google Shape;655;p59"/>
          <p:cNvSpPr txBox="1">
            <a:spLocks noGrp="1"/>
          </p:cNvSpPr>
          <p:nvPr>
            <p:ph type="body" idx="4"/>
          </p:nvPr>
        </p:nvSpPr>
        <p:spPr>
          <a:xfrm>
            <a:off x="740937" y="3256853"/>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p59"/>
          <p:cNvSpPr txBox="1">
            <a:spLocks noGrp="1"/>
          </p:cNvSpPr>
          <p:nvPr>
            <p:ph type="body" idx="5"/>
          </p:nvPr>
        </p:nvSpPr>
        <p:spPr>
          <a:xfrm>
            <a:off x="740937" y="4726515"/>
            <a:ext cx="6616298"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57"/>
        <p:cNvGrpSpPr/>
        <p:nvPr/>
      </p:nvGrpSpPr>
      <p:grpSpPr>
        <a:xfrm>
          <a:off x="0" y="0"/>
          <a:ext cx="0" cy="0"/>
          <a:chOff x="0" y="0"/>
          <a:chExt cx="0" cy="0"/>
        </a:xfrm>
      </p:grpSpPr>
      <p:sp>
        <p:nvSpPr>
          <p:cNvPr id="658" name="Google Shape;658;p60"/>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9" name="Google Shape;659;p60"/>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60" name="Google Shape;660;p60"/>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61" name="Google Shape;661;p60"/>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62" name="Google Shape;662;p6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63" name="Google Shape;663;p6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64" name="Google Shape;664;p60"/>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65" name="Google Shape;665;p6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66" name="Google Shape;666;p60"/>
          <p:cNvSpPr>
            <a:spLocks noGrp="1"/>
          </p:cNvSpPr>
          <p:nvPr>
            <p:ph type="pic" idx="2"/>
          </p:nvPr>
        </p:nvSpPr>
        <p:spPr>
          <a:xfrm>
            <a:off x="9093038" y="1058781"/>
            <a:ext cx="2715768" cy="2715768"/>
          </a:xfrm>
          <a:prstGeom prst="rect">
            <a:avLst/>
          </a:prstGeom>
          <a:noFill/>
          <a:ln>
            <a:noFill/>
          </a:ln>
        </p:spPr>
      </p:sp>
      <p:sp>
        <p:nvSpPr>
          <p:cNvPr id="667" name="Google Shape;667;p60"/>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8" name="Google Shape;668;p60"/>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9" name="Google Shape;669;p60"/>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p60"/>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1" name="Google Shape;671;p60"/>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2" name="Google Shape;672;p60"/>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60"/>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674"/>
        <p:cNvGrpSpPr/>
        <p:nvPr/>
      </p:nvGrpSpPr>
      <p:grpSpPr>
        <a:xfrm>
          <a:off x="0" y="0"/>
          <a:ext cx="0" cy="0"/>
          <a:chOff x="0" y="0"/>
          <a:chExt cx="0" cy="0"/>
        </a:xfrm>
      </p:grpSpPr>
      <p:sp>
        <p:nvSpPr>
          <p:cNvPr id="675" name="Google Shape;675;p61"/>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6" name="Google Shape;676;p61"/>
          <p:cNvSpPr>
            <a:spLocks noGrp="1"/>
          </p:cNvSpPr>
          <p:nvPr>
            <p:ph type="pic" idx="2"/>
          </p:nvPr>
        </p:nvSpPr>
        <p:spPr>
          <a:xfrm>
            <a:off x="9510134" y="1431036"/>
            <a:ext cx="1965960" cy="3995928"/>
          </a:xfrm>
          <a:prstGeom prst="rect">
            <a:avLst/>
          </a:prstGeom>
          <a:noFill/>
          <a:ln>
            <a:noFill/>
          </a:ln>
        </p:spPr>
      </p:sp>
      <p:cxnSp>
        <p:nvCxnSpPr>
          <p:cNvPr id="677" name="Google Shape;677;p61"/>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78" name="Google Shape;678;p61"/>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79" name="Google Shape;679;p61"/>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80" name="Google Shape;680;p6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81" name="Google Shape;681;p6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82" name="Google Shape;682;p61"/>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83" name="Google Shape;683;p6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84" name="Google Shape;684;p61"/>
          <p:cNvSpPr txBox="1">
            <a:spLocks noGrp="1"/>
          </p:cNvSpPr>
          <p:nvPr>
            <p:ph type="body" idx="1"/>
          </p:nvPr>
        </p:nvSpPr>
        <p:spPr>
          <a:xfrm>
            <a:off x="1660583" y="1489802"/>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61"/>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6" name="Google Shape;686;p61"/>
          <p:cNvSpPr txBox="1">
            <a:spLocks noGrp="1"/>
          </p:cNvSpPr>
          <p:nvPr>
            <p:ph type="body" idx="4"/>
          </p:nvPr>
        </p:nvSpPr>
        <p:spPr>
          <a:xfrm>
            <a:off x="1660583" y="3817079"/>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61"/>
          <p:cNvSpPr txBox="1">
            <a:spLocks noGrp="1"/>
          </p:cNvSpPr>
          <p:nvPr>
            <p:ph type="body" idx="5"/>
          </p:nvPr>
        </p:nvSpPr>
        <p:spPr>
          <a:xfrm>
            <a:off x="1660583"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8" name="Google Shape;688;p61"/>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61"/>
          <p:cNvSpPr txBox="1">
            <a:spLocks noGrp="1"/>
          </p:cNvSpPr>
          <p:nvPr>
            <p:ph type="body" idx="7"/>
          </p:nvPr>
        </p:nvSpPr>
        <p:spPr>
          <a:xfrm>
            <a:off x="693291" y="2653441"/>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0" name="Google Shape;690;p61"/>
          <p:cNvSpPr txBox="1">
            <a:spLocks noGrp="1"/>
          </p:cNvSpPr>
          <p:nvPr>
            <p:ph type="body" idx="8"/>
          </p:nvPr>
        </p:nvSpPr>
        <p:spPr>
          <a:xfrm>
            <a:off x="691246"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1" name="Google Shape;691;p61"/>
          <p:cNvSpPr txBox="1">
            <a:spLocks noGrp="1"/>
          </p:cNvSpPr>
          <p:nvPr>
            <p:ph type="body" idx="9"/>
          </p:nvPr>
        </p:nvSpPr>
        <p:spPr>
          <a:xfrm>
            <a:off x="691245" y="5006628"/>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697"/>
        <p:cNvGrpSpPr/>
        <p:nvPr/>
      </p:nvGrpSpPr>
      <p:grpSpPr>
        <a:xfrm>
          <a:off x="0" y="0"/>
          <a:ext cx="0" cy="0"/>
          <a:chOff x="0" y="0"/>
          <a:chExt cx="0" cy="0"/>
        </a:xfrm>
      </p:grpSpPr>
      <p:sp>
        <p:nvSpPr>
          <p:cNvPr id="698" name="Google Shape;698;p6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p63"/>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63"/>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63"/>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02" name="Google Shape;702;p6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03" name="Google Shape;703;p6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04" name="Google Shape;704;p6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05" name="Google Shape;705;p6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06" name="Google Shape;706;p6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07" name="Google Shape;707;p63"/>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08" name="Google Shape;708;p63"/>
          <p:cNvPicPr preferRelativeResize="0"/>
          <p:nvPr/>
        </p:nvPicPr>
        <p:blipFill rotWithShape="1">
          <a:blip r:embed="rId5">
            <a:alphaModFix/>
          </a:blip>
          <a:srcRect/>
          <a:stretch/>
        </p:blipFill>
        <p:spPr>
          <a:xfrm>
            <a:off x="3847875" y="6251086"/>
            <a:ext cx="309929" cy="493980"/>
          </a:xfrm>
          <a:prstGeom prst="rect">
            <a:avLst/>
          </a:prstGeom>
          <a:noFill/>
          <a:ln>
            <a:noFill/>
          </a:ln>
        </p:spPr>
      </p:pic>
      <p:sp>
        <p:nvSpPr>
          <p:cNvPr id="709" name="Google Shape;709;p63"/>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0" name="Google Shape;710;p63"/>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1" name="Google Shape;711;p63"/>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63"/>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13"/>
        <p:cNvGrpSpPr/>
        <p:nvPr/>
      </p:nvGrpSpPr>
      <p:grpSpPr>
        <a:xfrm>
          <a:off x="0" y="0"/>
          <a:ext cx="0" cy="0"/>
          <a:chOff x="0" y="0"/>
          <a:chExt cx="0" cy="0"/>
        </a:xfrm>
      </p:grpSpPr>
      <p:sp>
        <p:nvSpPr>
          <p:cNvPr id="714" name="Google Shape;714;p6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5" name="Google Shape;715;p64"/>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6" name="Google Shape;716;p64"/>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17" name="Google Shape;717;p6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18" name="Google Shape;718;p6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19" name="Google Shape;719;p6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20" name="Google Shape;720;p6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21" name="Google Shape;721;p6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22" name="Google Shape;722;p6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23" name="Google Shape;723;p64"/>
          <p:cNvPicPr preferRelativeResize="0"/>
          <p:nvPr/>
        </p:nvPicPr>
        <p:blipFill rotWithShape="1">
          <a:blip r:embed="rId5">
            <a:alphaModFix/>
          </a:blip>
          <a:srcRect/>
          <a:stretch/>
        </p:blipFill>
        <p:spPr>
          <a:xfrm>
            <a:off x="3847875" y="6251086"/>
            <a:ext cx="309929" cy="493980"/>
          </a:xfrm>
          <a:prstGeom prst="rect">
            <a:avLst/>
          </a:prstGeom>
          <a:noFill/>
          <a:ln>
            <a:noFill/>
          </a:ln>
        </p:spPr>
      </p:pic>
      <p:pic>
        <p:nvPicPr>
          <p:cNvPr id="724" name="Google Shape;724;p64"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725" name="Google Shape;725;p64"/>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6" name="Google Shape;726;p64"/>
          <p:cNvSpPr/>
          <p:nvPr/>
        </p:nvSpPr>
        <p:spPr>
          <a:xfrm rot="-2036003" flipH="1">
            <a:off x="3537616" y="1994864"/>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7" name="Google Shape;727;p64"/>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8" name="Google Shape;728;p64"/>
          <p:cNvSpPr txBox="1">
            <a:spLocks noGrp="1"/>
          </p:cNvSpPr>
          <p:nvPr>
            <p:ph type="body" idx="4"/>
          </p:nvPr>
        </p:nvSpPr>
        <p:spPr>
          <a:xfrm rot="860265">
            <a:off x="9153636"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9" name="Google Shape;729;p64"/>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730"/>
        <p:cNvGrpSpPr/>
        <p:nvPr/>
      </p:nvGrpSpPr>
      <p:grpSpPr>
        <a:xfrm>
          <a:off x="0" y="0"/>
          <a:ext cx="0" cy="0"/>
          <a:chOff x="0" y="0"/>
          <a:chExt cx="0" cy="0"/>
        </a:xfrm>
      </p:grpSpPr>
      <p:sp>
        <p:nvSpPr>
          <p:cNvPr id="731" name="Google Shape;731;p65"/>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32" name="Google Shape;732;p65"/>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33" name="Google Shape;733;p65"/>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34" name="Google Shape;734;p65"/>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735" name="Google Shape;735;p6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736" name="Google Shape;736;p65"/>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37" name="Google Shape;737;p65"/>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738" name="Google Shape;738;p65"/>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739" name="Google Shape;739;p65"/>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0" name="Google Shape;740;p65"/>
          <p:cNvSpPr>
            <a:spLocks noGrp="1"/>
          </p:cNvSpPr>
          <p:nvPr>
            <p:ph type="pic" idx="2"/>
          </p:nvPr>
        </p:nvSpPr>
        <p:spPr>
          <a:xfrm>
            <a:off x="457146" y="524736"/>
            <a:ext cx="2514600" cy="2935200"/>
          </a:xfrm>
          <a:prstGeom prst="rect">
            <a:avLst/>
          </a:prstGeom>
          <a:noFill/>
          <a:ln>
            <a:noFill/>
          </a:ln>
        </p:spPr>
      </p:sp>
      <p:sp>
        <p:nvSpPr>
          <p:cNvPr id="741" name="Google Shape;741;p65"/>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42"/>
        <p:cNvGrpSpPr/>
        <p:nvPr/>
      </p:nvGrpSpPr>
      <p:grpSpPr>
        <a:xfrm>
          <a:off x="0" y="0"/>
          <a:ext cx="0" cy="0"/>
          <a:chOff x="0" y="0"/>
          <a:chExt cx="0" cy="0"/>
        </a:xfrm>
      </p:grpSpPr>
      <p:sp>
        <p:nvSpPr>
          <p:cNvPr id="743" name="Google Shape;743;p6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4" name="Google Shape;744;p66"/>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66"/>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66"/>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66"/>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8" name="Google Shape;748;p6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49" name="Google Shape;749;p6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50" name="Google Shape;750;p6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51" name="Google Shape;751;p6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52" name="Google Shape;752;p6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53" name="Google Shape;753;p6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54" name="Google Shape;754;p66"/>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55"/>
        <p:cNvGrpSpPr/>
        <p:nvPr/>
      </p:nvGrpSpPr>
      <p:grpSpPr>
        <a:xfrm>
          <a:off x="0" y="0"/>
          <a:ext cx="0" cy="0"/>
          <a:chOff x="0" y="0"/>
          <a:chExt cx="0" cy="0"/>
        </a:xfrm>
      </p:grpSpPr>
      <p:sp>
        <p:nvSpPr>
          <p:cNvPr id="756" name="Google Shape;756;p6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57" name="Google Shape;757;p67"/>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758" name="Google Shape;758;p6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59" name="Google Shape;759;p67"/>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60" name="Google Shape;760;p6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61" name="Google Shape;761;p67"/>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762" name="Google Shape;762;p67"/>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763" name="Google Shape;763;p67"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548" t="8195" r="-547" b="738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1" name="Google Shape;51;p7"/>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52" name="Google Shape;52;p7"/>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64"/>
        <p:cNvGrpSpPr/>
        <p:nvPr/>
      </p:nvGrpSpPr>
      <p:grpSpPr>
        <a:xfrm>
          <a:off x="0" y="0"/>
          <a:ext cx="0" cy="0"/>
          <a:chOff x="0" y="0"/>
          <a:chExt cx="0" cy="0"/>
        </a:xfrm>
      </p:grpSpPr>
      <p:sp>
        <p:nvSpPr>
          <p:cNvPr id="765" name="Google Shape;765;p6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66" name="Google Shape;766;p6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67" name="Google Shape;767;p6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68" name="Google Shape;768;p6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69" name="Google Shape;769;p6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70" name="Google Shape;770;p6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71" name="Google Shape;771;p6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72" name="Google Shape;772;p68"/>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73"/>
        <p:cNvGrpSpPr/>
        <p:nvPr/>
      </p:nvGrpSpPr>
      <p:grpSpPr>
        <a:xfrm>
          <a:off x="0" y="0"/>
          <a:ext cx="0" cy="0"/>
          <a:chOff x="0" y="0"/>
          <a:chExt cx="0" cy="0"/>
        </a:xfrm>
      </p:grpSpPr>
      <p:sp>
        <p:nvSpPr>
          <p:cNvPr id="774" name="Google Shape;774;p6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75" name="Google Shape;775;p6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76" name="Google Shape;776;p6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77" name="Google Shape;777;p6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78" name="Google Shape;778;p69"/>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779" name="Google Shape;779;p6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80" name="Google Shape;780;p69"/>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781" name="Google Shape;781;p69"/>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82"/>
        <p:cNvGrpSpPr/>
        <p:nvPr/>
      </p:nvGrpSpPr>
      <p:grpSpPr>
        <a:xfrm>
          <a:off x="0" y="0"/>
          <a:ext cx="0" cy="0"/>
          <a:chOff x="0" y="0"/>
          <a:chExt cx="0" cy="0"/>
        </a:xfrm>
      </p:grpSpPr>
      <p:sp>
        <p:nvSpPr>
          <p:cNvPr id="783" name="Google Shape;783;p70"/>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84" name="Google Shape;784;p70"/>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85" name="Google Shape;785;p70"/>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86" name="Google Shape;786;p70"/>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787" name="Google Shape;787;p7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788" name="Google Shape;788;p70"/>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89" name="Google Shape;789;p70"/>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790" name="Google Shape;790;p70"/>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791" name="Google Shape;791;p70"/>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2" name="Google Shape;792;p70"/>
          <p:cNvSpPr>
            <a:spLocks noGrp="1"/>
          </p:cNvSpPr>
          <p:nvPr>
            <p:ph type="pic" idx="2"/>
          </p:nvPr>
        </p:nvSpPr>
        <p:spPr>
          <a:xfrm>
            <a:off x="457146" y="524736"/>
            <a:ext cx="2514600" cy="2935200"/>
          </a:xfrm>
          <a:prstGeom prst="rect">
            <a:avLst/>
          </a:prstGeom>
          <a:noFill/>
          <a:ln>
            <a:noFill/>
          </a:ln>
        </p:spPr>
      </p:sp>
      <p:sp>
        <p:nvSpPr>
          <p:cNvPr id="793" name="Google Shape;793;p70"/>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798"/>
        <p:cNvGrpSpPr/>
        <p:nvPr/>
      </p:nvGrpSpPr>
      <p:grpSpPr>
        <a:xfrm>
          <a:off x="0" y="0"/>
          <a:ext cx="0" cy="0"/>
          <a:chOff x="0" y="0"/>
          <a:chExt cx="0" cy="0"/>
        </a:xfrm>
      </p:grpSpPr>
      <p:sp>
        <p:nvSpPr>
          <p:cNvPr id="799" name="Google Shape;799;p7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00" name="Google Shape;800;p7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01" name="Google Shape;801;p7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2" name="Google Shape;802;p7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03" name="Google Shape;803;p7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04" name="Google Shape;804;p7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5" name="Google Shape;805;p7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06" name="Google Shape;806;p72"/>
          <p:cNvPicPr preferRelativeResize="0"/>
          <p:nvPr/>
        </p:nvPicPr>
        <p:blipFill rotWithShape="1">
          <a:blip r:embed="rId3">
            <a:alphaModFix/>
          </a:blip>
          <a:srcRect/>
          <a:stretch/>
        </p:blipFill>
        <p:spPr>
          <a:xfrm>
            <a:off x="9702615" y="6196177"/>
            <a:ext cx="491969" cy="536174"/>
          </a:xfrm>
          <a:prstGeom prst="rect">
            <a:avLst/>
          </a:prstGeom>
          <a:noFill/>
          <a:ln>
            <a:noFill/>
          </a:ln>
        </p:spPr>
      </p:pic>
      <p:sp>
        <p:nvSpPr>
          <p:cNvPr id="807" name="Google Shape;807;p72"/>
          <p:cNvSpPr/>
          <p:nvPr/>
        </p:nvSpPr>
        <p:spPr>
          <a:xfrm>
            <a:off x="4458273" y="6324412"/>
            <a:ext cx="529889" cy="4979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72" descr="A picture containing vector graphics&#10;&#10;Description automatically generated"/>
          <p:cNvSpPr/>
          <p:nvPr/>
        </p:nvSpPr>
        <p:spPr>
          <a:xfrm>
            <a:off x="6981274" y="6196177"/>
            <a:ext cx="687747" cy="61555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72"/>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810" name="Google Shape;810;p72"/>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811" name="Google Shape;811;p72"/>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812" name="Google Shape;812;p72"/>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813" name="Google Shape;813;p72"/>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814" name="Google Shape;814;p72"/>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815" name="Google Shape;815;p72"/>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816" name="Google Shape;816;p72"/>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817"/>
        <p:cNvGrpSpPr/>
        <p:nvPr/>
      </p:nvGrpSpPr>
      <p:grpSpPr>
        <a:xfrm>
          <a:off x="0" y="0"/>
          <a:ext cx="0" cy="0"/>
          <a:chOff x="0" y="0"/>
          <a:chExt cx="0" cy="0"/>
        </a:xfrm>
      </p:grpSpPr>
      <p:sp>
        <p:nvSpPr>
          <p:cNvPr id="818" name="Google Shape;818;p73"/>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819" name="Google Shape;819;p73"/>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73"/>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1" name="Google Shape;821;p7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2" name="Google Shape;822;p73"/>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p73"/>
          <p:cNvSpPr/>
          <p:nvPr/>
        </p:nvSpPr>
        <p:spPr>
          <a:xfrm>
            <a:off x="2097147" y="6246434"/>
            <a:ext cx="309931" cy="4939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24" name="Google Shape;824;p73"/>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25" name="Google Shape;825;p7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26" name="Google Shape;826;p7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27" name="Google Shape;827;p7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28" name="Google Shape;828;p7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829" name="Google Shape;829;p73"/>
          <p:cNvSpPr/>
          <p:nvPr/>
        </p:nvSpPr>
        <p:spPr>
          <a:xfrm>
            <a:off x="9702615" y="6196177"/>
            <a:ext cx="491969" cy="53617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73"/>
          <p:cNvSpPr/>
          <p:nvPr/>
        </p:nvSpPr>
        <p:spPr>
          <a:xfrm>
            <a:off x="4458273" y="6324412"/>
            <a:ext cx="529889" cy="4979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1" name="Google Shape;831;p73" descr="A picture containing vector graphics&#10;&#10;Description automatically generated"/>
          <p:cNvPicPr preferRelativeResize="0"/>
          <p:nvPr/>
        </p:nvPicPr>
        <p:blipFill rotWithShape="1">
          <a:blip r:embed="rId2">
            <a:alphaModFix/>
          </a:blip>
          <a:srcRect/>
          <a:stretch/>
        </p:blipFill>
        <p:spPr>
          <a:xfrm>
            <a:off x="6981274" y="6196177"/>
            <a:ext cx="687747" cy="615553"/>
          </a:xfrm>
          <a:prstGeom prst="rect">
            <a:avLst/>
          </a:prstGeom>
          <a:noFill/>
          <a:ln>
            <a:noFill/>
          </a:ln>
        </p:spPr>
      </p:pic>
      <p:pic>
        <p:nvPicPr>
          <p:cNvPr id="832" name="Google Shape;832;p73"/>
          <p:cNvPicPr preferRelativeResize="0"/>
          <p:nvPr/>
        </p:nvPicPr>
        <p:blipFill rotWithShape="1">
          <a:blip r:embed="rId3">
            <a:alphaModFix/>
          </a:blip>
          <a:srcRect/>
          <a:stretch/>
        </p:blipFill>
        <p:spPr>
          <a:xfrm>
            <a:off x="544196" y="1666754"/>
            <a:ext cx="768146" cy="762970"/>
          </a:xfrm>
          <a:prstGeom prst="rect">
            <a:avLst/>
          </a:prstGeom>
          <a:noFill/>
          <a:ln>
            <a:noFill/>
          </a:ln>
        </p:spPr>
      </p:pic>
      <p:pic>
        <p:nvPicPr>
          <p:cNvPr id="833" name="Google Shape;833;p73"/>
          <p:cNvPicPr preferRelativeResize="0"/>
          <p:nvPr/>
        </p:nvPicPr>
        <p:blipFill rotWithShape="1">
          <a:blip r:embed="rId4">
            <a:alphaModFix/>
          </a:blip>
          <a:srcRect/>
          <a:stretch/>
        </p:blipFill>
        <p:spPr>
          <a:xfrm>
            <a:off x="511220" y="3130840"/>
            <a:ext cx="834098" cy="884000"/>
          </a:xfrm>
          <a:prstGeom prst="rect">
            <a:avLst/>
          </a:prstGeom>
          <a:noFill/>
          <a:ln>
            <a:noFill/>
          </a:ln>
        </p:spPr>
      </p:pic>
      <p:sp>
        <p:nvSpPr>
          <p:cNvPr id="834" name="Google Shape;834;p73"/>
          <p:cNvSpPr/>
          <p:nvPr/>
        </p:nvSpPr>
        <p:spPr>
          <a:xfrm>
            <a:off x="511220" y="4872764"/>
            <a:ext cx="834098" cy="9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35"/>
        <p:cNvGrpSpPr/>
        <p:nvPr/>
      </p:nvGrpSpPr>
      <p:grpSpPr>
        <a:xfrm>
          <a:off x="0" y="0"/>
          <a:ext cx="0" cy="0"/>
          <a:chOff x="0" y="0"/>
          <a:chExt cx="0" cy="0"/>
        </a:xfrm>
      </p:grpSpPr>
      <p:sp>
        <p:nvSpPr>
          <p:cNvPr id="836" name="Google Shape;836;p74"/>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7" name="Google Shape;837;p74"/>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8" name="Google Shape;838;p7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9" name="Google Shape;839;p74"/>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40" name="Google Shape;840;p7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41" name="Google Shape;841;p7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2" name="Google Shape;842;p7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3" name="Google Shape;843;p7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44" name="Google Shape;844;p7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45" name="Google Shape;845;p7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846" name="Google Shape;846;p74"/>
          <p:cNvSpPr/>
          <p:nvPr/>
        </p:nvSpPr>
        <p:spPr>
          <a:xfrm>
            <a:off x="9702615" y="6196177"/>
            <a:ext cx="491969" cy="53617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7" name="Google Shape;847;p74"/>
          <p:cNvPicPr preferRelativeResize="0"/>
          <p:nvPr/>
        </p:nvPicPr>
        <p:blipFill rotWithShape="1">
          <a:blip r:embed="rId3">
            <a:alphaModFix/>
          </a:blip>
          <a:srcRect/>
          <a:stretch/>
        </p:blipFill>
        <p:spPr>
          <a:xfrm>
            <a:off x="4458273" y="6324412"/>
            <a:ext cx="529889" cy="497951"/>
          </a:xfrm>
          <a:prstGeom prst="rect">
            <a:avLst/>
          </a:prstGeom>
          <a:noFill/>
          <a:ln>
            <a:noFill/>
          </a:ln>
        </p:spPr>
      </p:pic>
      <p:sp>
        <p:nvSpPr>
          <p:cNvPr id="848" name="Google Shape;848;p74" descr="A picture containing vector graphics&#10;&#10;Description automatically generated"/>
          <p:cNvSpPr/>
          <p:nvPr/>
        </p:nvSpPr>
        <p:spPr>
          <a:xfrm>
            <a:off x="6981274" y="6196177"/>
            <a:ext cx="687747" cy="61555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9" name="Google Shape;849;p74"/>
          <p:cNvPicPr preferRelativeResize="0"/>
          <p:nvPr/>
        </p:nvPicPr>
        <p:blipFill rotWithShape="1">
          <a:blip r:embed="rId4">
            <a:alphaModFix/>
          </a:blip>
          <a:srcRect/>
          <a:stretch/>
        </p:blipFill>
        <p:spPr>
          <a:xfrm>
            <a:off x="531600" y="1630111"/>
            <a:ext cx="735594" cy="836256"/>
          </a:xfrm>
          <a:prstGeom prst="rect">
            <a:avLst/>
          </a:prstGeom>
          <a:noFill/>
          <a:ln>
            <a:noFill/>
          </a:ln>
        </p:spPr>
      </p:pic>
      <p:pic>
        <p:nvPicPr>
          <p:cNvPr id="850" name="Google Shape;850;p74"/>
          <p:cNvPicPr preferRelativeResize="0"/>
          <p:nvPr/>
        </p:nvPicPr>
        <p:blipFill rotWithShape="1">
          <a:blip r:embed="rId5">
            <a:alphaModFix/>
          </a:blip>
          <a:srcRect/>
          <a:stretch/>
        </p:blipFill>
        <p:spPr>
          <a:xfrm>
            <a:off x="531600" y="3183039"/>
            <a:ext cx="735594" cy="779602"/>
          </a:xfrm>
          <a:prstGeom prst="rect">
            <a:avLst/>
          </a:prstGeom>
          <a:noFill/>
          <a:ln>
            <a:noFill/>
          </a:ln>
        </p:spPr>
      </p:pic>
      <p:sp>
        <p:nvSpPr>
          <p:cNvPr id="851" name="Google Shape;851;p74"/>
          <p:cNvSpPr/>
          <p:nvPr/>
        </p:nvSpPr>
        <p:spPr>
          <a:xfrm>
            <a:off x="482348" y="4977591"/>
            <a:ext cx="834098" cy="70474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74" descr="A group of people in a room&#10;&#10;Description automatically generated with low confidence"/>
          <p:cNvSpPr/>
          <p:nvPr/>
        </p:nvSpPr>
        <p:spPr>
          <a:xfrm>
            <a:off x="7196750" y="1648824"/>
            <a:ext cx="4792050" cy="26655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53"/>
        <p:cNvGrpSpPr/>
        <p:nvPr/>
      </p:nvGrpSpPr>
      <p:grpSpPr>
        <a:xfrm>
          <a:off x="0" y="0"/>
          <a:ext cx="0" cy="0"/>
          <a:chOff x="0" y="0"/>
          <a:chExt cx="0" cy="0"/>
        </a:xfrm>
      </p:grpSpPr>
      <p:sp>
        <p:nvSpPr>
          <p:cNvPr id="854" name="Google Shape;854;p75"/>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5" name="Google Shape;855;p75"/>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6" name="Google Shape;856;p75"/>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7" name="Google Shape;857;p75"/>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8" name="Google Shape;858;p75"/>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9" name="Google Shape;859;p75"/>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0" name="Google Shape;860;p75"/>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1" name="Google Shape;861;p75"/>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2" name="Google Shape;862;p75"/>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63" name="Google Shape;863;p7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64" name="Google Shape;864;p7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65" name="Google Shape;865;p7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66" name="Google Shape;866;p7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67" name="Google Shape;867;p7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68" name="Google Shape;868;p7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69" name="Google Shape;869;p7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70" name="Google Shape;870;p7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71" name="Google Shape;871;p7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72"/>
        <p:cNvGrpSpPr/>
        <p:nvPr/>
      </p:nvGrpSpPr>
      <p:grpSpPr>
        <a:xfrm>
          <a:off x="0" y="0"/>
          <a:ext cx="0" cy="0"/>
          <a:chOff x="0" y="0"/>
          <a:chExt cx="0" cy="0"/>
        </a:xfrm>
      </p:grpSpPr>
      <p:sp>
        <p:nvSpPr>
          <p:cNvPr id="873" name="Google Shape;873;p7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4" name="Google Shape;874;p76"/>
          <p:cNvSpPr/>
          <p:nvPr/>
        </p:nvSpPr>
        <p:spPr>
          <a:xfrm>
            <a:off x="2097147" y="6246434"/>
            <a:ext cx="309929" cy="4939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76" descr="A picture containing text, person, indoor, table&#10;&#10;Description automatically generated"/>
          <p:cNvSpPr/>
          <p:nvPr/>
        </p:nvSpPr>
        <p:spPr>
          <a:xfrm>
            <a:off x="5464911" y="1581644"/>
            <a:ext cx="6486175" cy="432087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76" name="Google Shape;876;p7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77" name="Google Shape;877;p7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78" name="Google Shape;878;p7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79" name="Google Shape;879;p7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0" name="Google Shape;880;p7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881" name="Google Shape;881;p76"/>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82" name="Google Shape;882;p76"/>
          <p:cNvPicPr preferRelativeResize="0"/>
          <p:nvPr/>
        </p:nvPicPr>
        <p:blipFill rotWithShape="1">
          <a:blip r:embed="rId2">
            <a:alphaModFix/>
          </a:blip>
          <a:srcRect/>
          <a:stretch/>
        </p:blipFill>
        <p:spPr>
          <a:xfrm>
            <a:off x="9702615" y="6196177"/>
            <a:ext cx="491969" cy="536174"/>
          </a:xfrm>
          <a:prstGeom prst="rect">
            <a:avLst/>
          </a:prstGeom>
          <a:noFill/>
          <a:ln>
            <a:noFill/>
          </a:ln>
        </p:spPr>
      </p:pic>
      <p:pic>
        <p:nvPicPr>
          <p:cNvPr id="883" name="Google Shape;883;p76"/>
          <p:cNvPicPr preferRelativeResize="0"/>
          <p:nvPr/>
        </p:nvPicPr>
        <p:blipFill rotWithShape="1">
          <a:blip r:embed="rId3">
            <a:alphaModFix/>
          </a:blip>
          <a:srcRect/>
          <a:stretch/>
        </p:blipFill>
        <p:spPr>
          <a:xfrm>
            <a:off x="4458273" y="6324412"/>
            <a:ext cx="529889" cy="497950"/>
          </a:xfrm>
          <a:prstGeom prst="rect">
            <a:avLst/>
          </a:prstGeom>
          <a:noFill/>
          <a:ln>
            <a:noFill/>
          </a:ln>
        </p:spPr>
      </p:pic>
      <p:sp>
        <p:nvSpPr>
          <p:cNvPr id="884" name="Google Shape;884;p76"/>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85" name="Google Shape;885;p76" descr="A picture containing vector graphics&#10;&#10;Description automatically generated"/>
          <p:cNvPicPr preferRelativeResize="0"/>
          <p:nvPr/>
        </p:nvPicPr>
        <p:blipFill rotWithShape="1">
          <a:blip r:embed="rId4">
            <a:alphaModFix/>
          </a:blip>
          <a:srcRect/>
          <a:stretch/>
        </p:blipFill>
        <p:spPr>
          <a:xfrm>
            <a:off x="6981274" y="6196177"/>
            <a:ext cx="687747" cy="615553"/>
          </a:xfrm>
          <a:prstGeom prst="rect">
            <a:avLst/>
          </a:prstGeom>
          <a:noFill/>
          <a:ln>
            <a:noFill/>
          </a:ln>
        </p:spPr>
      </p:pic>
      <p:sp>
        <p:nvSpPr>
          <p:cNvPr id="886" name="Google Shape;886;p76"/>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7" name="Google Shape;887;p76"/>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8" name="Google Shape;888;p76"/>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9" name="Google Shape;889;p76"/>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0" name="Google Shape;890;p76"/>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1" name="Google Shape;891;p76"/>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92"/>
        <p:cNvGrpSpPr/>
        <p:nvPr/>
      </p:nvGrpSpPr>
      <p:grpSpPr>
        <a:xfrm>
          <a:off x="0" y="0"/>
          <a:ext cx="0" cy="0"/>
          <a:chOff x="0" y="0"/>
          <a:chExt cx="0" cy="0"/>
        </a:xfrm>
      </p:grpSpPr>
      <p:pic>
        <p:nvPicPr>
          <p:cNvPr id="893" name="Google Shape;893;p77"/>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894" name="Google Shape;894;p7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5" name="Google Shape;895;p77"/>
          <p:cNvSpPr/>
          <p:nvPr/>
        </p:nvSpPr>
        <p:spPr>
          <a:xfrm>
            <a:off x="2097147" y="6246434"/>
            <a:ext cx="309929" cy="4939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96" name="Google Shape;896;p7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97" name="Google Shape;897;p7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98" name="Google Shape;898;p7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99" name="Google Shape;899;p7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00" name="Google Shape;900;p7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01" name="Google Shape;901;p7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02" name="Google Shape;902;p77"/>
          <p:cNvPicPr preferRelativeResize="0"/>
          <p:nvPr/>
        </p:nvPicPr>
        <p:blipFill rotWithShape="1">
          <a:blip r:embed="rId4">
            <a:alphaModFix/>
          </a:blip>
          <a:srcRect/>
          <a:stretch/>
        </p:blipFill>
        <p:spPr>
          <a:xfrm>
            <a:off x="4458273" y="6324412"/>
            <a:ext cx="529889" cy="497950"/>
          </a:xfrm>
          <a:prstGeom prst="rect">
            <a:avLst/>
          </a:prstGeom>
          <a:noFill/>
          <a:ln>
            <a:noFill/>
          </a:ln>
        </p:spPr>
      </p:pic>
      <p:sp>
        <p:nvSpPr>
          <p:cNvPr id="903" name="Google Shape;903;p77"/>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04" name="Google Shape;904;p7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05" name="Google Shape;905;p77"/>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6" name="Google Shape;906;p77"/>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7" name="Google Shape;907;p77"/>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8" name="Google Shape;908;p77"/>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9" name="Google Shape;909;p77"/>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10"/>
        <p:cNvGrpSpPr/>
        <p:nvPr/>
      </p:nvGrpSpPr>
      <p:grpSpPr>
        <a:xfrm>
          <a:off x="0" y="0"/>
          <a:ext cx="0" cy="0"/>
          <a:chOff x="0" y="0"/>
          <a:chExt cx="0" cy="0"/>
        </a:xfrm>
      </p:grpSpPr>
      <p:sp>
        <p:nvSpPr>
          <p:cNvPr id="911" name="Google Shape;911;p78"/>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2" name="Google Shape;912;p78"/>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3" name="Google Shape;913;p78"/>
          <p:cNvSpPr txBox="1">
            <a:spLocks noGrp="1"/>
          </p:cNvSpPr>
          <p:nvPr>
            <p:ph type="body" idx="2"/>
          </p:nvPr>
        </p:nvSpPr>
        <p:spPr>
          <a:xfrm>
            <a:off x="0" y="1657350"/>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14" name="Google Shape;914;p78"/>
          <p:cNvGrpSpPr/>
          <p:nvPr/>
        </p:nvGrpSpPr>
        <p:grpSpPr>
          <a:xfrm>
            <a:off x="1" y="5607273"/>
            <a:ext cx="12196128" cy="83414"/>
            <a:chOff x="-33239" y="5603791"/>
            <a:chExt cx="9147325" cy="83414"/>
          </a:xfrm>
        </p:grpSpPr>
        <p:cxnSp>
          <p:nvCxnSpPr>
            <p:cNvPr id="915" name="Google Shape;915;p78"/>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916" name="Google Shape;916;p78"/>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58" name="Google Shape;58;p8"/>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60" name="Google Shape;60;p8"/>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61" name="Google Shape;61;p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922"/>
        <p:cNvGrpSpPr/>
        <p:nvPr/>
      </p:nvGrpSpPr>
      <p:grpSpPr>
        <a:xfrm>
          <a:off x="0" y="0"/>
          <a:ext cx="0" cy="0"/>
          <a:chOff x="0" y="0"/>
          <a:chExt cx="0" cy="0"/>
        </a:xfrm>
      </p:grpSpPr>
      <p:pic>
        <p:nvPicPr>
          <p:cNvPr id="923" name="Google Shape;923;p80"/>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924" name="Google Shape;924;p80"/>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25" name="Google Shape;925;p80"/>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26" name="Google Shape;926;p8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27" name="Google Shape;927;p8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28" name="Google Shape;928;p8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929" name="Google Shape;929;p80"/>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30" name="Google Shape;930;p80"/>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931" name="Google Shape;931;p8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932" name="Google Shape;932;p8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3" name="Google Shape;933;p80"/>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80"/>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5" name="Google Shape;935;p80"/>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6" name="Google Shape;936;p80"/>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7" name="Google Shape;937;p80"/>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80"/>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80"/>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0" name="Google Shape;940;p80"/>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80"/>
          <p:cNvSpPr>
            <a:spLocks noGrp="1"/>
          </p:cNvSpPr>
          <p:nvPr>
            <p:ph type="pic" idx="9"/>
          </p:nvPr>
        </p:nvSpPr>
        <p:spPr>
          <a:xfrm>
            <a:off x="7967502" y="1420398"/>
            <a:ext cx="3962194" cy="3122713"/>
          </a:xfrm>
          <a:prstGeom prst="rect">
            <a:avLst/>
          </a:prstGeom>
          <a:noFill/>
          <a:ln>
            <a:noFill/>
          </a:ln>
        </p:spPr>
      </p:sp>
      <p:sp>
        <p:nvSpPr>
          <p:cNvPr id="942" name="Google Shape;942;p80"/>
          <p:cNvSpPr txBox="1">
            <a:spLocks noGrp="1"/>
          </p:cNvSpPr>
          <p:nvPr>
            <p:ph type="body" idx="13"/>
          </p:nvPr>
        </p:nvSpPr>
        <p:spPr>
          <a:xfrm>
            <a:off x="6381858" y="5027422"/>
            <a:ext cx="5547838" cy="1053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3" name="Google Shape;943;p80"/>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944"/>
        <p:cNvGrpSpPr/>
        <p:nvPr/>
      </p:nvGrpSpPr>
      <p:grpSpPr>
        <a:xfrm>
          <a:off x="0" y="0"/>
          <a:ext cx="0" cy="0"/>
          <a:chOff x="0" y="0"/>
          <a:chExt cx="0" cy="0"/>
        </a:xfrm>
      </p:grpSpPr>
      <p:sp>
        <p:nvSpPr>
          <p:cNvPr id="945" name="Google Shape;945;p81"/>
          <p:cNvSpPr>
            <a:spLocks noGrp="1"/>
          </p:cNvSpPr>
          <p:nvPr>
            <p:ph type="pic" idx="2"/>
          </p:nvPr>
        </p:nvSpPr>
        <p:spPr>
          <a:xfrm>
            <a:off x="5305232" y="1853299"/>
            <a:ext cx="6578600" cy="3763962"/>
          </a:xfrm>
          <a:prstGeom prst="rect">
            <a:avLst/>
          </a:prstGeom>
          <a:noFill/>
          <a:ln w="19050" cap="flat" cmpd="sng">
            <a:solidFill>
              <a:srgbClr val="666666"/>
            </a:solidFill>
            <a:prstDash val="solid"/>
            <a:round/>
            <a:headEnd type="none" w="sm" len="sm"/>
            <a:tailEnd type="none" w="sm" len="sm"/>
          </a:ln>
        </p:spPr>
      </p:sp>
      <p:sp>
        <p:nvSpPr>
          <p:cNvPr id="946" name="Google Shape;946;p81"/>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81"/>
          <p:cNvSpPr txBox="1">
            <a:spLocks noGrp="1"/>
          </p:cNvSpPr>
          <p:nvPr>
            <p:ph type="body" idx="3"/>
          </p:nvPr>
        </p:nvSpPr>
        <p:spPr>
          <a:xfrm>
            <a:off x="1660585" y="2653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81"/>
          <p:cNvSpPr txBox="1">
            <a:spLocks noGrp="1"/>
          </p:cNvSpPr>
          <p:nvPr>
            <p:ph type="body" idx="4"/>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9" name="Google Shape;949;p8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0" name="Google Shape;950;p81"/>
          <p:cNvSpPr txBox="1">
            <a:spLocks noGrp="1"/>
          </p:cNvSpPr>
          <p:nvPr>
            <p:ph type="body" idx="5"/>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51" name="Google Shape;951;p81"/>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52" name="Google Shape;952;p81"/>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53" name="Google Shape;953;p81"/>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54" name="Google Shape;954;p8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55" name="Google Shape;955;p81"/>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56" name="Google Shape;956;p8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57" name="Google Shape;957;p8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58" name="Google Shape;958;p8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59" name="Google Shape;959;p8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60" name="Google Shape;960;p81"/>
          <p:cNvSpPr txBox="1">
            <a:spLocks noGrp="1"/>
          </p:cNvSpPr>
          <p:nvPr>
            <p:ph type="body" idx="6"/>
          </p:nvPr>
        </p:nvSpPr>
        <p:spPr>
          <a:xfrm>
            <a:off x="691245" y="1502511"/>
            <a:ext cx="576072"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1" name="Google Shape;961;p81"/>
          <p:cNvSpPr txBox="1">
            <a:spLocks noGrp="1"/>
          </p:cNvSpPr>
          <p:nvPr>
            <p:ph type="body" idx="7"/>
          </p:nvPr>
        </p:nvSpPr>
        <p:spPr>
          <a:xfrm>
            <a:off x="693292" y="2822770"/>
            <a:ext cx="758952"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2" name="Google Shape;962;p81"/>
          <p:cNvSpPr txBox="1">
            <a:spLocks noGrp="1"/>
          </p:cNvSpPr>
          <p:nvPr>
            <p:ph type="body" idx="8"/>
          </p:nvPr>
        </p:nvSpPr>
        <p:spPr>
          <a:xfrm>
            <a:off x="691246" y="3939833"/>
            <a:ext cx="795528"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3" name="Google Shape;963;p81"/>
          <p:cNvSpPr txBox="1">
            <a:spLocks noGrp="1"/>
          </p:cNvSpPr>
          <p:nvPr>
            <p:ph type="body" idx="9"/>
          </p:nvPr>
        </p:nvSpPr>
        <p:spPr>
          <a:xfrm>
            <a:off x="691245" y="5162747"/>
            <a:ext cx="658368" cy="76391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964"/>
        <p:cNvGrpSpPr/>
        <p:nvPr/>
      </p:nvGrpSpPr>
      <p:grpSpPr>
        <a:xfrm>
          <a:off x="0" y="0"/>
          <a:ext cx="0" cy="0"/>
          <a:chOff x="0" y="0"/>
          <a:chExt cx="0" cy="0"/>
        </a:xfrm>
      </p:grpSpPr>
      <p:sp>
        <p:nvSpPr>
          <p:cNvPr id="965" name="Google Shape;965;p82"/>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6" name="Google Shape;966;p82"/>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7" name="Google Shape;967;p82"/>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8" name="Google Shape;968;p82"/>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69" name="Google Shape;969;p8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70" name="Google Shape;970;p8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1" name="Google Shape;971;p8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2" name="Google Shape;972;p8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3" name="Google Shape;973;p8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4" name="Google Shape;974;p8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75" name="Google Shape;975;p8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76" name="Google Shape;976;p8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77" name="Google Shape;977;p8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78" name="Google Shape;978;p82"/>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9" name="Google Shape;979;p82"/>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0" name="Google Shape;980;p82"/>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981"/>
        <p:cNvGrpSpPr/>
        <p:nvPr/>
      </p:nvGrpSpPr>
      <p:grpSpPr>
        <a:xfrm>
          <a:off x="0" y="0"/>
          <a:ext cx="0" cy="0"/>
          <a:chOff x="0" y="0"/>
          <a:chExt cx="0" cy="0"/>
        </a:xfrm>
      </p:grpSpPr>
      <p:sp>
        <p:nvSpPr>
          <p:cNvPr id="982" name="Google Shape;982;p8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83" name="Google Shape;983;p83"/>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84" name="Google Shape;984;p83"/>
          <p:cNvCxnSpPr/>
          <p:nvPr/>
        </p:nvCxnSpPr>
        <p:spPr>
          <a:xfrm>
            <a:off x="-46438"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85" name="Google Shape;985;p83"/>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86" name="Google Shape;986;p83"/>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87" name="Google Shape;987;p83"/>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88" name="Google Shape;988;p8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89" name="Google Shape;989;p8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90" name="Google Shape;990;p8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91" name="Google Shape;991;p8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92" name="Google Shape;992;p83"/>
          <p:cNvSpPr txBox="1">
            <a:spLocks noGrp="1"/>
          </p:cNvSpPr>
          <p:nvPr>
            <p:ph type="body" idx="1"/>
          </p:nvPr>
        </p:nvSpPr>
        <p:spPr>
          <a:xfrm>
            <a:off x="6303981" y="1659612"/>
            <a:ext cx="5353397" cy="11937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3" name="Google Shape;993;p83"/>
          <p:cNvSpPr txBox="1">
            <a:spLocks noGrp="1"/>
          </p:cNvSpPr>
          <p:nvPr>
            <p:ph type="body" idx="2"/>
          </p:nvPr>
        </p:nvSpPr>
        <p:spPr>
          <a:xfrm>
            <a:off x="6303981" y="4001457"/>
            <a:ext cx="5353397" cy="15541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94" name="Google Shape;994;p83" descr="A picture containing person, indoor&#10;&#10;Description automatically generated"/>
          <p:cNvPicPr preferRelativeResize="0"/>
          <p:nvPr/>
        </p:nvPicPr>
        <p:blipFill rotWithShape="1">
          <a:blip r:embed="rId6">
            <a:alphaModFix/>
          </a:blip>
          <a:srcRect/>
          <a:stretch/>
        </p:blipFill>
        <p:spPr>
          <a:xfrm>
            <a:off x="671712" y="1659612"/>
            <a:ext cx="4253837" cy="4198988"/>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995"/>
        <p:cNvGrpSpPr/>
        <p:nvPr/>
      </p:nvGrpSpPr>
      <p:grpSpPr>
        <a:xfrm>
          <a:off x="0" y="0"/>
          <a:ext cx="0" cy="0"/>
          <a:chOff x="0" y="0"/>
          <a:chExt cx="0" cy="0"/>
        </a:xfrm>
      </p:grpSpPr>
      <p:sp>
        <p:nvSpPr>
          <p:cNvPr id="996" name="Google Shape;996;p8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7" name="Google Shape;997;p84"/>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8" name="Google Shape;998;p84"/>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99" name="Google Shape;999;p84"/>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00" name="Google Shape;1000;p84"/>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01" name="Google Shape;1001;p8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02" name="Google Shape;1002;p8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03" name="Google Shape;1003;p8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04" name="Google Shape;1004;p8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05" name="Google Shape;1005;p8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06" name="Google Shape;1006;p8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007" name="Google Shape;1007;p8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008"/>
        <p:cNvGrpSpPr/>
        <p:nvPr/>
      </p:nvGrpSpPr>
      <p:grpSpPr>
        <a:xfrm>
          <a:off x="0" y="0"/>
          <a:ext cx="0" cy="0"/>
          <a:chOff x="0" y="0"/>
          <a:chExt cx="0" cy="0"/>
        </a:xfrm>
      </p:grpSpPr>
      <p:pic>
        <p:nvPicPr>
          <p:cNvPr id="1009" name="Google Shape;1009;p85"/>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10" name="Google Shape;1010;p8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11" name="Google Shape;1011;p8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12" name="Google Shape;1012;p85"/>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13" name="Google Shape;1013;p8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014" name="Google Shape;1014;p8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15" name="Google Shape;1015;p85"/>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16" name="Google Shape;1016;p8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17" name="Google Shape;1017;p8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18" name="Google Shape;1018;p8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9" name="Google Shape;1019;p85"/>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0" name="Google Shape;1020;p85"/>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21"/>
        <p:cNvGrpSpPr/>
        <p:nvPr/>
      </p:nvGrpSpPr>
      <p:grpSpPr>
        <a:xfrm>
          <a:off x="0" y="0"/>
          <a:ext cx="0" cy="0"/>
          <a:chOff x="0" y="0"/>
          <a:chExt cx="0" cy="0"/>
        </a:xfrm>
      </p:grpSpPr>
      <p:sp>
        <p:nvSpPr>
          <p:cNvPr id="1022" name="Google Shape;1022;p8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3" name="Google Shape;1023;p8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4" name="Google Shape;1024;p8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5" name="Google Shape;1025;p8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6" name="Google Shape;1026;p86"/>
          <p:cNvSpPr txBox="1">
            <a:spLocks noGrp="1"/>
          </p:cNvSpPr>
          <p:nvPr>
            <p:ph type="body" idx="5"/>
          </p:nvPr>
        </p:nvSpPr>
        <p:spPr>
          <a:xfrm>
            <a:off x="651620" y="1700202"/>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7" name="Google Shape;1027;p86"/>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8" name="Google Shape;1028;p86"/>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9" name="Google Shape;1029;p86"/>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0" name="Google Shape;1030;p86"/>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31" name="Google Shape;1031;p86"/>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032" name="Google Shape;1032;p86"/>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33" name="Google Shape;1033;p86"/>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34" name="Google Shape;1034;p86"/>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35" name="Google Shape;1035;p86"/>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36" name="Google Shape;1036;p8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37" name="Google Shape;1037;p8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38" name="Google Shape;1038;p8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39" name="Google Shape;1039;p8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040"/>
        <p:cNvGrpSpPr/>
        <p:nvPr/>
      </p:nvGrpSpPr>
      <p:grpSpPr>
        <a:xfrm>
          <a:off x="0" y="0"/>
          <a:ext cx="0" cy="0"/>
          <a:chOff x="0" y="0"/>
          <a:chExt cx="0" cy="0"/>
        </a:xfrm>
      </p:grpSpPr>
      <p:sp>
        <p:nvSpPr>
          <p:cNvPr id="1041" name="Google Shape;1041;p87"/>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1042" name="Google Shape;1042;p87"/>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3" name="Google Shape;1043;p87"/>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4" name="Google Shape;1044;p8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5" name="Google Shape;1045;p87"/>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46" name="Google Shape;1046;p87"/>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047" name="Google Shape;1047;p87"/>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48" name="Google Shape;1048;p8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49" name="Google Shape;1049;p8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50" name="Google Shape;1050;p8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51" name="Google Shape;1051;p8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52" name="Google Shape;1052;p8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53" name="Google Shape;1053;p8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54" name="Google Shape;1054;p8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55" name="Google Shape;1055;p87"/>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056" name="Google Shape;1056;p87"/>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057" name="Google Shape;1057;p87"/>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1058"/>
        <p:cNvGrpSpPr/>
        <p:nvPr/>
      </p:nvGrpSpPr>
      <p:grpSpPr>
        <a:xfrm>
          <a:off x="0" y="0"/>
          <a:ext cx="0" cy="0"/>
          <a:chOff x="0" y="0"/>
          <a:chExt cx="0" cy="0"/>
        </a:xfrm>
      </p:grpSpPr>
      <p:sp>
        <p:nvSpPr>
          <p:cNvPr id="1059" name="Google Shape;1059;p88"/>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1060" name="Google Shape;1060;p88"/>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1" name="Google Shape;1061;p88"/>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2" name="Google Shape;1062;p8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3" name="Google Shape;1063;p88"/>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64" name="Google Shape;1064;p88"/>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065" name="Google Shape;1065;p88"/>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66" name="Google Shape;1066;p8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67" name="Google Shape;1067;p8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68" name="Google Shape;1068;p8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69" name="Google Shape;1069;p8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70" name="Google Shape;1070;p8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71" name="Google Shape;1071;p8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72" name="Google Shape;1072;p8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73" name="Google Shape;1073;p8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074" name="Google Shape;1074;p8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075" name="Google Shape;1075;p88"/>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76"/>
        <p:cNvGrpSpPr/>
        <p:nvPr/>
      </p:nvGrpSpPr>
      <p:grpSpPr>
        <a:xfrm>
          <a:off x="0" y="0"/>
          <a:ext cx="0" cy="0"/>
          <a:chOff x="0" y="0"/>
          <a:chExt cx="0" cy="0"/>
        </a:xfrm>
      </p:grpSpPr>
      <p:sp>
        <p:nvSpPr>
          <p:cNvPr id="1077" name="Google Shape;1077;p89"/>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8" name="Google Shape;1078;p89"/>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89"/>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89"/>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1" name="Google Shape;1081;p89"/>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2" name="Google Shape;1082;p89"/>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3" name="Google Shape;1083;p89"/>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4" name="Google Shape;1084;p89"/>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5" name="Google Shape;1085;p89"/>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6" name="Google Shape;1086;p89"/>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087" name="Google Shape;1087;p89"/>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88" name="Google Shape;1088;p8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89" name="Google Shape;1089;p8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90" name="Google Shape;1090;p8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91" name="Google Shape;1091;p8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92" name="Google Shape;1092;p8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93" name="Google Shape;1093;p8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94" name="Google Shape;1094;p8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71" name="Google Shape;71;p1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 name="Google Shape;78;p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 name="Google Shape;80;p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 name="Google Shape;82;p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4" name="Google Shape;84;p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 name="Google Shape;85;p1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095"/>
        <p:cNvGrpSpPr/>
        <p:nvPr/>
      </p:nvGrpSpPr>
      <p:grpSpPr>
        <a:xfrm>
          <a:off x="0" y="0"/>
          <a:ext cx="0" cy="0"/>
          <a:chOff x="0" y="0"/>
          <a:chExt cx="0" cy="0"/>
        </a:xfrm>
      </p:grpSpPr>
      <p:pic>
        <p:nvPicPr>
          <p:cNvPr id="1096" name="Google Shape;1096;p90"/>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97" name="Google Shape;1097;p90"/>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98" name="Google Shape;1098;p90"/>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99" name="Google Shape;1099;p9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00" name="Google Shape;1100;p9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01" name="Google Shape;1101;p9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02" name="Google Shape;1102;p90"/>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03" name="Google Shape;1103;p90"/>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04" name="Google Shape;1104;p9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05" name="Google Shape;1105;p9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6" name="Google Shape;1106;p90"/>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7" name="Google Shape;1107;p90"/>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8" name="Google Shape;1108;p90"/>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9" name="Google Shape;1109;p90"/>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0" name="Google Shape;1110;p90"/>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1" name="Google Shape;1111;p90"/>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2" name="Google Shape;1112;p90"/>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3" name="Google Shape;1113;p90"/>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14" name="Google Shape;1114;p90" descr="Una imagen con un muchacho, niño, joven  Descripción generada con muchísima confianza"/>
          <p:cNvPicPr preferRelativeResize="0"/>
          <p:nvPr/>
        </p:nvPicPr>
        <p:blipFill rotWithShape="1">
          <a:blip r:embed="rId6">
            <a:alphaModFix/>
          </a:blip>
          <a:srcRect/>
          <a:stretch/>
        </p:blipFill>
        <p:spPr>
          <a:xfrm>
            <a:off x="6552007" y="2127658"/>
            <a:ext cx="5112983"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115"/>
        <p:cNvGrpSpPr/>
        <p:nvPr/>
      </p:nvGrpSpPr>
      <p:grpSpPr>
        <a:xfrm>
          <a:off x="0" y="0"/>
          <a:ext cx="0" cy="0"/>
          <a:chOff x="0" y="0"/>
          <a:chExt cx="0" cy="0"/>
        </a:xfrm>
      </p:grpSpPr>
      <p:pic>
        <p:nvPicPr>
          <p:cNvPr id="1116" name="Google Shape;1116;p91"/>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17" name="Google Shape;1117;p91"/>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18" name="Google Shape;1118;p91"/>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19" name="Google Shape;1119;p9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20" name="Google Shape;1120;p9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21" name="Google Shape;1121;p9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22" name="Google Shape;1122;p91"/>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23" name="Google Shape;1123;p91"/>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24" name="Google Shape;1124;p9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25" name="Google Shape;1125;p9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26" name="Google Shape;1126;p91"/>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7" name="Google Shape;1127;p91"/>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8" name="Google Shape;1128;p91"/>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9" name="Google Shape;1129;p91"/>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0" name="Google Shape;1130;p91"/>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1" name="Google Shape;1131;p91"/>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2" name="Google Shape;1132;p91"/>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3" name="Google Shape;1133;p91"/>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4" name="Google Shape;1134;p91"/>
          <p:cNvSpPr txBox="1">
            <a:spLocks noGrp="1"/>
          </p:cNvSpPr>
          <p:nvPr>
            <p:ph type="body" idx="9"/>
          </p:nvPr>
        </p:nvSpPr>
        <p:spPr>
          <a:xfrm>
            <a:off x="8389001" y="1520875"/>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35" name="Google Shape;1135;p91" descr="Una imagen con un muchacho, niño, joven  Descripción generada con muchísima confianza"/>
          <p:cNvPicPr preferRelativeResize="0"/>
          <p:nvPr/>
        </p:nvPicPr>
        <p:blipFill rotWithShape="1">
          <a:blip r:embed="rId6">
            <a:alphaModFix/>
          </a:blip>
          <a:srcRect/>
          <a:stretch/>
        </p:blipFill>
        <p:spPr>
          <a:xfrm>
            <a:off x="5348708" y="3084976"/>
            <a:ext cx="3642577" cy="2854739"/>
          </a:xfrm>
          <a:prstGeom prst="rect">
            <a:avLst/>
          </a:prstGeom>
          <a:noFill/>
          <a:ln w="19050" cap="sq" cmpd="sng">
            <a:solidFill>
              <a:srgbClr val="666666"/>
            </a:solidFill>
            <a:prstDash val="solid"/>
            <a:miter lim="800000"/>
            <a:headEnd type="none" w="sm" len="sm"/>
            <a:tailEnd type="none" w="sm" len="sm"/>
          </a:ln>
        </p:spPr>
      </p:pic>
      <p:sp>
        <p:nvSpPr>
          <p:cNvPr id="1136" name="Google Shape;1136;p91"/>
          <p:cNvSpPr/>
          <p:nvPr/>
        </p:nvSpPr>
        <p:spPr>
          <a:xfrm>
            <a:off x="8182573" y="1374414"/>
            <a:ext cx="3801397" cy="1571144"/>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7" name="Google Shape;1137;p91"/>
          <p:cNvSpPr/>
          <p:nvPr/>
        </p:nvSpPr>
        <p:spPr>
          <a:xfrm>
            <a:off x="8852546" y="4379200"/>
            <a:ext cx="3206776" cy="1571145"/>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8" name="Google Shape;1138;p91"/>
          <p:cNvSpPr txBox="1">
            <a:spLocks noGrp="1"/>
          </p:cNvSpPr>
          <p:nvPr>
            <p:ph type="body" idx="13"/>
          </p:nvPr>
        </p:nvSpPr>
        <p:spPr>
          <a:xfrm>
            <a:off x="8991285" y="4468187"/>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39"/>
        <p:cNvGrpSpPr/>
        <p:nvPr/>
      </p:nvGrpSpPr>
      <p:grpSpPr>
        <a:xfrm>
          <a:off x="0" y="0"/>
          <a:ext cx="0" cy="0"/>
          <a:chOff x="0" y="0"/>
          <a:chExt cx="0" cy="0"/>
        </a:xfrm>
      </p:grpSpPr>
      <p:pic>
        <p:nvPicPr>
          <p:cNvPr id="1140" name="Google Shape;1140;p92"/>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41" name="Google Shape;1141;p92"/>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42" name="Google Shape;1142;p92"/>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43" name="Google Shape;1143;p92"/>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44" name="Google Shape;1144;p92"/>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45" name="Google Shape;1145;p9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46" name="Google Shape;1146;p9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47" name="Google Shape;1147;p92"/>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148" name="Google Shape;1148;p9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49" name="Google Shape;1149;p9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0" name="Google Shape;1150;p92"/>
          <p:cNvSpPr txBox="1">
            <a:spLocks noGrp="1"/>
          </p:cNvSpPr>
          <p:nvPr>
            <p:ph type="body" idx="1"/>
          </p:nvPr>
        </p:nvSpPr>
        <p:spPr>
          <a:xfrm>
            <a:off x="421059" y="1739549"/>
            <a:ext cx="6408738"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1" name="Google Shape;1151;p92"/>
          <p:cNvSpPr txBox="1">
            <a:spLocks noGrp="1"/>
          </p:cNvSpPr>
          <p:nvPr>
            <p:ph type="body" idx="2"/>
          </p:nvPr>
        </p:nvSpPr>
        <p:spPr>
          <a:xfrm>
            <a:off x="7182346" y="1811338"/>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152"/>
        <p:cNvGrpSpPr/>
        <p:nvPr/>
      </p:nvGrpSpPr>
      <p:grpSpPr>
        <a:xfrm>
          <a:off x="0" y="0"/>
          <a:ext cx="0" cy="0"/>
          <a:chOff x="0" y="0"/>
          <a:chExt cx="0" cy="0"/>
        </a:xfrm>
      </p:grpSpPr>
      <p:pic>
        <p:nvPicPr>
          <p:cNvPr id="1153" name="Google Shape;1153;p93"/>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54" name="Google Shape;1154;p93"/>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55" name="Google Shape;1155;p93"/>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56" name="Google Shape;1156;p9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57" name="Google Shape;1157;p9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8" name="Google Shape;1158;p9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59" name="Google Shape;1159;p93"/>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60" name="Google Shape;1160;p93"/>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61" name="Google Shape;1161;p9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62" name="Google Shape;1162;p9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3" name="Google Shape;1163;p93"/>
          <p:cNvSpPr txBox="1">
            <a:spLocks noGrp="1"/>
          </p:cNvSpPr>
          <p:nvPr>
            <p:ph type="body" idx="1"/>
          </p:nvPr>
        </p:nvSpPr>
        <p:spPr>
          <a:xfrm>
            <a:off x="1114424"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4" name="Google Shape;1164;p93"/>
          <p:cNvSpPr txBox="1">
            <a:spLocks noGrp="1"/>
          </p:cNvSpPr>
          <p:nvPr>
            <p:ph type="body" idx="2"/>
          </p:nvPr>
        </p:nvSpPr>
        <p:spPr>
          <a:xfrm>
            <a:off x="6494085" y="1558924"/>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165"/>
        <p:cNvGrpSpPr/>
        <p:nvPr/>
      </p:nvGrpSpPr>
      <p:grpSpPr>
        <a:xfrm>
          <a:off x="0" y="0"/>
          <a:ext cx="0" cy="0"/>
          <a:chOff x="0" y="0"/>
          <a:chExt cx="0" cy="0"/>
        </a:xfrm>
      </p:grpSpPr>
      <p:pic>
        <p:nvPicPr>
          <p:cNvPr id="1166" name="Google Shape;1166;p94"/>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67" name="Google Shape;1167;p94"/>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68" name="Google Shape;1168;p94"/>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69" name="Google Shape;1169;p9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70" name="Google Shape;1170;p9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71" name="Google Shape;1171;p9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72" name="Google Shape;1172;p94"/>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73" name="Google Shape;1173;p9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74" name="Google Shape;1174;p9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75" name="Google Shape;1175;p9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6" name="Google Shape;1176;p94"/>
          <p:cNvSpPr txBox="1">
            <a:spLocks noGrp="1"/>
          </p:cNvSpPr>
          <p:nvPr>
            <p:ph type="body" idx="1"/>
          </p:nvPr>
        </p:nvSpPr>
        <p:spPr>
          <a:xfrm>
            <a:off x="5528247" y="1563523"/>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7" name="Google Shape;1177;p94"/>
          <p:cNvSpPr txBox="1">
            <a:spLocks noGrp="1"/>
          </p:cNvSpPr>
          <p:nvPr>
            <p:ph type="body" idx="2"/>
          </p:nvPr>
        </p:nvSpPr>
        <p:spPr>
          <a:xfrm>
            <a:off x="1660584" y="16041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8" name="Google Shape;1178;p94"/>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9" name="Google Shape;1179;p94"/>
          <p:cNvSpPr txBox="1">
            <a:spLocks noGrp="1"/>
          </p:cNvSpPr>
          <p:nvPr>
            <p:ph type="body" idx="4"/>
          </p:nvPr>
        </p:nvSpPr>
        <p:spPr>
          <a:xfrm>
            <a:off x="1660585" y="4505841"/>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0" name="Google Shape;1180;p94"/>
          <p:cNvSpPr txBox="1">
            <a:spLocks noGrp="1"/>
          </p:cNvSpPr>
          <p:nvPr>
            <p:ph type="body" idx="5"/>
          </p:nvPr>
        </p:nvSpPr>
        <p:spPr>
          <a:xfrm>
            <a:off x="698500" y="161521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1" name="Google Shape;1181;p94"/>
          <p:cNvSpPr txBox="1">
            <a:spLocks noGrp="1"/>
          </p:cNvSpPr>
          <p:nvPr>
            <p:ph type="body" idx="6"/>
          </p:nvPr>
        </p:nvSpPr>
        <p:spPr>
          <a:xfrm>
            <a:off x="698498" y="3040794"/>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2" name="Google Shape;1182;p94"/>
          <p:cNvSpPr txBox="1">
            <a:spLocks noGrp="1"/>
          </p:cNvSpPr>
          <p:nvPr>
            <p:ph type="body" idx="7"/>
          </p:nvPr>
        </p:nvSpPr>
        <p:spPr>
          <a:xfrm>
            <a:off x="698498"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83"/>
        <p:cNvGrpSpPr/>
        <p:nvPr/>
      </p:nvGrpSpPr>
      <p:grpSpPr>
        <a:xfrm>
          <a:off x="0" y="0"/>
          <a:ext cx="0" cy="0"/>
          <a:chOff x="0" y="0"/>
          <a:chExt cx="0" cy="0"/>
        </a:xfrm>
      </p:grpSpPr>
      <p:pic>
        <p:nvPicPr>
          <p:cNvPr id="1184" name="Google Shape;1184;p95"/>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85" name="Google Shape;1185;p9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86" name="Google Shape;1186;p9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87" name="Google Shape;1187;p95"/>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88" name="Google Shape;1188;p9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89" name="Google Shape;1189;p9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90" name="Google Shape;1190;p95"/>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91" name="Google Shape;1191;p9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92" name="Google Shape;1192;p9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93" name="Google Shape;1193;p9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4" name="Google Shape;1194;p95"/>
          <p:cNvSpPr txBox="1">
            <a:spLocks noGrp="1"/>
          </p:cNvSpPr>
          <p:nvPr>
            <p:ph type="body" idx="1"/>
          </p:nvPr>
        </p:nvSpPr>
        <p:spPr>
          <a:xfrm>
            <a:off x="1265238" y="1692275"/>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195"/>
        <p:cNvGrpSpPr/>
        <p:nvPr/>
      </p:nvGrpSpPr>
      <p:grpSpPr>
        <a:xfrm>
          <a:off x="0" y="0"/>
          <a:ext cx="0" cy="0"/>
          <a:chOff x="0" y="0"/>
          <a:chExt cx="0" cy="0"/>
        </a:xfrm>
      </p:grpSpPr>
      <p:pic>
        <p:nvPicPr>
          <p:cNvPr id="1196" name="Google Shape;1196;p96"/>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97" name="Google Shape;1197;p96"/>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98" name="Google Shape;1198;p96"/>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99" name="Google Shape;1199;p96"/>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200" name="Google Shape;1200;p96"/>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201" name="Google Shape;1201;p96"/>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02" name="Google Shape;1202;p96"/>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03" name="Google Shape;1203;p9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04" name="Google Shape;1204;p9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05" name="Google Shape;1205;p9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6" name="Google Shape;1206;p96"/>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7" name="Google Shape;1207;p96"/>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208"/>
        <p:cNvGrpSpPr/>
        <p:nvPr/>
      </p:nvGrpSpPr>
      <p:grpSpPr>
        <a:xfrm>
          <a:off x="0" y="0"/>
          <a:ext cx="0" cy="0"/>
          <a:chOff x="0" y="0"/>
          <a:chExt cx="0" cy="0"/>
        </a:xfrm>
      </p:grpSpPr>
      <p:sp>
        <p:nvSpPr>
          <p:cNvPr id="1209" name="Google Shape;1209;p97"/>
          <p:cNvSpPr>
            <a:spLocks noGrp="1"/>
          </p:cNvSpPr>
          <p:nvPr>
            <p:ph type="pic" idx="2"/>
          </p:nvPr>
        </p:nvSpPr>
        <p:spPr>
          <a:xfrm>
            <a:off x="8142818" y="1687513"/>
            <a:ext cx="3587749" cy="3763962"/>
          </a:xfrm>
          <a:prstGeom prst="rect">
            <a:avLst/>
          </a:prstGeom>
          <a:noFill/>
          <a:ln w="19050" cap="flat" cmpd="sng">
            <a:solidFill>
              <a:srgbClr val="666666"/>
            </a:solidFill>
            <a:prstDash val="solid"/>
            <a:round/>
            <a:headEnd type="none" w="sm" len="sm"/>
            <a:tailEnd type="none" w="sm" len="sm"/>
          </a:ln>
        </p:spPr>
      </p:sp>
      <p:sp>
        <p:nvSpPr>
          <p:cNvPr id="1210" name="Google Shape;1210;p97"/>
          <p:cNvSpPr txBox="1">
            <a:spLocks noGrp="1"/>
          </p:cNvSpPr>
          <p:nvPr>
            <p:ph type="body" idx="1"/>
          </p:nvPr>
        </p:nvSpPr>
        <p:spPr>
          <a:xfrm>
            <a:off x="258234" y="1687513"/>
            <a:ext cx="7884583" cy="3763962"/>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1" name="Google Shape;1211;p9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217"/>
        <p:cNvGrpSpPr/>
        <p:nvPr/>
      </p:nvGrpSpPr>
      <p:grpSpPr>
        <a:xfrm>
          <a:off x="0" y="0"/>
          <a:ext cx="0" cy="0"/>
          <a:chOff x="0" y="0"/>
          <a:chExt cx="0" cy="0"/>
        </a:xfrm>
      </p:grpSpPr>
      <p:sp>
        <p:nvSpPr>
          <p:cNvPr id="1218" name="Google Shape;1218;p99"/>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19" name="Google Shape;1219;p99"/>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0" name="Google Shape;1220;p9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21" name="Google Shape;1221;p99"/>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222" name="Google Shape;1222;p9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223" name="Google Shape;1223;p9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224" name="Google Shape;1224;p99"/>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1225" name="Google Shape;1225;p99"/>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226" name="Google Shape;1226;p99"/>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7" name="Google Shape;1227;p99"/>
          <p:cNvSpPr>
            <a:spLocks noGrp="1"/>
          </p:cNvSpPr>
          <p:nvPr>
            <p:ph type="pic" idx="2"/>
          </p:nvPr>
        </p:nvSpPr>
        <p:spPr>
          <a:xfrm>
            <a:off x="457146" y="524736"/>
            <a:ext cx="2514600" cy="2935200"/>
          </a:xfrm>
          <a:prstGeom prst="rect">
            <a:avLst/>
          </a:prstGeom>
          <a:noFill/>
          <a:ln>
            <a:noFill/>
          </a:ln>
        </p:spPr>
      </p:sp>
      <p:sp>
        <p:nvSpPr>
          <p:cNvPr id="1228" name="Google Shape;1228;p99"/>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1229"/>
        <p:cNvGrpSpPr/>
        <p:nvPr/>
      </p:nvGrpSpPr>
      <p:grpSpPr>
        <a:xfrm>
          <a:off x="0" y="0"/>
          <a:ext cx="0" cy="0"/>
          <a:chOff x="0" y="0"/>
          <a:chExt cx="0" cy="0"/>
        </a:xfrm>
      </p:grpSpPr>
      <p:sp>
        <p:nvSpPr>
          <p:cNvPr id="1230" name="Google Shape;1230;p10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1" name="Google Shape;1231;p100"/>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2" name="Google Shape;1232;p100"/>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33" name="Google Shape;1233;p10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34" name="Google Shape;1234;p10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35" name="Google Shape;1235;p10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36" name="Google Shape;1236;p10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37" name="Google Shape;1237;p10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38" name="Google Shape;1238;p10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39" name="Google Shape;1239;p100"/>
          <p:cNvPicPr preferRelativeResize="0"/>
          <p:nvPr/>
        </p:nvPicPr>
        <p:blipFill rotWithShape="1">
          <a:blip r:embed="rId5">
            <a:alphaModFix/>
          </a:blip>
          <a:srcRect/>
          <a:stretch/>
        </p:blipFill>
        <p:spPr>
          <a:xfrm>
            <a:off x="3847875" y="6251086"/>
            <a:ext cx="309929" cy="493980"/>
          </a:xfrm>
          <a:prstGeom prst="rect">
            <a:avLst/>
          </a:prstGeom>
          <a:noFill/>
          <a:ln>
            <a:noFill/>
          </a:ln>
        </p:spPr>
      </p:pic>
      <p:pic>
        <p:nvPicPr>
          <p:cNvPr id="1240" name="Google Shape;1240;p100"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1241" name="Google Shape;1241;p100"/>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2" name="Google Shape;1242;p100"/>
          <p:cNvSpPr/>
          <p:nvPr/>
        </p:nvSpPr>
        <p:spPr>
          <a:xfrm rot="-2036003" flipH="1">
            <a:off x="3537616" y="1994864"/>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3" name="Google Shape;1243;p100"/>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4" name="Google Shape;1244;p100"/>
          <p:cNvSpPr txBox="1">
            <a:spLocks noGrp="1"/>
          </p:cNvSpPr>
          <p:nvPr>
            <p:ph type="body" idx="4"/>
          </p:nvPr>
        </p:nvSpPr>
        <p:spPr>
          <a:xfrm rot="860265">
            <a:off x="9153636"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5" name="Google Shape;1245;p100"/>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 name="Google Shape;99;p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 name="Google Shape;100;p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 name="Google Shape;102;p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3" name="Google Shape;103;p1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1246"/>
        <p:cNvGrpSpPr/>
        <p:nvPr/>
      </p:nvGrpSpPr>
      <p:grpSpPr>
        <a:xfrm>
          <a:off x="0" y="0"/>
          <a:ext cx="0" cy="0"/>
          <a:chOff x="0" y="0"/>
          <a:chExt cx="0" cy="0"/>
        </a:xfrm>
      </p:grpSpPr>
      <p:sp>
        <p:nvSpPr>
          <p:cNvPr id="1247" name="Google Shape;1247;p10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8" name="Google Shape;1248;p101"/>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9" name="Google Shape;1249;p101"/>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0" name="Google Shape;1250;p101"/>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51" name="Google Shape;1251;p10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52" name="Google Shape;1252;p10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53" name="Google Shape;1253;p10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54" name="Google Shape;1254;p10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55" name="Google Shape;1255;p10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56" name="Google Shape;1256;p101"/>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57" name="Google Shape;1257;p101"/>
          <p:cNvPicPr preferRelativeResize="0"/>
          <p:nvPr/>
        </p:nvPicPr>
        <p:blipFill rotWithShape="1">
          <a:blip r:embed="rId5">
            <a:alphaModFix/>
          </a:blip>
          <a:srcRect/>
          <a:stretch/>
        </p:blipFill>
        <p:spPr>
          <a:xfrm>
            <a:off x="3847875" y="6251086"/>
            <a:ext cx="309929" cy="493980"/>
          </a:xfrm>
          <a:prstGeom prst="rect">
            <a:avLst/>
          </a:prstGeom>
          <a:noFill/>
          <a:ln>
            <a:noFill/>
          </a:ln>
        </p:spPr>
      </p:pic>
      <p:sp>
        <p:nvSpPr>
          <p:cNvPr id="1258" name="Google Shape;1258;p101"/>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9" name="Google Shape;1259;p101"/>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0" name="Google Shape;1260;p101"/>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1" name="Google Shape;1261;p101"/>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62"/>
        <p:cNvGrpSpPr/>
        <p:nvPr/>
      </p:nvGrpSpPr>
      <p:grpSpPr>
        <a:xfrm>
          <a:off x="0" y="0"/>
          <a:ext cx="0" cy="0"/>
          <a:chOff x="0" y="0"/>
          <a:chExt cx="0" cy="0"/>
        </a:xfrm>
      </p:grpSpPr>
      <p:sp>
        <p:nvSpPr>
          <p:cNvPr id="1263" name="Google Shape;1263;p10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4" name="Google Shape;1264;p102"/>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5" name="Google Shape;1265;p102"/>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6" name="Google Shape;1266;p102"/>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7" name="Google Shape;1267;p102"/>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68" name="Google Shape;1268;p10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9" name="Google Shape;1269;p10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70" name="Google Shape;1270;p10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71" name="Google Shape;1271;p10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72" name="Google Shape;1272;p10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73" name="Google Shape;1273;p10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74" name="Google Shape;1274;p102"/>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75"/>
        <p:cNvGrpSpPr/>
        <p:nvPr/>
      </p:nvGrpSpPr>
      <p:grpSpPr>
        <a:xfrm>
          <a:off x="0" y="0"/>
          <a:ext cx="0" cy="0"/>
          <a:chOff x="0" y="0"/>
          <a:chExt cx="0" cy="0"/>
        </a:xfrm>
      </p:grpSpPr>
      <p:sp>
        <p:nvSpPr>
          <p:cNvPr id="1276" name="Google Shape;1276;p10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77" name="Google Shape;1277;p103"/>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1278" name="Google Shape;1278;p10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9" name="Google Shape;1279;p103"/>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0" name="Google Shape;1280;p10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81" name="Google Shape;1281;p103"/>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282" name="Google Shape;1282;p103"/>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1283" name="Google Shape;1283;p103"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284"/>
        <p:cNvGrpSpPr/>
        <p:nvPr/>
      </p:nvGrpSpPr>
      <p:grpSpPr>
        <a:xfrm>
          <a:off x="0" y="0"/>
          <a:ext cx="0" cy="0"/>
          <a:chOff x="0" y="0"/>
          <a:chExt cx="0" cy="0"/>
        </a:xfrm>
      </p:grpSpPr>
      <p:sp>
        <p:nvSpPr>
          <p:cNvPr id="1285" name="Google Shape;1285;p10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86" name="Google Shape;1286;p10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7" name="Google Shape;1287;p10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88" name="Google Shape;1288;p10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89" name="Google Shape;1289;p10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90" name="Google Shape;1290;p10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91" name="Google Shape;1291;p10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92" name="Google Shape;1292;p104"/>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93"/>
        <p:cNvGrpSpPr/>
        <p:nvPr/>
      </p:nvGrpSpPr>
      <p:grpSpPr>
        <a:xfrm>
          <a:off x="0" y="0"/>
          <a:ext cx="0" cy="0"/>
          <a:chOff x="0" y="0"/>
          <a:chExt cx="0" cy="0"/>
        </a:xfrm>
      </p:grpSpPr>
      <p:sp>
        <p:nvSpPr>
          <p:cNvPr id="1294" name="Google Shape;1294;p10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95" name="Google Shape;1295;p10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96" name="Google Shape;1296;p105"/>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97" name="Google Shape;1297;p10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98" name="Google Shape;1298;p105"/>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1299" name="Google Shape;1299;p105"/>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300" name="Google Shape;1300;p105"/>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1301" name="Google Shape;1301;p105"/>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302"/>
        <p:cNvGrpSpPr/>
        <p:nvPr/>
      </p:nvGrpSpPr>
      <p:grpSpPr>
        <a:xfrm>
          <a:off x="0" y="0"/>
          <a:ext cx="0" cy="0"/>
          <a:chOff x="0" y="0"/>
          <a:chExt cx="0" cy="0"/>
        </a:xfrm>
      </p:grpSpPr>
      <p:sp>
        <p:nvSpPr>
          <p:cNvPr id="1303" name="Google Shape;1303;p106"/>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04" name="Google Shape;1304;p106"/>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5" name="Google Shape;1305;p106"/>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06" name="Google Shape;1306;p106"/>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307" name="Google Shape;1307;p10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308" name="Google Shape;1308;p106"/>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309" name="Google Shape;1309;p106"/>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1310" name="Google Shape;1310;p106"/>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311" name="Google Shape;1311;p106"/>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2" name="Google Shape;1312;p106"/>
          <p:cNvSpPr>
            <a:spLocks noGrp="1"/>
          </p:cNvSpPr>
          <p:nvPr>
            <p:ph type="pic" idx="2"/>
          </p:nvPr>
        </p:nvSpPr>
        <p:spPr>
          <a:xfrm>
            <a:off x="457146" y="524736"/>
            <a:ext cx="2514600" cy="2935200"/>
          </a:xfrm>
          <a:prstGeom prst="rect">
            <a:avLst/>
          </a:prstGeom>
          <a:noFill/>
          <a:ln>
            <a:noFill/>
          </a:ln>
        </p:spPr>
      </p:sp>
      <p:sp>
        <p:nvSpPr>
          <p:cNvPr id="1313" name="Google Shape;1313;p106"/>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1319"/>
        <p:cNvGrpSpPr/>
        <p:nvPr/>
      </p:nvGrpSpPr>
      <p:grpSpPr>
        <a:xfrm>
          <a:off x="0" y="0"/>
          <a:ext cx="0" cy="0"/>
          <a:chOff x="0" y="0"/>
          <a:chExt cx="0" cy="0"/>
        </a:xfrm>
      </p:grpSpPr>
      <p:sp>
        <p:nvSpPr>
          <p:cNvPr id="1320" name="Google Shape;1320;p10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1" name="Google Shape;1321;p108"/>
          <p:cNvSpPr>
            <a:spLocks noGrp="1"/>
          </p:cNvSpPr>
          <p:nvPr>
            <p:ph type="pic" idx="2"/>
          </p:nvPr>
        </p:nvSpPr>
        <p:spPr>
          <a:xfrm>
            <a:off x="8953152" y="1444919"/>
            <a:ext cx="2916900" cy="2596800"/>
          </a:xfrm>
          <a:prstGeom prst="rect">
            <a:avLst/>
          </a:prstGeom>
          <a:noFill/>
          <a:ln>
            <a:noFill/>
          </a:ln>
        </p:spPr>
      </p:sp>
      <p:sp>
        <p:nvSpPr>
          <p:cNvPr id="1322" name="Google Shape;1322;p108"/>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23" name="Google Shape;1323;p10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24" name="Google Shape;1324;p10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25" name="Google Shape;1325;p10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26" name="Google Shape;1326;p10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27" name="Google Shape;1327;p10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28" name="Google Shape;1328;p108"/>
          <p:cNvPicPr preferRelativeResize="0"/>
          <p:nvPr/>
        </p:nvPicPr>
        <p:blipFill rotWithShape="1">
          <a:blip r:embed="rId4">
            <a:alphaModFix/>
          </a:blip>
          <a:srcRect/>
          <a:stretch/>
        </p:blipFill>
        <p:spPr>
          <a:xfrm>
            <a:off x="190275" y="6251086"/>
            <a:ext cx="309929" cy="493980"/>
          </a:xfrm>
          <a:prstGeom prst="rect">
            <a:avLst/>
          </a:prstGeom>
          <a:noFill/>
          <a:ln>
            <a:noFill/>
          </a:ln>
        </p:spPr>
      </p:pic>
      <p:pic>
        <p:nvPicPr>
          <p:cNvPr id="1329" name="Google Shape;1329;p10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30" name="Google Shape;1330;p108"/>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331"/>
        <p:cNvGrpSpPr/>
        <p:nvPr/>
      </p:nvGrpSpPr>
      <p:grpSpPr>
        <a:xfrm>
          <a:off x="0" y="0"/>
          <a:ext cx="0" cy="0"/>
          <a:chOff x="0" y="0"/>
          <a:chExt cx="0" cy="0"/>
        </a:xfrm>
      </p:grpSpPr>
      <p:sp>
        <p:nvSpPr>
          <p:cNvPr id="1332" name="Google Shape;1332;p10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33" name="Google Shape;1333;p109"/>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334" name="Google Shape;1334;p109"/>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35" name="Google Shape;1335;p109"/>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6" name="Google Shape;1336;p10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37" name="Google Shape;1337;p109"/>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338" name="Google Shape;1338;p109"/>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339" name="Google Shape;1339;p109"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340" name="Google Shape;1340;p109"/>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1" name="Google Shape;1341;p109"/>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2" name="Google Shape;1342;p109"/>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3" name="Google Shape;1343;p109"/>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4" name="Google Shape;1344;p109"/>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1345"/>
        <p:cNvGrpSpPr/>
        <p:nvPr/>
      </p:nvGrpSpPr>
      <p:grpSpPr>
        <a:xfrm>
          <a:off x="0" y="0"/>
          <a:ext cx="0" cy="0"/>
          <a:chOff x="0" y="0"/>
          <a:chExt cx="0" cy="0"/>
        </a:xfrm>
      </p:grpSpPr>
      <p:sp>
        <p:nvSpPr>
          <p:cNvPr id="1346" name="Google Shape;1346;p11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47" name="Google Shape;1347;p11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48" name="Google Shape;1348;p11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49" name="Google Shape;1349;p11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50" name="Google Shape;1350;p11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51" name="Google Shape;1351;p11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52" name="Google Shape;1352;p11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53" name="Google Shape;1353;p110"/>
          <p:cNvPicPr preferRelativeResize="0"/>
          <p:nvPr/>
        </p:nvPicPr>
        <p:blipFill rotWithShape="1">
          <a:blip r:embed="rId5">
            <a:alphaModFix/>
          </a:blip>
          <a:srcRect/>
          <a:stretch/>
        </p:blipFill>
        <p:spPr>
          <a:xfrm>
            <a:off x="190275" y="6251086"/>
            <a:ext cx="309929" cy="493980"/>
          </a:xfrm>
          <a:prstGeom prst="rect">
            <a:avLst/>
          </a:prstGeom>
          <a:noFill/>
          <a:ln>
            <a:noFill/>
          </a:ln>
        </p:spPr>
      </p:pic>
      <p:sp>
        <p:nvSpPr>
          <p:cNvPr id="1354" name="Google Shape;1354;p110"/>
          <p:cNvSpPr>
            <a:spLocks noGrp="1"/>
          </p:cNvSpPr>
          <p:nvPr>
            <p:ph type="pic" idx="2"/>
          </p:nvPr>
        </p:nvSpPr>
        <p:spPr>
          <a:xfrm>
            <a:off x="9282749" y="1283634"/>
            <a:ext cx="2377500" cy="3173100"/>
          </a:xfrm>
          <a:prstGeom prst="rect">
            <a:avLst/>
          </a:prstGeom>
          <a:noFill/>
          <a:ln>
            <a:noFill/>
          </a:ln>
        </p:spPr>
      </p:sp>
      <p:sp>
        <p:nvSpPr>
          <p:cNvPr id="1355" name="Google Shape;1355;p110"/>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6" name="Google Shape;1356;p11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7" name="Google Shape;1357;p11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8" name="Google Shape;1358;p11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9" name="Google Shape;1359;p11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0" name="Google Shape;1360;p11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1" name="Google Shape;1361;p11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2" name="Google Shape;1362;p11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3" name="Google Shape;1363;p11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1364"/>
        <p:cNvGrpSpPr/>
        <p:nvPr/>
      </p:nvGrpSpPr>
      <p:grpSpPr>
        <a:xfrm>
          <a:off x="0" y="0"/>
          <a:ext cx="0" cy="0"/>
          <a:chOff x="0" y="0"/>
          <a:chExt cx="0" cy="0"/>
        </a:xfrm>
      </p:grpSpPr>
      <p:sp>
        <p:nvSpPr>
          <p:cNvPr id="1365" name="Google Shape;1365;p111"/>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66" name="Google Shape;1366;p111"/>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67" name="Google Shape;1367;p111"/>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68" name="Google Shape;1368;p111"/>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69" name="Google Shape;1369;p111"/>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70" name="Google Shape;1370;p11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71" name="Google Shape;1371;p111"/>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72" name="Google Shape;1372;p111"/>
          <p:cNvPicPr preferRelativeResize="0"/>
          <p:nvPr/>
        </p:nvPicPr>
        <p:blipFill rotWithShape="1">
          <a:blip r:embed="rId5">
            <a:alphaModFix/>
          </a:blip>
          <a:srcRect/>
          <a:stretch/>
        </p:blipFill>
        <p:spPr>
          <a:xfrm>
            <a:off x="190275" y="6251086"/>
            <a:ext cx="309929" cy="493980"/>
          </a:xfrm>
          <a:prstGeom prst="rect">
            <a:avLst/>
          </a:prstGeom>
          <a:noFill/>
          <a:ln>
            <a:noFill/>
          </a:ln>
        </p:spPr>
      </p:pic>
      <p:sp>
        <p:nvSpPr>
          <p:cNvPr id="1373" name="Google Shape;1373;p111"/>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4" name="Google Shape;1374;p111"/>
          <p:cNvSpPr>
            <a:spLocks noGrp="1"/>
          </p:cNvSpPr>
          <p:nvPr>
            <p:ph type="pic" idx="2"/>
          </p:nvPr>
        </p:nvSpPr>
        <p:spPr>
          <a:xfrm>
            <a:off x="8832388" y="1251284"/>
            <a:ext cx="3251700" cy="2499000"/>
          </a:xfrm>
          <a:prstGeom prst="rect">
            <a:avLst/>
          </a:prstGeom>
          <a:noFill/>
          <a:ln>
            <a:noFill/>
          </a:ln>
        </p:spPr>
      </p:sp>
      <p:sp>
        <p:nvSpPr>
          <p:cNvPr id="1375" name="Google Shape;1375;p111"/>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6"/>
        <p:cNvGrpSpPr/>
        <p:nvPr/>
      </p:nvGrpSpPr>
      <p:grpSpPr>
        <a:xfrm>
          <a:off x="0" y="0"/>
          <a:ext cx="0" cy="0"/>
          <a:chOff x="0" y="0"/>
          <a:chExt cx="0" cy="0"/>
        </a:xfrm>
      </p:grpSpPr>
      <p:sp>
        <p:nvSpPr>
          <p:cNvPr id="107" name="Google Shape;107;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 name="Google Shape;108;p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 name="Google Shape;110;p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 name="Google Shape;111;p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 name="Google Shape;112;p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 name="Google Shape;113;p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 name="Google Shape;114;p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 name="Google Shape;116;p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 name="Google Shape;117;p1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376"/>
        <p:cNvGrpSpPr/>
        <p:nvPr/>
      </p:nvGrpSpPr>
      <p:grpSpPr>
        <a:xfrm>
          <a:off x="0" y="0"/>
          <a:ext cx="0" cy="0"/>
          <a:chOff x="0" y="0"/>
          <a:chExt cx="0" cy="0"/>
        </a:xfrm>
      </p:grpSpPr>
      <p:sp>
        <p:nvSpPr>
          <p:cNvPr id="1377" name="Google Shape;1377;p112"/>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78" name="Google Shape;1378;p112"/>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9" name="Google Shape;1379;p112"/>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80" name="Google Shape;1380;p112"/>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81" name="Google Shape;1381;p112"/>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82" name="Google Shape;1382;p11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83" name="Google Shape;1383;p112"/>
          <p:cNvPicPr preferRelativeResize="0"/>
          <p:nvPr/>
        </p:nvPicPr>
        <p:blipFill rotWithShape="1">
          <a:blip r:embed="rId4">
            <a:alphaModFix/>
          </a:blip>
          <a:srcRect/>
          <a:stretch/>
        </p:blipFill>
        <p:spPr>
          <a:xfrm>
            <a:off x="190275" y="6251086"/>
            <a:ext cx="309929" cy="493980"/>
          </a:xfrm>
          <a:prstGeom prst="rect">
            <a:avLst/>
          </a:prstGeom>
          <a:noFill/>
          <a:ln>
            <a:noFill/>
          </a:ln>
        </p:spPr>
      </p:pic>
      <p:pic>
        <p:nvPicPr>
          <p:cNvPr id="1384" name="Google Shape;1384;p112"/>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85" name="Google Shape;1385;p112"/>
          <p:cNvSpPr>
            <a:spLocks noGrp="1"/>
          </p:cNvSpPr>
          <p:nvPr>
            <p:ph type="pic" idx="2"/>
          </p:nvPr>
        </p:nvSpPr>
        <p:spPr>
          <a:xfrm>
            <a:off x="9093038" y="1058781"/>
            <a:ext cx="2715900" cy="2715900"/>
          </a:xfrm>
          <a:prstGeom prst="rect">
            <a:avLst/>
          </a:prstGeom>
          <a:noFill/>
          <a:ln>
            <a:noFill/>
          </a:ln>
        </p:spPr>
      </p:sp>
      <p:sp>
        <p:nvSpPr>
          <p:cNvPr id="1386" name="Google Shape;1386;p112"/>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7" name="Google Shape;1387;p112"/>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8" name="Google Shape;1388;p112"/>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9" name="Google Shape;1389;p112"/>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0" name="Google Shape;1390;p112"/>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1" name="Google Shape;1391;p112"/>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2" name="Google Shape;1392;p112"/>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393"/>
        <p:cNvGrpSpPr/>
        <p:nvPr/>
      </p:nvGrpSpPr>
      <p:grpSpPr>
        <a:xfrm>
          <a:off x="0" y="0"/>
          <a:ext cx="0" cy="0"/>
          <a:chOff x="0" y="0"/>
          <a:chExt cx="0" cy="0"/>
        </a:xfrm>
      </p:grpSpPr>
      <p:sp>
        <p:nvSpPr>
          <p:cNvPr id="1394" name="Google Shape;1394;p113"/>
          <p:cNvSpPr>
            <a:spLocks noGrp="1"/>
          </p:cNvSpPr>
          <p:nvPr>
            <p:ph type="pic" idx="2"/>
          </p:nvPr>
        </p:nvSpPr>
        <p:spPr>
          <a:xfrm>
            <a:off x="9810967" y="1562916"/>
            <a:ext cx="1152000" cy="1143000"/>
          </a:xfrm>
          <a:prstGeom prst="rect">
            <a:avLst/>
          </a:prstGeom>
          <a:noFill/>
          <a:ln>
            <a:noFill/>
          </a:ln>
        </p:spPr>
      </p:sp>
      <p:sp>
        <p:nvSpPr>
          <p:cNvPr id="1395" name="Google Shape;1395;p113"/>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6" name="Google Shape;1396;p113"/>
          <p:cNvSpPr>
            <a:spLocks noGrp="1"/>
          </p:cNvSpPr>
          <p:nvPr>
            <p:ph type="pic" idx="3"/>
          </p:nvPr>
        </p:nvSpPr>
        <p:spPr>
          <a:xfrm>
            <a:off x="9757009" y="3260706"/>
            <a:ext cx="1216200" cy="987600"/>
          </a:xfrm>
          <a:prstGeom prst="rect">
            <a:avLst/>
          </a:prstGeom>
          <a:noFill/>
          <a:ln>
            <a:noFill/>
          </a:ln>
        </p:spPr>
      </p:sp>
      <p:sp>
        <p:nvSpPr>
          <p:cNvPr id="1397" name="Google Shape;1397;p113"/>
          <p:cNvSpPr>
            <a:spLocks noGrp="1"/>
          </p:cNvSpPr>
          <p:nvPr>
            <p:ph type="pic" idx="4"/>
          </p:nvPr>
        </p:nvSpPr>
        <p:spPr>
          <a:xfrm>
            <a:off x="9810967" y="4777725"/>
            <a:ext cx="1143000" cy="1143000"/>
          </a:xfrm>
          <a:prstGeom prst="rect">
            <a:avLst/>
          </a:prstGeom>
          <a:noFill/>
          <a:ln>
            <a:noFill/>
          </a:ln>
        </p:spPr>
      </p:sp>
      <p:cxnSp>
        <p:nvCxnSpPr>
          <p:cNvPr id="1398" name="Google Shape;1398;p11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99" name="Google Shape;1399;p11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0" name="Google Shape;1400;p11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01" name="Google Shape;1401;p11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02" name="Google Shape;1402;p11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03" name="Google Shape;1403;p113"/>
          <p:cNvPicPr preferRelativeResize="0"/>
          <p:nvPr/>
        </p:nvPicPr>
        <p:blipFill rotWithShape="1">
          <a:blip r:embed="rId4">
            <a:alphaModFix/>
          </a:blip>
          <a:srcRect/>
          <a:stretch/>
        </p:blipFill>
        <p:spPr>
          <a:xfrm>
            <a:off x="190275" y="6251086"/>
            <a:ext cx="309929" cy="493980"/>
          </a:xfrm>
          <a:prstGeom prst="rect">
            <a:avLst/>
          </a:prstGeom>
          <a:noFill/>
          <a:ln>
            <a:noFill/>
          </a:ln>
        </p:spPr>
      </p:pic>
      <p:pic>
        <p:nvPicPr>
          <p:cNvPr id="1404" name="Google Shape;1404;p11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05" name="Google Shape;1405;p11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406"/>
        <p:cNvGrpSpPr/>
        <p:nvPr/>
      </p:nvGrpSpPr>
      <p:grpSpPr>
        <a:xfrm>
          <a:off x="0" y="0"/>
          <a:ext cx="0" cy="0"/>
          <a:chOff x="0" y="0"/>
          <a:chExt cx="0" cy="0"/>
        </a:xfrm>
      </p:grpSpPr>
      <p:sp>
        <p:nvSpPr>
          <p:cNvPr id="1407" name="Google Shape;1407;p11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08" name="Google Shape;1408;p114"/>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09" name="Google Shape;1409;p114"/>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10" name="Google Shape;1410;p11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11" name="Google Shape;1411;p114"/>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412" name="Google Shape;1412;p11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13" name="Google Shape;1413;p114"/>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414" name="Google Shape;1414;p114"/>
          <p:cNvPicPr preferRelativeResize="0"/>
          <p:nvPr/>
        </p:nvPicPr>
        <p:blipFill rotWithShape="1">
          <a:blip r:embed="rId5">
            <a:alphaModFix/>
          </a:blip>
          <a:srcRect/>
          <a:stretch/>
        </p:blipFill>
        <p:spPr>
          <a:xfrm>
            <a:off x="190275" y="6251086"/>
            <a:ext cx="309929" cy="493980"/>
          </a:xfrm>
          <a:prstGeom prst="rect">
            <a:avLst/>
          </a:prstGeom>
          <a:noFill/>
          <a:ln>
            <a:noFill/>
          </a:ln>
        </p:spPr>
      </p:pic>
      <p:sp>
        <p:nvSpPr>
          <p:cNvPr id="1415" name="Google Shape;1415;p114"/>
          <p:cNvSpPr>
            <a:spLocks noGrp="1"/>
          </p:cNvSpPr>
          <p:nvPr>
            <p:ph type="pic" idx="2"/>
          </p:nvPr>
        </p:nvSpPr>
        <p:spPr>
          <a:xfrm>
            <a:off x="9209369" y="1251283"/>
            <a:ext cx="2404500" cy="2949900"/>
          </a:xfrm>
          <a:prstGeom prst="rect">
            <a:avLst/>
          </a:prstGeom>
          <a:noFill/>
          <a:ln>
            <a:noFill/>
          </a:ln>
        </p:spPr>
      </p:sp>
      <p:sp>
        <p:nvSpPr>
          <p:cNvPr id="1416" name="Google Shape;1416;p114"/>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7" name="Google Shape;1417;p114"/>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8" name="Google Shape;1418;p114"/>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19"/>
        <p:cNvGrpSpPr/>
        <p:nvPr/>
      </p:nvGrpSpPr>
      <p:grpSpPr>
        <a:xfrm>
          <a:off x="0" y="0"/>
          <a:ext cx="0" cy="0"/>
          <a:chOff x="0" y="0"/>
          <a:chExt cx="0" cy="0"/>
        </a:xfrm>
      </p:grpSpPr>
      <p:sp>
        <p:nvSpPr>
          <p:cNvPr id="1420" name="Google Shape;1420;p115"/>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1" name="Google Shape;1421;p115"/>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2" name="Google Shape;1422;p115"/>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3" name="Google Shape;1423;p115"/>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4" name="Google Shape;1424;p115"/>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25"/>
        <p:cNvGrpSpPr/>
        <p:nvPr/>
      </p:nvGrpSpPr>
      <p:grpSpPr>
        <a:xfrm>
          <a:off x="0" y="0"/>
          <a:ext cx="0" cy="0"/>
          <a:chOff x="0" y="0"/>
          <a:chExt cx="0" cy="0"/>
        </a:xfrm>
      </p:grpSpPr>
      <p:sp>
        <p:nvSpPr>
          <p:cNvPr id="1426" name="Google Shape;1426;p116"/>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27"/>
        <p:cNvGrpSpPr/>
        <p:nvPr/>
      </p:nvGrpSpPr>
      <p:grpSpPr>
        <a:xfrm>
          <a:off x="0" y="0"/>
          <a:ext cx="0" cy="0"/>
          <a:chOff x="0" y="0"/>
          <a:chExt cx="0" cy="0"/>
        </a:xfrm>
      </p:grpSpPr>
      <p:sp>
        <p:nvSpPr>
          <p:cNvPr id="1428" name="Google Shape;1428;p11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29" name="Google Shape;1429;p117"/>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30" name="Google Shape;1430;p117"/>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31" name="Google Shape;1431;p117"/>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32" name="Google Shape;1432;p117"/>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433" name="Google Shape;1433;p11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34" name="Google Shape;1434;p117"/>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435" name="Google Shape;1435;p117"/>
          <p:cNvPicPr preferRelativeResize="0"/>
          <p:nvPr/>
        </p:nvPicPr>
        <p:blipFill rotWithShape="1">
          <a:blip r:embed="rId5">
            <a:alphaModFix/>
          </a:blip>
          <a:srcRect/>
          <a:stretch/>
        </p:blipFill>
        <p:spPr>
          <a:xfrm>
            <a:off x="190275" y="6251086"/>
            <a:ext cx="309929" cy="493980"/>
          </a:xfrm>
          <a:prstGeom prst="rect">
            <a:avLst/>
          </a:prstGeom>
          <a:noFill/>
          <a:ln>
            <a:noFill/>
          </a:ln>
        </p:spPr>
      </p:pic>
      <p:sp>
        <p:nvSpPr>
          <p:cNvPr id="1436" name="Google Shape;1436;p117"/>
          <p:cNvSpPr>
            <a:spLocks noGrp="1"/>
          </p:cNvSpPr>
          <p:nvPr>
            <p:ph type="pic" idx="2"/>
          </p:nvPr>
        </p:nvSpPr>
        <p:spPr>
          <a:xfrm>
            <a:off x="8916576" y="1661249"/>
            <a:ext cx="2990100" cy="2715900"/>
          </a:xfrm>
          <a:prstGeom prst="rect">
            <a:avLst/>
          </a:prstGeom>
          <a:noFill/>
          <a:ln>
            <a:noFill/>
          </a:ln>
        </p:spPr>
      </p:sp>
      <p:sp>
        <p:nvSpPr>
          <p:cNvPr id="1437" name="Google Shape;1437;p117"/>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8" name="Google Shape;1438;p117"/>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9" name="Google Shape;1439;p117"/>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0" name="Google Shape;1440;p117"/>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41"/>
        <p:cNvGrpSpPr/>
        <p:nvPr/>
      </p:nvGrpSpPr>
      <p:grpSpPr>
        <a:xfrm>
          <a:off x="0" y="0"/>
          <a:ext cx="0" cy="0"/>
          <a:chOff x="0" y="0"/>
          <a:chExt cx="0" cy="0"/>
        </a:xfrm>
      </p:grpSpPr>
      <p:sp>
        <p:nvSpPr>
          <p:cNvPr id="1442" name="Google Shape;1442;p11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43" name="Google Shape;1443;p11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44" name="Google Shape;1444;p11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45" name="Google Shape;1445;p11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46" name="Google Shape;1446;p11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47" name="Google Shape;1447;p11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48" name="Google Shape;1448;p118"/>
          <p:cNvPicPr preferRelativeResize="0"/>
          <p:nvPr/>
        </p:nvPicPr>
        <p:blipFill rotWithShape="1">
          <a:blip r:embed="rId4">
            <a:alphaModFix/>
          </a:blip>
          <a:srcRect/>
          <a:stretch/>
        </p:blipFill>
        <p:spPr>
          <a:xfrm>
            <a:off x="190275" y="6251086"/>
            <a:ext cx="309929" cy="493980"/>
          </a:xfrm>
          <a:prstGeom prst="rect">
            <a:avLst/>
          </a:prstGeom>
          <a:noFill/>
          <a:ln>
            <a:noFill/>
          </a:ln>
        </p:spPr>
      </p:pic>
      <p:pic>
        <p:nvPicPr>
          <p:cNvPr id="1449" name="Google Shape;1449;p11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50" name="Google Shape;1450;p118"/>
          <p:cNvSpPr>
            <a:spLocks noGrp="1"/>
          </p:cNvSpPr>
          <p:nvPr>
            <p:ph type="pic" idx="2"/>
          </p:nvPr>
        </p:nvSpPr>
        <p:spPr>
          <a:xfrm>
            <a:off x="9093038" y="1058781"/>
            <a:ext cx="2715900" cy="2715900"/>
          </a:xfrm>
          <a:prstGeom prst="rect">
            <a:avLst/>
          </a:prstGeom>
          <a:noFill/>
          <a:ln>
            <a:noFill/>
          </a:ln>
        </p:spPr>
      </p:sp>
      <p:sp>
        <p:nvSpPr>
          <p:cNvPr id="1451" name="Google Shape;1451;p118"/>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2" name="Google Shape;1452;p118"/>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3" name="Google Shape;1453;p118"/>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4" name="Google Shape;1454;p118"/>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5" name="Google Shape;1455;p118"/>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6" name="Google Shape;1456;p118"/>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7" name="Google Shape;1457;p118"/>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458"/>
        <p:cNvGrpSpPr/>
        <p:nvPr/>
      </p:nvGrpSpPr>
      <p:grpSpPr>
        <a:xfrm>
          <a:off x="0" y="0"/>
          <a:ext cx="0" cy="0"/>
          <a:chOff x="0" y="0"/>
          <a:chExt cx="0" cy="0"/>
        </a:xfrm>
      </p:grpSpPr>
      <p:sp>
        <p:nvSpPr>
          <p:cNvPr id="1459" name="Google Shape;1459;p11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0" name="Google Shape;1460;p119"/>
          <p:cNvSpPr>
            <a:spLocks noGrp="1"/>
          </p:cNvSpPr>
          <p:nvPr>
            <p:ph type="pic" idx="2"/>
          </p:nvPr>
        </p:nvSpPr>
        <p:spPr>
          <a:xfrm>
            <a:off x="9510134" y="1431036"/>
            <a:ext cx="1965900" cy="3996000"/>
          </a:xfrm>
          <a:prstGeom prst="rect">
            <a:avLst/>
          </a:prstGeom>
          <a:noFill/>
          <a:ln>
            <a:noFill/>
          </a:ln>
        </p:spPr>
      </p:sp>
      <p:cxnSp>
        <p:nvCxnSpPr>
          <p:cNvPr id="1461" name="Google Shape;1461;p119"/>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62" name="Google Shape;1462;p119"/>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63" name="Google Shape;1463;p119"/>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64" name="Google Shape;1464;p119"/>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65" name="Google Shape;1465;p11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66" name="Google Shape;1466;p119"/>
          <p:cNvPicPr preferRelativeResize="0"/>
          <p:nvPr/>
        </p:nvPicPr>
        <p:blipFill rotWithShape="1">
          <a:blip r:embed="rId4">
            <a:alphaModFix/>
          </a:blip>
          <a:srcRect/>
          <a:stretch/>
        </p:blipFill>
        <p:spPr>
          <a:xfrm>
            <a:off x="190275" y="6251086"/>
            <a:ext cx="309929" cy="493980"/>
          </a:xfrm>
          <a:prstGeom prst="rect">
            <a:avLst/>
          </a:prstGeom>
          <a:noFill/>
          <a:ln>
            <a:noFill/>
          </a:ln>
        </p:spPr>
      </p:pic>
      <p:pic>
        <p:nvPicPr>
          <p:cNvPr id="1467" name="Google Shape;1467;p119"/>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68" name="Google Shape;1468;p119"/>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9" name="Google Shape;1469;p119"/>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0" name="Google Shape;1470;p119"/>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1" name="Google Shape;1471;p119"/>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2" name="Google Shape;1472;p119"/>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3" name="Google Shape;1473;p119"/>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4" name="Google Shape;1474;p119"/>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5" name="Google Shape;1475;p119"/>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6.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6.png"/><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6.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6.png"/><Relationship Id="rId4" Type="http://schemas.openxmlformats.org/officeDocument/2006/relationships/slideLayout" Target="../slideLayouts/slideLayout8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4"/>
        <p:cNvGrpSpPr/>
        <p:nvPr/>
      </p:nvGrpSpPr>
      <p:grpSpPr>
        <a:xfrm>
          <a:off x="0" y="0"/>
          <a:ext cx="0" cy="0"/>
          <a:chOff x="0" y="0"/>
          <a:chExt cx="0" cy="0"/>
        </a:xfrm>
      </p:grpSpPr>
      <p:sp>
        <p:nvSpPr>
          <p:cNvPr id="1315" name="Google Shape;1315;p107"/>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316" name="Google Shape;1316;p107"/>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317" name="Google Shape;1317;p107"/>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18" name="Google Shape;1318;p107"/>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8" name="Google Shape;18;p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67" name="Google Shape;67;p9"/>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21">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7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41"/>
          <p:cNvSpPr/>
          <p:nvPr/>
        </p:nvSpPr>
        <p:spPr>
          <a:xfrm>
            <a:off x="0" y="-11086"/>
            <a:ext cx="12192000" cy="1273233"/>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09" name="Google Shape;409;p41"/>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410" name="Google Shape;410;p41"/>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Google Shape;531;p49"/>
          <p:cNvSpPr/>
          <p:nvPr/>
        </p:nvSpPr>
        <p:spPr>
          <a:xfrm>
            <a:off x="8655315" y="1"/>
            <a:ext cx="3536684"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32" name="Google Shape;532;p49"/>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533" name="Google Shape;533;p49"/>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4" name="Google Shape;534;p49"/>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2"/>
        <p:cNvGrpSpPr/>
        <p:nvPr/>
      </p:nvGrpSpPr>
      <p:grpSpPr>
        <a:xfrm>
          <a:off x="0" y="0"/>
          <a:ext cx="0" cy="0"/>
          <a:chOff x="0" y="0"/>
          <a:chExt cx="0" cy="0"/>
        </a:xfrm>
      </p:grpSpPr>
      <p:sp>
        <p:nvSpPr>
          <p:cNvPr id="693" name="Google Shape;693;p62"/>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694" name="Google Shape;694;p62"/>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695" name="Google Shape;695;p62"/>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696" name="Google Shape;696;p6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4"/>
        <p:cNvGrpSpPr/>
        <p:nvPr/>
      </p:nvGrpSpPr>
      <p:grpSpPr>
        <a:xfrm>
          <a:off x="0" y="0"/>
          <a:ext cx="0" cy="0"/>
          <a:chOff x="0" y="0"/>
          <a:chExt cx="0" cy="0"/>
        </a:xfrm>
      </p:grpSpPr>
      <p:sp>
        <p:nvSpPr>
          <p:cNvPr id="795" name="Google Shape;795;p71"/>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796" name="Google Shape;796;p71"/>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797" name="Google Shape;797;p71"/>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7"/>
        <p:cNvGrpSpPr/>
        <p:nvPr/>
      </p:nvGrpSpPr>
      <p:grpSpPr>
        <a:xfrm>
          <a:off x="0" y="0"/>
          <a:ext cx="0" cy="0"/>
          <a:chOff x="0" y="0"/>
          <a:chExt cx="0" cy="0"/>
        </a:xfrm>
      </p:grpSpPr>
      <p:sp>
        <p:nvSpPr>
          <p:cNvPr id="918" name="Google Shape;918;p79"/>
          <p:cNvSpPr/>
          <p:nvPr/>
        </p:nvSpPr>
        <p:spPr>
          <a:xfrm>
            <a:off x="0" y="-11086"/>
            <a:ext cx="12192000" cy="1273233"/>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919" name="Google Shape;919;p7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920" name="Google Shape;920;p79"/>
          <p:cNvSpPr txBox="1"/>
          <p:nvPr/>
        </p:nvSpPr>
        <p:spPr>
          <a:xfrm>
            <a:off x="0" y="1"/>
            <a:ext cx="12192000" cy="1257405"/>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921" name="Google Shape;921;p79"/>
          <p:cNvPicPr preferRelativeResize="0"/>
          <p:nvPr/>
        </p:nvPicPr>
        <p:blipFill rotWithShape="1">
          <a:blip r:embed="rId20">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2"/>
        <p:cNvGrpSpPr/>
        <p:nvPr/>
      </p:nvGrpSpPr>
      <p:grpSpPr>
        <a:xfrm>
          <a:off x="0" y="0"/>
          <a:ext cx="0" cy="0"/>
          <a:chOff x="0" y="0"/>
          <a:chExt cx="0" cy="0"/>
        </a:xfrm>
      </p:grpSpPr>
      <p:sp>
        <p:nvSpPr>
          <p:cNvPr id="1213" name="Google Shape;1213;p98"/>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214" name="Google Shape;1214;p98"/>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1215" name="Google Shape;1215;p98"/>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1216" name="Google Shape;1216;p9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6.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20"/>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Workshop guide</a:t>
            </a:r>
            <a:endParaRPr/>
          </a:p>
        </p:txBody>
      </p:sp>
      <p:sp>
        <p:nvSpPr>
          <p:cNvPr id="1481" name="Google Shape;1481;p120"/>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6FB6"/>
              </a:buClr>
              <a:buSzPts val="4400"/>
              <a:buNone/>
            </a:pPr>
            <a:r>
              <a:rPr lang="en-US">
                <a:solidFill>
                  <a:srgbClr val="006FB6"/>
                </a:solidFill>
              </a:rPr>
              <a:t>Become an Expert</a:t>
            </a:r>
            <a:endParaRPr/>
          </a:p>
        </p:txBody>
      </p:sp>
      <p:sp>
        <p:nvSpPr>
          <p:cNvPr id="1482" name="Google Shape;1482;p120"/>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US"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2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4400"/>
              <a:buFont typeface="Calibri"/>
              <a:buNone/>
            </a:pPr>
            <a:r>
              <a:rPr lang="en-US" sz="4400">
                <a:solidFill>
                  <a:srgbClr val="006FB6"/>
                </a:solidFill>
              </a:rPr>
              <a:t>Read at least 2 books</a:t>
            </a:r>
            <a:br>
              <a:rPr lang="en-US" sz="4400">
                <a:solidFill>
                  <a:srgbClr val="006FB6"/>
                </a:solidFill>
              </a:rPr>
            </a:br>
            <a:endParaRPr/>
          </a:p>
        </p:txBody>
      </p:sp>
      <p:sp>
        <p:nvSpPr>
          <p:cNvPr id="1575" name="Google Shape;1575;p129"/>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6FB6"/>
              </a:buClr>
              <a:buSzPts val="3200"/>
              <a:buNone/>
            </a:pPr>
            <a:r>
              <a:rPr lang="en-US" sz="3200">
                <a:solidFill>
                  <a:srgbClr val="006FB6"/>
                </a:solidFill>
              </a:rPr>
              <a:t>Tips and tricks</a:t>
            </a:r>
            <a:endParaRPr/>
          </a:p>
        </p:txBody>
      </p:sp>
      <p:sp>
        <p:nvSpPr>
          <p:cNvPr id="1576" name="Google Shape;1576;p129"/>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6FB6"/>
              </a:buClr>
              <a:buSzPts val="2800"/>
              <a:buChar char="•"/>
            </a:pPr>
            <a:r>
              <a:rPr lang="en-US">
                <a:solidFill>
                  <a:srgbClr val="006FB6"/>
                </a:solidFill>
              </a:rPr>
              <a:t>They could also watch movies, read a sign at a museum, or read websites.</a:t>
            </a:r>
            <a:endParaRPr/>
          </a:p>
          <a:p>
            <a:pPr marL="228600" lvl="0" indent="-50800" algn="l" rtl="0">
              <a:lnSpc>
                <a:spcPct val="90000"/>
              </a:lnSpc>
              <a:spcBef>
                <a:spcPts val="1000"/>
              </a:spcBef>
              <a:spcAft>
                <a:spcPts val="0"/>
              </a:spcAft>
              <a:buClr>
                <a:srgbClr val="0771BA"/>
              </a:buClr>
              <a:buSzPts val="2800"/>
              <a:buNone/>
            </a:pPr>
            <a:endParaRPr/>
          </a:p>
        </p:txBody>
      </p:sp>
      <p:sp>
        <p:nvSpPr>
          <p:cNvPr id="1577" name="Google Shape;1577;p129"/>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6FB6"/>
              </a:buClr>
              <a:buSzPts val="2800"/>
              <a:buChar char="•"/>
            </a:pPr>
            <a:r>
              <a:rPr lang="en-US">
                <a:solidFill>
                  <a:srgbClr val="006FB6"/>
                </a:solidFill>
              </a:rPr>
              <a:t> Read, or watch, at least two sources for a topic.</a:t>
            </a:r>
            <a:endParaRPr/>
          </a:p>
          <a:p>
            <a:pPr marL="228600" lvl="0" indent="-50800" algn="l" rtl="0">
              <a:lnSpc>
                <a:spcPct val="90000"/>
              </a:lnSpc>
              <a:spcBef>
                <a:spcPts val="1000"/>
              </a:spcBef>
              <a:spcAft>
                <a:spcPts val="0"/>
              </a:spcAft>
              <a:buClr>
                <a:srgbClr val="0771BA"/>
              </a:buClr>
              <a:buSzPts val="2800"/>
              <a:buNone/>
            </a:pPr>
            <a:endParaRPr/>
          </a:p>
        </p:txBody>
      </p:sp>
      <p:pic>
        <p:nvPicPr>
          <p:cNvPr id="1578" name="Google Shape;1578;p129"/>
          <p:cNvPicPr preferRelativeResize="0"/>
          <p:nvPr/>
        </p:nvPicPr>
        <p:blipFill rotWithShape="1">
          <a:blip r:embed="rId3">
            <a:alphaModFix/>
          </a:blip>
          <a:srcRect/>
          <a:stretch/>
        </p:blipFill>
        <p:spPr>
          <a:xfrm>
            <a:off x="7806683" y="1037225"/>
            <a:ext cx="1816398" cy="2727325"/>
          </a:xfrm>
          <a:prstGeom prst="rect">
            <a:avLst/>
          </a:prstGeom>
          <a:noFill/>
          <a:ln>
            <a:noFill/>
          </a:ln>
        </p:spPr>
      </p:pic>
      <p:pic>
        <p:nvPicPr>
          <p:cNvPr id="1579" name="Google Shape;1579;p129"/>
          <p:cNvPicPr preferRelativeResize="0"/>
          <p:nvPr/>
        </p:nvPicPr>
        <p:blipFill rotWithShape="1">
          <a:blip r:embed="rId4">
            <a:alphaModFix/>
          </a:blip>
          <a:srcRect/>
          <a:stretch/>
        </p:blipFill>
        <p:spPr>
          <a:xfrm>
            <a:off x="7806675" y="3844325"/>
            <a:ext cx="2262300" cy="2262300"/>
          </a:xfrm>
          <a:prstGeom prst="rect">
            <a:avLst/>
          </a:prstGeom>
          <a:noFill/>
          <a:ln>
            <a:noFill/>
          </a:ln>
        </p:spPr>
      </p:pic>
      <p:pic>
        <p:nvPicPr>
          <p:cNvPr id="1580" name="Google Shape;1580;p129"/>
          <p:cNvPicPr preferRelativeResize="0"/>
          <p:nvPr/>
        </p:nvPicPr>
        <p:blipFill rotWithShape="1">
          <a:blip r:embed="rId5">
            <a:alphaModFix/>
          </a:blip>
          <a:srcRect/>
          <a:stretch/>
        </p:blipFill>
        <p:spPr>
          <a:xfrm>
            <a:off x="4427349" y="1037225"/>
            <a:ext cx="2881817" cy="4975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3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US">
                <a:solidFill>
                  <a:srgbClr val="006FB6"/>
                </a:solidFill>
              </a:rPr>
              <a:t>Talk about what you read</a:t>
            </a:r>
            <a:endParaRPr/>
          </a:p>
        </p:txBody>
      </p:sp>
      <p:sp>
        <p:nvSpPr>
          <p:cNvPr id="1586" name="Google Shape;1586;p130"/>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4000"/>
              <a:buNone/>
            </a:pPr>
            <a:endParaRPr sz="100"/>
          </a:p>
          <a:p>
            <a:pPr marL="457200" lvl="0" indent="-247650" algn="l" rtl="0">
              <a:lnSpc>
                <a:spcPct val="90000"/>
              </a:lnSpc>
              <a:spcBef>
                <a:spcPts val="1000"/>
              </a:spcBef>
              <a:spcAft>
                <a:spcPts val="0"/>
              </a:spcAft>
              <a:buSzPts val="300"/>
              <a:buChar char="●"/>
            </a:pPr>
            <a:endParaRPr sz="300"/>
          </a:p>
          <a:p>
            <a:pPr marL="457200" lvl="0" indent="-406400" algn="l" rtl="0">
              <a:lnSpc>
                <a:spcPct val="90000"/>
              </a:lnSpc>
              <a:spcBef>
                <a:spcPts val="0"/>
              </a:spcBef>
              <a:spcAft>
                <a:spcPts val="0"/>
              </a:spcAft>
              <a:buSzPts val="2800"/>
              <a:buChar char="●"/>
            </a:pPr>
            <a:r>
              <a:rPr lang="en-US" sz="2800"/>
              <a:t>What did you learn about (topic)?</a:t>
            </a:r>
            <a:endParaRPr sz="2800"/>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Did you learn what you hoped to learn? What more do you hope to learn?</a:t>
            </a:r>
            <a:endParaRPr sz="2800"/>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Did the first text you read help you understand the second text better? How?</a:t>
            </a:r>
            <a:endParaRPr/>
          </a:p>
          <a:p>
            <a:pPr marL="0" lvl="0" indent="0" algn="l" rtl="0">
              <a:lnSpc>
                <a:spcPct val="90000"/>
              </a:lnSpc>
              <a:spcBef>
                <a:spcPts val="1000"/>
              </a:spcBef>
              <a:spcAft>
                <a:spcPts val="0"/>
              </a:spcAft>
              <a:buClr>
                <a:srgbClr val="006FB6"/>
              </a:buClr>
              <a:buSzPts val="4000"/>
              <a:buNone/>
            </a:pPr>
            <a:endParaRPr/>
          </a:p>
        </p:txBody>
      </p:sp>
      <p:pic>
        <p:nvPicPr>
          <p:cNvPr id="1587" name="Google Shape;1587;p130"/>
          <p:cNvPicPr preferRelativeResize="0">
            <a:picLocks noGrp="1"/>
          </p:cNvPicPr>
          <p:nvPr>
            <p:ph type="pic" idx="2"/>
          </p:nvPr>
        </p:nvPicPr>
        <p:blipFill rotWithShape="1">
          <a:blip r:embed="rId3">
            <a:alphaModFix/>
          </a:blip>
          <a:srcRect l="6633" r="6642"/>
          <a:stretch/>
        </p:blipFill>
        <p:spPr>
          <a:xfrm>
            <a:off x="8832388" y="1251284"/>
            <a:ext cx="3251702" cy="2499001"/>
          </a:xfrm>
          <a:prstGeom prst="rect">
            <a:avLst/>
          </a:prstGeom>
          <a:noFill/>
          <a:ln>
            <a:noFill/>
          </a:ln>
        </p:spPr>
      </p:pic>
      <p:pic>
        <p:nvPicPr>
          <p:cNvPr id="1588" name="Google Shape;1588;p130"/>
          <p:cNvPicPr preferRelativeResize="0"/>
          <p:nvPr/>
        </p:nvPicPr>
        <p:blipFill rotWithShape="1">
          <a:blip r:embed="rId4">
            <a:alphaModFix/>
          </a:blip>
          <a:srcRect/>
          <a:stretch/>
        </p:blipFill>
        <p:spPr>
          <a:xfrm>
            <a:off x="10119034" y="4117050"/>
            <a:ext cx="678450" cy="98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31"/>
          <p:cNvSpPr txBox="1">
            <a:spLocks noGrp="1"/>
          </p:cNvSpPr>
          <p:nvPr>
            <p:ph type="ctrTitle"/>
          </p:nvPr>
        </p:nvSpPr>
        <p:spPr>
          <a:xfrm>
            <a:off x="820225" y="0"/>
            <a:ext cx="113718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Reading = conversation (K-1)</a:t>
            </a:r>
            <a:endParaRPr/>
          </a:p>
        </p:txBody>
      </p:sp>
      <p:sp>
        <p:nvSpPr>
          <p:cNvPr id="1594" name="Google Shape;1594;p131"/>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2800"/>
              <a:buNone/>
            </a:pPr>
            <a:r>
              <a:rPr lang="en-US">
                <a:solidFill>
                  <a:srgbClr val="006FB6"/>
                </a:solidFill>
              </a:rPr>
              <a:t>What do you already know about that?</a:t>
            </a:r>
            <a:endParaRPr/>
          </a:p>
        </p:txBody>
      </p:sp>
      <p:sp>
        <p:nvSpPr>
          <p:cNvPr id="1595" name="Google Shape;1595;p131"/>
          <p:cNvSpPr txBox="1">
            <a:spLocks noGrp="1"/>
          </p:cNvSpPr>
          <p:nvPr>
            <p:ph type="body" idx="2"/>
          </p:nvPr>
        </p:nvSpPr>
        <p:spPr>
          <a:xfrm>
            <a:off x="4072874" y="4724938"/>
            <a:ext cx="3306871" cy="1393169"/>
          </a:xfrm>
          <a:prstGeom prst="rect">
            <a:avLst/>
          </a:prstGeom>
          <a:noFill/>
          <a:ln>
            <a:noFill/>
          </a:ln>
        </p:spPr>
        <p:txBody>
          <a:bodyPr spcFirstLastPara="1" wrap="square" lIns="91425" tIns="45700" rIns="91425" bIns="45700" anchor="ctr" anchorCtr="0">
            <a:noAutofit/>
          </a:bodyPr>
          <a:lstStyle/>
          <a:p>
            <a:pPr marL="233363" marR="0" lvl="0" indent="-4763" algn="l" rtl="0">
              <a:lnSpc>
                <a:spcPct val="90000"/>
              </a:lnSpc>
              <a:spcBef>
                <a:spcPts val="1000"/>
              </a:spcBef>
              <a:spcAft>
                <a:spcPts val="0"/>
              </a:spcAft>
              <a:buClr>
                <a:srgbClr val="0771BA"/>
              </a:buClr>
              <a:buSzPts val="2800"/>
              <a:buFont typeface="Arial"/>
              <a:buNone/>
            </a:pPr>
            <a:r>
              <a:rPr lang="en-US">
                <a:solidFill>
                  <a:srgbClr val="006FB6"/>
                </a:solidFill>
              </a:rPr>
              <a:t>What did you learn about [the topic]?</a:t>
            </a:r>
            <a:endParaRPr/>
          </a:p>
        </p:txBody>
      </p:sp>
      <p:sp>
        <p:nvSpPr>
          <p:cNvPr id="1596" name="Google Shape;1596;p131"/>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a:solidFill>
                  <a:srgbClr val="006FB6"/>
                </a:solidFill>
              </a:rPr>
              <a:t>What are you curious to learn more about?</a:t>
            </a:r>
            <a:endParaRPr/>
          </a:p>
        </p:txBody>
      </p:sp>
      <p:sp>
        <p:nvSpPr>
          <p:cNvPr id="1597" name="Google Shape;1597;p131"/>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p>
            <a:pPr marL="9525" marR="0" lvl="0" indent="0" algn="l" rtl="0">
              <a:lnSpc>
                <a:spcPct val="90000"/>
              </a:lnSpc>
              <a:spcBef>
                <a:spcPts val="1000"/>
              </a:spcBef>
              <a:spcAft>
                <a:spcPts val="0"/>
              </a:spcAft>
              <a:buClr>
                <a:schemeClr val="dk1"/>
              </a:buClr>
              <a:buSzPts val="1100"/>
              <a:buFont typeface="Arial"/>
              <a:buNone/>
            </a:pPr>
            <a:r>
              <a:rPr lang="en-US">
                <a:solidFill>
                  <a:srgbClr val="006FB6"/>
                </a:solidFill>
              </a:rPr>
              <a:t>What do you want to learn?</a:t>
            </a:r>
            <a:endParaRPr>
              <a:solidFill>
                <a:srgbClr val="006FB6"/>
              </a:solidFill>
            </a:endParaRPr>
          </a:p>
        </p:txBody>
      </p:sp>
      <p:pic>
        <p:nvPicPr>
          <p:cNvPr id="1598" name="Google Shape;1598;p131"/>
          <p:cNvPicPr preferRelativeResize="0"/>
          <p:nvPr/>
        </p:nvPicPr>
        <p:blipFill rotWithShape="1">
          <a:blip r:embed="rId3">
            <a:alphaModFix/>
          </a:blip>
          <a:srcRect t="-1666"/>
          <a:stretch/>
        </p:blipFill>
        <p:spPr>
          <a:xfrm>
            <a:off x="240925" y="86525"/>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132"/>
          <p:cNvSpPr txBox="1">
            <a:spLocks noGrp="1"/>
          </p:cNvSpPr>
          <p:nvPr>
            <p:ph type="ctrTitle"/>
          </p:nvPr>
        </p:nvSpPr>
        <p:spPr>
          <a:xfrm>
            <a:off x="833025" y="0"/>
            <a:ext cx="113592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Reading = conversation (2-3)</a:t>
            </a:r>
            <a:endParaRPr/>
          </a:p>
        </p:txBody>
      </p:sp>
      <p:sp>
        <p:nvSpPr>
          <p:cNvPr id="1604" name="Google Shape;1604;p132"/>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a:solidFill>
                  <a:srgbClr val="006FB6"/>
                </a:solidFill>
              </a:rPr>
              <a:t>What background information do you think you need to understand this book?</a:t>
            </a:r>
            <a:endParaRPr>
              <a:solidFill>
                <a:srgbClr val="006FB6"/>
              </a:solidFill>
            </a:endParaRPr>
          </a:p>
        </p:txBody>
      </p:sp>
      <p:sp>
        <p:nvSpPr>
          <p:cNvPr id="1605" name="Google Shape;1605;p132"/>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a:solidFill>
                  <a:srgbClr val="006FB6"/>
                </a:solidFill>
              </a:rPr>
              <a:t>What do you hope to learn about this topic?</a:t>
            </a:r>
            <a:endParaRPr/>
          </a:p>
        </p:txBody>
      </p:sp>
      <p:sp>
        <p:nvSpPr>
          <p:cNvPr id="1606" name="Google Shape;1606;p132"/>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a:solidFill>
                  <a:srgbClr val="006FB6"/>
                </a:solidFill>
              </a:rPr>
              <a:t>How is this book connected to other books you’ve read on this topic?</a:t>
            </a:r>
            <a:endParaRPr>
              <a:solidFill>
                <a:srgbClr val="006FB6"/>
              </a:solidFill>
            </a:endParaRPr>
          </a:p>
        </p:txBody>
      </p:sp>
      <p:pic>
        <p:nvPicPr>
          <p:cNvPr id="1607" name="Google Shape;1607;p132"/>
          <p:cNvPicPr preferRelativeResize="0"/>
          <p:nvPr/>
        </p:nvPicPr>
        <p:blipFill rotWithShape="1">
          <a:blip r:embed="rId3">
            <a:alphaModFix/>
          </a:blip>
          <a:srcRect/>
          <a:stretch/>
        </p:blipFill>
        <p:spPr>
          <a:xfrm>
            <a:off x="244059" y="103050"/>
            <a:ext cx="678450" cy="98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3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Multilingual families</a:t>
            </a:r>
            <a:endParaRPr/>
          </a:p>
        </p:txBody>
      </p:sp>
      <p:sp>
        <p:nvSpPr>
          <p:cNvPr id="1613" name="Google Shape;1613;p133"/>
          <p:cNvSpPr txBox="1">
            <a:spLocks noGrp="1"/>
          </p:cNvSpPr>
          <p:nvPr>
            <p:ph type="body" idx="1"/>
          </p:nvPr>
        </p:nvSpPr>
        <p:spPr>
          <a:xfrm>
            <a:off x="4588042" y="1743777"/>
            <a:ext cx="7205400" cy="105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chemeClr val="dk1"/>
              </a:buClr>
              <a:buSzPts val="1100"/>
              <a:buFont typeface="Arial"/>
              <a:buNone/>
            </a:pPr>
            <a:r>
              <a:rPr lang="en-US"/>
              <a:t>Use this with books in any language.</a:t>
            </a:r>
            <a:endParaRPr/>
          </a:p>
          <a:p>
            <a:pPr marL="0" lvl="0" indent="0" algn="l" rtl="0">
              <a:lnSpc>
                <a:spcPct val="90000"/>
              </a:lnSpc>
              <a:spcBef>
                <a:spcPts val="1000"/>
              </a:spcBef>
              <a:spcAft>
                <a:spcPts val="0"/>
              </a:spcAft>
              <a:buSzPts val="3200"/>
              <a:buNone/>
            </a:pPr>
            <a:endParaRPr/>
          </a:p>
        </p:txBody>
      </p:sp>
      <p:sp>
        <p:nvSpPr>
          <p:cNvPr id="1614" name="Google Shape;1614;p133"/>
          <p:cNvSpPr txBox="1">
            <a:spLocks noGrp="1"/>
          </p:cNvSpPr>
          <p:nvPr>
            <p:ph type="body" idx="2"/>
          </p:nvPr>
        </p:nvSpPr>
        <p:spPr>
          <a:xfrm>
            <a:off x="4588042" y="3091740"/>
            <a:ext cx="7205400" cy="105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chemeClr val="dk1"/>
              </a:buClr>
              <a:buSzPts val="1100"/>
              <a:buFont typeface="Arial"/>
              <a:buNone/>
            </a:pPr>
            <a:r>
              <a:rPr lang="en-US">
                <a:highlight>
                  <a:schemeClr val="lt1"/>
                </a:highlight>
              </a:rPr>
              <a:t>Ask questions and talk about books in any language!</a:t>
            </a:r>
            <a:r>
              <a:rPr lang="en-US"/>
              <a:t> Explain the glossary words in another language.</a:t>
            </a:r>
            <a:endParaRPr/>
          </a:p>
          <a:p>
            <a:pPr marL="0" lvl="0" indent="0" algn="l" rtl="0">
              <a:lnSpc>
                <a:spcPct val="90000"/>
              </a:lnSpc>
              <a:spcBef>
                <a:spcPts val="1000"/>
              </a:spcBef>
              <a:spcAft>
                <a:spcPts val="0"/>
              </a:spcAft>
              <a:buSzPts val="3200"/>
              <a:buNone/>
            </a:pPr>
            <a:endParaRPr>
              <a:highlight>
                <a:srgbClr val="FFFFFF"/>
              </a:highlight>
            </a:endParaRPr>
          </a:p>
        </p:txBody>
      </p:sp>
      <p:pic>
        <p:nvPicPr>
          <p:cNvPr id="1615" name="Google Shape;1615;p133"/>
          <p:cNvPicPr preferRelativeResize="0"/>
          <p:nvPr/>
        </p:nvPicPr>
        <p:blipFill rotWithShape="1">
          <a:blip r:embed="rId3">
            <a:alphaModFix/>
          </a:blip>
          <a:srcRect/>
          <a:stretch/>
        </p:blipFill>
        <p:spPr>
          <a:xfrm>
            <a:off x="1877300" y="2995750"/>
            <a:ext cx="1280572" cy="1055700"/>
          </a:xfrm>
          <a:prstGeom prst="rect">
            <a:avLst/>
          </a:prstGeom>
          <a:noFill/>
          <a:ln>
            <a:noFill/>
          </a:ln>
        </p:spPr>
      </p:pic>
      <p:pic>
        <p:nvPicPr>
          <p:cNvPr id="1616" name="Google Shape;1616;p133"/>
          <p:cNvPicPr preferRelativeResize="0"/>
          <p:nvPr/>
        </p:nvPicPr>
        <p:blipFill rotWithShape="1">
          <a:blip r:embed="rId4">
            <a:alphaModFix/>
          </a:blip>
          <a:srcRect/>
          <a:stretch/>
        </p:blipFill>
        <p:spPr>
          <a:xfrm>
            <a:off x="1946600" y="1660351"/>
            <a:ext cx="1141982" cy="1055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13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Practice time</a:t>
            </a:r>
            <a:endParaRPr/>
          </a:p>
        </p:txBody>
      </p:sp>
      <p:sp>
        <p:nvSpPr>
          <p:cNvPr id="1622" name="Google Shape;1622;p134"/>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p>
            <a:pPr marL="241300" lvl="0" indent="-12700" algn="l" rtl="0">
              <a:lnSpc>
                <a:spcPct val="100000"/>
              </a:lnSpc>
              <a:spcBef>
                <a:spcPts val="0"/>
              </a:spcBef>
              <a:spcAft>
                <a:spcPts val="0"/>
              </a:spcAft>
              <a:buSzPts val="3400"/>
              <a:buNone/>
            </a:pPr>
            <a:r>
              <a:rPr lang="en-US" sz="3000"/>
              <a:t>Call me over when you have a question!</a:t>
            </a:r>
            <a:endParaRPr/>
          </a:p>
        </p:txBody>
      </p:sp>
      <p:sp>
        <p:nvSpPr>
          <p:cNvPr id="1623" name="Google Shape;1623;p134"/>
          <p:cNvSpPr>
            <a:spLocks noGrp="1"/>
          </p:cNvSpPr>
          <p:nvPr>
            <p:ph type="pic" idx="9"/>
          </p:nvPr>
        </p:nvSpPr>
        <p:spPr>
          <a:xfrm>
            <a:off x="7967502" y="1420398"/>
            <a:ext cx="3962100" cy="3122700"/>
          </a:xfrm>
          <a:prstGeom prst="rect">
            <a:avLst/>
          </a:prstGeom>
          <a:noFill/>
          <a:ln>
            <a:noFill/>
          </a:ln>
        </p:spPr>
        <p:txBody>
          <a:bodyPr/>
          <a:lstStyle/>
          <a:p>
            <a:endParaRPr lang="en-US"/>
          </a:p>
        </p:txBody>
      </p:sp>
      <p:pic>
        <p:nvPicPr>
          <p:cNvPr id="1624" name="Google Shape;1624;p134"/>
          <p:cNvPicPr preferRelativeResize="0"/>
          <p:nvPr/>
        </p:nvPicPr>
        <p:blipFill rotWithShape="1">
          <a:blip r:embed="rId3">
            <a:alphaModFix/>
          </a:blip>
          <a:srcRect l="7548" r="7536"/>
          <a:stretch/>
        </p:blipFill>
        <p:spPr>
          <a:xfrm>
            <a:off x="7967502" y="1420398"/>
            <a:ext cx="3962194" cy="3122713"/>
          </a:xfrm>
          <a:prstGeom prst="rect">
            <a:avLst/>
          </a:prstGeom>
          <a:noFill/>
          <a:ln>
            <a:noFill/>
          </a:ln>
        </p:spPr>
      </p:pic>
      <p:sp>
        <p:nvSpPr>
          <p:cNvPr id="1625" name="Google Shape;1625;p134"/>
          <p:cNvSpPr txBox="1"/>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1</a:t>
            </a:r>
            <a:endParaRPr sz="5000" b="1" i="0" u="none" strike="noStrike" cap="none">
              <a:solidFill>
                <a:srgbClr val="0771BA"/>
              </a:solidFill>
              <a:latin typeface="Calibri"/>
              <a:ea typeface="Calibri"/>
              <a:cs typeface="Calibri"/>
              <a:sym typeface="Calibri"/>
            </a:endParaRPr>
          </a:p>
        </p:txBody>
      </p:sp>
      <p:sp>
        <p:nvSpPr>
          <p:cNvPr id="1626" name="Google Shape;1626;p134"/>
          <p:cNvSpPr txBox="1"/>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2</a:t>
            </a:r>
            <a:endParaRPr sz="5000" b="1" i="0" u="none" strike="noStrike" cap="none">
              <a:solidFill>
                <a:srgbClr val="0771BA"/>
              </a:solidFill>
              <a:latin typeface="Calibri"/>
              <a:ea typeface="Calibri"/>
              <a:cs typeface="Calibri"/>
              <a:sym typeface="Calibri"/>
            </a:endParaRPr>
          </a:p>
        </p:txBody>
      </p:sp>
      <p:sp>
        <p:nvSpPr>
          <p:cNvPr id="1627" name="Google Shape;1627;p134"/>
          <p:cNvSpPr txBox="1"/>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3</a:t>
            </a:r>
            <a:endParaRPr sz="5000" b="1" i="0" u="none" strike="noStrike" cap="none">
              <a:solidFill>
                <a:srgbClr val="0771BA"/>
              </a:solidFill>
              <a:latin typeface="Calibri"/>
              <a:ea typeface="Calibri"/>
              <a:cs typeface="Calibri"/>
              <a:sym typeface="Calibri"/>
            </a:endParaRPr>
          </a:p>
        </p:txBody>
      </p:sp>
      <p:sp>
        <p:nvSpPr>
          <p:cNvPr id="1628" name="Google Shape;1628;p134"/>
          <p:cNvSpPr txBox="1"/>
          <p:nvPr/>
        </p:nvSpPr>
        <p:spPr>
          <a:xfrm>
            <a:off x="371850" y="470061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4</a:t>
            </a:r>
            <a:endParaRPr sz="5000" b="1" i="0" u="none" strike="noStrike" cap="none">
              <a:solidFill>
                <a:srgbClr val="0771BA"/>
              </a:solidFill>
              <a:latin typeface="Calibri"/>
              <a:ea typeface="Calibri"/>
              <a:cs typeface="Calibri"/>
              <a:sym typeface="Calibri"/>
            </a:endParaRPr>
          </a:p>
        </p:txBody>
      </p:sp>
      <p:sp>
        <p:nvSpPr>
          <p:cNvPr id="1629" name="Google Shape;1629;p134"/>
          <p:cNvSpPr txBox="1">
            <a:spLocks noGrp="1"/>
          </p:cNvSpPr>
          <p:nvPr>
            <p:ph type="body" idx="2"/>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Choose a topic.</a:t>
            </a:r>
            <a:endParaRPr/>
          </a:p>
        </p:txBody>
      </p:sp>
      <p:sp>
        <p:nvSpPr>
          <p:cNvPr id="1630" name="Google Shape;1630;p134"/>
          <p:cNvSpPr txBox="1">
            <a:spLocks noGrp="1"/>
          </p:cNvSpPr>
          <p:nvPr>
            <p:ph type="body" idx="3"/>
          </p:nvPr>
        </p:nvSpPr>
        <p:spPr>
          <a:xfrm>
            <a:off x="1340850" y="2472625"/>
            <a:ext cx="37449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List some questions.</a:t>
            </a:r>
            <a:endParaRPr/>
          </a:p>
        </p:txBody>
      </p:sp>
      <p:sp>
        <p:nvSpPr>
          <p:cNvPr id="1631" name="Google Shape;1631;p134"/>
          <p:cNvSpPr txBox="1"/>
          <p:nvPr/>
        </p:nvSpPr>
        <p:spPr>
          <a:xfrm>
            <a:off x="1340847" y="3548525"/>
            <a:ext cx="3600900" cy="10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6FB6"/>
                </a:solidFill>
                <a:latin typeface="Calibri"/>
                <a:ea typeface="Calibri"/>
                <a:cs typeface="Calibri"/>
                <a:sym typeface="Calibri"/>
              </a:rPr>
              <a:t>Read at least 2 books.</a:t>
            </a:r>
            <a:endParaRPr sz="3200" b="0" i="0" u="none" strike="noStrike" cap="none">
              <a:solidFill>
                <a:srgbClr val="006FB6"/>
              </a:solidFill>
              <a:latin typeface="Calibri"/>
              <a:ea typeface="Calibri"/>
              <a:cs typeface="Calibri"/>
              <a:sym typeface="Calibri"/>
            </a:endParaRPr>
          </a:p>
        </p:txBody>
      </p:sp>
      <p:sp>
        <p:nvSpPr>
          <p:cNvPr id="1632" name="Google Shape;1632;p134"/>
          <p:cNvSpPr txBox="1"/>
          <p:nvPr/>
        </p:nvSpPr>
        <p:spPr>
          <a:xfrm>
            <a:off x="1340847" y="4776825"/>
            <a:ext cx="3514500" cy="10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6FB6"/>
                </a:solidFill>
                <a:latin typeface="Calibri"/>
                <a:ea typeface="Calibri"/>
                <a:cs typeface="Calibri"/>
                <a:sym typeface="Calibri"/>
              </a:rPr>
              <a:t>Talk about what you learned.</a:t>
            </a:r>
            <a:endParaRPr sz="3200" b="0" i="0" u="none" strike="noStrike" cap="none">
              <a:solidFill>
                <a:srgbClr val="006FB6"/>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135"/>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Reflect </a:t>
            </a:r>
            <a:endParaRPr/>
          </a:p>
        </p:txBody>
      </p:sp>
      <p:sp>
        <p:nvSpPr>
          <p:cNvPr id="1638" name="Google Shape;1638;p135"/>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p>
            <a:pPr marL="457200" lvl="0" indent="-444500" algn="l" rtl="0">
              <a:lnSpc>
                <a:spcPct val="100000"/>
              </a:lnSpc>
              <a:spcBef>
                <a:spcPts val="2400"/>
              </a:spcBef>
              <a:spcAft>
                <a:spcPts val="0"/>
              </a:spcAft>
              <a:buSzPts val="3400"/>
              <a:buChar char="•"/>
            </a:pPr>
            <a:r>
              <a:rPr lang="en-US"/>
              <a:t>Any questions about the reading tip?</a:t>
            </a:r>
            <a:endParaRPr/>
          </a:p>
          <a:p>
            <a:pPr marL="457200" lvl="0" indent="-444500" algn="l" rtl="0">
              <a:lnSpc>
                <a:spcPct val="100000"/>
              </a:lnSpc>
              <a:spcBef>
                <a:spcPts val="2400"/>
              </a:spcBef>
              <a:spcAft>
                <a:spcPts val="0"/>
              </a:spcAft>
              <a:buSzPts val="3400"/>
              <a:buChar char="•"/>
            </a:pPr>
            <a:r>
              <a:rPr lang="en-US"/>
              <a:t>Turn and talk with your child: Do we feel ready to try this reading tip at home?</a:t>
            </a:r>
            <a:endParaRPr/>
          </a:p>
          <a:p>
            <a:pPr marL="457200" lvl="0" indent="-444500" algn="l" rtl="0">
              <a:lnSpc>
                <a:spcPct val="100000"/>
              </a:lnSpc>
              <a:spcBef>
                <a:spcPts val="2400"/>
              </a:spcBef>
              <a:spcAft>
                <a:spcPts val="0"/>
              </a:spcAft>
              <a:buSzPts val="3400"/>
              <a:buChar char="•"/>
            </a:pPr>
            <a:r>
              <a:rPr lang="en-US"/>
              <a:t>Please share how you might use this at home.</a:t>
            </a:r>
            <a:endParaRPr/>
          </a:p>
        </p:txBody>
      </p:sp>
      <p:sp>
        <p:nvSpPr>
          <p:cNvPr id="1639" name="Google Shape;1639;p135"/>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id="1640" name="Google Shape;1640;p135" descr="A close up of a logo&#10;&#10;Description automatically generated"/>
          <p:cNvPicPr preferRelativeResize="0">
            <a:picLocks noGrp="1"/>
          </p:cNvPicPr>
          <p:nvPr>
            <p:ph type="pic" idx="2"/>
          </p:nvPr>
        </p:nvPicPr>
        <p:blipFill rotWithShape="1">
          <a:blip r:embed="rId3">
            <a:alphaModFix/>
          </a:blip>
          <a:srcRect l="6932" r="6932"/>
          <a:stretch/>
        </p:blipFill>
        <p:spPr>
          <a:xfrm>
            <a:off x="457146" y="524736"/>
            <a:ext cx="2514599" cy="293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13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Feedback, please</a:t>
            </a:r>
            <a:endParaRPr/>
          </a:p>
        </p:txBody>
      </p:sp>
      <p:pic>
        <p:nvPicPr>
          <p:cNvPr id="1646" name="Google Shape;1646;p136"/>
          <p:cNvPicPr preferRelativeResize="0">
            <a:picLocks noGrp="1"/>
          </p:cNvPicPr>
          <p:nvPr>
            <p:ph type="pic" idx="2"/>
          </p:nvPr>
        </p:nvPicPr>
        <p:blipFill rotWithShape="1">
          <a:blip r:embed="rId3">
            <a:alphaModFix/>
          </a:blip>
          <a:srcRect l="274" t="-7982" r="274" b="-4522"/>
          <a:stretch/>
        </p:blipFill>
        <p:spPr>
          <a:xfrm>
            <a:off x="8953152" y="1444919"/>
            <a:ext cx="2916937" cy="2596895"/>
          </a:xfrm>
          <a:prstGeom prst="rect">
            <a:avLst/>
          </a:prstGeom>
          <a:noFill/>
          <a:ln>
            <a:noFill/>
          </a:ln>
        </p:spPr>
      </p:pic>
      <p:sp>
        <p:nvSpPr>
          <p:cNvPr id="1647" name="Google Shape;1647;p136"/>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1000"/>
              </a:spcBef>
              <a:spcAft>
                <a:spcPts val="0"/>
              </a:spcAft>
              <a:buClr>
                <a:srgbClr val="006FB6"/>
              </a:buClr>
              <a:buSzPts val="2700"/>
              <a:buFont typeface="Noto Sans Symbols"/>
              <a:buNone/>
            </a:pPr>
            <a:r>
              <a:rPr lang="en-US"/>
              <a:t>Your input improves our time together!</a:t>
            </a:r>
            <a:endParaRPr/>
          </a:p>
          <a:p>
            <a:pPr marL="57150" marR="0" lvl="0" indent="0" algn="l" rtl="0">
              <a:lnSpc>
                <a:spcPct val="90000"/>
              </a:lnSpc>
              <a:spcBef>
                <a:spcPts val="1000"/>
              </a:spcBef>
              <a:spcAft>
                <a:spcPts val="0"/>
              </a:spcAft>
              <a:buClr>
                <a:srgbClr val="006FB6"/>
              </a:buClr>
              <a:buSzPts val="2700"/>
              <a:buFont typeface="Noto Sans Symbols"/>
              <a:buNone/>
            </a:pPr>
            <a:endParaRPr/>
          </a:p>
        </p:txBody>
      </p:sp>
      <p:pic>
        <p:nvPicPr>
          <p:cNvPr id="1648" name="Google Shape;1648;p136"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20"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21"/>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FB6"/>
              </a:buClr>
              <a:buSzPts val="4400"/>
              <a:buFont typeface="Arial"/>
              <a:buNone/>
            </a:pPr>
            <a:r>
              <a:rPr lang="en-US" sz="4400"/>
              <a:t>Become an Expert</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22"/>
          <p:cNvSpPr txBox="1">
            <a:spLocks noGrp="1"/>
          </p:cNvSpPr>
          <p:nvPr>
            <p:ph type="body" idx="1"/>
          </p:nvPr>
        </p:nvSpPr>
        <p:spPr>
          <a:xfrm>
            <a:off x="1660583" y="1489802"/>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Welcome</a:t>
            </a:r>
            <a:endParaRPr/>
          </a:p>
        </p:txBody>
      </p:sp>
      <p:sp>
        <p:nvSpPr>
          <p:cNvPr id="1493" name="Google Shape;1493;p122"/>
          <p:cNvSpPr txBox="1">
            <a:spLocks noGrp="1"/>
          </p:cNvSpPr>
          <p:nvPr>
            <p:ph type="body" idx="3"/>
          </p:nvPr>
        </p:nvSpPr>
        <p:spPr>
          <a:xfrm>
            <a:off x="1660583" y="2653440"/>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Reading tip</a:t>
            </a:r>
            <a:endParaRPr/>
          </a:p>
        </p:txBody>
      </p:sp>
      <p:sp>
        <p:nvSpPr>
          <p:cNvPr id="1494" name="Google Shape;1494;p122"/>
          <p:cNvSpPr txBox="1">
            <a:spLocks noGrp="1"/>
          </p:cNvSpPr>
          <p:nvPr>
            <p:ph type="body" idx="4"/>
          </p:nvPr>
        </p:nvSpPr>
        <p:spPr>
          <a:xfrm>
            <a:off x="1660583" y="3817079"/>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Practice time</a:t>
            </a:r>
            <a:endParaRPr/>
          </a:p>
        </p:txBody>
      </p:sp>
      <p:sp>
        <p:nvSpPr>
          <p:cNvPr id="1495" name="Google Shape;1495;p1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Agenda</a:t>
            </a:r>
            <a:endParaRPr/>
          </a:p>
        </p:txBody>
      </p:sp>
      <p:sp>
        <p:nvSpPr>
          <p:cNvPr id="1496" name="Google Shape;1496;p122"/>
          <p:cNvSpPr txBox="1">
            <a:spLocks noGrp="1"/>
          </p:cNvSpPr>
          <p:nvPr>
            <p:ph type="body" idx="5"/>
          </p:nvPr>
        </p:nvSpPr>
        <p:spPr>
          <a:xfrm>
            <a:off x="1660583" y="4992079"/>
            <a:ext cx="36426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Reflection &amp; updates</a:t>
            </a:r>
            <a:endParaRPr/>
          </a:p>
        </p:txBody>
      </p:sp>
      <p:pic>
        <p:nvPicPr>
          <p:cNvPr id="1497" name="Google Shape;1497;p122"/>
          <p:cNvPicPr preferRelativeResize="0">
            <a:picLocks noGrp="1"/>
          </p:cNvPicPr>
          <p:nvPr>
            <p:ph type="body" idx="6"/>
          </p:nvPr>
        </p:nvPicPr>
        <p:blipFill rotWithShape="1">
          <a:blip r:embed="rId3">
            <a:alphaModFix/>
          </a:blip>
          <a:srcRect/>
          <a:stretch/>
        </p:blipFill>
        <p:spPr>
          <a:xfrm>
            <a:off x="912540" y="1504823"/>
            <a:ext cx="573000" cy="908400"/>
          </a:xfrm>
          <a:prstGeom prst="rect">
            <a:avLst/>
          </a:prstGeom>
          <a:noFill/>
          <a:ln>
            <a:noFill/>
          </a:ln>
        </p:spPr>
      </p:pic>
      <p:pic>
        <p:nvPicPr>
          <p:cNvPr id="1498" name="Google Shape;1498;p122"/>
          <p:cNvPicPr preferRelativeResize="0">
            <a:picLocks noGrp="1"/>
          </p:cNvPicPr>
          <p:nvPr>
            <p:ph type="body" idx="7"/>
          </p:nvPr>
        </p:nvPicPr>
        <p:blipFill rotWithShape="1">
          <a:blip r:embed="rId4">
            <a:alphaModFix/>
          </a:blip>
          <a:srcRect/>
          <a:stretch/>
        </p:blipFill>
        <p:spPr>
          <a:xfrm>
            <a:off x="693738" y="2821020"/>
            <a:ext cx="758700" cy="710400"/>
          </a:xfrm>
          <a:prstGeom prst="rect">
            <a:avLst/>
          </a:prstGeom>
          <a:noFill/>
          <a:ln>
            <a:noFill/>
          </a:ln>
        </p:spPr>
      </p:pic>
      <p:pic>
        <p:nvPicPr>
          <p:cNvPr id="1499" name="Google Shape;1499;p122"/>
          <p:cNvPicPr preferRelativeResize="0">
            <a:picLocks noGrp="1"/>
          </p:cNvPicPr>
          <p:nvPr>
            <p:ph type="body" idx="8"/>
          </p:nvPr>
        </p:nvPicPr>
        <p:blipFill rotWithShape="1">
          <a:blip r:embed="rId5">
            <a:alphaModFix/>
          </a:blip>
          <a:srcRect/>
          <a:stretch/>
        </p:blipFill>
        <p:spPr>
          <a:xfrm>
            <a:off x="676611" y="3936650"/>
            <a:ext cx="793200" cy="714300"/>
          </a:xfrm>
          <a:prstGeom prst="rect">
            <a:avLst/>
          </a:prstGeom>
          <a:noFill/>
          <a:ln>
            <a:noFill/>
          </a:ln>
        </p:spPr>
      </p:pic>
      <p:pic>
        <p:nvPicPr>
          <p:cNvPr id="1500" name="Google Shape;1500;p122"/>
          <p:cNvPicPr preferRelativeResize="0">
            <a:picLocks noGrp="1"/>
          </p:cNvPicPr>
          <p:nvPr>
            <p:ph type="body" idx="9"/>
          </p:nvPr>
        </p:nvPicPr>
        <p:blipFill rotWithShape="1">
          <a:blip r:embed="rId6">
            <a:alphaModFix/>
          </a:blip>
          <a:srcRect/>
          <a:stretch/>
        </p:blipFill>
        <p:spPr>
          <a:xfrm>
            <a:off x="743965" y="5088376"/>
            <a:ext cx="658500" cy="719400"/>
          </a:xfrm>
          <a:prstGeom prst="rect">
            <a:avLst/>
          </a:prstGeom>
          <a:noFill/>
          <a:ln>
            <a:noFill/>
          </a:ln>
        </p:spPr>
      </p:pic>
      <p:pic>
        <p:nvPicPr>
          <p:cNvPr id="1501" name="Google Shape;1501;p122"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1" y="1558066"/>
            <a:ext cx="5394325" cy="4518024"/>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wrap="square" lIns="274300" tIns="45700" rIns="91433" bIns="45700" anchor="ctr" anchorCtr="0">
            <a:normAutofit/>
          </a:bodyPr>
          <a:lstStyle/>
          <a:p>
            <a:r>
              <a:rPr lang="en"/>
              <a:t>Family Confidence Survey</a:t>
            </a:r>
            <a:endParaRPr/>
          </a:p>
        </p:txBody>
      </p:sp>
      <p:sp>
        <p:nvSpPr>
          <p:cNvPr id="104" name="Google Shape;104;p27"/>
          <p:cNvSpPr txBox="1"/>
          <p:nvPr/>
        </p:nvSpPr>
        <p:spPr>
          <a:xfrm>
            <a:off x="518033" y="1666700"/>
            <a:ext cx="5127200" cy="4788963"/>
          </a:xfrm>
          <a:prstGeom prst="rect">
            <a:avLst/>
          </a:prstGeom>
          <a:noFill/>
          <a:ln>
            <a:noFill/>
          </a:ln>
        </p:spPr>
        <p:txBody>
          <a:bodyPr spcFirstLastPara="1" wrap="square" lIns="121900" tIns="121900" rIns="121900" bIns="121900" anchor="t" anchorCtr="0">
            <a:spAutoFit/>
          </a:bodyPr>
          <a:lstStyle/>
          <a:p>
            <a:pPr>
              <a:lnSpc>
                <a:spcPct val="90000"/>
              </a:lnSpc>
            </a:pPr>
            <a:r>
              <a:rPr lang="en" sz="3200" b="1">
                <a:solidFill>
                  <a:srgbClr val="0771BA"/>
                </a:solidFill>
                <a:latin typeface="Calibri"/>
                <a:ea typeface="Calibri"/>
                <a:cs typeface="Calibri"/>
                <a:sym typeface="Calibri"/>
              </a:rPr>
              <a:t>Scan this code to share how you’re feeling about reading with your child. Participants will be entered into a raffle for a $15 gift card. One winner per school will be drawn after the first and last workshops.</a:t>
            </a:r>
            <a:endParaRPr sz="3200" b="1">
              <a:solidFill>
                <a:srgbClr val="0771BA"/>
              </a:solidFill>
              <a:latin typeface="Calibri"/>
              <a:ea typeface="Calibri"/>
              <a:cs typeface="Calibri"/>
              <a:sym typeface="Calibri"/>
            </a:endParaRPr>
          </a:p>
          <a:p>
            <a:pPr>
              <a:lnSpc>
                <a:spcPct val="90000"/>
              </a:lnSpc>
            </a:pPr>
            <a:endParaRPr sz="3467" b="1">
              <a:solidFill>
                <a:srgbClr val="0771BA"/>
              </a:solidFill>
              <a:latin typeface="Calibri"/>
              <a:ea typeface="Calibri"/>
              <a:cs typeface="Calibri"/>
              <a:sym typeface="Calibri"/>
            </a:endParaRPr>
          </a:p>
          <a:p>
            <a:pPr>
              <a:lnSpc>
                <a:spcPct val="90000"/>
              </a:lnSpc>
            </a:pPr>
            <a:r>
              <a:rPr lang="en" sz="3733" b="1" u="sng">
                <a:solidFill>
                  <a:schemeClr val="hlink"/>
                </a:solidFill>
                <a:latin typeface="Calibri"/>
                <a:ea typeface="Calibri"/>
                <a:cs typeface="Calibri"/>
                <a:sym typeface="Calibri"/>
                <a:hlinkClick r:id="rId3"/>
              </a:rPr>
              <a:t>bit.ly/3BUBxbx</a:t>
            </a:r>
            <a:endParaRPr sz="3733" b="1">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2" y="1461501"/>
            <a:ext cx="5200401" cy="5200401"/>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2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14" name="Google Shape;1514;p12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15" name="Google Shape;1515;p12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16" name="Google Shape;1516;p12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17" name="Google Shape;1517;p124"/>
          <p:cNvSpPr txBox="1">
            <a:spLocks noGrp="1"/>
          </p:cNvSpPr>
          <p:nvPr>
            <p:ph type="body" idx="5"/>
          </p:nvPr>
        </p:nvSpPr>
        <p:spPr>
          <a:xfrm>
            <a:off x="1044438"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prepared.</a:t>
            </a:r>
            <a:endParaRPr/>
          </a:p>
        </p:txBody>
      </p:sp>
      <p:sp>
        <p:nvSpPr>
          <p:cNvPr id="1518" name="Google Shape;1518;p124"/>
          <p:cNvSpPr txBox="1">
            <a:spLocks noGrp="1"/>
          </p:cNvSpPr>
          <p:nvPr>
            <p:ph type="body" idx="6"/>
          </p:nvPr>
        </p:nvSpPr>
        <p:spPr>
          <a:xfrm>
            <a:off x="1046485"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present.</a:t>
            </a:r>
            <a:endParaRPr/>
          </a:p>
        </p:txBody>
      </p:sp>
      <p:sp>
        <p:nvSpPr>
          <p:cNvPr id="1519" name="Google Shape;1519;p124"/>
          <p:cNvSpPr txBox="1">
            <a:spLocks noGrp="1"/>
          </p:cNvSpPr>
          <p:nvPr>
            <p:ph type="body" idx="7"/>
          </p:nvPr>
        </p:nvSpPr>
        <p:spPr>
          <a:xfrm>
            <a:off x="1044439"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courteous.</a:t>
            </a:r>
            <a:endParaRPr/>
          </a:p>
        </p:txBody>
      </p:sp>
      <p:sp>
        <p:nvSpPr>
          <p:cNvPr id="1520" name="Google Shape;1520;p124"/>
          <p:cNvSpPr txBox="1">
            <a:spLocks noGrp="1"/>
          </p:cNvSpPr>
          <p:nvPr>
            <p:ph type="body" idx="8"/>
          </p:nvPr>
        </p:nvSpPr>
        <p:spPr>
          <a:xfrm>
            <a:off x="1044438"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Ask questions.</a:t>
            </a:r>
            <a:endParaRPr/>
          </a:p>
        </p:txBody>
      </p:sp>
      <p:sp>
        <p:nvSpPr>
          <p:cNvPr id="1521" name="Google Shape;1521;p124"/>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Workshop guidelines</a:t>
            </a:r>
            <a:endParaRPr/>
          </a:p>
        </p:txBody>
      </p:sp>
      <p:pic>
        <p:nvPicPr>
          <p:cNvPr id="1522" name="Google Shape;1522;p124" descr="Icon&#10;&#10;Description automatically generated"/>
          <p:cNvPicPr preferRelativeResize="0"/>
          <p:nvPr/>
        </p:nvPicPr>
        <p:blipFill rotWithShape="1">
          <a:blip r:embed="rId3">
            <a:alphaModFix/>
          </a:blip>
          <a:srcRect/>
          <a:stretch/>
        </p:blipFill>
        <p:spPr>
          <a:xfrm>
            <a:off x="350915" y="1601936"/>
            <a:ext cx="585197" cy="831415"/>
          </a:xfrm>
          <a:prstGeom prst="rect">
            <a:avLst/>
          </a:prstGeom>
          <a:noFill/>
          <a:ln>
            <a:noFill/>
          </a:ln>
        </p:spPr>
      </p:pic>
      <p:pic>
        <p:nvPicPr>
          <p:cNvPr id="1523" name="Google Shape;1523;p124" descr="Icon&#10;&#10;Description automatically generated"/>
          <p:cNvPicPr preferRelativeResize="0"/>
          <p:nvPr/>
        </p:nvPicPr>
        <p:blipFill rotWithShape="1">
          <a:blip r:embed="rId4">
            <a:alphaModFix/>
          </a:blip>
          <a:srcRect/>
          <a:stretch/>
        </p:blipFill>
        <p:spPr>
          <a:xfrm>
            <a:off x="350915" y="5188440"/>
            <a:ext cx="585196" cy="585196"/>
          </a:xfrm>
          <a:prstGeom prst="rect">
            <a:avLst/>
          </a:prstGeom>
          <a:noFill/>
          <a:ln>
            <a:noFill/>
          </a:ln>
        </p:spPr>
      </p:pic>
      <p:pic>
        <p:nvPicPr>
          <p:cNvPr id="1524" name="Google Shape;1524;p124" descr="Icon&#10;&#10;Description automatically generated"/>
          <p:cNvPicPr preferRelativeResize="0"/>
          <p:nvPr/>
        </p:nvPicPr>
        <p:blipFill rotWithShape="1">
          <a:blip r:embed="rId5">
            <a:alphaModFix/>
          </a:blip>
          <a:srcRect/>
          <a:stretch/>
        </p:blipFill>
        <p:spPr>
          <a:xfrm>
            <a:off x="350915" y="4116743"/>
            <a:ext cx="585197" cy="418228"/>
          </a:xfrm>
          <a:prstGeom prst="rect">
            <a:avLst/>
          </a:prstGeom>
          <a:noFill/>
          <a:ln>
            <a:noFill/>
          </a:ln>
        </p:spPr>
      </p:pic>
      <p:pic>
        <p:nvPicPr>
          <p:cNvPr id="1525" name="Google Shape;1525;p124" descr="Icon&#10;&#10;Description automatically generated"/>
          <p:cNvPicPr preferRelativeResize="0"/>
          <p:nvPr/>
        </p:nvPicPr>
        <p:blipFill rotWithShape="1">
          <a:blip r:embed="rId6">
            <a:alphaModFix/>
          </a:blip>
          <a:srcRect/>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2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6FB6"/>
              </a:buClr>
              <a:buSzPts val="5000"/>
              <a:buFont typeface="Calibri"/>
              <a:buNone/>
            </a:pPr>
            <a:r>
              <a:rPr lang="en-US">
                <a:solidFill>
                  <a:srgbClr val="006FB6"/>
                </a:solidFill>
              </a:rPr>
              <a:t>Become an expert</a:t>
            </a:r>
            <a:endParaRPr/>
          </a:p>
        </p:txBody>
      </p:sp>
      <p:sp>
        <p:nvSpPr>
          <p:cNvPr id="1531" name="Google Shape;1531;p125"/>
          <p:cNvSpPr txBox="1">
            <a:spLocks noGrp="1"/>
          </p:cNvSpPr>
          <p:nvPr>
            <p:ph type="body" idx="1"/>
          </p:nvPr>
        </p:nvSpPr>
        <p:spPr>
          <a:xfrm>
            <a:off x="9222900" y="4748864"/>
            <a:ext cx="2497200" cy="21324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006FB6"/>
              </a:buClr>
              <a:buSzPts val="2100"/>
              <a:buNone/>
            </a:pPr>
            <a:r>
              <a:rPr lang="en-US"/>
              <a:t>This tip helps your child build background knowledge.</a:t>
            </a:r>
            <a:endParaRPr/>
          </a:p>
          <a:p>
            <a:pPr marL="0" lvl="0" indent="0" algn="ctr" rtl="0">
              <a:lnSpc>
                <a:spcPct val="90000"/>
              </a:lnSpc>
              <a:spcBef>
                <a:spcPts val="1000"/>
              </a:spcBef>
              <a:spcAft>
                <a:spcPts val="0"/>
              </a:spcAft>
              <a:buClr>
                <a:srgbClr val="006FB6"/>
              </a:buClr>
              <a:buSzPts val="1950"/>
              <a:buNone/>
            </a:pPr>
            <a:endParaRPr sz="2600">
              <a:solidFill>
                <a:srgbClr val="006FB6"/>
              </a:solidFill>
            </a:endParaRPr>
          </a:p>
        </p:txBody>
      </p:sp>
      <p:pic>
        <p:nvPicPr>
          <p:cNvPr id="1532" name="Google Shape;1532;p125"/>
          <p:cNvPicPr preferRelativeResize="0">
            <a:picLocks noGrp="1"/>
          </p:cNvPicPr>
          <p:nvPr>
            <p:ph type="pic" idx="2"/>
          </p:nvPr>
        </p:nvPicPr>
        <p:blipFill rotWithShape="1">
          <a:blip r:embed="rId3">
            <a:alphaModFix/>
          </a:blip>
          <a:srcRect l="-2488" t="-17513" r="-3398" b="-16174"/>
          <a:stretch/>
        </p:blipFill>
        <p:spPr>
          <a:xfrm>
            <a:off x="9282749" y="1283634"/>
            <a:ext cx="2377500" cy="3173100"/>
          </a:xfrm>
          <a:prstGeom prst="rect">
            <a:avLst/>
          </a:prstGeom>
          <a:noFill/>
          <a:ln>
            <a:noFill/>
          </a:ln>
        </p:spPr>
      </p:pic>
      <p:sp>
        <p:nvSpPr>
          <p:cNvPr id="1533" name="Google Shape;1533;p125"/>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2</a:t>
            </a:r>
            <a:endParaRPr/>
          </a:p>
        </p:txBody>
      </p:sp>
      <p:sp>
        <p:nvSpPr>
          <p:cNvPr id="1534" name="Google Shape;1534;p125"/>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4</a:t>
            </a:r>
            <a:endParaRPr/>
          </a:p>
        </p:txBody>
      </p:sp>
      <p:sp>
        <p:nvSpPr>
          <p:cNvPr id="1535" name="Google Shape;1535;p125"/>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3</a:t>
            </a:r>
            <a:endParaRPr/>
          </a:p>
        </p:txBody>
      </p:sp>
      <p:sp>
        <p:nvSpPr>
          <p:cNvPr id="1536" name="Google Shape;1536;p125"/>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Choose a topic.</a:t>
            </a:r>
            <a:endParaRPr/>
          </a:p>
        </p:txBody>
      </p:sp>
      <p:sp>
        <p:nvSpPr>
          <p:cNvPr id="1537" name="Google Shape;1537;p125"/>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List some questions.</a:t>
            </a:r>
            <a:endParaRPr/>
          </a:p>
        </p:txBody>
      </p:sp>
      <p:sp>
        <p:nvSpPr>
          <p:cNvPr id="1538" name="Google Shape;1538;p125"/>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Read at least 2 books.</a:t>
            </a:r>
            <a:endParaRPr/>
          </a:p>
        </p:txBody>
      </p:sp>
      <p:sp>
        <p:nvSpPr>
          <p:cNvPr id="1539" name="Google Shape;1539;p125"/>
          <p:cNvSpPr txBox="1">
            <a:spLocks noGrp="1"/>
          </p:cNvSpPr>
          <p:nvPr>
            <p:ph type="body" idx="9"/>
          </p:nvPr>
        </p:nvSpPr>
        <p:spPr>
          <a:xfrm>
            <a:off x="1340851" y="4910450"/>
            <a:ext cx="54735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Talk about what you learned.</a:t>
            </a:r>
            <a:endParaRPr/>
          </a:p>
        </p:txBody>
      </p:sp>
      <p:sp>
        <p:nvSpPr>
          <p:cNvPr id="1540" name="Google Shape;1540;p125"/>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26"/>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1000"/>
              </a:spcBef>
              <a:spcAft>
                <a:spcPts val="0"/>
              </a:spcAft>
              <a:buSzPts val="3200"/>
              <a:buNone/>
            </a:pPr>
            <a:r>
              <a:rPr lang="en-US"/>
              <a:t>The amount of information learned on a topic from previous experiences.</a:t>
            </a:r>
            <a:endParaRPr/>
          </a:p>
        </p:txBody>
      </p:sp>
      <p:sp>
        <p:nvSpPr>
          <p:cNvPr id="1546" name="Google Shape;1546;p126"/>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47" name="Google Shape;1547;p126"/>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48" name="Google Shape;1548;p126"/>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49" name="Google Shape;1549;p126"/>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r>
              <a:rPr lang="en-US" b="1"/>
              <a:t>Background knowledge</a:t>
            </a:r>
            <a:endParaRPr b="1"/>
          </a:p>
        </p:txBody>
      </p:sp>
      <p:sp>
        <p:nvSpPr>
          <p:cNvPr id="1550" name="Google Shape;1550;p126"/>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51" name="Google Shape;1551;p126"/>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52" name="Google Shape;1552;p126"/>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53" name="Google Shape;1553;p1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127"/>
          <p:cNvSpPr txBox="1">
            <a:spLocks noGrp="1"/>
          </p:cNvSpPr>
          <p:nvPr>
            <p:ph type="title"/>
          </p:nvPr>
        </p:nvSpPr>
        <p:spPr>
          <a:xfrm>
            <a:off x="5" y="-6520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US">
                <a:solidFill>
                  <a:srgbClr val="006FB6"/>
                </a:solidFill>
              </a:rPr>
              <a:t>Choose a topic</a:t>
            </a:r>
            <a:endParaRPr/>
          </a:p>
        </p:txBody>
      </p:sp>
      <p:sp>
        <p:nvSpPr>
          <p:cNvPr id="1559" name="Google Shape;1559;p127"/>
          <p:cNvSpPr txBox="1">
            <a:spLocks noGrp="1"/>
          </p:cNvSpPr>
          <p:nvPr>
            <p:ph type="body" idx="1"/>
          </p:nvPr>
        </p:nvSpPr>
        <p:spPr>
          <a:xfrm>
            <a:off x="500200" y="1069125"/>
            <a:ext cx="7520700" cy="488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None/>
            </a:pPr>
            <a:endParaRPr sz="2800"/>
          </a:p>
          <a:p>
            <a:pPr marL="457200" lvl="0" indent="-406400" algn="l" rtl="0">
              <a:lnSpc>
                <a:spcPct val="90000"/>
              </a:lnSpc>
              <a:spcBef>
                <a:spcPts val="1000"/>
              </a:spcBef>
              <a:spcAft>
                <a:spcPts val="0"/>
              </a:spcAft>
              <a:buSzPts val="2800"/>
              <a:buChar char="●"/>
            </a:pPr>
            <a:r>
              <a:rPr lang="en-US" sz="2800"/>
              <a:t>What stories or books have you learned the most from? </a:t>
            </a:r>
            <a:endParaRPr sz="2800"/>
          </a:p>
          <a:p>
            <a:pPr marL="457200" lvl="0" indent="0" algn="l" rtl="0">
              <a:lnSpc>
                <a:spcPct val="90000"/>
              </a:lnSpc>
              <a:spcBef>
                <a:spcPts val="1000"/>
              </a:spcBef>
              <a:spcAft>
                <a:spcPts val="0"/>
              </a:spcAft>
              <a:buSzPts val="4000"/>
              <a:buNone/>
            </a:pPr>
            <a:endParaRPr sz="100"/>
          </a:p>
          <a:p>
            <a:pPr marL="457200" lvl="0" indent="-247650" algn="l" rtl="0">
              <a:lnSpc>
                <a:spcPct val="90000"/>
              </a:lnSpc>
              <a:spcBef>
                <a:spcPts val="1000"/>
              </a:spcBef>
              <a:spcAft>
                <a:spcPts val="0"/>
              </a:spcAft>
              <a:buSzPts val="300"/>
              <a:buChar char="●"/>
            </a:pPr>
            <a:endParaRPr sz="300"/>
          </a:p>
          <a:p>
            <a:pPr marL="457200" lvl="0" indent="-406400" algn="l" rtl="0">
              <a:lnSpc>
                <a:spcPct val="90000"/>
              </a:lnSpc>
              <a:spcBef>
                <a:spcPts val="0"/>
              </a:spcBef>
              <a:spcAft>
                <a:spcPts val="0"/>
              </a:spcAft>
              <a:buSzPts val="2800"/>
              <a:buChar char="●"/>
            </a:pPr>
            <a:r>
              <a:rPr lang="en-US" sz="2800"/>
              <a:t>What movies have you enjoyed the most? (Discuss type of movie, the lesson learned, the message.)</a:t>
            </a:r>
            <a:endParaRPr sz="2800"/>
          </a:p>
          <a:p>
            <a:pPr marL="457200" lvl="0" indent="0" algn="l" rtl="0">
              <a:lnSpc>
                <a:spcPct val="90000"/>
              </a:lnSpc>
              <a:spcBef>
                <a:spcPts val="1000"/>
              </a:spcBef>
              <a:spcAft>
                <a:spcPts val="0"/>
              </a:spcAft>
              <a:buSzPts val="4000"/>
              <a:buNone/>
            </a:pPr>
            <a:endParaRPr sz="100"/>
          </a:p>
          <a:p>
            <a:pPr marL="457200" lvl="0" indent="-406400" algn="l" rtl="0">
              <a:lnSpc>
                <a:spcPct val="90000"/>
              </a:lnSpc>
              <a:spcBef>
                <a:spcPts val="1000"/>
              </a:spcBef>
              <a:spcAft>
                <a:spcPts val="0"/>
              </a:spcAft>
              <a:buSzPts val="2800"/>
              <a:buChar char="●"/>
            </a:pPr>
            <a:r>
              <a:rPr lang="en-US" sz="2800"/>
              <a:t>What is your favorite TV show? (Discuss type of show, the lessons learned, the message.)</a:t>
            </a:r>
            <a:endParaRPr/>
          </a:p>
          <a:p>
            <a:pPr marL="0" lvl="0" indent="0" algn="l" rtl="0">
              <a:lnSpc>
                <a:spcPct val="90000"/>
              </a:lnSpc>
              <a:spcBef>
                <a:spcPts val="1000"/>
              </a:spcBef>
              <a:spcAft>
                <a:spcPts val="0"/>
              </a:spcAft>
              <a:buClr>
                <a:srgbClr val="006FB6"/>
              </a:buClr>
              <a:buSzPts val="4000"/>
              <a:buNone/>
            </a:pPr>
            <a:endParaRPr/>
          </a:p>
        </p:txBody>
      </p:sp>
      <p:sp>
        <p:nvSpPr>
          <p:cNvPr id="1560" name="Google Shape;1560;p127"/>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100"/>
              <a:buFont typeface="Arial"/>
              <a:buNone/>
            </a:pPr>
            <a:r>
              <a:rPr lang="en-US" b="1"/>
              <a:t>Write</a:t>
            </a:r>
            <a:r>
              <a:rPr lang="en-US"/>
              <a:t> down  a list topics or categories (e.g. mammals, or friendship).</a:t>
            </a:r>
            <a:endParaRPr/>
          </a:p>
          <a:p>
            <a:pPr marL="0" lvl="0" indent="0" algn="ctr" rtl="0">
              <a:lnSpc>
                <a:spcPct val="90000"/>
              </a:lnSpc>
              <a:spcBef>
                <a:spcPts val="0"/>
              </a:spcBef>
              <a:spcAft>
                <a:spcPts val="0"/>
              </a:spcAft>
              <a:buClr>
                <a:schemeClr val="dk1"/>
              </a:buClr>
              <a:buSzPts val="1100"/>
              <a:buFont typeface="Arial"/>
              <a:buNone/>
            </a:pPr>
            <a:endParaRPr/>
          </a:p>
          <a:p>
            <a:pPr marL="0" lvl="0" indent="0" algn="ctr" rtl="0">
              <a:lnSpc>
                <a:spcPct val="90000"/>
              </a:lnSpc>
              <a:spcBef>
                <a:spcPts val="0"/>
              </a:spcBef>
              <a:spcAft>
                <a:spcPts val="0"/>
              </a:spcAft>
              <a:buClr>
                <a:srgbClr val="006FB6"/>
              </a:buClr>
              <a:buSzPts val="2100"/>
              <a:buFont typeface="Arial"/>
              <a:buNone/>
            </a:pPr>
            <a:endParaRPr/>
          </a:p>
        </p:txBody>
      </p:sp>
      <p:pic>
        <p:nvPicPr>
          <p:cNvPr id="1561" name="Google Shape;1561;p127" descr="A picture containing person, child, laptop, indoor&#10;&#10;Description generated with very high confidence"/>
          <p:cNvPicPr preferRelativeResize="0">
            <a:picLocks noGrp="1"/>
          </p:cNvPicPr>
          <p:nvPr>
            <p:ph type="pic" idx="2"/>
          </p:nvPr>
        </p:nvPicPr>
        <p:blipFill rotWithShape="1">
          <a:blip r:embed="rId3">
            <a:alphaModFix/>
          </a:blip>
          <a:srcRect l="1139" r="1138"/>
          <a:stretch/>
        </p:blipFill>
        <p:spPr>
          <a:xfrm>
            <a:off x="8832388" y="1251284"/>
            <a:ext cx="3251581" cy="2498913"/>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2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US">
                <a:solidFill>
                  <a:srgbClr val="006FB6"/>
                </a:solidFill>
              </a:rPr>
              <a:t>List some questions</a:t>
            </a:r>
            <a:endParaRPr/>
          </a:p>
        </p:txBody>
      </p:sp>
      <p:sp>
        <p:nvSpPr>
          <p:cNvPr id="1567" name="Google Shape;1567;p128"/>
          <p:cNvSpPr txBox="1">
            <a:spLocks noGrp="1"/>
          </p:cNvSpPr>
          <p:nvPr>
            <p:ph type="body" idx="1"/>
          </p:nvPr>
        </p:nvSpPr>
        <p:spPr>
          <a:xfrm>
            <a:off x="500200" y="1587500"/>
            <a:ext cx="7203900" cy="436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None/>
            </a:pPr>
            <a:endParaRPr sz="100"/>
          </a:p>
          <a:p>
            <a:pPr marL="457200" lvl="0" indent="-406400" algn="l" rtl="0">
              <a:lnSpc>
                <a:spcPct val="90000"/>
              </a:lnSpc>
              <a:spcBef>
                <a:spcPts val="1000"/>
              </a:spcBef>
              <a:spcAft>
                <a:spcPts val="0"/>
              </a:spcAft>
              <a:buSzPts val="2800"/>
              <a:buChar char="●"/>
            </a:pPr>
            <a:r>
              <a:rPr lang="en-US" sz="2800"/>
              <a:t>What do you already know about [insert topic]?</a:t>
            </a:r>
            <a:endParaRPr sz="2800"/>
          </a:p>
          <a:p>
            <a:pPr marL="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What more do you want to learn about this topic?</a:t>
            </a:r>
            <a:endParaRPr sz="2800"/>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So the three questions we have are [repeat back question]...</a:t>
            </a:r>
            <a:endParaRPr sz="2800"/>
          </a:p>
        </p:txBody>
      </p:sp>
      <p:pic>
        <p:nvPicPr>
          <p:cNvPr id="1568" name="Google Shape;1568;p128"/>
          <p:cNvPicPr preferRelativeResize="0">
            <a:picLocks noGrp="1"/>
          </p:cNvPicPr>
          <p:nvPr>
            <p:ph type="pic" idx="2"/>
          </p:nvPr>
        </p:nvPicPr>
        <p:blipFill rotWithShape="1">
          <a:blip r:embed="rId3">
            <a:alphaModFix/>
          </a:blip>
          <a:srcRect t="1960" b="1949"/>
          <a:stretch/>
        </p:blipFill>
        <p:spPr>
          <a:xfrm>
            <a:off x="8832388" y="1251284"/>
            <a:ext cx="3251702" cy="2498998"/>
          </a:xfrm>
          <a:prstGeom prst="rect">
            <a:avLst/>
          </a:prstGeom>
          <a:noFill/>
          <a:ln>
            <a:noFill/>
          </a:ln>
        </p:spPr>
      </p:pic>
      <p:pic>
        <p:nvPicPr>
          <p:cNvPr id="1569" name="Google Shape;1569;p128"/>
          <p:cNvPicPr preferRelativeResize="0"/>
          <p:nvPr/>
        </p:nvPicPr>
        <p:blipFill rotWithShape="1">
          <a:blip r:embed="rId4">
            <a:alphaModFix/>
          </a:blip>
          <a:srcRect/>
          <a:stretch/>
        </p:blipFill>
        <p:spPr>
          <a:xfrm>
            <a:off x="10119034" y="4117050"/>
            <a:ext cx="678450" cy="987775"/>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5057</Words>
  <Application>Microsoft Macintosh PowerPoint</Application>
  <PresentationFormat>Widescreen</PresentationFormat>
  <Paragraphs>350</Paragraphs>
  <Slides>17</Slides>
  <Notes>17</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17</vt:i4>
      </vt:variant>
    </vt:vector>
  </HeadingPairs>
  <TitlesOfParts>
    <vt:vector size="30" baseType="lpstr">
      <vt:lpstr>Arial</vt:lpstr>
      <vt:lpstr>Calibri</vt:lpstr>
      <vt:lpstr>Noto Sans Symbols</vt:lpstr>
      <vt:lpstr>1_Custom Design</vt:lpstr>
      <vt:lpstr>Title Slides</vt:lpstr>
      <vt:lpstr>Main Slides</vt:lpstr>
      <vt:lpstr>Custom Design</vt:lpstr>
      <vt:lpstr>Right Side Bar Slides</vt:lpstr>
      <vt:lpstr>Left Sidebar Slides</vt:lpstr>
      <vt:lpstr>Custom Design</vt:lpstr>
      <vt:lpstr>Main Slides</vt:lpstr>
      <vt:lpstr>Left Sidebar Slides</vt:lpstr>
      <vt:lpstr>Right Side Bar Slides</vt:lpstr>
      <vt:lpstr>Workshop guide</vt:lpstr>
      <vt:lpstr>Become an Expert</vt:lpstr>
      <vt:lpstr>Agenda</vt:lpstr>
      <vt:lpstr>Family Confidence Survey</vt:lpstr>
      <vt:lpstr>Workshop guidelines</vt:lpstr>
      <vt:lpstr>Become an expert</vt:lpstr>
      <vt:lpstr>Check in on literacy terms</vt:lpstr>
      <vt:lpstr>Choose a topic</vt:lpstr>
      <vt:lpstr>List some questions</vt:lpstr>
      <vt:lpstr>Read at least 2 books </vt:lpstr>
      <vt:lpstr>Talk about what you read</vt:lpstr>
      <vt:lpstr>Reading = conversation (K-1)</vt:lpstr>
      <vt:lpstr>Reading = conversation (2-3)</vt:lpstr>
      <vt:lpstr>Multilingual families</vt:lpstr>
      <vt:lpstr>Practice time</vt:lpstr>
      <vt:lpstr>Reflect </vt:lpstr>
      <vt:lpstr>Feedback, please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e.howard@springboardcollaborative.org</cp:lastModifiedBy>
  <cp:revision>1</cp:revision>
  <dcterms:modified xsi:type="dcterms:W3CDTF">2025-01-27T21:45:57Z</dcterms:modified>
</cp:coreProperties>
</file>