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38" r:id="rId4"/>
    <p:sldMasterId id="2147483739" r:id="rId5"/>
    <p:sldMasterId id="2147483740" r:id="rId6"/>
    <p:sldMasterId id="2147483741" r:id="rId7"/>
    <p:sldMasterId id="2147483742" r:id="rId8"/>
    <p:sldMasterId id="2147483743" r:id="rId9"/>
    <p:sldMasterId id="2147483744" r:id="rId10"/>
    <p:sldMasterId id="2147483745" r:id="rId11"/>
    <p:sldMasterId id="2147483746"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6.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reads.com/author/show/14565474.Baby_Professo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indent="-228600" lvl="0" marL="45720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Overview and rationale</a:t>
            </a:r>
            <a:endParaRPr/>
          </a:p>
          <a:p>
            <a:pPr indent="0" lvl="0" marL="0" rtl="0" algn="l">
              <a:lnSpc>
                <a:spcPct val="100000"/>
              </a:lnSpc>
              <a:spcBef>
                <a:spcPts val="0"/>
              </a:spcBef>
              <a:spcAft>
                <a:spcPts val="0"/>
              </a:spcAft>
              <a:buClr>
                <a:schemeClr val="dk1"/>
              </a:buClr>
              <a:buSzPts val="1100"/>
              <a:buFont typeface="Arial"/>
              <a:buNone/>
            </a:pPr>
            <a:r>
              <a:rPr lang="en-US"/>
              <a:t>This is an </a:t>
            </a:r>
            <a:r>
              <a:rPr b="1" lang="en-US"/>
              <a:t>understand the story </a:t>
            </a:r>
            <a:r>
              <a:rPr lang="en-US"/>
              <a:t>workshop. Children build new knowledge and understandings based on their existing schema. In order to build content knowledge, students must read and engage with texts to learn about a topic. In this workshop, families learn to help their child activate and then build the background and content knowledge that is essential to reading comprehension.</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b="1" lang="en-US"/>
              <a:t>Materials</a:t>
            </a:r>
            <a:r>
              <a:rPr lang="en-US"/>
              <a:t> </a:t>
            </a:r>
            <a:endParaRPr/>
          </a:p>
          <a:p>
            <a:pPr indent="-279400" lvl="0" marL="457200" rtl="0" algn="l">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indent="-279400" lvl="0" marL="457200" rtl="0" algn="l">
              <a:lnSpc>
                <a:spcPct val="100000"/>
              </a:lnSpc>
              <a:spcBef>
                <a:spcPts val="0"/>
              </a:spcBef>
              <a:spcAft>
                <a:spcPts val="0"/>
              </a:spcAft>
              <a:buClr>
                <a:schemeClr val="dk1"/>
              </a:buClr>
              <a:buSzPts val="800"/>
              <a:buFont typeface="Calibri"/>
              <a:buChar char="●"/>
            </a:pPr>
            <a:r>
              <a:rPr lang="en-US"/>
              <a:t>Books for families to use during practice time. This strategy works best with nonfiction texts.</a:t>
            </a:r>
            <a:endParaRPr/>
          </a:p>
          <a:p>
            <a:pPr indent="-279400" lvl="0" marL="457200" rtl="0" algn="l">
              <a:lnSpc>
                <a:spcPct val="100000"/>
              </a:lnSpc>
              <a:spcBef>
                <a:spcPts val="0"/>
              </a:spcBef>
              <a:spcAft>
                <a:spcPts val="0"/>
              </a:spcAft>
              <a:buClr>
                <a:schemeClr val="dk1"/>
              </a:buClr>
              <a:buSzPts val="800"/>
              <a:buFont typeface="Calibri"/>
              <a:buChar char="●"/>
            </a:pPr>
            <a:r>
              <a:rPr lang="en-US"/>
              <a:t>Projector to display slides</a:t>
            </a:r>
            <a:endParaRPr/>
          </a:p>
          <a:p>
            <a:pPr indent="-279400" lvl="0" marL="457200" rtl="0" algn="l">
              <a:lnSpc>
                <a:spcPct val="100000"/>
              </a:lnSpc>
              <a:spcBef>
                <a:spcPts val="0"/>
              </a:spcBef>
              <a:spcAft>
                <a:spcPts val="0"/>
              </a:spcAft>
              <a:buClr>
                <a:schemeClr val="dk1"/>
              </a:buClr>
              <a:buSzPts val="800"/>
              <a:buFont typeface="Calibri"/>
              <a:buChar char="●"/>
            </a:pPr>
            <a:r>
              <a:rPr lang="en-US"/>
              <a:t>Chart paper or whiteboard to generate a list of topics and questions</a:t>
            </a:r>
            <a:endParaRPr/>
          </a:p>
          <a:p>
            <a:pPr indent="-279400" lvl="0" marL="457200" rtl="0" algn="l">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indent="-279400" lvl="0" marL="457200" rtl="0" algn="l">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indent="-279400" lvl="0" marL="457200" rtl="0" algn="l">
              <a:lnSpc>
                <a:spcPct val="100000"/>
              </a:lnSpc>
              <a:spcBef>
                <a:spcPts val="0"/>
              </a:spcBef>
              <a:spcAft>
                <a:spcPts val="0"/>
              </a:spcAft>
              <a:buClr>
                <a:schemeClr val="dk1"/>
              </a:buClr>
              <a:buSzPts val="800"/>
              <a:buFont typeface="Calibri"/>
              <a:buChar char="●"/>
            </a:pPr>
            <a:r>
              <a:rPr lang="en-US"/>
              <a:t>Name tags (optional but highly recommended)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Facilitation notes</a:t>
            </a:r>
            <a:endParaRPr/>
          </a:p>
          <a:p>
            <a:pPr indent="0" lvl="0" marL="0" rtl="0" algn="l">
              <a:lnSpc>
                <a:spcPct val="100000"/>
              </a:lnSpc>
              <a:spcBef>
                <a:spcPts val="0"/>
              </a:spcBef>
              <a:spcAft>
                <a:spcPts val="0"/>
              </a:spcAft>
              <a:buClr>
                <a:schemeClr val="dk1"/>
              </a:buClr>
              <a:buSzPts val="1400"/>
              <a:buFont typeface="Arial"/>
              <a:buNone/>
            </a:pPr>
            <a:r>
              <a:rPr lang="en-US" u="sng"/>
              <a:t>To prepare</a:t>
            </a:r>
            <a:endParaRPr/>
          </a:p>
          <a:p>
            <a:pPr indent="-298450" lvl="0" marL="457200" rtl="0" algn="l">
              <a:lnSpc>
                <a:spcPct val="100000"/>
              </a:lnSpc>
              <a:spcBef>
                <a:spcPts val="0"/>
              </a:spcBef>
              <a:spcAft>
                <a:spcPts val="0"/>
              </a:spcAft>
              <a:buClr>
                <a:schemeClr val="dk1"/>
              </a:buClr>
              <a:buSzPts val="1100"/>
              <a:buFont typeface="Calibri"/>
              <a:buChar char="•"/>
            </a:pPr>
            <a:r>
              <a:rPr lang="en-US"/>
              <a:t>In this workshop, you will model how to choose a topic and generate questions to answer. </a:t>
            </a:r>
            <a:endParaRPr/>
          </a:p>
          <a:p>
            <a:pPr indent="-298450" lvl="0" marL="457200" rtl="0" algn="l">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for choosing a topic. </a:t>
            </a:r>
            <a:endParaRPr/>
          </a:p>
          <a:p>
            <a:pPr indent="-317500" lvl="1" marL="914400" rtl="0" algn="l">
              <a:lnSpc>
                <a:spcPct val="100000"/>
              </a:lnSpc>
              <a:spcBef>
                <a:spcPts val="0"/>
              </a:spcBef>
              <a:spcAft>
                <a:spcPts val="0"/>
              </a:spcAft>
              <a:buClr>
                <a:schemeClr val="dk1"/>
              </a:buClr>
              <a:buSzPts val="1400"/>
              <a:buChar char="•"/>
            </a:pPr>
            <a:r>
              <a:rPr lang="en-US"/>
              <a:t>You may want to gather nonfiction books and other texts on a variety of topics for families to use during practice time. Alternatively, you might show families how to search Raz kids for books by topic.</a:t>
            </a:r>
            <a:endParaRPr/>
          </a:p>
          <a:p>
            <a:pPr indent="-298450" lvl="0" marL="457200" rtl="0" algn="l">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with families, not </a:t>
            </a:r>
            <a:r>
              <a:rPr i="1" lang="en-US"/>
              <a:t>at</a:t>
            </a:r>
            <a:r>
              <a:rPr lang="en-US"/>
              <a:t> them.</a:t>
            </a:r>
            <a:endParaRPr/>
          </a:p>
          <a:p>
            <a:pPr indent="-82550" lvl="0" marL="171450" rtl="0" algn="l">
              <a:lnSpc>
                <a:spcPct val="100000"/>
              </a:lnSpc>
              <a:spcBef>
                <a:spcPts val="0"/>
              </a:spcBef>
              <a:spcAft>
                <a:spcPts val="0"/>
              </a:spcAft>
              <a:buClr>
                <a:schemeClr val="dk1"/>
              </a:buClr>
              <a:buSzPts val="14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rPr lang="en-US" u="sng"/>
              <a:t>During workshop</a:t>
            </a:r>
            <a:endParaRPr/>
          </a:p>
          <a:p>
            <a:pPr indent="-298450" lvl="0" marL="457200" rtl="0" algn="l">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indent="-298450" lvl="0" marL="457200" rtl="0" algn="l">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indent="-298450" lvl="0" marL="457200" rtl="0" algn="l">
              <a:lnSpc>
                <a:spcPct val="100000"/>
              </a:lnSpc>
              <a:spcBef>
                <a:spcPts val="0"/>
              </a:spcBef>
              <a:spcAft>
                <a:spcPts val="0"/>
              </a:spcAft>
              <a:buClr>
                <a:schemeClr val="dk1"/>
              </a:buClr>
              <a:buSzPts val="1100"/>
              <a:buFont typeface="Calibri"/>
              <a:buChar char="•"/>
            </a:pPr>
            <a:r>
              <a:rPr lang="en-US"/>
              <a:t>Circulate and check-in with families individually during practice time. See “Practice time” slide for more specific suggestions.</a:t>
            </a:r>
            <a:endParaRPr/>
          </a:p>
          <a:p>
            <a:pPr indent="-228600" lvl="0" marL="457200" rtl="0" algn="l">
              <a:lnSpc>
                <a:spcPct val="100000"/>
              </a:lnSpc>
              <a:spcBef>
                <a:spcPts val="0"/>
              </a:spcBef>
              <a:spcAft>
                <a:spcPts val="0"/>
              </a:spcAft>
              <a:buClr>
                <a:schemeClr val="dk1"/>
              </a:buClr>
              <a:buSzPts val="14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rPr lang="en-US" u="sng"/>
              <a:t>Ideas to differentiate </a:t>
            </a:r>
            <a:endParaRPr/>
          </a:p>
          <a:p>
            <a:pPr indent="-298450" lvl="0" marL="457200" rtl="0" algn="l">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younger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You may want to begin by choosing a few categories for the class to choose from. This way you can preselect some books for families to use during practice time.</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older children</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Help families create a graphic organizer such as a KWL (Know/Want to know/Learn) chart for children to think about the topic.</a:t>
            </a:r>
            <a:endParaRPr/>
          </a:p>
          <a:p>
            <a:pPr indent="-317500" lvl="1" marL="914400" rtl="0" algn="l">
              <a:lnSpc>
                <a:spcPct val="100000"/>
              </a:lnSpc>
              <a:spcBef>
                <a:spcPts val="0"/>
              </a:spcBef>
              <a:spcAft>
                <a:spcPts val="0"/>
              </a:spcAft>
              <a:buClr>
                <a:schemeClr val="dk1"/>
              </a:buClr>
              <a:buSzPts val="1400"/>
              <a:buChar char="•"/>
            </a:pPr>
            <a:r>
              <a:rPr lang="en-US"/>
              <a:t>Encourage the use of multimedia, such as websites and YouTube.</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a:t>
            </a:r>
            <a:r>
              <a:rPr b="1" lang="en-US"/>
              <a:t> Multilingual families</a:t>
            </a:r>
            <a:r>
              <a:rPr lang="en-US"/>
              <a:t>:</a:t>
            </a:r>
            <a:endParaRPr/>
          </a:p>
          <a:p>
            <a:pPr indent="-215900" lvl="1" marL="685800" rtl="0" algn="l">
              <a:lnSpc>
                <a:spcPct val="100000"/>
              </a:lnSpc>
              <a:spcBef>
                <a:spcPts val="0"/>
              </a:spcBef>
              <a:spcAft>
                <a:spcPts val="0"/>
              </a:spcAft>
              <a:buClr>
                <a:schemeClr val="dk1"/>
              </a:buClr>
              <a:buSzPts val="1200"/>
              <a:buChar char="•"/>
            </a:pPr>
            <a:r>
              <a:rPr lang="en-US"/>
              <a:t>Consider providing sentence stems for families who may be speaking in a group. </a:t>
            </a:r>
            <a:endParaRPr/>
          </a:p>
          <a:p>
            <a:pPr indent="-215900" lvl="1" marL="685800" rtl="0" algn="l">
              <a:lnSpc>
                <a:spcPct val="100000"/>
              </a:lnSpc>
              <a:spcBef>
                <a:spcPts val="0"/>
              </a:spcBef>
              <a:spcAft>
                <a:spcPts val="0"/>
              </a:spcAft>
              <a:buClr>
                <a:schemeClr val="dk1"/>
              </a:buClr>
              <a:buSzPts val="1200"/>
              <a:buChar char="•"/>
            </a:pPr>
            <a:r>
              <a:rPr lang="en-US"/>
              <a:t>Assure families that each of these types of questions and the resulting conversations can be held in whatever language they feel most comfortable communicating in. </a:t>
            </a:r>
            <a:endParaRPr/>
          </a:p>
          <a:p>
            <a:pPr indent="-215900" lvl="1" marL="685800" rtl="0" algn="l">
              <a:lnSpc>
                <a:spcPct val="100000"/>
              </a:lnSpc>
              <a:spcBef>
                <a:spcPts val="0"/>
              </a:spcBef>
              <a:spcAft>
                <a:spcPts val="0"/>
              </a:spcAft>
              <a:buClr>
                <a:schemeClr val="dk1"/>
              </a:buClr>
              <a:buSzPts val="1200"/>
              <a:buChar char="•"/>
            </a:pPr>
            <a:r>
              <a:rPr lang="en-US"/>
              <a:t>They may also choose additional sources in whatever language they feel comfortable in (they may watch a documentary in Spanish, for example). Children should read at least two books in English to learn the domain specific vocabulary in English. The adult may help them make connections with the domain specific vocabulary in another language. </a:t>
            </a:r>
            <a:endParaRPr/>
          </a:p>
          <a:p>
            <a:pPr indent="-317500" lvl="0" marL="457200" rtl="0" algn="l">
              <a:lnSpc>
                <a:spcPct val="100000"/>
              </a:lnSpc>
              <a:spcBef>
                <a:spcPts val="0"/>
              </a:spcBef>
              <a:spcAft>
                <a:spcPts val="0"/>
              </a:spcAft>
              <a:buClr>
                <a:schemeClr val="dk1"/>
              </a:buClr>
              <a:buSzPts val="1400"/>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solidFill>
                  <a:srgbClr val="242424"/>
                </a:solidFill>
              </a:rPr>
              <a:t>Timing considerations for a 60 min workshop</a:t>
            </a:r>
            <a:endParaRPr u="sng">
              <a:solidFill>
                <a:srgbClr val="242424"/>
              </a:solidFill>
            </a:endParaRPr>
          </a:p>
          <a:p>
            <a:pPr indent="0" lvl="0" marL="0" rtl="0" algn="l">
              <a:lnSpc>
                <a:spcPct val="100000"/>
              </a:lnSpc>
              <a:spcBef>
                <a:spcPts val="0"/>
              </a:spcBef>
              <a:spcAft>
                <a:spcPts val="0"/>
              </a:spcAft>
              <a:buClr>
                <a:schemeClr val="dk1"/>
              </a:buClr>
              <a:buSzPts val="1400"/>
              <a:buFont typeface="Arial"/>
              <a:buNone/>
            </a:pPr>
            <a:r>
              <a:rPr lang="en-US">
                <a:solidFill>
                  <a:srgbClr val="242424"/>
                </a:solidFill>
              </a:rPr>
              <a:t>Welcome: 10 mins</a:t>
            </a:r>
            <a:endParaRPr>
              <a:solidFill>
                <a:srgbClr val="242424"/>
              </a:solidFill>
            </a:endParaRPr>
          </a:p>
          <a:p>
            <a:pPr indent="0" lvl="0" marL="0" rtl="0" algn="l">
              <a:lnSpc>
                <a:spcPct val="100000"/>
              </a:lnSpc>
              <a:spcBef>
                <a:spcPts val="0"/>
              </a:spcBef>
              <a:spcAft>
                <a:spcPts val="0"/>
              </a:spcAft>
              <a:buClr>
                <a:schemeClr val="dk1"/>
              </a:buClr>
              <a:buSzPts val="1400"/>
              <a:buFont typeface="Arial"/>
              <a:buNone/>
            </a:pPr>
            <a:r>
              <a:rPr lang="en-US">
                <a:solidFill>
                  <a:srgbClr val="242424"/>
                </a:solidFill>
              </a:rPr>
              <a:t>Reading tip: 15-20 mins</a:t>
            </a:r>
            <a:endParaRPr>
              <a:solidFill>
                <a:srgbClr val="242424"/>
              </a:solidFill>
            </a:endParaRPr>
          </a:p>
          <a:p>
            <a:pPr indent="0" lvl="0" marL="0" rtl="0" algn="l">
              <a:lnSpc>
                <a:spcPct val="100000"/>
              </a:lnSpc>
              <a:spcBef>
                <a:spcPts val="0"/>
              </a:spcBef>
              <a:spcAft>
                <a:spcPts val="0"/>
              </a:spcAft>
              <a:buClr>
                <a:schemeClr val="dk1"/>
              </a:buClr>
              <a:buSzPts val="1400"/>
              <a:buFont typeface="Arial"/>
              <a:buNone/>
            </a:pPr>
            <a:r>
              <a:rPr lang="en-US">
                <a:solidFill>
                  <a:srgbClr val="242424"/>
                </a:solidFill>
              </a:rPr>
              <a:t>Practice: 15-20 mins</a:t>
            </a:r>
            <a:endParaRPr>
              <a:solidFill>
                <a:srgbClr val="242424"/>
              </a:solidFill>
            </a:endParaRPr>
          </a:p>
          <a:p>
            <a:pPr indent="0" lvl="0" marL="0" rtl="0" algn="l">
              <a:lnSpc>
                <a:spcPct val="100000"/>
              </a:lnSpc>
              <a:spcBef>
                <a:spcPts val="0"/>
              </a:spcBef>
              <a:spcAft>
                <a:spcPts val="0"/>
              </a:spcAft>
              <a:buClr>
                <a:schemeClr val="dk1"/>
              </a:buClr>
              <a:buSzPts val="1400"/>
              <a:buFont typeface="Arial"/>
              <a:buNone/>
            </a:pPr>
            <a:r>
              <a:rPr lang="en-US">
                <a:solidFill>
                  <a:srgbClr val="242424"/>
                </a:solidFill>
              </a:rPr>
              <a:t>Reflection and updates: 10 mins</a:t>
            </a:r>
            <a:endParaRPr u="sng"/>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2"/>
              </a:rPr>
              <a:t>https://bit.ly/SBCfeedbackform</a:t>
            </a:r>
            <a:r>
              <a:rPr lang="en-US"/>
              <a:t>. </a:t>
            </a:r>
            <a:endParaRPr/>
          </a:p>
        </p:txBody>
      </p:sp>
      <p:sp>
        <p:nvSpPr>
          <p:cNvPr id="1316" name="Google Shape;1316;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11: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Explain </a:t>
            </a:r>
            <a:r>
              <a:rPr lang="en-US"/>
              <a:t>how to talk about what you read</a:t>
            </a:r>
            <a:r>
              <a:rPr b="1"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u="sng"/>
          </a:p>
          <a:p>
            <a:pPr indent="0" lvl="0" marL="0" rtl="0" algn="l">
              <a:lnSpc>
                <a:spcPct val="100000"/>
              </a:lnSpc>
              <a:spcBef>
                <a:spcPts val="0"/>
              </a:spcBef>
              <a:spcAft>
                <a:spcPts val="0"/>
              </a:spcAft>
              <a:buSzPts val="1400"/>
              <a:buNone/>
            </a:pPr>
            <a:r>
              <a:rPr i="1" lang="en-US"/>
              <a:t>So, you’ve read a lot about a topic. What did you learn? Use the questions on this slide to start a discussion about how much your child learned about their topic. This is where we revisit the questions we asked in step 2.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We may not answer all the questions and that’s fine! You can encourage your child to keep reading about this subject. The more you know about a subject the easier it is read and understand texts about that subject. The third question on the slide helps your child reflect on that specifically.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i="1"/>
          </a:p>
          <a:p>
            <a:pPr indent="0" lvl="0" marL="0" marR="0" rtl="0" algn="l">
              <a:lnSpc>
                <a:spcPct val="100000"/>
              </a:lnSpc>
              <a:spcBef>
                <a:spcPts val="0"/>
              </a:spcBef>
              <a:spcAft>
                <a:spcPts val="0"/>
              </a:spcAft>
              <a:buSzPts val="1400"/>
              <a:buNone/>
            </a:pPr>
            <a:r>
              <a:rPr i="1" lang="en-US"/>
              <a:t>Ahora, ha leído mucho sobre un tema. ¿Qué aprendió? Utilice las preguntas en esta diapositiva para comenzar una conversación sobre cuánto su hijo aprendió sobre su tema. Este es donde repasamos las preguntas que hicimos en el paso 2. </a:t>
            </a:r>
            <a:endParaRPr i="1"/>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Posiblemente no contestamos todas las preguntas, y ¡está bien! Puede animarlo a su hijo a seguir leyendo sobre este tema. Cuanto más se sabe de un tema, más fácil es leer y entender textos sobre ello. La tercera pregunta en la diapositiva le ayuda a su hijo a reflexionar específicamente en eso. </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the </a:t>
            </a:r>
            <a:r>
              <a:rPr b="1" i="0" lang="en-US" sz="1200" u="none" cap="none" strike="noStrike">
                <a:solidFill>
                  <a:schemeClr val="dk1"/>
                </a:solidFill>
                <a:latin typeface="Calibri"/>
                <a:ea typeface="Calibri"/>
                <a:cs typeface="Calibri"/>
                <a:sym typeface="Calibri"/>
              </a:rPr>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i="0" lang="en-US" u="none" cap="none" strike="noStrike">
                <a:solidFill>
                  <a:schemeClr val="dk1"/>
                </a:solidFill>
              </a:rPr>
              <a:t>► </a:t>
            </a:r>
            <a:r>
              <a:rPr i="1" lang="en-US" u="none" cap="none" strike="noStrike">
                <a:solidFill>
                  <a:schemeClr val="dk1"/>
                </a:solidFill>
              </a:rPr>
              <a:t>For</a:t>
            </a:r>
            <a:r>
              <a:rPr i="1" lang="en-US"/>
              <a:t> multilingual </a:t>
            </a:r>
            <a:r>
              <a:rPr i="1" lang="en-US" u="none" cap="none" strike="noStrike">
                <a:solidFill>
                  <a:schemeClr val="dk1"/>
                </a:solidFill>
              </a:rPr>
              <a:t>families specifically:</a:t>
            </a:r>
            <a:r>
              <a:rPr i="0" lang="en-US" u="none" cap="none" strike="noStrike">
                <a:solidFill>
                  <a:schemeClr val="dk1"/>
                </a:solidFill>
              </a:rPr>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i="0" lang="en-US" u="none" cap="none" strike="noStrike">
                <a:solidFill>
                  <a:schemeClr val="dk1"/>
                </a:solidFill>
              </a:rPr>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SzPts val="1200"/>
              <a:buFont typeface="Calibri"/>
              <a:buChar char="•"/>
            </a:pPr>
            <a:r>
              <a:rPr i="0" lang="en-US" u="none" cap="none" strike="noStrike">
                <a:solidFill>
                  <a:schemeClr val="dk1"/>
                </a:solidFill>
              </a:rPr>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SzPts val="1200"/>
              <a:buFont typeface="Calibri"/>
              <a:buChar char="•"/>
            </a:pPr>
            <a:r>
              <a:rPr i="0" lang="en-US" u="none" cap="none" strike="noStrike">
                <a:solidFill>
                  <a:schemeClr val="dk1"/>
                </a:solidFill>
              </a:rPr>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SzPts val="1400"/>
              <a:buChar char="•"/>
            </a:pPr>
            <a:r>
              <a:rPr lang="en-US"/>
              <a:t>Share with families that there are also sample questions on the Reading Tip Sheet.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Sample script</a:t>
            </a:r>
            <a:endParaRPr/>
          </a:p>
          <a:p>
            <a:pPr indent="0" lvl="0" marL="0" marR="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At Springboard, the most important thing we want you to leave with is: to ALWAYS ASK QUESTIONS. You want to </a:t>
            </a:r>
            <a:r>
              <a:rPr i="1" lang="en-US"/>
              <a:t>a</a:t>
            </a:r>
            <a:r>
              <a:rPr b="0" i="1" lang="en-US" sz="1200" u="none" cap="none" strike="noStrike">
                <a:solidFill>
                  <a:schemeClr val="dk1"/>
                </a:solidFill>
                <a:latin typeface="Calibri"/>
                <a:ea typeface="Calibri"/>
                <a:cs typeface="Calibri"/>
                <a:sym typeface="Calibri"/>
              </a:rPr>
              <a:t>sk your child questions to help them </a:t>
            </a:r>
            <a:r>
              <a:rPr i="1" lang="en-US"/>
              <a:t>figure out words, understand what they’re reading, sound more like a storyteller, and enjoy what they are reading. Today we’ve learned questions to help your child build content knowledge.</a:t>
            </a:r>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 </a:t>
            </a:r>
            <a:endParaRPr/>
          </a:p>
        </p:txBody>
      </p:sp>
      <p:sp>
        <p:nvSpPr>
          <p:cNvPr id="1422" name="Google Shape;1422;p1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p13: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and/or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There are also sample questions on the Reading Tip Sheet.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a:t>
            </a:r>
            <a:endParaRPr/>
          </a:p>
          <a:p>
            <a:pPr indent="0" lvl="0" marL="0" rtl="0" algn="l">
              <a:lnSpc>
                <a:spcPct val="100000"/>
              </a:lnSpc>
              <a:spcBef>
                <a:spcPts val="0"/>
              </a:spcBef>
              <a:spcAft>
                <a:spcPts val="0"/>
              </a:spcAft>
              <a:buClr>
                <a:schemeClr val="dk1"/>
              </a:buClr>
              <a:buSzPts val="1400"/>
              <a:buFont typeface="Arial"/>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build content knowledge.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a construir conocimiento del contenido.</a:t>
            </a:r>
            <a:endParaRPr/>
          </a:p>
          <a:p>
            <a:pPr indent="-228600" lvl="0" marL="457200" rtl="0" algn="l">
              <a:lnSpc>
                <a:spcPct val="100000"/>
              </a:lnSpc>
              <a:spcBef>
                <a:spcPts val="0"/>
              </a:spcBef>
              <a:spcAft>
                <a:spcPts val="0"/>
              </a:spcAft>
              <a:buSzPts val="1400"/>
              <a:buNone/>
            </a:pPr>
            <a:r>
              <a:t/>
            </a:r>
            <a:endParaRPr u="sng"/>
          </a:p>
        </p:txBody>
      </p:sp>
      <p:sp>
        <p:nvSpPr>
          <p:cNvPr id="1432" name="Google Shape;1432;p13: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14: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1" name="Google Shape;1441;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171450" lvl="0" marL="171450" rtl="0" algn="l">
              <a:lnSpc>
                <a:spcPct val="100000"/>
              </a:lnSpc>
              <a:spcBef>
                <a:spcPts val="0"/>
              </a:spcBef>
              <a:spcAft>
                <a:spcPts val="0"/>
              </a:spcAft>
              <a:buClr>
                <a:schemeClr val="dk1"/>
              </a:buClr>
              <a:buSzPts val="12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171450" lvl="0" marL="171450" rtl="0" algn="l">
              <a:lnSpc>
                <a:spcPct val="100000"/>
              </a:lnSpc>
              <a:spcBef>
                <a:spcPts val="0"/>
              </a:spcBef>
              <a:spcAft>
                <a:spcPts val="0"/>
              </a:spcAft>
              <a:buClr>
                <a:schemeClr val="dk1"/>
              </a:buClr>
              <a:buSzPts val="1200"/>
              <a:buChar char="•"/>
            </a:pPr>
            <a:r>
              <a:rPr b="1" lang="en-US"/>
              <a:t>Explain the tips on the slide</a:t>
            </a:r>
            <a:r>
              <a:rPr lang="en-US"/>
              <a:t>. If you need more detail, see “Ideas to differentiate” in the Workshop Guide.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1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1:1 support and answer any questions).</a:t>
            </a:r>
            <a:endParaRPr/>
          </a:p>
          <a:p>
            <a:pPr indent="-317500" lvl="1" marL="914400" rtl="0" algn="l">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 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a:t>Check in on the goal of Family Workshops.</a:t>
            </a:r>
            <a:r>
              <a:rPr lang="en-US"/>
              <a:t>​</a:t>
            </a:r>
            <a:endParaRPr/>
          </a:p>
          <a:p>
            <a:pPr indent="-304800" lvl="1" marL="914400" rtl="0" algn="l">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466" name="Google Shape;1466;p16: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474" name="Google Shape;1474;p17: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rtl="0" algn="l">
              <a:lnSpc>
                <a:spcPct val="100000"/>
              </a:lnSpc>
              <a:spcBef>
                <a:spcPts val="0"/>
              </a:spcBef>
              <a:spcAft>
                <a:spcPts val="0"/>
              </a:spcAft>
              <a:buSzPts val="1400"/>
              <a:buFont typeface="Arial"/>
              <a:buChar char="•"/>
            </a:pPr>
            <a:r>
              <a:rPr b="1" lang="en-US"/>
              <a:t>Formally welcome families </a:t>
            </a:r>
            <a:r>
              <a:rPr lang="en-US"/>
              <a:t>and tell them the title of today’s workshop. Do not go into specific steps of the reading tip at this point. </a:t>
            </a:r>
            <a:endParaRPr/>
          </a:p>
          <a:p>
            <a:pPr indent="-171450" lvl="0" marL="171450" rtl="0" algn="l">
              <a:lnSpc>
                <a:spcPct val="100000"/>
              </a:lnSpc>
              <a:spcBef>
                <a:spcPts val="0"/>
              </a:spcBef>
              <a:spcAft>
                <a:spcPts val="0"/>
              </a:spcAft>
              <a:buSzPts val="1400"/>
              <a:buFont typeface="Arial"/>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323" name="Google Shape;1323;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indent="-317500" lvl="1" marL="914400" rtl="0" algn="l">
              <a:lnSpc>
                <a:spcPct val="100000"/>
              </a:lnSpc>
              <a:spcBef>
                <a:spcPts val="0"/>
              </a:spcBef>
              <a:spcAft>
                <a:spcPts val="0"/>
              </a:spcAft>
              <a:buSzPts val="1400"/>
              <a:buFont typeface="Arial"/>
              <a:buChar char="•"/>
            </a:pPr>
            <a:r>
              <a:rPr lang="en-US"/>
              <a:t>If this is not the first workshop, move quickly through this slide.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328" name="Google Shape;1328;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 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342" name="Google Shape;1342;p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2: Reading tip</a:t>
            </a:r>
            <a:endParaRPr/>
          </a:p>
          <a:p>
            <a:pPr indent="0" lvl="0" marL="0" rtl="0" algn="l">
              <a:lnSpc>
                <a:spcPct val="100000"/>
              </a:lnSpc>
              <a:spcBef>
                <a:spcPts val="0"/>
              </a:spcBef>
              <a:spcAft>
                <a:spcPts val="0"/>
              </a:spcAft>
              <a:buSzPts val="1400"/>
              <a:buNone/>
            </a:pPr>
            <a:r>
              <a:t/>
            </a:r>
            <a:endParaRPr/>
          </a:p>
          <a:p>
            <a:pPr indent="-171450" lvl="0" marL="171450" marR="0" rtl="0" algn="l">
              <a:lnSpc>
                <a:spcPct val="100000"/>
              </a:lnSpc>
              <a:spcBef>
                <a:spcPts val="0"/>
              </a:spcBef>
              <a:spcAft>
                <a:spcPts val="0"/>
              </a:spcAft>
              <a:buClr>
                <a:schemeClr val="dk1"/>
              </a:buClr>
              <a:buSzPts val="1200"/>
              <a:buFont typeface="Arial"/>
              <a:buChar char="•"/>
            </a:pPr>
            <a:r>
              <a:rPr b="1" lang="en-US"/>
              <a:t>Introduce the 4 parts of the reading tip</a:t>
            </a:r>
            <a:r>
              <a:rPr lang="en-US"/>
              <a:t>.</a:t>
            </a:r>
            <a:endParaRPr/>
          </a:p>
          <a:p>
            <a:pPr indent="-228600" lvl="0" marL="45720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Arial"/>
              <a:buNone/>
            </a:pPr>
            <a:r>
              <a:rPr i="0" lang="en-US" sz="1200" u="sng" cap="none" strike="noStrike">
                <a:solidFill>
                  <a:schemeClr val="dk1"/>
                </a:solidFill>
              </a:rPr>
              <a:t>Sample script</a:t>
            </a:r>
            <a:endParaRPr i="1" sz="1200" u="sng"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1" lang="en-US" sz="1200"/>
              <a:t>Today’s tip has </a:t>
            </a:r>
            <a:r>
              <a:rPr i="1" lang="en-US"/>
              <a:t>four </a:t>
            </a:r>
            <a:r>
              <a:rPr i="1" lang="en-US" sz="1200"/>
              <a:t>parts:</a:t>
            </a:r>
            <a:endParaRPr/>
          </a:p>
          <a:p>
            <a:pPr indent="-317500" lvl="0" marL="457200" marR="0" rtl="0" algn="l">
              <a:lnSpc>
                <a:spcPct val="100000"/>
              </a:lnSpc>
              <a:spcBef>
                <a:spcPts val="0"/>
              </a:spcBef>
              <a:spcAft>
                <a:spcPts val="0"/>
              </a:spcAft>
              <a:buSzPts val="1400"/>
              <a:buChar char="•"/>
            </a:pPr>
            <a:r>
              <a:rPr i="1" lang="en-US"/>
              <a:t>First, we will choose a topic that we are most interested in learning more about.</a:t>
            </a:r>
            <a:endParaRPr i="1"/>
          </a:p>
          <a:p>
            <a:pPr indent="-317500" lvl="0" marL="457200" marR="0" rtl="0" algn="l">
              <a:lnSpc>
                <a:spcPct val="100000"/>
              </a:lnSpc>
              <a:spcBef>
                <a:spcPts val="0"/>
              </a:spcBef>
              <a:spcAft>
                <a:spcPts val="0"/>
              </a:spcAft>
              <a:buSzPts val="1400"/>
              <a:buChar char="•"/>
            </a:pPr>
            <a:r>
              <a:rPr i="1" lang="en-US"/>
              <a:t>Then, we will write some questions to get us ready to read.</a:t>
            </a:r>
            <a:endParaRPr i="1"/>
          </a:p>
          <a:p>
            <a:pPr indent="-317500" lvl="0" marL="457200" marR="0" rtl="0" algn="l">
              <a:lnSpc>
                <a:spcPct val="100000"/>
              </a:lnSpc>
              <a:spcBef>
                <a:spcPts val="0"/>
              </a:spcBef>
              <a:spcAft>
                <a:spcPts val="0"/>
              </a:spcAft>
              <a:buSzPts val="1400"/>
              <a:buChar char="•"/>
            </a:pPr>
            <a:r>
              <a:rPr i="1" lang="en-US"/>
              <a:t>Third, we will read as many books (or texts, movies, etc)  as we can on that topic, but at least two. </a:t>
            </a:r>
            <a:endParaRPr i="1"/>
          </a:p>
          <a:p>
            <a:pPr indent="-317500" lvl="0" marL="457200" marR="0" rtl="0" algn="l">
              <a:lnSpc>
                <a:spcPct val="100000"/>
              </a:lnSpc>
              <a:spcBef>
                <a:spcPts val="0"/>
              </a:spcBef>
              <a:spcAft>
                <a:spcPts val="0"/>
              </a:spcAft>
              <a:buSzPts val="1400"/>
              <a:buChar char="•"/>
            </a:pPr>
            <a:r>
              <a:rPr i="1" lang="en-US"/>
              <a:t>Finally, we will talk about what we have learned.</a:t>
            </a:r>
            <a:endParaRPr/>
          </a:p>
          <a:p>
            <a:pPr indent="0" lvl="1" marL="0" rtl="0" algn="l">
              <a:lnSpc>
                <a:spcPct val="100000"/>
              </a:lnSpc>
              <a:spcBef>
                <a:spcPts val="0"/>
              </a:spcBef>
              <a:spcAft>
                <a:spcPts val="0"/>
              </a:spcAft>
              <a:buSzPts val="1400"/>
              <a:buFont typeface="Arial"/>
              <a:buNone/>
            </a:pPr>
            <a:r>
              <a:t/>
            </a:r>
            <a:endParaRPr i="1" u="sng"/>
          </a:p>
          <a:p>
            <a:pPr indent="-171450" lvl="0" marL="171450" rtl="0" algn="l">
              <a:lnSpc>
                <a:spcPct val="100000"/>
              </a:lnSpc>
              <a:spcBef>
                <a:spcPts val="0"/>
              </a:spcBef>
              <a:spcAft>
                <a:spcPts val="0"/>
              </a:spcAft>
              <a:buSzPts val="1400"/>
              <a:buFont typeface="Calibri"/>
              <a:buChar char="•"/>
            </a:pPr>
            <a:r>
              <a:rPr i="1" lang="en-US"/>
              <a:t>Why?</a:t>
            </a:r>
            <a:endParaRPr i="1"/>
          </a:p>
          <a:p>
            <a:pPr indent="0" lvl="0" marL="0" rtl="0" algn="l">
              <a:lnSpc>
                <a:spcPct val="100000"/>
              </a:lnSpc>
              <a:spcBef>
                <a:spcPts val="0"/>
              </a:spcBef>
              <a:spcAft>
                <a:spcPts val="0"/>
              </a:spcAft>
              <a:buSzPts val="1400"/>
              <a:buNone/>
            </a:pPr>
            <a:r>
              <a:rPr i="1" lang="en-US"/>
              <a:t>Background knowledge plays a big role in reading comprehension. To comprehend a story or text, children will need a certain amount of background knowledge about the topic. When children have knowledge about a particular topic, they are better able to remember the new information they gather on the topic. When students know about a topic, learning new information is easier. </a:t>
            </a:r>
            <a:endParaRPr i="1"/>
          </a:p>
          <a:p>
            <a:pPr indent="0" lvl="1" marL="457200" rtl="0" algn="l">
              <a:lnSpc>
                <a:spcPct val="100000"/>
              </a:lnSpc>
              <a:spcBef>
                <a:spcPts val="0"/>
              </a:spcBef>
              <a:spcAft>
                <a:spcPts val="0"/>
              </a:spcAft>
              <a:buSzPts val="1400"/>
              <a:buFont typeface="Calibri"/>
              <a:buNone/>
            </a:pPr>
            <a:r>
              <a:t/>
            </a:r>
            <a:endParaRPr i="1"/>
          </a:p>
          <a:p>
            <a:pPr indent="0" lvl="0" marL="0" rtl="0" algn="l">
              <a:lnSpc>
                <a:spcPct val="100000"/>
              </a:lnSpc>
              <a:spcBef>
                <a:spcPts val="0"/>
              </a:spcBef>
              <a:spcAft>
                <a:spcPts val="0"/>
              </a:spcAft>
              <a:buClr>
                <a:schemeClr val="dk1"/>
              </a:buClr>
              <a:buSzPts val="1200"/>
              <a:buFont typeface="Arial"/>
              <a:buNone/>
            </a:pPr>
            <a:r>
              <a:rPr lang="en-US" u="sng"/>
              <a:t>Sample script in Spanish</a:t>
            </a:r>
            <a:endParaRPr i="1"/>
          </a:p>
          <a:p>
            <a:pPr indent="0" lvl="0" marL="0" rtl="0" algn="l">
              <a:lnSpc>
                <a:spcPct val="100000"/>
              </a:lnSpc>
              <a:spcBef>
                <a:spcPts val="0"/>
              </a:spcBef>
              <a:spcAft>
                <a:spcPts val="0"/>
              </a:spcAft>
              <a:buClr>
                <a:schemeClr val="dk1"/>
              </a:buClr>
              <a:buSzPts val="1400"/>
              <a:buFont typeface="Arial"/>
              <a:buNone/>
            </a:pPr>
            <a:r>
              <a:rPr i="1" lang="en-US"/>
              <a:t>El consejo de hoy tiene cuatro partes:</a:t>
            </a:r>
            <a:endParaRPr i="1"/>
          </a:p>
          <a:p>
            <a:pPr indent="-317500" lvl="0" marL="457200" rtl="0" algn="l">
              <a:lnSpc>
                <a:spcPct val="100000"/>
              </a:lnSpc>
              <a:spcBef>
                <a:spcPts val="0"/>
              </a:spcBef>
              <a:spcAft>
                <a:spcPts val="0"/>
              </a:spcAft>
              <a:buClr>
                <a:schemeClr val="dk1"/>
              </a:buClr>
              <a:buSzPts val="1400"/>
              <a:buChar char="•"/>
            </a:pPr>
            <a:r>
              <a:rPr i="1" lang="en-US"/>
              <a:t>Primero, vamos a escoger el tema que más nos interesa aprender más</a:t>
            </a:r>
            <a:endParaRPr i="1"/>
          </a:p>
          <a:p>
            <a:pPr indent="-317500" lvl="0" marL="457200" rtl="0" algn="l">
              <a:lnSpc>
                <a:spcPct val="100000"/>
              </a:lnSpc>
              <a:spcBef>
                <a:spcPts val="0"/>
              </a:spcBef>
              <a:spcAft>
                <a:spcPts val="0"/>
              </a:spcAft>
              <a:buClr>
                <a:schemeClr val="dk1"/>
              </a:buClr>
              <a:buSzPts val="1400"/>
              <a:buChar char="•"/>
            </a:pPr>
            <a:r>
              <a:rPr i="1" lang="en-US"/>
              <a:t>Luego, vamos a escribir algunas preguntas para prepararnos a leer.</a:t>
            </a:r>
            <a:endParaRPr i="1"/>
          </a:p>
          <a:p>
            <a:pPr indent="-317500" lvl="0" marL="457200" rtl="0" algn="l">
              <a:lnSpc>
                <a:spcPct val="100000"/>
              </a:lnSpc>
              <a:spcBef>
                <a:spcPts val="0"/>
              </a:spcBef>
              <a:spcAft>
                <a:spcPts val="0"/>
              </a:spcAft>
              <a:buClr>
                <a:schemeClr val="dk1"/>
              </a:buClr>
              <a:buSzPts val="1400"/>
              <a:buChar char="•"/>
            </a:pPr>
            <a:r>
              <a:rPr i="1" lang="en-US"/>
              <a:t>Tercero, vamos a leer tantos libros (o texto, películas, etc.) como podamos sobre el tema, pero por lo menos dos. </a:t>
            </a:r>
            <a:endParaRPr i="1"/>
          </a:p>
          <a:p>
            <a:pPr indent="-317500" lvl="0" marL="457200" rtl="0" algn="l">
              <a:lnSpc>
                <a:spcPct val="100000"/>
              </a:lnSpc>
              <a:spcBef>
                <a:spcPts val="0"/>
              </a:spcBef>
              <a:spcAft>
                <a:spcPts val="0"/>
              </a:spcAft>
              <a:buClr>
                <a:schemeClr val="dk1"/>
              </a:buClr>
              <a:buSzPts val="1400"/>
              <a:buChar char="•"/>
            </a:pPr>
            <a:r>
              <a:rPr i="1" lang="en-US"/>
              <a:t>Finalmente, vamos a hablar sobre lo que aprendimos. </a:t>
            </a:r>
            <a:endParaRPr i="1"/>
          </a:p>
          <a:p>
            <a:pPr indent="-317500" lvl="0" marL="457200" rtl="0" algn="l">
              <a:lnSpc>
                <a:spcPct val="100000"/>
              </a:lnSpc>
              <a:spcBef>
                <a:spcPts val="0"/>
              </a:spcBef>
              <a:spcAft>
                <a:spcPts val="0"/>
              </a:spcAft>
              <a:buSzPts val="1400"/>
              <a:buChar char="•"/>
            </a:pPr>
            <a:r>
              <a:rPr i="1" lang="en-US"/>
              <a:t>¿Por qué?</a:t>
            </a:r>
            <a:endParaRPr i="1"/>
          </a:p>
          <a:p>
            <a:pPr indent="0" lvl="0" marL="0" rtl="0" algn="l">
              <a:lnSpc>
                <a:spcPct val="100000"/>
              </a:lnSpc>
              <a:spcBef>
                <a:spcPts val="0"/>
              </a:spcBef>
              <a:spcAft>
                <a:spcPts val="0"/>
              </a:spcAft>
              <a:buSzPts val="1400"/>
              <a:buNone/>
            </a:pPr>
            <a:r>
              <a:rPr i="1" lang="en-US"/>
              <a:t>El conocimiento previo juega un papel muy grande en la comprensión lectora. Para comprender una historia o un texto, los niños van a necesitar cierta cantidad de conocimiento previo del tema. Cuando los niños tienen conocimiento sobre un tema particular, mejor pueden recordar la nueva información que acumulan sobre el tema. Cuando los estudiantes saben de un tema, se les hace más fácil aprender nueva información</a:t>
            </a:r>
            <a:endParaRPr i="1"/>
          </a:p>
          <a:p>
            <a:pPr indent="-228600" lvl="0" marL="457200" rtl="0" algn="l">
              <a:lnSpc>
                <a:spcPct val="100000"/>
              </a:lnSpc>
              <a:spcBef>
                <a:spcPts val="0"/>
              </a:spcBef>
              <a:spcAft>
                <a:spcPts val="0"/>
              </a:spcAft>
              <a:buSzPts val="1400"/>
              <a:buNone/>
            </a:pPr>
            <a:r>
              <a:t/>
            </a:r>
            <a:endParaRPr/>
          </a:p>
        </p:txBody>
      </p:sp>
      <p:sp>
        <p:nvSpPr>
          <p:cNvPr id="1359" name="Google Shape;1359;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7: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8:notes"/>
          <p:cNvSpPr/>
          <p:nvPr>
            <p:ph idx="2" type="sldImg"/>
          </p:nvPr>
        </p:nvSpPr>
        <p:spPr>
          <a:xfrm>
            <a:off x="3533775" y="93663"/>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p8: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Explain </a:t>
            </a:r>
            <a:r>
              <a:rPr lang="en-US"/>
              <a:t>how to choose a topic</a:t>
            </a:r>
            <a:endParaRPr/>
          </a:p>
          <a:p>
            <a:pPr indent="-279400" lvl="0" marL="457200" rtl="0" algn="l">
              <a:lnSpc>
                <a:spcPct val="100000"/>
              </a:lnSpc>
              <a:spcBef>
                <a:spcPts val="0"/>
              </a:spcBef>
              <a:spcAft>
                <a:spcPts val="0"/>
              </a:spcAft>
              <a:buClr>
                <a:schemeClr val="dk1"/>
              </a:buClr>
              <a:buSzPts val="800"/>
              <a:buChar char="●"/>
            </a:pPr>
            <a:r>
              <a:rPr b="1" lang="en-US"/>
              <a:t>Model </a:t>
            </a:r>
            <a:r>
              <a:rPr lang="en-US"/>
              <a:t>having a conversation and then writing down a topic or category in a visible place so that families can see how a discussion starts to generate a list.</a:t>
            </a:r>
            <a:endParaRPr/>
          </a:p>
          <a:p>
            <a:pPr indent="-279400" lvl="0" marL="457200" rtl="0" algn="l">
              <a:lnSpc>
                <a:spcPct val="100000"/>
              </a:lnSpc>
              <a:spcBef>
                <a:spcPts val="0"/>
              </a:spcBef>
              <a:spcAft>
                <a:spcPts val="0"/>
              </a:spcAft>
              <a:buClr>
                <a:schemeClr val="dk1"/>
              </a:buClr>
              <a:buSzPts val="800"/>
              <a:buChar char="●"/>
            </a:pPr>
            <a:r>
              <a:rPr b="1" lang="en-US"/>
              <a:t>Invite</a:t>
            </a:r>
            <a:r>
              <a:rPr lang="en-US"/>
              <a:t> families to align on a topic. Invite participants to share whole group.</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u="sng"/>
              <a:t>Sample script</a:t>
            </a:r>
            <a:endParaRPr u="sng"/>
          </a:p>
          <a:p>
            <a:pPr indent="0" lvl="0" marL="0" marR="0" rtl="0" algn="l">
              <a:lnSpc>
                <a:spcPct val="100000"/>
              </a:lnSpc>
              <a:spcBef>
                <a:spcPts val="0"/>
              </a:spcBef>
              <a:spcAft>
                <a:spcPts val="0"/>
              </a:spcAft>
              <a:buSzPts val="1400"/>
              <a:buNone/>
            </a:pPr>
            <a:r>
              <a:rPr i="1" lang="en-US"/>
              <a:t>Reading builds knowledge, and reading about a lot of different topics helps your child develop a wider range of knowledge. For this reading tip, we are going to zero in on a topic. </a:t>
            </a:r>
            <a:endParaRPr i="1"/>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To do this, encourage your child to identify an interest. Your child is going to develop a deeper knowledge and expertise on that topic so it should be something they are interested in. Use the questions this slide to help your child identify a topic and write it down. After we create create a list of topics your child can choose from, we will pick one.</a:t>
            </a:r>
            <a:endParaRPr i="1"/>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Let me show you how it may work. May I have a volunteer? </a:t>
            </a:r>
            <a:r>
              <a:rPr lang="en-US"/>
              <a:t>[Model the conversation]</a:t>
            </a:r>
            <a:endParaRPr/>
          </a:p>
          <a:p>
            <a:pPr indent="0" lvl="0" marL="0" marR="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i="1" lang="en-US"/>
              <a:t>Now you try with your child.</a:t>
            </a:r>
            <a:endParaRPr i="1"/>
          </a:p>
          <a:p>
            <a:pPr indent="0" lvl="0" marL="0" marR="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400"/>
              <a:buFont typeface="Arial"/>
              <a:buNone/>
            </a:pPr>
            <a:r>
              <a:rPr i="1" lang="en-US"/>
              <a:t>La lectura construye conocimiento, y leer sobre muchos temas diferentes le ayuda a su hijo a desarrollar un rango más amplio de conocimiento. Para este consejo de lectura, vamos a centrarnos en un tema.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Para hacer esto, anime a su hijo a identificar un interés. Su hijo va a desarrollar un conocimiento y un dominio más profundo en el tema, así que debe ser algo que realmente le interesa. Utilice las preguntas en esta diapositiva para ayudarle a su hijo a identificar un tema y escribirlo. Después de crear una lista de temas de la cual su hijo puede escoger, vamos a escoger uno.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Déjeme mostrarle cómo puede funcionar. ¿Puedo pedir un voluntario? </a:t>
            </a:r>
            <a:r>
              <a:rPr lang="en-US"/>
              <a:t>[Model the conversation]</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Ahora, intente con su hijo. </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9: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Char char="●"/>
            </a:pPr>
            <a:r>
              <a:rPr b="1" lang="en-US"/>
              <a:t>Model </a:t>
            </a:r>
            <a:r>
              <a:rPr lang="en-US"/>
              <a:t>how to generate three questions to guide reading.</a:t>
            </a:r>
            <a:endParaRPr/>
          </a:p>
          <a:p>
            <a:pPr indent="-279400" lvl="1" marL="914400" rtl="0" algn="l">
              <a:lnSpc>
                <a:spcPct val="100000"/>
              </a:lnSpc>
              <a:spcBef>
                <a:spcPts val="0"/>
              </a:spcBef>
              <a:spcAft>
                <a:spcPts val="0"/>
              </a:spcAft>
              <a:buClr>
                <a:schemeClr val="dk1"/>
              </a:buClr>
              <a:buSzPts val="800"/>
              <a:buChar char="●"/>
            </a:pPr>
            <a:r>
              <a:rPr lang="en-US"/>
              <a:t>Write down a list of questions in a visible place so that families can see how a discussion starts to generate a list.</a:t>
            </a:r>
            <a:endParaRPr/>
          </a:p>
          <a:p>
            <a:pPr indent="-279400" lvl="0" marL="457200" rtl="0" algn="l">
              <a:lnSpc>
                <a:spcPct val="100000"/>
              </a:lnSpc>
              <a:spcBef>
                <a:spcPts val="0"/>
              </a:spcBef>
              <a:spcAft>
                <a:spcPts val="0"/>
              </a:spcAft>
              <a:buClr>
                <a:schemeClr val="dk1"/>
              </a:buClr>
              <a:buSzPts val="800"/>
              <a:buChar char="●"/>
            </a:pPr>
            <a:r>
              <a:rPr b="1" lang="en-US"/>
              <a:t>Invite</a:t>
            </a:r>
            <a:r>
              <a:rPr lang="en-US"/>
              <a:t> families to generate questions on a topic. Invite participants to share whole group.</a:t>
            </a:r>
            <a:endParaRPr/>
          </a:p>
          <a:p>
            <a:pPr indent="0" lvl="0" marL="91440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u="sng"/>
              <a:t>Sample script</a:t>
            </a:r>
            <a:endParaRPr u="sng"/>
          </a:p>
          <a:p>
            <a:pPr indent="0" lvl="0" marL="0" marR="0" rtl="0" algn="l">
              <a:lnSpc>
                <a:spcPct val="100000"/>
              </a:lnSpc>
              <a:spcBef>
                <a:spcPts val="0"/>
              </a:spcBef>
              <a:spcAft>
                <a:spcPts val="0"/>
              </a:spcAft>
              <a:buSzPts val="1400"/>
              <a:buNone/>
            </a:pPr>
            <a:r>
              <a:rPr i="1" lang="en-US"/>
              <a:t>Now that we have a topic, let’s see what your child already knows about that topic and what they hope to learn. After we’ve talked about all the things we wonder about, we’ll write down 3 specific questions we want answered. </a:t>
            </a:r>
            <a:endParaRPr i="1"/>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Let me show you how it may work. May I have a volunteer? </a:t>
            </a:r>
            <a:r>
              <a:rPr lang="en-US"/>
              <a:t>[Model the conversation]</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Now you try with your child.</a:t>
            </a:r>
            <a:endParaRPr i="1"/>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i="1"/>
          </a:p>
          <a:p>
            <a:pPr indent="0" lvl="0" marL="0" marR="0" rtl="0" algn="l">
              <a:lnSpc>
                <a:spcPct val="100000"/>
              </a:lnSpc>
              <a:spcBef>
                <a:spcPts val="0"/>
              </a:spcBef>
              <a:spcAft>
                <a:spcPts val="0"/>
              </a:spcAft>
              <a:buClr>
                <a:srgbClr val="000000"/>
              </a:buClr>
              <a:buSzPts val="1400"/>
              <a:buFont typeface="Arial"/>
              <a:buNone/>
            </a:pPr>
            <a:r>
              <a:rPr i="1" lang="en-US"/>
              <a:t>Ya que tenemos un tema, vamos a ver lo que ya sabe su hijo sobre el tema y lo que espera aprender. Después de hablar sobre todas las cosas sobre qué nos preguntamos, vamos a escribir 3 preguntas específicas que queremos contestar. </a:t>
            </a:r>
            <a:endParaRPr i="1"/>
          </a:p>
          <a:p>
            <a:pPr indent="0" lvl="0" marL="0" marR="0" rtl="0" algn="l">
              <a:lnSpc>
                <a:spcPct val="100000"/>
              </a:lnSpc>
              <a:spcBef>
                <a:spcPts val="0"/>
              </a:spcBef>
              <a:spcAft>
                <a:spcPts val="0"/>
              </a:spcAft>
              <a:buClr>
                <a:srgbClr val="000000"/>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rPr i="1" lang="en-US"/>
              <a:t>Déjeme mostrarle cómo puede funcionar. ¿Puedo pedir un voluntario?</a:t>
            </a:r>
            <a:endParaRPr i="1"/>
          </a:p>
          <a:p>
            <a:pPr indent="0" lvl="0" marL="0" marR="0" rtl="0" algn="l">
              <a:lnSpc>
                <a:spcPct val="100000"/>
              </a:lnSpc>
              <a:spcBef>
                <a:spcPts val="0"/>
              </a:spcBef>
              <a:spcAft>
                <a:spcPts val="0"/>
              </a:spcAft>
              <a:buClr>
                <a:srgbClr val="000000"/>
              </a:buClr>
              <a:buSzPts val="14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Ahora lo intentas con su hijo.</a:t>
            </a:r>
            <a:endParaRPr i="1"/>
          </a:p>
          <a:p>
            <a:pPr indent="0" lvl="0" marL="0" marR="0" rtl="0" algn="l">
              <a:lnSpc>
                <a:spcPct val="100000"/>
              </a:lnSpc>
              <a:spcBef>
                <a:spcPts val="0"/>
              </a:spcBef>
              <a:spcAft>
                <a:spcPts val="0"/>
              </a:spcAft>
              <a:buClr>
                <a:srgbClr val="000000"/>
              </a:buClr>
              <a:buSzPts val="1400"/>
              <a:buFont typeface="Arial"/>
              <a:buNone/>
            </a:pPr>
            <a:r>
              <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10:notes"/>
          <p:cNvSpPr/>
          <p:nvPr>
            <p:ph idx="2" type="sldImg"/>
          </p:nvPr>
        </p:nvSpPr>
        <p:spPr>
          <a:xfrm>
            <a:off x="3533775" y="93663"/>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92100" lvl="0" marL="457200" marR="0" rtl="0" algn="l">
              <a:lnSpc>
                <a:spcPct val="100000"/>
              </a:lnSpc>
              <a:spcBef>
                <a:spcPts val="0"/>
              </a:spcBef>
              <a:spcAft>
                <a:spcPts val="0"/>
              </a:spcAft>
              <a:buSzPts val="1000"/>
              <a:buFont typeface="Calibri"/>
              <a:buChar char="●"/>
            </a:pPr>
            <a:r>
              <a:rPr b="1" lang="en-US"/>
              <a:t>Explain</a:t>
            </a:r>
            <a:r>
              <a:rPr lang="en-US"/>
              <a:t> the third step.</a:t>
            </a:r>
            <a:endParaRPr/>
          </a:p>
          <a:p>
            <a:pPr indent="-292100" lvl="0" marL="457200" marR="0" rtl="0" algn="l">
              <a:lnSpc>
                <a:spcPct val="100000"/>
              </a:lnSpc>
              <a:spcBef>
                <a:spcPts val="0"/>
              </a:spcBef>
              <a:spcAft>
                <a:spcPts val="0"/>
              </a:spcAft>
              <a:buSzPts val="1000"/>
              <a:buFont typeface="Calibri"/>
              <a:buChar char="●"/>
            </a:pPr>
            <a:r>
              <a:rPr lang="en-US"/>
              <a:t>Sources for the images:</a:t>
            </a:r>
            <a:endParaRPr/>
          </a:p>
          <a:p>
            <a:pPr indent="-292100" lvl="1" marL="914400" rtl="0" algn="l">
              <a:lnSpc>
                <a:spcPct val="100000"/>
              </a:lnSpc>
              <a:spcBef>
                <a:spcPts val="0"/>
              </a:spcBef>
              <a:spcAft>
                <a:spcPts val="0"/>
              </a:spcAft>
              <a:buSzPts val="1000"/>
              <a:buChar char="•"/>
            </a:pPr>
            <a:r>
              <a:rPr lang="en-US"/>
              <a:t>From Mild to Wild, Dinosaurs for Kids - Dinosaur Book for 6-Year-Old, Children's Dinosaur Books by </a:t>
            </a:r>
            <a:r>
              <a:rPr lang="en-US" u="sng">
                <a:solidFill>
                  <a:schemeClr val="hlink"/>
                </a:solidFill>
                <a:hlinkClick r:id="rId2"/>
              </a:rPr>
              <a:t>Baby Professor</a:t>
            </a:r>
            <a:endParaRPr/>
          </a:p>
          <a:p>
            <a:pPr indent="-292100" lvl="1" marL="914400" rtl="0" algn="l">
              <a:lnSpc>
                <a:spcPct val="100000"/>
              </a:lnSpc>
              <a:spcBef>
                <a:spcPts val="0"/>
              </a:spcBef>
              <a:spcAft>
                <a:spcPts val="0"/>
              </a:spcAft>
              <a:buSzPts val="1000"/>
              <a:buChar char="•"/>
            </a:pPr>
            <a:r>
              <a:rPr lang="en-US"/>
              <a:t>Dinosaurs: The Ultimate Dinosaur Book for Kids: Amazing Dinosaur Facts and Bonus Quiz, Dinosaur Books for Kids 1</a:t>
            </a:r>
            <a:endParaRPr>
              <a:solidFill>
                <a:srgbClr val="333333"/>
              </a:solidFill>
              <a:highlight>
                <a:srgbClr val="FFFFFF"/>
              </a:highlight>
            </a:endParaRPr>
          </a:p>
          <a:p>
            <a:pPr indent="-292100" lvl="1" marL="914400" marR="0" rtl="0" algn="l">
              <a:lnSpc>
                <a:spcPct val="100000"/>
              </a:lnSpc>
              <a:spcBef>
                <a:spcPts val="0"/>
              </a:spcBef>
              <a:spcAft>
                <a:spcPts val="0"/>
              </a:spcAft>
              <a:buSzPts val="1000"/>
              <a:buFont typeface="Calibri"/>
              <a:buChar char="•"/>
            </a:pPr>
            <a:r>
              <a:rPr lang="en-US"/>
              <a:t>https://kids.nationalgeographic.com/animals/prehistoric</a:t>
            </a:r>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marR="0" rtl="0" algn="l">
              <a:lnSpc>
                <a:spcPct val="100000"/>
              </a:lnSpc>
              <a:spcBef>
                <a:spcPts val="0"/>
              </a:spcBef>
              <a:spcAft>
                <a:spcPts val="0"/>
              </a:spcAft>
              <a:buSzPts val="1400"/>
              <a:buNone/>
            </a:pPr>
            <a:r>
              <a:rPr i="1" lang="en-US"/>
              <a:t>So we’ve chosen a topic and identified what we are hoping to learn more about. The next step is to read as many books as you can on that topic, but read at least 2! If you don’t have access to that many books on a chosen topic, no worries! Reading facts from a website is fine, too. You can even watch movies! Learning about a new topic can be as fun and creative as you’d like.</a:t>
            </a:r>
            <a:endParaRPr i="1"/>
          </a:p>
          <a:p>
            <a:pPr indent="0" lvl="0" marL="0" marR="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1" marL="0" rtl="0" algn="l">
              <a:lnSpc>
                <a:spcPct val="100000"/>
              </a:lnSpc>
              <a:spcBef>
                <a:spcPts val="0"/>
              </a:spcBef>
              <a:spcAft>
                <a:spcPts val="0"/>
              </a:spcAft>
              <a:buClr>
                <a:schemeClr val="dk1"/>
              </a:buClr>
              <a:buSzPts val="1200"/>
              <a:buFont typeface="Arial"/>
              <a:buNone/>
            </a:pPr>
            <a:r>
              <a:t/>
            </a:r>
            <a:endParaRPr i="1">
              <a:latin typeface="Arial"/>
              <a:ea typeface="Arial"/>
              <a:cs typeface="Arial"/>
              <a:sym typeface="Arial"/>
            </a:endParaRPr>
          </a:p>
          <a:p>
            <a:pPr indent="0" lvl="1" marL="0" rtl="0" algn="l">
              <a:lnSpc>
                <a:spcPct val="100000"/>
              </a:lnSpc>
              <a:spcBef>
                <a:spcPts val="0"/>
              </a:spcBef>
              <a:spcAft>
                <a:spcPts val="0"/>
              </a:spcAft>
              <a:buClr>
                <a:schemeClr val="dk1"/>
              </a:buClr>
              <a:buSzPts val="1200"/>
              <a:buFont typeface="Arial"/>
              <a:buNone/>
            </a:pPr>
            <a:r>
              <a:rPr i="1" lang="en-US"/>
              <a:t>Así que hemos escogido un tema e identificado lo que esperamos aprender sobre ello. El siguiente paso es leer tantos libros como nos sea posible del tema, pero leer por lo menos 2. Si no tiene acceso a tantos libros sobre un tema específico, ¡no se preocupe! El leer datos de un sitio web está bien, también. ¡Incluso puede ver películas! Aprender sobre un tema nuevo puede ser tan divertido y creativo como quiera. </a:t>
            </a:r>
            <a:endParaRPr i="1"/>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2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2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29.jp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2.jp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44.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4.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2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28.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28.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44.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5"/>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4" name="Shape 164"/>
        <p:cNvGrpSpPr/>
        <p:nvPr/>
      </p:nvGrpSpPr>
      <p:grpSpPr>
        <a:xfrm>
          <a:off x="0" y="0"/>
          <a:ext cx="0" cy="0"/>
          <a:chOff x="0" y="0"/>
          <a:chExt cx="0" cy="0"/>
        </a:xfrm>
      </p:grpSpPr>
      <p:pic>
        <p:nvPicPr>
          <p:cNvPr id="165" name="Google Shape;165;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66" name="Google Shape;166;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7" name="Google Shape;167;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8" name="Google Shape;168;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9" name="Google Shape;169;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70" name="Google Shape;170;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1" name="Google Shape;171;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2" name="Google Shape;172;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3" name="Google Shape;173;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4" name="Google Shape;174;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7" name="Shape 177"/>
        <p:cNvGrpSpPr/>
        <p:nvPr/>
      </p:nvGrpSpPr>
      <p:grpSpPr>
        <a:xfrm>
          <a:off x="0" y="0"/>
          <a:ext cx="0" cy="0"/>
          <a:chOff x="0" y="0"/>
          <a:chExt cx="0" cy="0"/>
        </a:xfrm>
      </p:grpSpPr>
      <p:sp>
        <p:nvSpPr>
          <p:cNvPr id="178" name="Google Shape;178;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7" name="Google Shape;187;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8" name="Google Shape;188;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0" name="Google Shape;190;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2" name="Google Shape;192;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3" name="Google Shape;193;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4" name="Google Shape;194;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5" name="Google Shape;195;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6" name="Shape 196"/>
        <p:cNvGrpSpPr/>
        <p:nvPr/>
      </p:nvGrpSpPr>
      <p:grpSpPr>
        <a:xfrm>
          <a:off x="0" y="0"/>
          <a:ext cx="0" cy="0"/>
          <a:chOff x="0" y="0"/>
          <a:chExt cx="0" cy="0"/>
        </a:xfrm>
      </p:grpSpPr>
      <p:sp>
        <p:nvSpPr>
          <p:cNvPr id="197" name="Google Shape;197;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8" name="Google Shape;198;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0" name="Google Shape;200;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1" name="Google Shape;201;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7" name="Google Shape;207;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8" name="Google Shape;208;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1" name="Google Shape;211;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2" name="Google Shape;212;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3" name="Google Shape;213;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4" name="Shape 214"/>
        <p:cNvGrpSpPr/>
        <p:nvPr/>
      </p:nvGrpSpPr>
      <p:grpSpPr>
        <a:xfrm>
          <a:off x="0" y="0"/>
          <a:ext cx="0" cy="0"/>
          <a:chOff x="0" y="0"/>
          <a:chExt cx="0" cy="0"/>
        </a:xfrm>
      </p:grpSpPr>
      <p:sp>
        <p:nvSpPr>
          <p:cNvPr id="215" name="Google Shape;215;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6" name="Google Shape;216;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0" name="Google Shape;220;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1" name="Google Shape;221;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3" name="Google Shape;223;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5" name="Google Shape;225;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6" name="Google Shape;226;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7" name="Google Shape;227;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8" name="Google Shape;228;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9" name="Google Shape;229;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30" name="Google Shape;230;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1" name="Google Shape;231;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2" name="Shape 232"/>
        <p:cNvGrpSpPr/>
        <p:nvPr/>
      </p:nvGrpSpPr>
      <p:grpSpPr>
        <a:xfrm>
          <a:off x="0" y="0"/>
          <a:ext cx="0" cy="0"/>
          <a:chOff x="0" y="0"/>
          <a:chExt cx="0" cy="0"/>
        </a:xfrm>
      </p:grpSpPr>
      <p:sp>
        <p:nvSpPr>
          <p:cNvPr id="233" name="Google Shape;233;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2" name="Google Shape;242;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5" name="Google Shape;245;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7" name="Google Shape;247;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8" name="Google Shape;248;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9" name="Google Shape;249;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50" name="Google Shape;250;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3" name="Google Shape;253;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4" name="Google Shape;254;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5" name="Google Shape;255;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6" name="Google Shape;256;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7" name="Google Shape;257;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8" name="Google Shape;258;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9" name="Google Shape;259;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60" name="Google Shape;260;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1" name="Google Shape;261;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2" name="Google Shape;262;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70" name="Google Shape;270;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73" name="Google Shape;273;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4" name="Google Shape;274;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5" name="Google Shape;275;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6" name="Google Shape;276;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8" name="Google Shape;278;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9" name="Google Shape;279;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80" name="Google Shape;280;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1" name="Google Shape;281;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2" name="Google Shape;282;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0" name="Google Shape;290;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1" name="Google Shape;291;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2" name="Google Shape;292;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14" name="Shape 14"/>
        <p:cNvGrpSpPr/>
        <p:nvPr/>
      </p:nvGrpSpPr>
      <p:grpSpPr>
        <a:xfrm>
          <a:off x="0" y="0"/>
          <a:ext cx="0" cy="0"/>
          <a:chOff x="0" y="0"/>
          <a:chExt cx="0" cy="0"/>
        </a:xfrm>
      </p:grpSpPr>
      <p:sp>
        <p:nvSpPr>
          <p:cNvPr id="15" name="Google Shape;15;p3"/>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16" name="Google Shape;16;p3"/>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17" name="Google Shape;17;p3"/>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18" name="Google Shape;18;p3"/>
          <p:cNvCxnSpPr>
            <a:endCxn id="15"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19" name="Google Shape;19;p3"/>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20" name="Google Shape;20;p3"/>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21" name="Google Shape;21;p3"/>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22" name="Google Shape;22;p3"/>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7" name="Google Shape;297;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8" name="Google Shape;298;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0" name="Google Shape;300;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1" name="Google Shape;301;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2" name="Google Shape;302;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3" name="Google Shape;303;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4" name="Google Shape;304;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5" name="Google Shape;305;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6" name="Google Shape;306;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7" name="Google Shape;307;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23" name="Google Shape;323;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4" name="Google Shape;324;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5" name="Google Shape;325;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6" name="Google Shape;326;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7" name="Google Shape;327;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8" name="Google Shape;328;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9" name="Google Shape;329;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0" name="Google Shape;330;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1" name="Google Shape;331;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2" name="Google Shape;332;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9" name="Shape 339"/>
        <p:cNvGrpSpPr/>
        <p:nvPr/>
      </p:nvGrpSpPr>
      <p:grpSpPr>
        <a:xfrm>
          <a:off x="0" y="0"/>
          <a:ext cx="0" cy="0"/>
          <a:chOff x="0" y="0"/>
          <a:chExt cx="0" cy="0"/>
        </a:xfrm>
      </p:grpSpPr>
      <p:pic>
        <p:nvPicPr>
          <p:cNvPr id="340" name="Google Shape;340;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1" name="Google Shape;341;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2" name="Google Shape;342;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3" name="Google Shape;343;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4" name="Google Shape;344;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5" name="Google Shape;345;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6" name="Google Shape;346;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7" name="Google Shape;347;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8" name="Google Shape;348;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9" name="Google Shape;349;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0" name="Google Shape;350;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1" name="Shape 351"/>
        <p:cNvGrpSpPr/>
        <p:nvPr/>
      </p:nvGrpSpPr>
      <p:grpSpPr>
        <a:xfrm>
          <a:off x="0" y="0"/>
          <a:ext cx="0" cy="0"/>
          <a:chOff x="0" y="0"/>
          <a:chExt cx="0" cy="0"/>
        </a:xfrm>
      </p:grpSpPr>
      <p:pic>
        <p:nvPicPr>
          <p:cNvPr id="352" name="Google Shape;352;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53" name="Google Shape;353;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4" name="Google Shape;354;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5" name="Google Shape;355;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6" name="Google Shape;356;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7" name="Google Shape;357;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8" name="Google Shape;358;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9" name="Google Shape;359;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60" name="Google Shape;360;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1" name="Google Shape;361;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2" name="Google Shape;362;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4" name="Shape 364"/>
        <p:cNvGrpSpPr/>
        <p:nvPr/>
      </p:nvGrpSpPr>
      <p:grpSpPr>
        <a:xfrm>
          <a:off x="0" y="0"/>
          <a:ext cx="0" cy="0"/>
          <a:chOff x="0" y="0"/>
          <a:chExt cx="0" cy="0"/>
        </a:xfrm>
      </p:grpSpPr>
      <p:sp>
        <p:nvSpPr>
          <p:cNvPr id="365" name="Google Shape;365;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6" name="Google Shape;366;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2" name="Shape 372"/>
        <p:cNvGrpSpPr/>
        <p:nvPr/>
      </p:nvGrpSpPr>
      <p:grpSpPr>
        <a:xfrm>
          <a:off x="0" y="0"/>
          <a:ext cx="0" cy="0"/>
          <a:chOff x="0" y="0"/>
          <a:chExt cx="0" cy="0"/>
        </a:xfrm>
      </p:grpSpPr>
      <p:sp>
        <p:nvSpPr>
          <p:cNvPr id="373" name="Google Shape;373;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2" name="Google Shape;382;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3" name="Google Shape;383;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5" name="Google Shape;385;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7" name="Google Shape;387;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8" name="Google Shape;388;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0" name="Google Shape;390;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1" name="Shape 391"/>
        <p:cNvGrpSpPr/>
        <p:nvPr/>
      </p:nvGrpSpPr>
      <p:grpSpPr>
        <a:xfrm>
          <a:off x="0" y="0"/>
          <a:ext cx="0" cy="0"/>
          <a:chOff x="0" y="0"/>
          <a:chExt cx="0" cy="0"/>
        </a:xfrm>
      </p:grpSpPr>
      <p:sp>
        <p:nvSpPr>
          <p:cNvPr id="392" name="Google Shape;392;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3" name="Google Shape;393;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4" name="Google Shape;394;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7" name="Google Shape;397;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8" name="Google Shape;398;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9" name="Google Shape;399;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0" name="Google Shape;400;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1" name="Google Shape;401;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2" name="Google Shape;402;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9" name="Google Shape;409;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0" name="Shape 410"/>
        <p:cNvGrpSpPr/>
        <p:nvPr/>
      </p:nvGrpSpPr>
      <p:grpSpPr>
        <a:xfrm>
          <a:off x="0" y="0"/>
          <a:ext cx="0" cy="0"/>
          <a:chOff x="0" y="0"/>
          <a:chExt cx="0" cy="0"/>
        </a:xfrm>
      </p:grpSpPr>
      <p:sp>
        <p:nvSpPr>
          <p:cNvPr id="411" name="Google Shape;411;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2" name="Google Shape;412;p3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13" name="Google Shape;413;p32"/>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14" name="Google Shape;414;p3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5" name="Google Shape;415;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6" name="Google Shape;416;p3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8" name="Google Shape;418;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19" name="Google Shape;419;p32"/>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0" name="Google Shape;420;p32"/>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22" name="Google Shape;422;p32"/>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23" name="Google Shape;423;p32"/>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24" name="Google Shape;424;p32"/>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p32"/>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6" name="Google Shape;426;p32"/>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p32"/>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8" name="Google Shape;428;p32"/>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2"/>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30" name="Shape 430"/>
        <p:cNvGrpSpPr/>
        <p:nvPr/>
      </p:nvGrpSpPr>
      <p:grpSpPr>
        <a:xfrm>
          <a:off x="0" y="0"/>
          <a:ext cx="0" cy="0"/>
          <a:chOff x="0" y="0"/>
          <a:chExt cx="0" cy="0"/>
        </a:xfrm>
      </p:grpSpPr>
      <p:pic>
        <p:nvPicPr>
          <p:cNvPr id="431" name="Google Shape;431;p33"/>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32" name="Google Shape;432;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3" name="Google Shape;433;p33"/>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434" name="Google Shape;434;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6" name="Google Shape;436;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7" name="Google Shape;437;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8" name="Google Shape;438;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9" name="Google Shape;439;p3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40" name="Google Shape;440;p3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41" name="Google Shape;441;p33"/>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42" name="Google Shape;442;p3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43" name="Google Shape;443;p33"/>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33"/>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5" name="Google Shape;445;p33"/>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Google Shape;446;p33"/>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7" name="Google Shape;447;p33"/>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30" name="Google Shape;30;p5"/>
          <p:cNvGrpSpPr/>
          <p:nvPr/>
        </p:nvGrpSpPr>
        <p:grpSpPr>
          <a:xfrm>
            <a:off x="0" y="5607273"/>
            <a:ext cx="12214159" cy="1252536"/>
            <a:chOff x="-33239" y="5603791"/>
            <a:chExt cx="9160619" cy="1252536"/>
          </a:xfrm>
        </p:grpSpPr>
        <p:sp>
          <p:nvSpPr>
            <p:cNvPr id="31" name="Google Shape;31;p5"/>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36" name="Google Shape;36;p5"/>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8" name="Shape 448"/>
        <p:cNvGrpSpPr/>
        <p:nvPr/>
      </p:nvGrpSpPr>
      <p:grpSpPr>
        <a:xfrm>
          <a:off x="0" y="0"/>
          <a:ext cx="0" cy="0"/>
          <a:chOff x="0" y="0"/>
          <a:chExt cx="0" cy="0"/>
        </a:xfrm>
      </p:grpSpPr>
      <p:sp>
        <p:nvSpPr>
          <p:cNvPr id="449" name="Google Shape;449;p3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50" name="Google Shape;450;p3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2" name="Google Shape;452;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3" name="Google Shape;453;p3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4" name="Google Shape;454;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55" name="Google Shape;455;p3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7" name="Google Shape;457;p3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9" name="Google Shape;459;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60" name="Google Shape;460;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1" name="Google Shape;461;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2" name="Google Shape;462;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3" name="Google Shape;463;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4" name="Google Shape;464;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5" name="Google Shape;465;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6" name="Shape 466"/>
        <p:cNvGrpSpPr/>
        <p:nvPr/>
      </p:nvGrpSpPr>
      <p:grpSpPr>
        <a:xfrm>
          <a:off x="0" y="0"/>
          <a:ext cx="0" cy="0"/>
          <a:chOff x="0" y="0"/>
          <a:chExt cx="0" cy="0"/>
        </a:xfrm>
      </p:grpSpPr>
      <p:sp>
        <p:nvSpPr>
          <p:cNvPr id="467" name="Google Shape;467;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9" name="Google Shape;469;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0" name="Google Shape;470;p35"/>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1" name="Google Shape;471;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2" name="Google Shape;472;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4" name="Google Shape;474;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6" name="Google Shape;476;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7" name="Google Shape;477;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8" name="Google Shape;478;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9" name="Google Shape;479;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80" name="Google Shape;480;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1" name="Google Shape;481;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2" name="Google Shape;482;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3" name="Google Shape;483;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4" name="Shape 484"/>
        <p:cNvGrpSpPr/>
        <p:nvPr/>
      </p:nvGrpSpPr>
      <p:grpSpPr>
        <a:xfrm>
          <a:off x="0" y="0"/>
          <a:ext cx="0" cy="0"/>
          <a:chOff x="0" y="0"/>
          <a:chExt cx="0" cy="0"/>
        </a:xfrm>
      </p:grpSpPr>
      <p:sp>
        <p:nvSpPr>
          <p:cNvPr id="485" name="Google Shape;485;p3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6" name="Google Shape;486;p3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7" name="Google Shape;487;p36"/>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8" name="Google Shape;488;p36"/>
          <p:cNvGrpSpPr/>
          <p:nvPr/>
        </p:nvGrpSpPr>
        <p:grpSpPr>
          <a:xfrm>
            <a:off x="1" y="5607273"/>
            <a:ext cx="12196128" cy="83414"/>
            <a:chOff x="-33239" y="5603791"/>
            <a:chExt cx="9147325" cy="83414"/>
          </a:xfrm>
        </p:grpSpPr>
        <p:cxnSp>
          <p:nvCxnSpPr>
            <p:cNvPr id="489" name="Google Shape;489;p3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90" name="Google Shape;490;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6" name="Shape 496"/>
        <p:cNvGrpSpPr/>
        <p:nvPr/>
      </p:nvGrpSpPr>
      <p:grpSpPr>
        <a:xfrm>
          <a:off x="0" y="0"/>
          <a:ext cx="0" cy="0"/>
          <a:chOff x="0" y="0"/>
          <a:chExt cx="0" cy="0"/>
        </a:xfrm>
      </p:grpSpPr>
      <p:sp>
        <p:nvSpPr>
          <p:cNvPr id="497" name="Google Shape;497;p3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8" name="Google Shape;498;p38"/>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9" name="Google Shape;499;p38"/>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00" name="Google Shape;500;p38"/>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01" name="Google Shape;501;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2" name="Google Shape;502;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05" name="Google Shape;505;p38"/>
          <p:cNvSpPr/>
          <p:nvPr>
            <p:ph idx="2" type="pic"/>
          </p:nvPr>
        </p:nvSpPr>
        <p:spPr>
          <a:xfrm>
            <a:off x="9282749" y="1283634"/>
            <a:ext cx="2377440" cy="3172968"/>
          </a:xfrm>
          <a:prstGeom prst="rect">
            <a:avLst/>
          </a:prstGeom>
          <a:noFill/>
          <a:ln>
            <a:noFill/>
          </a:ln>
        </p:spPr>
      </p:sp>
      <p:sp>
        <p:nvSpPr>
          <p:cNvPr id="506" name="Google Shape;506;p38"/>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7" name="Google Shape;507;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4" name="Google Shape;514;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15" name="Shape 515"/>
        <p:cNvGrpSpPr/>
        <p:nvPr/>
      </p:nvGrpSpPr>
      <p:grpSpPr>
        <a:xfrm>
          <a:off x="0" y="0"/>
          <a:ext cx="0" cy="0"/>
          <a:chOff x="0" y="0"/>
          <a:chExt cx="0" cy="0"/>
        </a:xfrm>
      </p:grpSpPr>
      <p:sp>
        <p:nvSpPr>
          <p:cNvPr id="516" name="Google Shape;516;p3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17" name="Google Shape;517;p39"/>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18" name="Google Shape;518;p39"/>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19" name="Google Shape;519;p39"/>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20" name="Google Shape;520;p3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21" name="Google Shape;521;p3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22" name="Google Shape;522;p3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23" name="Google Shape;523;p39"/>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24" name="Google Shape;524;p39"/>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5" name="Google Shape;525;p39"/>
          <p:cNvSpPr/>
          <p:nvPr>
            <p:ph idx="2" type="pic"/>
          </p:nvPr>
        </p:nvSpPr>
        <p:spPr>
          <a:xfrm>
            <a:off x="8832388" y="1251284"/>
            <a:ext cx="3251581" cy="2498913"/>
          </a:xfrm>
          <a:prstGeom prst="rect">
            <a:avLst/>
          </a:prstGeom>
          <a:noFill/>
          <a:ln>
            <a:noFill/>
          </a:ln>
        </p:spPr>
      </p:sp>
      <p:sp>
        <p:nvSpPr>
          <p:cNvPr id="526" name="Google Shape;526;p39"/>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27" name="Shape 527"/>
        <p:cNvGrpSpPr/>
        <p:nvPr/>
      </p:nvGrpSpPr>
      <p:grpSpPr>
        <a:xfrm>
          <a:off x="0" y="0"/>
          <a:ext cx="0" cy="0"/>
          <a:chOff x="0" y="0"/>
          <a:chExt cx="0" cy="0"/>
        </a:xfrm>
      </p:grpSpPr>
      <p:sp>
        <p:nvSpPr>
          <p:cNvPr id="528" name="Google Shape;528;p40"/>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9" name="Google Shape;529;p40"/>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30" name="Google Shape;530;p40"/>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31" name="Google Shape;531;p40"/>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32" name="Google Shape;532;p40"/>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33" name="Google Shape;533;p40"/>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34" name="Google Shape;534;p40"/>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35" name="Google Shape;535;p40"/>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36" name="Google Shape;536;p40"/>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40"/>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8" name="Google Shape;538;p40"/>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9" name="Google Shape;539;p40"/>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0" name="Google Shape;540;p40"/>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41" name="Shape 541"/>
        <p:cNvGrpSpPr/>
        <p:nvPr/>
      </p:nvGrpSpPr>
      <p:grpSpPr>
        <a:xfrm>
          <a:off x="0" y="0"/>
          <a:ext cx="0" cy="0"/>
          <a:chOff x="0" y="0"/>
          <a:chExt cx="0" cy="0"/>
        </a:xfrm>
      </p:grpSpPr>
      <p:sp>
        <p:nvSpPr>
          <p:cNvPr id="542" name="Google Shape;542;p4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3" name="Google Shape;543;p4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4" name="Google Shape;544;p4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5" name="Google Shape;545;p4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46" name="Google Shape;546;p4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47" name="Google Shape;547;p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8" name="Google Shape;548;p4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49" name="Google Shape;549;p4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50" name="Google Shape;550;p41"/>
          <p:cNvSpPr/>
          <p:nvPr>
            <p:ph idx="2" type="pic"/>
          </p:nvPr>
        </p:nvSpPr>
        <p:spPr>
          <a:xfrm>
            <a:off x="9093038" y="1058781"/>
            <a:ext cx="2715768" cy="2715768"/>
          </a:xfrm>
          <a:prstGeom prst="rect">
            <a:avLst/>
          </a:prstGeom>
          <a:noFill/>
          <a:ln>
            <a:noFill/>
          </a:ln>
        </p:spPr>
      </p:sp>
      <p:sp>
        <p:nvSpPr>
          <p:cNvPr id="551" name="Google Shape;551;p41"/>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41"/>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4" name="Google Shape;554;p41"/>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41"/>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6" name="Google Shape;556;p41"/>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7" name="Google Shape;557;p41"/>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58" name="Shape 558"/>
        <p:cNvGrpSpPr/>
        <p:nvPr/>
      </p:nvGrpSpPr>
      <p:grpSpPr>
        <a:xfrm>
          <a:off x="0" y="0"/>
          <a:ext cx="0" cy="0"/>
          <a:chOff x="0" y="0"/>
          <a:chExt cx="0" cy="0"/>
        </a:xfrm>
      </p:grpSpPr>
      <p:sp>
        <p:nvSpPr>
          <p:cNvPr id="559" name="Google Shape;559;p4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0" name="Google Shape;560;p42"/>
          <p:cNvSpPr/>
          <p:nvPr>
            <p:ph idx="2" type="pic"/>
          </p:nvPr>
        </p:nvSpPr>
        <p:spPr>
          <a:xfrm>
            <a:off x="8953152" y="1444919"/>
            <a:ext cx="2916936" cy="2596896"/>
          </a:xfrm>
          <a:prstGeom prst="rect">
            <a:avLst/>
          </a:prstGeom>
          <a:noFill/>
          <a:ln>
            <a:noFill/>
          </a:ln>
        </p:spPr>
      </p:sp>
      <p:sp>
        <p:nvSpPr>
          <p:cNvPr id="561" name="Google Shape;561;p42"/>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62" name="Google Shape;562;p42"/>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3" name="Google Shape;563;p42"/>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64" name="Google Shape;564;p42"/>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65" name="Google Shape;565;p4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66" name="Google Shape;566;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7" name="Google Shape;567;p42"/>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68" name="Google Shape;568;p4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9" name="Google Shape;569;p42"/>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70" name="Shape 570"/>
        <p:cNvGrpSpPr/>
        <p:nvPr/>
      </p:nvGrpSpPr>
      <p:grpSpPr>
        <a:xfrm>
          <a:off x="0" y="0"/>
          <a:ext cx="0" cy="0"/>
          <a:chOff x="0" y="0"/>
          <a:chExt cx="0" cy="0"/>
        </a:xfrm>
      </p:grpSpPr>
      <p:sp>
        <p:nvSpPr>
          <p:cNvPr id="571" name="Google Shape;571;p43"/>
          <p:cNvSpPr/>
          <p:nvPr>
            <p:ph idx="2" type="pic"/>
          </p:nvPr>
        </p:nvSpPr>
        <p:spPr>
          <a:xfrm>
            <a:off x="9810967" y="1562916"/>
            <a:ext cx="1152144" cy="1143000"/>
          </a:xfrm>
          <a:prstGeom prst="rect">
            <a:avLst/>
          </a:prstGeom>
          <a:noFill/>
          <a:ln>
            <a:noFill/>
          </a:ln>
        </p:spPr>
      </p:sp>
      <p:sp>
        <p:nvSpPr>
          <p:cNvPr id="572" name="Google Shape;572;p43"/>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3" name="Google Shape;573;p43"/>
          <p:cNvSpPr/>
          <p:nvPr>
            <p:ph idx="3" type="pic"/>
          </p:nvPr>
        </p:nvSpPr>
        <p:spPr>
          <a:xfrm>
            <a:off x="9757009" y="3260706"/>
            <a:ext cx="1216152" cy="987552"/>
          </a:xfrm>
          <a:prstGeom prst="rect">
            <a:avLst/>
          </a:prstGeom>
          <a:noFill/>
          <a:ln>
            <a:noFill/>
          </a:ln>
        </p:spPr>
      </p:sp>
      <p:sp>
        <p:nvSpPr>
          <p:cNvPr id="574" name="Google Shape;574;p43"/>
          <p:cNvSpPr/>
          <p:nvPr>
            <p:ph idx="4" type="pic"/>
          </p:nvPr>
        </p:nvSpPr>
        <p:spPr>
          <a:xfrm>
            <a:off x="9810967" y="4777725"/>
            <a:ext cx="1143000" cy="1143000"/>
          </a:xfrm>
          <a:prstGeom prst="rect">
            <a:avLst/>
          </a:prstGeom>
          <a:noFill/>
          <a:ln>
            <a:noFill/>
          </a:ln>
        </p:spPr>
      </p:sp>
      <p:cxnSp>
        <p:nvCxnSpPr>
          <p:cNvPr id="575" name="Google Shape;575;p43"/>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6" name="Google Shape;576;p43"/>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7" name="Google Shape;577;p43"/>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78" name="Google Shape;578;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9" name="Google Shape;579;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0" name="Google Shape;580;p43"/>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81" name="Google Shape;581;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2" name="Google Shape;582;p43"/>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583" name="Shape 583"/>
        <p:cNvGrpSpPr/>
        <p:nvPr/>
      </p:nvGrpSpPr>
      <p:grpSpPr>
        <a:xfrm>
          <a:off x="0" y="0"/>
          <a:ext cx="0" cy="0"/>
          <a:chOff x="0" y="0"/>
          <a:chExt cx="0" cy="0"/>
        </a:xfrm>
      </p:grpSpPr>
      <p:sp>
        <p:nvSpPr>
          <p:cNvPr id="584" name="Google Shape;584;p4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85" name="Google Shape;585;p44"/>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86" name="Google Shape;586;p44"/>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87" name="Google Shape;587;p44"/>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88" name="Google Shape;588;p4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89" name="Google Shape;589;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0" name="Google Shape;590;p4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91" name="Google Shape;591;p44"/>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92" name="Google Shape;592;p44"/>
          <p:cNvSpPr/>
          <p:nvPr>
            <p:ph idx="2" type="pic"/>
          </p:nvPr>
        </p:nvSpPr>
        <p:spPr>
          <a:xfrm>
            <a:off x="9209369" y="1251283"/>
            <a:ext cx="2404501" cy="2950013"/>
          </a:xfrm>
          <a:prstGeom prst="rect">
            <a:avLst/>
          </a:prstGeom>
          <a:noFill/>
          <a:ln>
            <a:noFill/>
          </a:ln>
        </p:spPr>
      </p:sp>
      <p:sp>
        <p:nvSpPr>
          <p:cNvPr id="593" name="Google Shape;593;p44"/>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4" name="Google Shape;594;p44"/>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5" name="Google Shape;595;p44"/>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96" name="Shape 596"/>
        <p:cNvGrpSpPr/>
        <p:nvPr/>
      </p:nvGrpSpPr>
      <p:grpSpPr>
        <a:xfrm>
          <a:off x="0" y="0"/>
          <a:ext cx="0" cy="0"/>
          <a:chOff x="0" y="0"/>
          <a:chExt cx="0" cy="0"/>
        </a:xfrm>
      </p:grpSpPr>
      <p:sp>
        <p:nvSpPr>
          <p:cNvPr id="597" name="Google Shape;597;p45"/>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p45"/>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9" name="Google Shape;599;p45"/>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45"/>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1" name="Google Shape;601;p45"/>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02" name="Shape 602"/>
        <p:cNvGrpSpPr/>
        <p:nvPr/>
      </p:nvGrpSpPr>
      <p:grpSpPr>
        <a:xfrm>
          <a:off x="0" y="0"/>
          <a:ext cx="0" cy="0"/>
          <a:chOff x="0" y="0"/>
          <a:chExt cx="0" cy="0"/>
        </a:xfrm>
      </p:grpSpPr>
      <p:sp>
        <p:nvSpPr>
          <p:cNvPr id="603" name="Google Shape;603;p46"/>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04" name="Shape 604"/>
        <p:cNvGrpSpPr/>
        <p:nvPr/>
      </p:nvGrpSpPr>
      <p:grpSpPr>
        <a:xfrm>
          <a:off x="0" y="0"/>
          <a:ext cx="0" cy="0"/>
          <a:chOff x="0" y="0"/>
          <a:chExt cx="0" cy="0"/>
        </a:xfrm>
      </p:grpSpPr>
      <p:sp>
        <p:nvSpPr>
          <p:cNvPr id="605" name="Google Shape;605;p4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06" name="Google Shape;606;p47"/>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07" name="Google Shape;607;p47"/>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08" name="Google Shape;608;p47"/>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09" name="Google Shape;609;p4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10" name="Google Shape;610;p4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1" name="Google Shape;611;p4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2" name="Google Shape;612;p47"/>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3" name="Google Shape;613;p47"/>
          <p:cNvSpPr/>
          <p:nvPr>
            <p:ph idx="2" type="pic"/>
          </p:nvPr>
        </p:nvSpPr>
        <p:spPr>
          <a:xfrm>
            <a:off x="8916576" y="1661249"/>
            <a:ext cx="2990088" cy="2715768"/>
          </a:xfrm>
          <a:prstGeom prst="rect">
            <a:avLst/>
          </a:prstGeom>
          <a:noFill/>
          <a:ln>
            <a:noFill/>
          </a:ln>
        </p:spPr>
      </p:sp>
      <p:sp>
        <p:nvSpPr>
          <p:cNvPr id="614" name="Google Shape;614;p47"/>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5" name="Google Shape;615;p47"/>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6" name="Google Shape;616;p47"/>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7" name="Google Shape;617;p47"/>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18" name="Shape 618"/>
        <p:cNvGrpSpPr/>
        <p:nvPr/>
      </p:nvGrpSpPr>
      <p:grpSpPr>
        <a:xfrm>
          <a:off x="0" y="0"/>
          <a:ext cx="0" cy="0"/>
          <a:chOff x="0" y="0"/>
          <a:chExt cx="0" cy="0"/>
        </a:xfrm>
      </p:grpSpPr>
      <p:sp>
        <p:nvSpPr>
          <p:cNvPr id="619" name="Google Shape;619;p4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20" name="Google Shape;620;p48"/>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21" name="Google Shape;621;p48"/>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22" name="Google Shape;622;p48"/>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23" name="Google Shape;623;p4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24" name="Google Shape;624;p4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25" name="Google Shape;625;p48"/>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26" name="Google Shape;626;p4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27" name="Google Shape;627;p48"/>
          <p:cNvSpPr/>
          <p:nvPr>
            <p:ph idx="2" type="pic"/>
          </p:nvPr>
        </p:nvSpPr>
        <p:spPr>
          <a:xfrm>
            <a:off x="9093038" y="1058781"/>
            <a:ext cx="2715768" cy="2715768"/>
          </a:xfrm>
          <a:prstGeom prst="rect">
            <a:avLst/>
          </a:prstGeom>
          <a:noFill/>
          <a:ln>
            <a:noFill/>
          </a:ln>
        </p:spPr>
      </p:sp>
      <p:sp>
        <p:nvSpPr>
          <p:cNvPr id="628" name="Google Shape;628;p48"/>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9" name="Google Shape;629;p48"/>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0" name="Google Shape;630;p48"/>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1" name="Google Shape;631;p48"/>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2" name="Google Shape;632;p48"/>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3" name="Google Shape;633;p48"/>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4" name="Google Shape;634;p48"/>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35" name="Shape 635"/>
        <p:cNvGrpSpPr/>
        <p:nvPr/>
      </p:nvGrpSpPr>
      <p:grpSpPr>
        <a:xfrm>
          <a:off x="0" y="0"/>
          <a:ext cx="0" cy="0"/>
          <a:chOff x="0" y="0"/>
          <a:chExt cx="0" cy="0"/>
        </a:xfrm>
      </p:grpSpPr>
      <p:sp>
        <p:nvSpPr>
          <p:cNvPr id="636" name="Google Shape;636;p4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7" name="Google Shape;637;p49"/>
          <p:cNvSpPr/>
          <p:nvPr>
            <p:ph idx="2" type="pic"/>
          </p:nvPr>
        </p:nvSpPr>
        <p:spPr>
          <a:xfrm>
            <a:off x="9510134" y="1431036"/>
            <a:ext cx="1965960" cy="3995928"/>
          </a:xfrm>
          <a:prstGeom prst="rect">
            <a:avLst/>
          </a:prstGeom>
          <a:noFill/>
          <a:ln>
            <a:noFill/>
          </a:ln>
        </p:spPr>
      </p:sp>
      <p:cxnSp>
        <p:nvCxnSpPr>
          <p:cNvPr id="638" name="Google Shape;638;p49"/>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39" name="Google Shape;639;p49"/>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0" name="Google Shape;640;p49"/>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41" name="Google Shape;641;p4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42" name="Google Shape;642;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43" name="Google Shape;643;p49"/>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44" name="Google Shape;644;p4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45" name="Google Shape;645;p49"/>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6" name="Google Shape;646;p49"/>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7" name="Google Shape;647;p49"/>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8" name="Google Shape;648;p49"/>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9" name="Google Shape;649;p49"/>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0" name="Google Shape;650;p49"/>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1" name="Google Shape;651;p49"/>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2" name="Google Shape;652;p49"/>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658" name="Shape 658"/>
        <p:cNvGrpSpPr/>
        <p:nvPr/>
      </p:nvGrpSpPr>
      <p:grpSpPr>
        <a:xfrm>
          <a:off x="0" y="0"/>
          <a:ext cx="0" cy="0"/>
          <a:chOff x="0" y="0"/>
          <a:chExt cx="0" cy="0"/>
        </a:xfrm>
      </p:grpSpPr>
      <p:sp>
        <p:nvSpPr>
          <p:cNvPr id="659" name="Google Shape;659;p5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0" name="Google Shape;660;p51"/>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1"/>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2" name="Google Shape;662;p51"/>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63" name="Google Shape;663;p5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64" name="Google Shape;664;p5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65" name="Google Shape;665;p5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66" name="Google Shape;666;p5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67" name="Google Shape;667;p5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68" name="Google Shape;668;p5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69" name="Google Shape;669;p51"/>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
        <p:nvSpPr>
          <p:cNvPr id="670" name="Google Shape;670;p51"/>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1" name="Google Shape;671;p51"/>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2" name="Google Shape;672;p51"/>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1"/>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674" name="Shape 674"/>
        <p:cNvGrpSpPr/>
        <p:nvPr/>
      </p:nvGrpSpPr>
      <p:grpSpPr>
        <a:xfrm>
          <a:off x="0" y="0"/>
          <a:ext cx="0" cy="0"/>
          <a:chOff x="0" y="0"/>
          <a:chExt cx="0" cy="0"/>
        </a:xfrm>
      </p:grpSpPr>
      <p:sp>
        <p:nvSpPr>
          <p:cNvPr id="675" name="Google Shape;675;p5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52"/>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7" name="Google Shape;677;p52"/>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78" name="Google Shape;678;p5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79" name="Google Shape;679;p5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80" name="Google Shape;680;p5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81" name="Google Shape;681;p5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82" name="Google Shape;682;p5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83" name="Google Shape;683;p5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84" name="Google Shape;684;p52"/>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pic>
        <p:nvPicPr>
          <p:cNvPr descr="A picture containing person, indoor, table&#10;&#10;Description generated with very high confidence" id="685" name="Google Shape;685;p52"/>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686" name="Google Shape;686;p52"/>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52"/>
          <p:cNvSpPr/>
          <p:nvPr/>
        </p:nvSpPr>
        <p:spPr>
          <a:xfrm flipH="1" rot="-2036003">
            <a:off x="3537616" y="1994864"/>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8" name="Google Shape;688;p52"/>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9" name="Google Shape;689;p52"/>
          <p:cNvSpPr txBox="1"/>
          <p:nvPr>
            <p:ph idx="4" type="body"/>
          </p:nvPr>
        </p:nvSpPr>
        <p:spPr>
          <a:xfrm rot="860265">
            <a:off x="9153636"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0" name="Google Shape;690;p52"/>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691" name="Shape 691"/>
        <p:cNvGrpSpPr/>
        <p:nvPr/>
      </p:nvGrpSpPr>
      <p:grpSpPr>
        <a:xfrm>
          <a:off x="0" y="0"/>
          <a:ext cx="0" cy="0"/>
          <a:chOff x="0" y="0"/>
          <a:chExt cx="0" cy="0"/>
        </a:xfrm>
      </p:grpSpPr>
      <p:sp>
        <p:nvSpPr>
          <p:cNvPr id="692" name="Google Shape;692;p53"/>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93" name="Google Shape;693;p5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4" name="Google Shape;694;p5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95" name="Google Shape;695;p53"/>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696" name="Google Shape;696;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697" name="Google Shape;697;p5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698" name="Google Shape;698;p53"/>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699" name="Google Shape;699;p53"/>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00" name="Google Shape;700;p53"/>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1" name="Google Shape;701;p53"/>
          <p:cNvSpPr/>
          <p:nvPr>
            <p:ph idx="2" type="pic"/>
          </p:nvPr>
        </p:nvSpPr>
        <p:spPr>
          <a:xfrm>
            <a:off x="457146" y="524736"/>
            <a:ext cx="2514600" cy="2935200"/>
          </a:xfrm>
          <a:prstGeom prst="rect">
            <a:avLst/>
          </a:prstGeom>
          <a:noFill/>
          <a:ln>
            <a:noFill/>
          </a:ln>
        </p:spPr>
      </p:sp>
      <p:sp>
        <p:nvSpPr>
          <p:cNvPr id="702" name="Google Shape;702;p53"/>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03" name="Shape 703"/>
        <p:cNvGrpSpPr/>
        <p:nvPr/>
      </p:nvGrpSpPr>
      <p:grpSpPr>
        <a:xfrm>
          <a:off x="0" y="0"/>
          <a:ext cx="0" cy="0"/>
          <a:chOff x="0" y="0"/>
          <a:chExt cx="0" cy="0"/>
        </a:xfrm>
      </p:grpSpPr>
      <p:sp>
        <p:nvSpPr>
          <p:cNvPr id="704" name="Google Shape;704;p5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p5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6" name="Google Shape;706;p54"/>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7" name="Google Shape;707;p54"/>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8" name="Google Shape;708;p54"/>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9" name="Google Shape;709;p5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0" name="Google Shape;710;p5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11" name="Google Shape;711;p5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2" name="Google Shape;712;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13" name="Google Shape;713;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14" name="Google Shape;714;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5" name="Google Shape;715;p54"/>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16" name="Shape 716"/>
        <p:cNvGrpSpPr/>
        <p:nvPr/>
      </p:nvGrpSpPr>
      <p:grpSpPr>
        <a:xfrm>
          <a:off x="0" y="0"/>
          <a:ext cx="0" cy="0"/>
          <a:chOff x="0" y="0"/>
          <a:chExt cx="0" cy="0"/>
        </a:xfrm>
      </p:grpSpPr>
      <p:sp>
        <p:nvSpPr>
          <p:cNvPr id="717" name="Google Shape;717;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18" name="Google Shape;718;p55"/>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19" name="Google Shape;719;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0" name="Google Shape;720;p55"/>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21" name="Google Shape;721;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2" name="Google Shape;722;p55"/>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23" name="Google Shape;723;p55"/>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24" name="Google Shape;724;p55"/>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25" name="Shape 725"/>
        <p:cNvGrpSpPr/>
        <p:nvPr/>
      </p:nvGrpSpPr>
      <p:grpSpPr>
        <a:xfrm>
          <a:off x="0" y="0"/>
          <a:ext cx="0" cy="0"/>
          <a:chOff x="0" y="0"/>
          <a:chExt cx="0" cy="0"/>
        </a:xfrm>
      </p:grpSpPr>
      <p:sp>
        <p:nvSpPr>
          <p:cNvPr id="726" name="Google Shape;726;p5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27" name="Google Shape;727;p5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8" name="Google Shape;728;p5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29" name="Google Shape;729;p5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30" name="Google Shape;730;p5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31" name="Google Shape;731;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32" name="Google Shape;732;p5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33" name="Google Shape;733;p56"/>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34" name="Shape 734"/>
        <p:cNvGrpSpPr/>
        <p:nvPr/>
      </p:nvGrpSpPr>
      <p:grpSpPr>
        <a:xfrm>
          <a:off x="0" y="0"/>
          <a:ext cx="0" cy="0"/>
          <a:chOff x="0" y="0"/>
          <a:chExt cx="0" cy="0"/>
        </a:xfrm>
      </p:grpSpPr>
      <p:sp>
        <p:nvSpPr>
          <p:cNvPr id="735" name="Google Shape;735;p5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6" name="Google Shape;736;p5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37" name="Google Shape;737;p5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38" name="Google Shape;738;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39" name="Google Shape;739;p57"/>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40" name="Google Shape;740;p5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41" name="Google Shape;741;p57"/>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742" name="Google Shape;742;p57"/>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43" name="Shape 743"/>
        <p:cNvGrpSpPr/>
        <p:nvPr/>
      </p:nvGrpSpPr>
      <p:grpSpPr>
        <a:xfrm>
          <a:off x="0" y="0"/>
          <a:ext cx="0" cy="0"/>
          <a:chOff x="0" y="0"/>
          <a:chExt cx="0" cy="0"/>
        </a:xfrm>
      </p:grpSpPr>
      <p:sp>
        <p:nvSpPr>
          <p:cNvPr id="744" name="Google Shape;744;p58"/>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45" name="Google Shape;745;p58"/>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46" name="Google Shape;746;p5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47" name="Google Shape;747;p58"/>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48" name="Google Shape;748;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49" name="Google Shape;749;p5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50" name="Google Shape;750;p58"/>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751" name="Google Shape;751;p58"/>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52" name="Google Shape;752;p58"/>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3" name="Google Shape;753;p58"/>
          <p:cNvSpPr/>
          <p:nvPr>
            <p:ph idx="2" type="pic"/>
          </p:nvPr>
        </p:nvSpPr>
        <p:spPr>
          <a:xfrm>
            <a:off x="457146" y="524736"/>
            <a:ext cx="2514600" cy="2935200"/>
          </a:xfrm>
          <a:prstGeom prst="rect">
            <a:avLst/>
          </a:prstGeom>
          <a:noFill/>
          <a:ln>
            <a:noFill/>
          </a:ln>
        </p:spPr>
      </p:sp>
      <p:sp>
        <p:nvSpPr>
          <p:cNvPr id="754" name="Google Shape;754;p58"/>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760" name="Shape 760"/>
        <p:cNvGrpSpPr/>
        <p:nvPr/>
      </p:nvGrpSpPr>
      <p:grpSpPr>
        <a:xfrm>
          <a:off x="0" y="0"/>
          <a:ext cx="0" cy="0"/>
          <a:chOff x="0" y="0"/>
          <a:chExt cx="0" cy="0"/>
        </a:xfrm>
      </p:grpSpPr>
      <p:pic>
        <p:nvPicPr>
          <p:cNvPr id="761" name="Google Shape;761;p6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762" name="Google Shape;762;p6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63" name="Google Shape;763;p6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64" name="Google Shape;764;p6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65" name="Google Shape;765;p6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66" name="Google Shape;766;p6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767" name="Google Shape;767;p6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68" name="Google Shape;768;p6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769" name="Google Shape;769;p6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770" name="Google Shape;770;p6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1" name="Google Shape;771;p60"/>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2" name="Google Shape;772;p60"/>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3" name="Google Shape;773;p60"/>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4" name="Google Shape;774;p60"/>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5" name="Google Shape;775;p60"/>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6" name="Google Shape;776;p60"/>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7" name="Google Shape;777;p60"/>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8" name="Google Shape;778;p60"/>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9" name="Google Shape;779;p60"/>
          <p:cNvSpPr/>
          <p:nvPr>
            <p:ph idx="9" type="pic"/>
          </p:nvPr>
        </p:nvSpPr>
        <p:spPr>
          <a:xfrm>
            <a:off x="7967502" y="1420398"/>
            <a:ext cx="3962194" cy="3122713"/>
          </a:xfrm>
          <a:prstGeom prst="rect">
            <a:avLst/>
          </a:prstGeom>
          <a:noFill/>
          <a:ln>
            <a:noFill/>
          </a:ln>
        </p:spPr>
      </p:sp>
      <p:sp>
        <p:nvSpPr>
          <p:cNvPr id="780" name="Google Shape;780;p60"/>
          <p:cNvSpPr txBox="1"/>
          <p:nvPr>
            <p:ph idx="13" type="body"/>
          </p:nvPr>
        </p:nvSpPr>
        <p:spPr>
          <a:xfrm>
            <a:off x="6381858" y="5027422"/>
            <a:ext cx="5547838" cy="1053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Google Shape;781;p60"/>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782" name="Shape 782"/>
        <p:cNvGrpSpPr/>
        <p:nvPr/>
      </p:nvGrpSpPr>
      <p:grpSpPr>
        <a:xfrm>
          <a:off x="0" y="0"/>
          <a:ext cx="0" cy="0"/>
          <a:chOff x="0" y="0"/>
          <a:chExt cx="0" cy="0"/>
        </a:xfrm>
      </p:grpSpPr>
      <p:sp>
        <p:nvSpPr>
          <p:cNvPr id="783" name="Google Shape;783;p61"/>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784" name="Google Shape;784;p61"/>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5" name="Google Shape;785;p61"/>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6" name="Google Shape;786;p61"/>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7" name="Google Shape;787;p6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8" name="Google Shape;788;p61"/>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89" name="Google Shape;789;p6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790" name="Google Shape;790;p61"/>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91" name="Google Shape;791;p6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92" name="Google Shape;792;p6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93" name="Google Shape;793;p6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94" name="Google Shape;794;p6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95" name="Google Shape;795;p6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96" name="Google Shape;796;p6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797" name="Google Shape;797;p6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798" name="Google Shape;798;p61"/>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9" name="Google Shape;799;p61"/>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0" name="Google Shape;800;p61"/>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1" name="Google Shape;801;p61"/>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02" name="Shape 802"/>
        <p:cNvGrpSpPr/>
        <p:nvPr/>
      </p:nvGrpSpPr>
      <p:grpSpPr>
        <a:xfrm>
          <a:off x="0" y="0"/>
          <a:ext cx="0" cy="0"/>
          <a:chOff x="0" y="0"/>
          <a:chExt cx="0" cy="0"/>
        </a:xfrm>
      </p:grpSpPr>
      <p:sp>
        <p:nvSpPr>
          <p:cNvPr id="803" name="Google Shape;803;p6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4" name="Google Shape;804;p6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5" name="Google Shape;805;p6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6" name="Google Shape;806;p6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07" name="Google Shape;807;p6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08" name="Google Shape;808;p6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9" name="Google Shape;809;p6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10" name="Google Shape;810;p6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1" name="Google Shape;811;p6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2" name="Google Shape;812;p6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13" name="Google Shape;813;p6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14" name="Google Shape;814;p6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15" name="Google Shape;815;p6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16" name="Google Shape;816;p6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7" name="Google Shape;817;p6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18" name="Google Shape;818;p6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819" name="Shape 819"/>
        <p:cNvGrpSpPr/>
        <p:nvPr/>
      </p:nvGrpSpPr>
      <p:grpSpPr>
        <a:xfrm>
          <a:off x="0" y="0"/>
          <a:ext cx="0" cy="0"/>
          <a:chOff x="0" y="0"/>
          <a:chExt cx="0" cy="0"/>
        </a:xfrm>
      </p:grpSpPr>
      <p:sp>
        <p:nvSpPr>
          <p:cNvPr id="820" name="Google Shape;820;p6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21" name="Google Shape;821;p63"/>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22" name="Google Shape;822;p63"/>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23" name="Google Shape;823;p6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24" name="Google Shape;824;p6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25" name="Google Shape;825;p6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26" name="Google Shape;826;p6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27" name="Google Shape;827;p6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28" name="Google Shape;828;p6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29" name="Google Shape;829;p6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30" name="Google Shape;830;p63"/>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1" name="Google Shape;831;p63"/>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832" name="Google Shape;832;p63"/>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833" name="Shape 833"/>
        <p:cNvGrpSpPr/>
        <p:nvPr/>
      </p:nvGrpSpPr>
      <p:grpSpPr>
        <a:xfrm>
          <a:off x="0" y="0"/>
          <a:ext cx="0" cy="0"/>
          <a:chOff x="0" y="0"/>
          <a:chExt cx="0" cy="0"/>
        </a:xfrm>
      </p:grpSpPr>
      <p:sp>
        <p:nvSpPr>
          <p:cNvPr id="834" name="Google Shape;834;p6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5" name="Google Shape;835;p64"/>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6" name="Google Shape;836;p64"/>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37" name="Google Shape;837;p6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38" name="Google Shape;838;p6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39" name="Google Shape;839;p6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40" name="Google Shape;840;p6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41" name="Google Shape;841;p6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42" name="Google Shape;842;p6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43" name="Google Shape;843;p6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44" name="Google Shape;844;p6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845" name="Google Shape;845;p6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846" name="Shape 846"/>
        <p:cNvGrpSpPr/>
        <p:nvPr/>
      </p:nvGrpSpPr>
      <p:grpSpPr>
        <a:xfrm>
          <a:off x="0" y="0"/>
          <a:ext cx="0" cy="0"/>
          <a:chOff x="0" y="0"/>
          <a:chExt cx="0" cy="0"/>
        </a:xfrm>
      </p:grpSpPr>
      <p:pic>
        <p:nvPicPr>
          <p:cNvPr id="847" name="Google Shape;847;p6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48" name="Google Shape;848;p6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49" name="Google Shape;849;p65"/>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50" name="Google Shape;850;p65"/>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51" name="Google Shape;851;p6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852" name="Google Shape;852;p65"/>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53" name="Google Shape;853;p6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54" name="Google Shape;854;p6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55" name="Google Shape;855;p6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6" name="Google Shape;856;p6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7" name="Google Shape;857;p65"/>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8" name="Google Shape;858;p65"/>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859" name="Shape 859"/>
        <p:cNvGrpSpPr/>
        <p:nvPr/>
      </p:nvGrpSpPr>
      <p:grpSpPr>
        <a:xfrm>
          <a:off x="0" y="0"/>
          <a:ext cx="0" cy="0"/>
          <a:chOff x="0" y="0"/>
          <a:chExt cx="0" cy="0"/>
        </a:xfrm>
      </p:grpSpPr>
      <p:sp>
        <p:nvSpPr>
          <p:cNvPr id="860" name="Google Shape;860;p66"/>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1" name="Google Shape;861;p66"/>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2" name="Google Shape;862;p66"/>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3" name="Google Shape;863;p66"/>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4" name="Google Shape;864;p66"/>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5" name="Google Shape;865;p66"/>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6" name="Google Shape;866;p66"/>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7" name="Google Shape;867;p66"/>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8" name="Google Shape;868;p66"/>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69" name="Google Shape;869;p6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70" name="Google Shape;870;p66"/>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71" name="Google Shape;871;p6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72" name="Google Shape;872;p6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73" name="Google Shape;873;p6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74" name="Google Shape;874;p6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75" name="Google Shape;875;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76" name="Google Shape;876;p6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77" name="Google Shape;877;p6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55"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57" name="Google Shape;57;p8"/>
          <p:cNvGrpSpPr/>
          <p:nvPr/>
        </p:nvGrpSpPr>
        <p:grpSpPr>
          <a:xfrm>
            <a:off x="1" y="5607273"/>
            <a:ext cx="12213728" cy="1252537"/>
            <a:chOff x="-33239" y="5603791"/>
            <a:chExt cx="9160525" cy="1252537"/>
          </a:xfrm>
        </p:grpSpPr>
        <p:sp>
          <p:nvSpPr>
            <p:cNvPr id="58" name="Google Shape;58;p8"/>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9" name="Google Shape;59;p8"/>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60" name="Google Shape;60;p8"/>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61" name="Google Shape;61;p8"/>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2" name="Google Shape;62;p8"/>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63" name="Google Shape;63;p8"/>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878" name="Shape 878"/>
        <p:cNvGrpSpPr/>
        <p:nvPr/>
      </p:nvGrpSpPr>
      <p:grpSpPr>
        <a:xfrm>
          <a:off x="0" y="0"/>
          <a:ext cx="0" cy="0"/>
          <a:chOff x="0" y="0"/>
          <a:chExt cx="0" cy="0"/>
        </a:xfrm>
      </p:grpSpPr>
      <p:sp>
        <p:nvSpPr>
          <p:cNvPr id="879" name="Google Shape;879;p67"/>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880" name="Google Shape;880;p67"/>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1" name="Google Shape;881;p67"/>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2" name="Google Shape;882;p6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3" name="Google Shape;883;p67"/>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84" name="Google Shape;884;p67"/>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85" name="Google Shape;885;p67"/>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6" name="Google Shape;886;p6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7" name="Google Shape;887;p67"/>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8" name="Google Shape;888;p6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9" name="Google Shape;889;p6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90" name="Google Shape;890;p6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91" name="Google Shape;891;p6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92" name="Google Shape;892;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893" name="Google Shape;893;p67"/>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894" name="Google Shape;894;p67"/>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895" name="Google Shape;895;p67"/>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896" name="Shape 896"/>
        <p:cNvGrpSpPr/>
        <p:nvPr/>
      </p:nvGrpSpPr>
      <p:grpSpPr>
        <a:xfrm>
          <a:off x="0" y="0"/>
          <a:ext cx="0" cy="0"/>
          <a:chOff x="0" y="0"/>
          <a:chExt cx="0" cy="0"/>
        </a:xfrm>
      </p:grpSpPr>
      <p:sp>
        <p:nvSpPr>
          <p:cNvPr id="897" name="Google Shape;897;p68"/>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898" name="Google Shape;898;p68"/>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68"/>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0" name="Google Shape;900;p6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1" name="Google Shape;901;p68"/>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02" name="Google Shape;902;p68"/>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03" name="Google Shape;903;p68"/>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04" name="Google Shape;904;p68"/>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05" name="Google Shape;905;p6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06" name="Google Shape;906;p68"/>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07" name="Google Shape;907;p6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08" name="Google Shape;908;p6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09" name="Google Shape;909;p6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10" name="Google Shape;910;p6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11" name="Google Shape;911;p68"/>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912" name="Google Shape;912;p68"/>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913" name="Google Shape;913;p68"/>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914" name="Shape 914"/>
        <p:cNvGrpSpPr/>
        <p:nvPr/>
      </p:nvGrpSpPr>
      <p:grpSpPr>
        <a:xfrm>
          <a:off x="0" y="0"/>
          <a:ext cx="0" cy="0"/>
          <a:chOff x="0" y="0"/>
          <a:chExt cx="0" cy="0"/>
        </a:xfrm>
      </p:grpSpPr>
      <p:sp>
        <p:nvSpPr>
          <p:cNvPr id="915" name="Google Shape;915;p69"/>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6" name="Google Shape;916;p69"/>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7" name="Google Shape;917;p69"/>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8" name="Google Shape;918;p69"/>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9" name="Google Shape;919;p69"/>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0" name="Google Shape;920;p69"/>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1" name="Google Shape;921;p69"/>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2" name="Google Shape;922;p69"/>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3" name="Google Shape;923;p69"/>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24" name="Google Shape;924;p6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25" name="Google Shape;925;p6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6" name="Google Shape;926;p6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7" name="Google Shape;927;p6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28" name="Google Shape;928;p6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29" name="Google Shape;929;p6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30" name="Google Shape;930;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1" name="Google Shape;931;p6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2" name="Google Shape;932;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933" name="Shape 933"/>
        <p:cNvGrpSpPr/>
        <p:nvPr/>
      </p:nvGrpSpPr>
      <p:grpSpPr>
        <a:xfrm>
          <a:off x="0" y="0"/>
          <a:ext cx="0" cy="0"/>
          <a:chOff x="0" y="0"/>
          <a:chExt cx="0" cy="0"/>
        </a:xfrm>
      </p:grpSpPr>
      <p:pic>
        <p:nvPicPr>
          <p:cNvPr id="934" name="Google Shape;934;p7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35" name="Google Shape;935;p7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36" name="Google Shape;936;p7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37" name="Google Shape;937;p7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38" name="Google Shape;938;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9" name="Google Shape;939;p7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40" name="Google Shape;940;p7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1" name="Google Shape;941;p7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42" name="Google Shape;942;p7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943" name="Google Shape;943;p7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4" name="Google Shape;944;p70"/>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5" name="Google Shape;945;p70"/>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6" name="Google Shape;946;p70"/>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7" name="Google Shape;947;p70"/>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8" name="Google Shape;948;p70"/>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9" name="Google Shape;949;p70"/>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0" name="Google Shape;950;p70"/>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1" name="Google Shape;951;p70"/>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952" name="Google Shape;952;p70"/>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953" name="Shape 953"/>
        <p:cNvGrpSpPr/>
        <p:nvPr/>
      </p:nvGrpSpPr>
      <p:grpSpPr>
        <a:xfrm>
          <a:off x="0" y="0"/>
          <a:ext cx="0" cy="0"/>
          <a:chOff x="0" y="0"/>
          <a:chExt cx="0" cy="0"/>
        </a:xfrm>
      </p:grpSpPr>
      <p:pic>
        <p:nvPicPr>
          <p:cNvPr id="954" name="Google Shape;954;p71"/>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55" name="Google Shape;955;p71"/>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56" name="Google Shape;956;p71"/>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57" name="Google Shape;957;p7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58" name="Google Shape;958;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9" name="Google Shape;959;p7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60" name="Google Shape;960;p71"/>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61" name="Google Shape;961;p71"/>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62" name="Google Shape;962;p7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963" name="Google Shape;963;p7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4" name="Google Shape;964;p71"/>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5" name="Google Shape;965;p71"/>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6" name="Google Shape;966;p71"/>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7" name="Google Shape;967;p71"/>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8" name="Google Shape;968;p71"/>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9" name="Google Shape;969;p71"/>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0" name="Google Shape;970;p71"/>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1" name="Google Shape;971;p71"/>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2" name="Google Shape;972;p71"/>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973" name="Google Shape;973;p71"/>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974" name="Google Shape;974;p71"/>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5" name="Google Shape;975;p71"/>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6" name="Google Shape;976;p71"/>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977" name="Shape 977"/>
        <p:cNvGrpSpPr/>
        <p:nvPr/>
      </p:nvGrpSpPr>
      <p:grpSpPr>
        <a:xfrm>
          <a:off x="0" y="0"/>
          <a:ext cx="0" cy="0"/>
          <a:chOff x="0" y="0"/>
          <a:chExt cx="0" cy="0"/>
        </a:xfrm>
      </p:grpSpPr>
      <p:pic>
        <p:nvPicPr>
          <p:cNvPr id="978" name="Google Shape;978;p7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79" name="Google Shape;979;p7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0" name="Google Shape;980;p7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81" name="Google Shape;981;p7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82" name="Google Shape;982;p7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3" name="Google Shape;983;p7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84" name="Google Shape;984;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5" name="Google Shape;985;p7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86" name="Google Shape;986;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87" name="Google Shape;987;p7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8" name="Google Shape;988;p72"/>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72"/>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990" name="Shape 990"/>
        <p:cNvGrpSpPr/>
        <p:nvPr/>
      </p:nvGrpSpPr>
      <p:grpSpPr>
        <a:xfrm>
          <a:off x="0" y="0"/>
          <a:ext cx="0" cy="0"/>
          <a:chOff x="0" y="0"/>
          <a:chExt cx="0" cy="0"/>
        </a:xfrm>
      </p:grpSpPr>
      <p:pic>
        <p:nvPicPr>
          <p:cNvPr id="991" name="Google Shape;991;p7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92" name="Google Shape;992;p7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3" name="Google Shape;993;p7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4" name="Google Shape;994;p7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95" name="Google Shape;995;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6" name="Google Shape;996;p7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97" name="Google Shape;997;p7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8" name="Google Shape;998;p7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99" name="Google Shape;999;p7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00" name="Google Shape;1000;p7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1" name="Google Shape;1001;p73"/>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2" name="Google Shape;1002;p73"/>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003" name="Shape 1003"/>
        <p:cNvGrpSpPr/>
        <p:nvPr/>
      </p:nvGrpSpPr>
      <p:grpSpPr>
        <a:xfrm>
          <a:off x="0" y="0"/>
          <a:ext cx="0" cy="0"/>
          <a:chOff x="0" y="0"/>
          <a:chExt cx="0" cy="0"/>
        </a:xfrm>
      </p:grpSpPr>
      <p:pic>
        <p:nvPicPr>
          <p:cNvPr id="1004" name="Google Shape;1004;p7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05" name="Google Shape;1005;p7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06" name="Google Shape;1006;p7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07" name="Google Shape;1007;p7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08" name="Google Shape;1008;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09" name="Google Shape;1009;p7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10" name="Google Shape;1010;p7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11" name="Google Shape;1011;p7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12" name="Google Shape;1012;p7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13" name="Google Shape;1013;p7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4" name="Google Shape;1014;p74"/>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5" name="Google Shape;1015;p74"/>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6" name="Google Shape;1016;p74"/>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7" name="Google Shape;1017;p74"/>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8" name="Google Shape;1018;p74"/>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9" name="Google Shape;1019;p74"/>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0" name="Google Shape;1020;p74"/>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21" name="Shape 1021"/>
        <p:cNvGrpSpPr/>
        <p:nvPr/>
      </p:nvGrpSpPr>
      <p:grpSpPr>
        <a:xfrm>
          <a:off x="0" y="0"/>
          <a:ext cx="0" cy="0"/>
          <a:chOff x="0" y="0"/>
          <a:chExt cx="0" cy="0"/>
        </a:xfrm>
      </p:grpSpPr>
      <p:pic>
        <p:nvPicPr>
          <p:cNvPr id="1022" name="Google Shape;1022;p7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23" name="Google Shape;1023;p7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4" name="Google Shape;1024;p75"/>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5" name="Google Shape;1025;p75"/>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26" name="Google Shape;1026;p7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27" name="Google Shape;1027;p75"/>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8" name="Google Shape;1028;p7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29" name="Google Shape;1029;p7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30" name="Google Shape;1030;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31" name="Google Shape;1031;p7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2" name="Google Shape;1032;p75"/>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33" name="Shape 1033"/>
        <p:cNvGrpSpPr/>
        <p:nvPr/>
      </p:nvGrpSpPr>
      <p:grpSpPr>
        <a:xfrm>
          <a:off x="0" y="0"/>
          <a:ext cx="0" cy="0"/>
          <a:chOff x="0" y="0"/>
          <a:chExt cx="0" cy="0"/>
        </a:xfrm>
      </p:grpSpPr>
      <p:pic>
        <p:nvPicPr>
          <p:cNvPr id="1034" name="Google Shape;1034;p7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35" name="Google Shape;1035;p7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6" name="Google Shape;1036;p76"/>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37" name="Google Shape;1037;p76"/>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38" name="Google Shape;1038;p7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39" name="Google Shape;1039;p76"/>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40" name="Google Shape;1040;p7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41" name="Google Shape;1041;p7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42" name="Google Shape;1042;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43" name="Google Shape;1043;p7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4" name="Google Shape;1044;p76"/>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5" name="Google Shape;1045;p76"/>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64" name="Shape 64"/>
        <p:cNvGrpSpPr/>
        <p:nvPr/>
      </p:nvGrpSpPr>
      <p:grpSpPr>
        <a:xfrm>
          <a:off x="0" y="0"/>
          <a:ext cx="0" cy="0"/>
          <a:chOff x="0" y="0"/>
          <a:chExt cx="0" cy="0"/>
        </a:xfrm>
      </p:grpSpPr>
      <p:sp>
        <p:nvSpPr>
          <p:cNvPr id="65" name="Google Shape;65;p9"/>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67" name="Google Shape;67;p9"/>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68" name="Google Shape;68;p9"/>
          <p:cNvCxnSpPr>
            <a:endCxn id="65"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9" name="Google Shape;69;p9"/>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70" name="Google Shape;70;p9"/>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9"/>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9"/>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046" name="Shape 1046"/>
        <p:cNvGrpSpPr/>
        <p:nvPr/>
      </p:nvGrpSpPr>
      <p:grpSpPr>
        <a:xfrm>
          <a:off x="0" y="0"/>
          <a:ext cx="0" cy="0"/>
          <a:chOff x="0" y="0"/>
          <a:chExt cx="0" cy="0"/>
        </a:xfrm>
      </p:grpSpPr>
      <p:sp>
        <p:nvSpPr>
          <p:cNvPr id="1047" name="Google Shape;1047;p77"/>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048" name="Google Shape;1048;p77"/>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9" name="Google Shape;1049;p7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055" name="Shape 1055"/>
        <p:cNvGrpSpPr/>
        <p:nvPr/>
      </p:nvGrpSpPr>
      <p:grpSpPr>
        <a:xfrm>
          <a:off x="0" y="0"/>
          <a:ext cx="0" cy="0"/>
          <a:chOff x="0" y="0"/>
          <a:chExt cx="0" cy="0"/>
        </a:xfrm>
      </p:grpSpPr>
      <p:sp>
        <p:nvSpPr>
          <p:cNvPr id="1056" name="Google Shape;1056;p7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57" name="Google Shape;1057;p7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58" name="Google Shape;1058;p7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059" name="Google Shape;1059;p7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060" name="Google Shape;1060;p7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061" name="Google Shape;1061;p7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062" name="Google Shape;1062;p7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063" name="Google Shape;1063;p7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064" name="Google Shape;1064;p7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5" name="Google Shape;1065;p79"/>
          <p:cNvSpPr/>
          <p:nvPr>
            <p:ph idx="2" type="pic"/>
          </p:nvPr>
        </p:nvSpPr>
        <p:spPr>
          <a:xfrm>
            <a:off x="457146" y="524736"/>
            <a:ext cx="2514600" cy="2935200"/>
          </a:xfrm>
          <a:prstGeom prst="rect">
            <a:avLst/>
          </a:prstGeom>
          <a:noFill/>
          <a:ln>
            <a:noFill/>
          </a:ln>
        </p:spPr>
      </p:sp>
      <p:sp>
        <p:nvSpPr>
          <p:cNvPr id="1066" name="Google Shape;1066;p7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067" name="Shape 1067"/>
        <p:cNvGrpSpPr/>
        <p:nvPr/>
      </p:nvGrpSpPr>
      <p:grpSpPr>
        <a:xfrm>
          <a:off x="0" y="0"/>
          <a:ext cx="0" cy="0"/>
          <a:chOff x="0" y="0"/>
          <a:chExt cx="0" cy="0"/>
        </a:xfrm>
      </p:grpSpPr>
      <p:sp>
        <p:nvSpPr>
          <p:cNvPr id="1068" name="Google Shape;1068;p8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9" name="Google Shape;1069;p80"/>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0" name="Google Shape;1070;p80"/>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071" name="Google Shape;1071;p8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2" name="Google Shape;1072;p8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073" name="Google Shape;1073;p8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4" name="Google Shape;1074;p8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075" name="Google Shape;1075;p8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076" name="Google Shape;1076;p8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077" name="Google Shape;1077;p8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078" name="Google Shape;1078;p80"/>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079" name="Google Shape;1079;p80"/>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0" name="Google Shape;1080;p80"/>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1" name="Google Shape;1081;p80"/>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2" name="Google Shape;1082;p80"/>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3" name="Google Shape;1083;p80"/>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084" name="Shape 1084"/>
        <p:cNvGrpSpPr/>
        <p:nvPr/>
      </p:nvGrpSpPr>
      <p:grpSpPr>
        <a:xfrm>
          <a:off x="0" y="0"/>
          <a:ext cx="0" cy="0"/>
          <a:chOff x="0" y="0"/>
          <a:chExt cx="0" cy="0"/>
        </a:xfrm>
      </p:grpSpPr>
      <p:sp>
        <p:nvSpPr>
          <p:cNvPr id="1085" name="Google Shape;1085;p8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6" name="Google Shape;1086;p81"/>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7" name="Google Shape;1087;p81"/>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8" name="Google Shape;1088;p81"/>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089" name="Google Shape;1089;p8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90" name="Google Shape;1090;p8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091" name="Google Shape;1091;p8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2" name="Google Shape;1092;p8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093" name="Google Shape;1093;p8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094" name="Google Shape;1094;p8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095" name="Google Shape;1095;p8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096" name="Google Shape;1096;p81"/>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7" name="Google Shape;1097;p81"/>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8" name="Google Shape;1098;p81"/>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9" name="Google Shape;1099;p81"/>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00" name="Shape 1100"/>
        <p:cNvGrpSpPr/>
        <p:nvPr/>
      </p:nvGrpSpPr>
      <p:grpSpPr>
        <a:xfrm>
          <a:off x="0" y="0"/>
          <a:ext cx="0" cy="0"/>
          <a:chOff x="0" y="0"/>
          <a:chExt cx="0" cy="0"/>
        </a:xfrm>
      </p:grpSpPr>
      <p:sp>
        <p:nvSpPr>
          <p:cNvPr id="1101" name="Google Shape;1101;p8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2" name="Google Shape;1102;p82"/>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3" name="Google Shape;1103;p82"/>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4" name="Google Shape;1104;p82"/>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5" name="Google Shape;1105;p82"/>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06" name="Google Shape;1106;p8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7" name="Google Shape;1107;p8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08" name="Google Shape;1108;p8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09" name="Google Shape;1109;p8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10" name="Google Shape;1110;p8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11" name="Google Shape;1111;p8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12" name="Google Shape;1112;p8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13" name="Shape 1113"/>
        <p:cNvGrpSpPr/>
        <p:nvPr/>
      </p:nvGrpSpPr>
      <p:grpSpPr>
        <a:xfrm>
          <a:off x="0" y="0"/>
          <a:ext cx="0" cy="0"/>
          <a:chOff x="0" y="0"/>
          <a:chExt cx="0" cy="0"/>
        </a:xfrm>
      </p:grpSpPr>
      <p:sp>
        <p:nvSpPr>
          <p:cNvPr id="1114" name="Google Shape;1114;p8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15" name="Google Shape;1115;p83"/>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116" name="Google Shape;1116;p8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7" name="Google Shape;1117;p8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18" name="Google Shape;1118;p8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19" name="Google Shape;1119;p83"/>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120" name="Google Shape;1120;p83"/>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21" name="Google Shape;1121;p83"/>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22" name="Shape 1122"/>
        <p:cNvGrpSpPr/>
        <p:nvPr/>
      </p:nvGrpSpPr>
      <p:grpSpPr>
        <a:xfrm>
          <a:off x="0" y="0"/>
          <a:ext cx="0" cy="0"/>
          <a:chOff x="0" y="0"/>
          <a:chExt cx="0" cy="0"/>
        </a:xfrm>
      </p:grpSpPr>
      <p:sp>
        <p:nvSpPr>
          <p:cNvPr id="1123" name="Google Shape;1123;p8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24" name="Google Shape;1124;p8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25" name="Google Shape;1125;p8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26" name="Google Shape;1126;p8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27" name="Google Shape;1127;p8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28" name="Google Shape;1128;p8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29" name="Google Shape;1129;p8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30" name="Google Shape;1130;p8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31" name="Shape 1131"/>
        <p:cNvGrpSpPr/>
        <p:nvPr/>
      </p:nvGrpSpPr>
      <p:grpSpPr>
        <a:xfrm>
          <a:off x="0" y="0"/>
          <a:ext cx="0" cy="0"/>
          <a:chOff x="0" y="0"/>
          <a:chExt cx="0" cy="0"/>
        </a:xfrm>
      </p:grpSpPr>
      <p:sp>
        <p:nvSpPr>
          <p:cNvPr id="1132" name="Google Shape;1132;p8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33" name="Google Shape;1133;p8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34" name="Google Shape;1134;p85"/>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35" name="Google Shape;1135;p8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136" name="Google Shape;1136;p85"/>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137" name="Google Shape;1137;p85"/>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38" name="Google Shape;1138;p85"/>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139" name="Google Shape;1139;p85"/>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140" name="Shape 1140"/>
        <p:cNvGrpSpPr/>
        <p:nvPr/>
      </p:nvGrpSpPr>
      <p:grpSpPr>
        <a:xfrm>
          <a:off x="0" y="0"/>
          <a:ext cx="0" cy="0"/>
          <a:chOff x="0" y="0"/>
          <a:chExt cx="0" cy="0"/>
        </a:xfrm>
      </p:grpSpPr>
      <p:sp>
        <p:nvSpPr>
          <p:cNvPr id="1141" name="Google Shape;1141;p8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42" name="Google Shape;1142;p8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43" name="Google Shape;1143;p8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44" name="Google Shape;1144;p8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45" name="Google Shape;1145;p8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46" name="Google Shape;1146;p8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47" name="Google Shape;1147;p8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148" name="Google Shape;1148;p8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49" name="Google Shape;1149;p86"/>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0" name="Google Shape;1150;p86"/>
          <p:cNvSpPr/>
          <p:nvPr>
            <p:ph idx="2" type="pic"/>
          </p:nvPr>
        </p:nvSpPr>
        <p:spPr>
          <a:xfrm>
            <a:off x="457146" y="524736"/>
            <a:ext cx="2514600" cy="2935200"/>
          </a:xfrm>
          <a:prstGeom prst="rect">
            <a:avLst/>
          </a:prstGeom>
          <a:noFill/>
          <a:ln>
            <a:noFill/>
          </a:ln>
        </p:spPr>
      </p:sp>
      <p:sp>
        <p:nvSpPr>
          <p:cNvPr id="1151" name="Google Shape;1151;p8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157" name="Shape 1157"/>
        <p:cNvGrpSpPr/>
        <p:nvPr/>
      </p:nvGrpSpPr>
      <p:grpSpPr>
        <a:xfrm>
          <a:off x="0" y="0"/>
          <a:ext cx="0" cy="0"/>
          <a:chOff x="0" y="0"/>
          <a:chExt cx="0" cy="0"/>
        </a:xfrm>
      </p:grpSpPr>
      <p:sp>
        <p:nvSpPr>
          <p:cNvPr id="1158" name="Google Shape;1158;p8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9" name="Google Shape;1159;p88"/>
          <p:cNvSpPr/>
          <p:nvPr>
            <p:ph idx="2" type="pic"/>
          </p:nvPr>
        </p:nvSpPr>
        <p:spPr>
          <a:xfrm>
            <a:off x="8953152" y="1444919"/>
            <a:ext cx="2916900" cy="2596800"/>
          </a:xfrm>
          <a:prstGeom prst="rect">
            <a:avLst/>
          </a:prstGeom>
          <a:noFill/>
          <a:ln>
            <a:noFill/>
          </a:ln>
        </p:spPr>
      </p:sp>
      <p:sp>
        <p:nvSpPr>
          <p:cNvPr id="1160" name="Google Shape;1160;p88"/>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61" name="Google Shape;1161;p8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2" name="Google Shape;1162;p8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3" name="Google Shape;1163;p8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64" name="Google Shape;1164;p8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65" name="Google Shape;1165;p8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66" name="Google Shape;1166;p88"/>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167" name="Google Shape;1167;p8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168" name="Google Shape;1168;p88"/>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78" name="Shape 78"/>
        <p:cNvGrpSpPr/>
        <p:nvPr/>
      </p:nvGrpSpPr>
      <p:grpSpPr>
        <a:xfrm>
          <a:off x="0" y="0"/>
          <a:ext cx="0" cy="0"/>
          <a:chOff x="0" y="0"/>
          <a:chExt cx="0" cy="0"/>
        </a:xfrm>
      </p:grpSpPr>
      <p:sp>
        <p:nvSpPr>
          <p:cNvPr id="79" name="Google Shape;79;p11"/>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80" name="Google Shape;80;p1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1"/>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1"/>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11"/>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5" name="Google Shape;85;p1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6" name="Google Shape;86;p1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7" name="Google Shape;87;p1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 name="Google Shape;88;p1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9" name="Google Shape;89;p1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0" name="Google Shape;90;p1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1" name="Google Shape;91;p1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2" name="Google Shape;92;p1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 name="Google Shape;93;p1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4" name="Google Shape;94;p11"/>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11"/>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11"/>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11"/>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169" name="Shape 1169"/>
        <p:cNvGrpSpPr/>
        <p:nvPr/>
      </p:nvGrpSpPr>
      <p:grpSpPr>
        <a:xfrm>
          <a:off x="0" y="0"/>
          <a:ext cx="0" cy="0"/>
          <a:chOff x="0" y="0"/>
          <a:chExt cx="0" cy="0"/>
        </a:xfrm>
      </p:grpSpPr>
      <p:sp>
        <p:nvSpPr>
          <p:cNvPr id="1170" name="Google Shape;1170;p8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71" name="Google Shape;1171;p89"/>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172" name="Google Shape;1172;p89"/>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3" name="Google Shape;1173;p8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74" name="Google Shape;1174;p8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75" name="Google Shape;1175;p89"/>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176" name="Google Shape;1176;p89"/>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177" name="Google Shape;1177;p89"/>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178" name="Google Shape;1178;p89"/>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9" name="Google Shape;1179;p89"/>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0" name="Google Shape;1180;p89"/>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1" name="Google Shape;1181;p89"/>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2" name="Google Shape;1182;p89"/>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183" name="Shape 1183"/>
        <p:cNvGrpSpPr/>
        <p:nvPr/>
      </p:nvGrpSpPr>
      <p:grpSpPr>
        <a:xfrm>
          <a:off x="0" y="0"/>
          <a:ext cx="0" cy="0"/>
          <a:chOff x="0" y="0"/>
          <a:chExt cx="0" cy="0"/>
        </a:xfrm>
      </p:grpSpPr>
      <p:sp>
        <p:nvSpPr>
          <p:cNvPr id="1184" name="Google Shape;1184;p9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5" name="Google Shape;1185;p9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86" name="Google Shape;1186;p9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87" name="Google Shape;1187;p9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88" name="Google Shape;1188;p9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189" name="Google Shape;1189;p9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190" name="Google Shape;1190;p9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191" name="Google Shape;1191;p9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192" name="Google Shape;1192;p90"/>
          <p:cNvSpPr/>
          <p:nvPr>
            <p:ph idx="2" type="pic"/>
          </p:nvPr>
        </p:nvSpPr>
        <p:spPr>
          <a:xfrm>
            <a:off x="9282749" y="1283634"/>
            <a:ext cx="2377500" cy="3173100"/>
          </a:xfrm>
          <a:prstGeom prst="rect">
            <a:avLst/>
          </a:prstGeom>
          <a:noFill/>
          <a:ln>
            <a:noFill/>
          </a:ln>
        </p:spPr>
      </p:sp>
      <p:sp>
        <p:nvSpPr>
          <p:cNvPr id="1193" name="Google Shape;1193;p90"/>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4" name="Google Shape;1194;p90"/>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5" name="Google Shape;1195;p90"/>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6" name="Google Shape;1196;p90"/>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7" name="Google Shape;1197;p90"/>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98" name="Google Shape;1198;p90"/>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199" name="Google Shape;1199;p90"/>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00" name="Google Shape;1200;p90"/>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01" name="Google Shape;1201;p90"/>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202" name="Shape 1202"/>
        <p:cNvGrpSpPr/>
        <p:nvPr/>
      </p:nvGrpSpPr>
      <p:grpSpPr>
        <a:xfrm>
          <a:off x="0" y="0"/>
          <a:ext cx="0" cy="0"/>
          <a:chOff x="0" y="0"/>
          <a:chExt cx="0" cy="0"/>
        </a:xfrm>
      </p:grpSpPr>
      <p:sp>
        <p:nvSpPr>
          <p:cNvPr id="1203" name="Google Shape;1203;p9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04" name="Google Shape;1204;p9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5" name="Google Shape;1205;p9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06" name="Google Shape;1206;p9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07" name="Google Shape;1207;p9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08" name="Google Shape;1208;p9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09" name="Google Shape;1209;p9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10" name="Google Shape;1210;p9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11" name="Google Shape;1211;p91"/>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2" name="Google Shape;1212;p91"/>
          <p:cNvSpPr/>
          <p:nvPr>
            <p:ph idx="2" type="pic"/>
          </p:nvPr>
        </p:nvSpPr>
        <p:spPr>
          <a:xfrm>
            <a:off x="8832388" y="1251284"/>
            <a:ext cx="3251700" cy="2499000"/>
          </a:xfrm>
          <a:prstGeom prst="rect">
            <a:avLst/>
          </a:prstGeom>
          <a:noFill/>
          <a:ln>
            <a:noFill/>
          </a:ln>
        </p:spPr>
      </p:sp>
      <p:sp>
        <p:nvSpPr>
          <p:cNvPr id="1213" name="Google Shape;1213;p91"/>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214" name="Shape 1214"/>
        <p:cNvGrpSpPr/>
        <p:nvPr/>
      </p:nvGrpSpPr>
      <p:grpSpPr>
        <a:xfrm>
          <a:off x="0" y="0"/>
          <a:ext cx="0" cy="0"/>
          <a:chOff x="0" y="0"/>
          <a:chExt cx="0" cy="0"/>
        </a:xfrm>
      </p:grpSpPr>
      <p:sp>
        <p:nvSpPr>
          <p:cNvPr id="1215" name="Google Shape;1215;p9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16" name="Google Shape;1216;p9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7" name="Google Shape;1217;p9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8" name="Google Shape;1218;p9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19" name="Google Shape;1219;p9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20" name="Google Shape;1220;p9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21" name="Google Shape;1221;p9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22" name="Google Shape;1222;p9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23" name="Google Shape;1223;p92"/>
          <p:cNvSpPr/>
          <p:nvPr>
            <p:ph idx="2" type="pic"/>
          </p:nvPr>
        </p:nvSpPr>
        <p:spPr>
          <a:xfrm>
            <a:off x="9093038" y="1058781"/>
            <a:ext cx="2715900" cy="2715900"/>
          </a:xfrm>
          <a:prstGeom prst="rect">
            <a:avLst/>
          </a:prstGeom>
          <a:noFill/>
          <a:ln>
            <a:noFill/>
          </a:ln>
        </p:spPr>
      </p:sp>
      <p:sp>
        <p:nvSpPr>
          <p:cNvPr id="1224" name="Google Shape;1224;p92"/>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5" name="Google Shape;1225;p92"/>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6" name="Google Shape;1226;p92"/>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7" name="Google Shape;1227;p92"/>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8" name="Google Shape;1228;p92"/>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9" name="Google Shape;1229;p92"/>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0" name="Google Shape;1230;p92"/>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231" name="Shape 1231"/>
        <p:cNvGrpSpPr/>
        <p:nvPr/>
      </p:nvGrpSpPr>
      <p:grpSpPr>
        <a:xfrm>
          <a:off x="0" y="0"/>
          <a:ext cx="0" cy="0"/>
          <a:chOff x="0" y="0"/>
          <a:chExt cx="0" cy="0"/>
        </a:xfrm>
      </p:grpSpPr>
      <p:sp>
        <p:nvSpPr>
          <p:cNvPr id="1232" name="Google Shape;1232;p93"/>
          <p:cNvSpPr/>
          <p:nvPr>
            <p:ph idx="2" type="pic"/>
          </p:nvPr>
        </p:nvSpPr>
        <p:spPr>
          <a:xfrm>
            <a:off x="9810967" y="1562916"/>
            <a:ext cx="1152000" cy="1143000"/>
          </a:xfrm>
          <a:prstGeom prst="rect">
            <a:avLst/>
          </a:prstGeom>
          <a:noFill/>
          <a:ln>
            <a:noFill/>
          </a:ln>
        </p:spPr>
      </p:sp>
      <p:sp>
        <p:nvSpPr>
          <p:cNvPr id="1233" name="Google Shape;1233;p93"/>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4" name="Google Shape;1234;p93"/>
          <p:cNvSpPr/>
          <p:nvPr>
            <p:ph idx="3" type="pic"/>
          </p:nvPr>
        </p:nvSpPr>
        <p:spPr>
          <a:xfrm>
            <a:off x="9757009" y="3260706"/>
            <a:ext cx="1216200" cy="987600"/>
          </a:xfrm>
          <a:prstGeom prst="rect">
            <a:avLst/>
          </a:prstGeom>
          <a:noFill/>
          <a:ln>
            <a:noFill/>
          </a:ln>
        </p:spPr>
      </p:sp>
      <p:sp>
        <p:nvSpPr>
          <p:cNvPr id="1235" name="Google Shape;1235;p93"/>
          <p:cNvSpPr/>
          <p:nvPr>
            <p:ph idx="4" type="pic"/>
          </p:nvPr>
        </p:nvSpPr>
        <p:spPr>
          <a:xfrm>
            <a:off x="9810967" y="4777725"/>
            <a:ext cx="1143000" cy="1143000"/>
          </a:xfrm>
          <a:prstGeom prst="rect">
            <a:avLst/>
          </a:prstGeom>
          <a:noFill/>
          <a:ln>
            <a:noFill/>
          </a:ln>
        </p:spPr>
      </p:sp>
      <p:cxnSp>
        <p:nvCxnSpPr>
          <p:cNvPr id="1236" name="Google Shape;1236;p93"/>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37" name="Google Shape;1237;p9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38" name="Google Shape;1238;p93"/>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39" name="Google Shape;1239;p9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40" name="Google Shape;1240;p9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41" name="Google Shape;1241;p93"/>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42" name="Google Shape;1242;p9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43" name="Google Shape;1243;p9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244" name="Shape 1244"/>
        <p:cNvGrpSpPr/>
        <p:nvPr/>
      </p:nvGrpSpPr>
      <p:grpSpPr>
        <a:xfrm>
          <a:off x="0" y="0"/>
          <a:ext cx="0" cy="0"/>
          <a:chOff x="0" y="0"/>
          <a:chExt cx="0" cy="0"/>
        </a:xfrm>
      </p:grpSpPr>
      <p:sp>
        <p:nvSpPr>
          <p:cNvPr id="1245" name="Google Shape;1245;p9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6" name="Google Shape;1246;p9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7" name="Google Shape;1247;p9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8" name="Google Shape;1248;p9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9" name="Google Shape;1249;p9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50" name="Google Shape;1250;p9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51" name="Google Shape;1251;p9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52" name="Google Shape;1252;p94"/>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53" name="Google Shape;1253;p94"/>
          <p:cNvSpPr/>
          <p:nvPr>
            <p:ph idx="2" type="pic"/>
          </p:nvPr>
        </p:nvSpPr>
        <p:spPr>
          <a:xfrm>
            <a:off x="9209369" y="1251283"/>
            <a:ext cx="2404500" cy="2949900"/>
          </a:xfrm>
          <a:prstGeom prst="rect">
            <a:avLst/>
          </a:prstGeom>
          <a:noFill/>
          <a:ln>
            <a:noFill/>
          </a:ln>
        </p:spPr>
      </p:sp>
      <p:sp>
        <p:nvSpPr>
          <p:cNvPr id="1254" name="Google Shape;1254;p94"/>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5" name="Google Shape;1255;p94"/>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6" name="Google Shape;1256;p94"/>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57" name="Shape 1257"/>
        <p:cNvGrpSpPr/>
        <p:nvPr/>
      </p:nvGrpSpPr>
      <p:grpSpPr>
        <a:xfrm>
          <a:off x="0" y="0"/>
          <a:ext cx="0" cy="0"/>
          <a:chOff x="0" y="0"/>
          <a:chExt cx="0" cy="0"/>
        </a:xfrm>
      </p:grpSpPr>
      <p:sp>
        <p:nvSpPr>
          <p:cNvPr id="1258" name="Google Shape;1258;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9" name="Google Shape;1259;p95"/>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0" name="Google Shape;1260;p95"/>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1" name="Google Shape;1261;p95"/>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2" name="Google Shape;1262;p95"/>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63" name="Shape 1263"/>
        <p:cNvGrpSpPr/>
        <p:nvPr/>
      </p:nvGrpSpPr>
      <p:grpSpPr>
        <a:xfrm>
          <a:off x="0" y="0"/>
          <a:ext cx="0" cy="0"/>
          <a:chOff x="0" y="0"/>
          <a:chExt cx="0" cy="0"/>
        </a:xfrm>
      </p:grpSpPr>
      <p:sp>
        <p:nvSpPr>
          <p:cNvPr id="1264" name="Google Shape;1264;p9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65" name="Shape 1265"/>
        <p:cNvGrpSpPr/>
        <p:nvPr/>
      </p:nvGrpSpPr>
      <p:grpSpPr>
        <a:xfrm>
          <a:off x="0" y="0"/>
          <a:ext cx="0" cy="0"/>
          <a:chOff x="0" y="0"/>
          <a:chExt cx="0" cy="0"/>
        </a:xfrm>
      </p:grpSpPr>
      <p:sp>
        <p:nvSpPr>
          <p:cNvPr id="1266" name="Google Shape;1266;p9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67" name="Google Shape;1267;p9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68" name="Google Shape;1268;p9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69" name="Google Shape;1269;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0" name="Google Shape;1270;p9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71" name="Google Shape;1271;p9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72" name="Google Shape;1272;p9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73" name="Google Shape;1273;p9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74" name="Google Shape;1274;p97"/>
          <p:cNvSpPr/>
          <p:nvPr>
            <p:ph idx="2" type="pic"/>
          </p:nvPr>
        </p:nvSpPr>
        <p:spPr>
          <a:xfrm>
            <a:off x="8916576" y="1661249"/>
            <a:ext cx="2990100" cy="2715900"/>
          </a:xfrm>
          <a:prstGeom prst="rect">
            <a:avLst/>
          </a:prstGeom>
          <a:noFill/>
          <a:ln>
            <a:noFill/>
          </a:ln>
        </p:spPr>
      </p:sp>
      <p:sp>
        <p:nvSpPr>
          <p:cNvPr id="1275" name="Google Shape;1275;p97"/>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6" name="Google Shape;1276;p97"/>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7" name="Google Shape;1277;p97"/>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8" name="Google Shape;1278;p97"/>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79" name="Shape 1279"/>
        <p:cNvGrpSpPr/>
        <p:nvPr/>
      </p:nvGrpSpPr>
      <p:grpSpPr>
        <a:xfrm>
          <a:off x="0" y="0"/>
          <a:ext cx="0" cy="0"/>
          <a:chOff x="0" y="0"/>
          <a:chExt cx="0" cy="0"/>
        </a:xfrm>
      </p:grpSpPr>
      <p:sp>
        <p:nvSpPr>
          <p:cNvPr id="1280" name="Google Shape;1280;p9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81" name="Google Shape;1281;p9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2" name="Google Shape;1282;p9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83" name="Google Shape;1283;p9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84" name="Google Shape;1284;p9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85" name="Google Shape;1285;p9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86" name="Google Shape;1286;p98"/>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87" name="Google Shape;1287;p9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88" name="Google Shape;1288;p98"/>
          <p:cNvSpPr/>
          <p:nvPr>
            <p:ph idx="2" type="pic"/>
          </p:nvPr>
        </p:nvSpPr>
        <p:spPr>
          <a:xfrm>
            <a:off x="9093038" y="1058781"/>
            <a:ext cx="2715900" cy="2715900"/>
          </a:xfrm>
          <a:prstGeom prst="rect">
            <a:avLst/>
          </a:prstGeom>
          <a:noFill/>
          <a:ln>
            <a:noFill/>
          </a:ln>
        </p:spPr>
      </p:sp>
      <p:sp>
        <p:nvSpPr>
          <p:cNvPr id="1289" name="Google Shape;1289;p98"/>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0" name="Google Shape;1290;p98"/>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1" name="Google Shape;1291;p98"/>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2" name="Google Shape;1292;p98"/>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3" name="Google Shape;1293;p98"/>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4" name="Google Shape;1294;p98"/>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5" name="Google Shape;1295;p98"/>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296" name="Shape 1296"/>
        <p:cNvGrpSpPr/>
        <p:nvPr/>
      </p:nvGrpSpPr>
      <p:grpSpPr>
        <a:xfrm>
          <a:off x="0" y="0"/>
          <a:ext cx="0" cy="0"/>
          <a:chOff x="0" y="0"/>
          <a:chExt cx="0" cy="0"/>
        </a:xfrm>
      </p:grpSpPr>
      <p:sp>
        <p:nvSpPr>
          <p:cNvPr id="1297" name="Google Shape;1297;p9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8" name="Google Shape;1298;p99"/>
          <p:cNvSpPr/>
          <p:nvPr>
            <p:ph idx="2" type="pic"/>
          </p:nvPr>
        </p:nvSpPr>
        <p:spPr>
          <a:xfrm>
            <a:off x="9510134" y="1431036"/>
            <a:ext cx="1965900" cy="3996000"/>
          </a:xfrm>
          <a:prstGeom prst="rect">
            <a:avLst/>
          </a:prstGeom>
          <a:noFill/>
          <a:ln>
            <a:noFill/>
          </a:ln>
        </p:spPr>
      </p:sp>
      <p:cxnSp>
        <p:nvCxnSpPr>
          <p:cNvPr id="1299" name="Google Shape;1299;p99"/>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0" name="Google Shape;1300;p9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1" name="Google Shape;1301;p99"/>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02" name="Google Shape;1302;p9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03" name="Google Shape;1303;p9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04" name="Google Shape;1304;p99"/>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05" name="Google Shape;1305;p9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06" name="Google Shape;1306;p99"/>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7" name="Google Shape;1307;p99"/>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8" name="Google Shape;1308;p99"/>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9" name="Google Shape;1309;p99"/>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0" name="Google Shape;1310;p99"/>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1" name="Google Shape;1311;p99"/>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2" name="Google Shape;1312;p99"/>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3" name="Google Shape;1313;p99"/>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3.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5" Type="http://schemas.openxmlformats.org/officeDocument/2006/relationships/slideLayout" Target="../slideLayouts/slideLayout11.xml"/><Relationship Id="rId19" Type="http://schemas.openxmlformats.org/officeDocument/2006/relationships/slideLayout" Target="../slideLayouts/slideLayout25.xml"/><Relationship Id="rId6" Type="http://schemas.openxmlformats.org/officeDocument/2006/relationships/slideLayout" Target="../slideLayouts/slideLayout12.xml"/><Relationship Id="rId18" Type="http://schemas.openxmlformats.org/officeDocument/2006/relationships/slideLayout" Target="../slideLayouts/slideLayout24.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5.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3.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2.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3.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20" Type="http://schemas.openxmlformats.org/officeDocument/2006/relationships/theme" Target="../theme/theme8.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image" Target="../media/image3.pn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6" Type="http://schemas.openxmlformats.org/officeDocument/2006/relationships/slideLayout" Target="../slideLayouts/slideLayout57.xml"/><Relationship Id="rId18" Type="http://schemas.openxmlformats.org/officeDocument/2006/relationships/slideLayout" Target="../slideLayouts/slideLayout69.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10.xml"/><Relationship Id="rId1" Type="http://schemas.openxmlformats.org/officeDocument/2006/relationships/image" Target="../media/image3.png"/><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0" Type="http://schemas.openxmlformats.org/officeDocument/2006/relationships/slideLayout" Target="../slideLayouts/slideLayout87.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1" Type="http://schemas.openxmlformats.org/officeDocument/2006/relationships/image" Target="../media/image3.png"/><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 name="Shape 23"/>
        <p:cNvGrpSpPr/>
        <p:nvPr/>
      </p:nvGrpSpPr>
      <p:grpSpPr>
        <a:xfrm>
          <a:off x="0" y="0"/>
          <a:ext cx="0" cy="0"/>
          <a:chOff x="0" y="0"/>
          <a:chExt cx="0" cy="0"/>
        </a:xfrm>
      </p:grpSpPr>
      <p:grpSp>
        <p:nvGrpSpPr>
          <p:cNvPr id="24" name="Google Shape;24;p4"/>
          <p:cNvGrpSpPr/>
          <p:nvPr/>
        </p:nvGrpSpPr>
        <p:grpSpPr>
          <a:xfrm>
            <a:off x="0" y="5607273"/>
            <a:ext cx="12214159" cy="1252536"/>
            <a:chOff x="-33239" y="5603791"/>
            <a:chExt cx="9160619" cy="1252536"/>
          </a:xfrm>
        </p:grpSpPr>
        <p:sp>
          <p:nvSpPr>
            <p:cNvPr id="25" name="Google Shape;25;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6" name="Google Shape;26;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7" name="Google Shape;27;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10"/>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5" name="Google Shape;75;p10"/>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76" name="Google Shape;76;p10"/>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77" name="Google Shape;77;p10"/>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1" name="Google Shape;371;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4" name="Google Shape;494;p3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5" name="Google Shape;495;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50"/>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55" name="Google Shape;655;p50"/>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56" name="Google Shape;656;p5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57" name="Google Shape;657;p5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5" name="Shape 755"/>
        <p:cNvGrpSpPr/>
        <p:nvPr/>
      </p:nvGrpSpPr>
      <p:grpSpPr>
        <a:xfrm>
          <a:off x="0" y="0"/>
          <a:ext cx="0" cy="0"/>
          <a:chOff x="0" y="0"/>
          <a:chExt cx="0" cy="0"/>
        </a:xfrm>
      </p:grpSpPr>
      <p:sp>
        <p:nvSpPr>
          <p:cNvPr id="756" name="Google Shape;756;p59"/>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57" name="Google Shape;757;p5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758" name="Google Shape;758;p59"/>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759" name="Google Shape;759;p5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0" name="Shape 1050"/>
        <p:cNvGrpSpPr/>
        <p:nvPr/>
      </p:nvGrpSpPr>
      <p:grpSpPr>
        <a:xfrm>
          <a:off x="0" y="0"/>
          <a:ext cx="0" cy="0"/>
          <a:chOff x="0" y="0"/>
          <a:chExt cx="0" cy="0"/>
        </a:xfrm>
      </p:grpSpPr>
      <p:sp>
        <p:nvSpPr>
          <p:cNvPr id="1051" name="Google Shape;1051;p78"/>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052" name="Google Shape;1052;p78"/>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053" name="Google Shape;1053;p78"/>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054" name="Google Shape;1054;p7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2" name="Shape 1152"/>
        <p:cNvGrpSpPr/>
        <p:nvPr/>
      </p:nvGrpSpPr>
      <p:grpSpPr>
        <a:xfrm>
          <a:off x="0" y="0"/>
          <a:ext cx="0" cy="0"/>
          <a:chOff x="0" y="0"/>
          <a:chExt cx="0" cy="0"/>
        </a:xfrm>
      </p:grpSpPr>
      <p:sp>
        <p:nvSpPr>
          <p:cNvPr id="1153" name="Google Shape;1153;p87"/>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54" name="Google Shape;1154;p8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155" name="Google Shape;1155;p8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56" name="Google Shape;1156;p8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53.jp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1.jpg"/><Relationship Id="rId4" Type="http://schemas.openxmlformats.org/officeDocument/2006/relationships/image" Target="../media/image37.jpg"/><Relationship Id="rId5" Type="http://schemas.openxmlformats.org/officeDocument/2006/relationships/image" Target="../media/image39.jpg"/><Relationship Id="rId6" Type="http://schemas.openxmlformats.org/officeDocument/2006/relationships/image" Target="../media/image60.jpg"/><Relationship Id="rId7"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5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58.png"/><Relationship Id="rId4" Type="http://schemas.openxmlformats.org/officeDocument/2006/relationships/image" Target="../media/image54.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00"/>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319" name="Google Shape;1319;p100"/>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Become an Expert</a:t>
            </a:r>
            <a:endParaRPr/>
          </a:p>
        </p:txBody>
      </p:sp>
      <p:sp>
        <p:nvSpPr>
          <p:cNvPr id="1320" name="Google Shape;1320;p100"/>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0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Habla sobre lo que leíste</a:t>
            </a:r>
            <a:endParaRPr/>
          </a:p>
        </p:txBody>
      </p:sp>
      <p:sp>
        <p:nvSpPr>
          <p:cNvPr id="1417" name="Google Shape;1417;p109"/>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sz="100"/>
          </a:p>
          <a:p>
            <a:pPr indent="-228600" lvl="0" marL="457200" rtl="0" algn="l">
              <a:lnSpc>
                <a:spcPct val="90000"/>
              </a:lnSpc>
              <a:spcBef>
                <a:spcPts val="1000"/>
              </a:spcBef>
              <a:spcAft>
                <a:spcPts val="0"/>
              </a:spcAft>
              <a:buSzPts val="300"/>
              <a:buNone/>
            </a:pPr>
            <a:r>
              <a:t/>
            </a:r>
            <a:endParaRPr sz="300"/>
          </a:p>
          <a:p>
            <a:pPr indent="-406400" lvl="0" marL="457200" rtl="0" algn="l">
              <a:lnSpc>
                <a:spcPct val="90000"/>
              </a:lnSpc>
              <a:spcBef>
                <a:spcPts val="0"/>
              </a:spcBef>
              <a:spcAft>
                <a:spcPts val="0"/>
              </a:spcAft>
              <a:buSzPts val="2800"/>
              <a:buChar char="●"/>
            </a:pPr>
            <a:r>
              <a:rPr lang="en-US" sz="2800"/>
              <a:t>¿Qué aprendiste sobre (tema)?</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¿Aprendiste lo que esperabas aprender? ¿Qué más esperas aprender? </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¿El primer texto te ayudó a comprender mejor el segundo? ¿Cómo?</a:t>
            </a:r>
            <a:endParaRPr/>
          </a:p>
          <a:p>
            <a:pPr indent="0" lvl="0" marL="0" rtl="0" algn="l">
              <a:lnSpc>
                <a:spcPct val="90000"/>
              </a:lnSpc>
              <a:spcBef>
                <a:spcPts val="1000"/>
              </a:spcBef>
              <a:spcAft>
                <a:spcPts val="0"/>
              </a:spcAft>
              <a:buClr>
                <a:srgbClr val="006FB6"/>
              </a:buClr>
              <a:buSzPts val="4000"/>
              <a:buNone/>
            </a:pPr>
            <a:r>
              <a:t/>
            </a:r>
            <a:endParaRPr/>
          </a:p>
        </p:txBody>
      </p:sp>
      <p:pic>
        <p:nvPicPr>
          <p:cNvPr id="1418" name="Google Shape;1418;p109"/>
          <p:cNvPicPr preferRelativeResize="0"/>
          <p:nvPr>
            <p:ph idx="2" type="pic"/>
          </p:nvPr>
        </p:nvPicPr>
        <p:blipFill rotWithShape="1">
          <a:blip r:embed="rId3">
            <a:alphaModFix/>
          </a:blip>
          <a:srcRect b="0" l="6633" r="6642" t="0"/>
          <a:stretch/>
        </p:blipFill>
        <p:spPr>
          <a:xfrm>
            <a:off x="8832388" y="1251284"/>
            <a:ext cx="3251702" cy="2499001"/>
          </a:xfrm>
          <a:prstGeom prst="rect">
            <a:avLst/>
          </a:prstGeom>
          <a:noFill/>
          <a:ln>
            <a:noFill/>
          </a:ln>
        </p:spPr>
      </p:pic>
      <p:pic>
        <p:nvPicPr>
          <p:cNvPr id="1419" name="Google Shape;1419;p109"/>
          <p:cNvPicPr preferRelativeResize="0"/>
          <p:nvPr/>
        </p:nvPicPr>
        <p:blipFill rotWithShape="1">
          <a:blip r:embed="rId4">
            <a:alphaModFix/>
          </a:blip>
          <a:srcRect b="0" l="0" r="0" t="0"/>
          <a:stretch/>
        </p:blipFill>
        <p:spPr>
          <a:xfrm>
            <a:off x="10119034" y="4117050"/>
            <a:ext cx="678450" cy="98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p110"/>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Lectura = conversación (K-1)</a:t>
            </a:r>
            <a:endParaRPr/>
          </a:p>
        </p:txBody>
      </p:sp>
      <p:sp>
        <p:nvSpPr>
          <p:cNvPr id="1425" name="Google Shape;1425;p110"/>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¿Qué es lo que ya sabes de eso?</a:t>
            </a:r>
            <a:endParaRPr/>
          </a:p>
        </p:txBody>
      </p:sp>
      <p:sp>
        <p:nvSpPr>
          <p:cNvPr id="1426" name="Google Shape;1426;p110"/>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p>
            <a:pPr indent="-4763" lvl="0" marL="233363" marR="0" rtl="0" algn="l">
              <a:lnSpc>
                <a:spcPct val="90000"/>
              </a:lnSpc>
              <a:spcBef>
                <a:spcPts val="1000"/>
              </a:spcBef>
              <a:spcAft>
                <a:spcPts val="0"/>
              </a:spcAft>
              <a:buClr>
                <a:srgbClr val="0771BA"/>
              </a:buClr>
              <a:buSzPts val="2800"/>
              <a:buFont typeface="Arial"/>
              <a:buNone/>
            </a:pPr>
            <a:r>
              <a:rPr lang="en-US">
                <a:solidFill>
                  <a:srgbClr val="006FB6"/>
                </a:solidFill>
              </a:rPr>
              <a:t>¿Qué aprendiste sobre [the topic]?</a:t>
            </a:r>
            <a:endParaRPr/>
          </a:p>
        </p:txBody>
      </p:sp>
      <p:sp>
        <p:nvSpPr>
          <p:cNvPr id="1427" name="Google Shape;1427;p110"/>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¿Sobre qué tienes la curiosidad de aprender más?</a:t>
            </a:r>
            <a:endParaRPr/>
          </a:p>
        </p:txBody>
      </p:sp>
      <p:sp>
        <p:nvSpPr>
          <p:cNvPr id="1428" name="Google Shape;1428;p110"/>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marR="0" rtl="0" algn="l">
              <a:lnSpc>
                <a:spcPct val="90000"/>
              </a:lnSpc>
              <a:spcBef>
                <a:spcPts val="1000"/>
              </a:spcBef>
              <a:spcAft>
                <a:spcPts val="0"/>
              </a:spcAft>
              <a:buClr>
                <a:schemeClr val="dk1"/>
              </a:buClr>
              <a:buSzPts val="1100"/>
              <a:buFont typeface="Arial"/>
              <a:buNone/>
            </a:pPr>
            <a:r>
              <a:rPr lang="en-US">
                <a:solidFill>
                  <a:srgbClr val="006FB6"/>
                </a:solidFill>
              </a:rPr>
              <a:t>¿Qué quieres aprender?</a:t>
            </a:r>
            <a:endParaRPr>
              <a:solidFill>
                <a:srgbClr val="006FB6"/>
              </a:solidFill>
            </a:endParaRPr>
          </a:p>
        </p:txBody>
      </p:sp>
      <p:pic>
        <p:nvPicPr>
          <p:cNvPr id="1429" name="Google Shape;1429;p110"/>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11"/>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Lectura = conversasión (2-3)</a:t>
            </a:r>
            <a:endParaRPr/>
          </a:p>
        </p:txBody>
      </p:sp>
      <p:sp>
        <p:nvSpPr>
          <p:cNvPr id="1435" name="Google Shape;1435;p111"/>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¿Qué información de fondo piensas necesitar para entender este libro?</a:t>
            </a:r>
            <a:endParaRPr>
              <a:solidFill>
                <a:srgbClr val="006FB6"/>
              </a:solidFill>
            </a:endParaRPr>
          </a:p>
        </p:txBody>
      </p:sp>
      <p:sp>
        <p:nvSpPr>
          <p:cNvPr id="1436" name="Google Shape;1436;p111"/>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¿Qué esperas aprender sobre este tema?</a:t>
            </a:r>
            <a:endParaRPr/>
          </a:p>
        </p:txBody>
      </p:sp>
      <p:sp>
        <p:nvSpPr>
          <p:cNvPr id="1437" name="Google Shape;1437;p111"/>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¿Cómo está conectado este libro con otros libros que has leído sobre este tema?</a:t>
            </a:r>
            <a:endParaRPr>
              <a:solidFill>
                <a:srgbClr val="006FB6"/>
              </a:solidFill>
            </a:endParaRPr>
          </a:p>
        </p:txBody>
      </p:sp>
      <p:pic>
        <p:nvPicPr>
          <p:cNvPr id="1438" name="Google Shape;1438;p111"/>
          <p:cNvPicPr preferRelativeResize="0"/>
          <p:nvPr/>
        </p:nvPicPr>
        <p:blipFill rotWithShape="1">
          <a:blip r:embed="rId3">
            <a:alphaModFix/>
          </a:blip>
          <a:srcRect b="0" l="0" r="0" t="0"/>
          <a:stretch/>
        </p:blipFill>
        <p:spPr>
          <a:xfrm>
            <a:off x="244059" y="103050"/>
            <a:ext cx="678450" cy="98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11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Familias multilingües</a:t>
            </a:r>
            <a:endParaRPr/>
          </a:p>
        </p:txBody>
      </p:sp>
      <p:sp>
        <p:nvSpPr>
          <p:cNvPr id="1444" name="Google Shape;1444;p112"/>
          <p:cNvSpPr txBox="1"/>
          <p:nvPr>
            <p:ph idx="1" type="body"/>
          </p:nvPr>
        </p:nvSpPr>
        <p:spPr>
          <a:xfrm>
            <a:off x="4588042" y="1743777"/>
            <a:ext cx="7205400" cy="10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a:t>Usar esto con libros en cualquier idioma.</a:t>
            </a:r>
            <a:endParaRPr/>
          </a:p>
          <a:p>
            <a:pPr indent="0" lvl="0" marL="0" rtl="0" algn="l">
              <a:lnSpc>
                <a:spcPct val="90000"/>
              </a:lnSpc>
              <a:spcBef>
                <a:spcPts val="1000"/>
              </a:spcBef>
              <a:spcAft>
                <a:spcPts val="0"/>
              </a:spcAft>
              <a:buSzPts val="3200"/>
              <a:buNone/>
            </a:pPr>
            <a:r>
              <a:t/>
            </a:r>
            <a:endParaRPr/>
          </a:p>
        </p:txBody>
      </p:sp>
      <p:sp>
        <p:nvSpPr>
          <p:cNvPr id="1445" name="Google Shape;1445;p112"/>
          <p:cNvSpPr txBox="1"/>
          <p:nvPr>
            <p:ph idx="2" type="body"/>
          </p:nvPr>
        </p:nvSpPr>
        <p:spPr>
          <a:xfrm>
            <a:off x="4588042" y="3091740"/>
            <a:ext cx="7205400" cy="10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a:highlight>
                  <a:schemeClr val="lt1"/>
                </a:highlight>
              </a:rPr>
              <a:t>¡Hacer preguntas y hablar sobre libros en cualquier idioma! Explicar las palabras del glosario en otra lengua. </a:t>
            </a:r>
            <a:endParaRPr/>
          </a:p>
          <a:p>
            <a:pPr indent="0" lvl="0" marL="0" rtl="0" algn="l">
              <a:lnSpc>
                <a:spcPct val="90000"/>
              </a:lnSpc>
              <a:spcBef>
                <a:spcPts val="1000"/>
              </a:spcBef>
              <a:spcAft>
                <a:spcPts val="0"/>
              </a:spcAft>
              <a:buSzPts val="3200"/>
              <a:buNone/>
            </a:pPr>
            <a:r>
              <a:t/>
            </a:r>
            <a:endParaRPr>
              <a:highlight>
                <a:srgbClr val="FFFFFF"/>
              </a:highlight>
            </a:endParaRPr>
          </a:p>
        </p:txBody>
      </p:sp>
      <p:pic>
        <p:nvPicPr>
          <p:cNvPr id="1446" name="Google Shape;1446;p112"/>
          <p:cNvPicPr preferRelativeResize="0"/>
          <p:nvPr/>
        </p:nvPicPr>
        <p:blipFill rotWithShape="1">
          <a:blip r:embed="rId3">
            <a:alphaModFix/>
          </a:blip>
          <a:srcRect b="0" l="0" r="0" t="0"/>
          <a:stretch/>
        </p:blipFill>
        <p:spPr>
          <a:xfrm>
            <a:off x="1877300" y="2995750"/>
            <a:ext cx="1280572" cy="1055700"/>
          </a:xfrm>
          <a:prstGeom prst="rect">
            <a:avLst/>
          </a:prstGeom>
          <a:noFill/>
          <a:ln>
            <a:noFill/>
          </a:ln>
        </p:spPr>
      </p:pic>
      <p:pic>
        <p:nvPicPr>
          <p:cNvPr id="1447" name="Google Shape;1447;p112"/>
          <p:cNvPicPr preferRelativeResize="0"/>
          <p:nvPr/>
        </p:nvPicPr>
        <p:blipFill rotWithShape="1">
          <a:blip r:embed="rId4">
            <a:alphaModFix/>
          </a:blip>
          <a:srcRect b="0" l="0" r="0" t="0"/>
          <a:stretch/>
        </p:blipFill>
        <p:spPr>
          <a:xfrm>
            <a:off x="1946600" y="1660351"/>
            <a:ext cx="1141982" cy="1055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1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Tiempo de práctica</a:t>
            </a:r>
            <a:endParaRPr/>
          </a:p>
        </p:txBody>
      </p:sp>
      <p:sp>
        <p:nvSpPr>
          <p:cNvPr id="1453" name="Google Shape;1453;p113"/>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SzPts val="3400"/>
              <a:buNone/>
            </a:pPr>
            <a:r>
              <a:rPr lang="en-US" sz="3000"/>
              <a:t>¡Llámame cuando tengas una pregunta!</a:t>
            </a:r>
            <a:endParaRPr/>
          </a:p>
        </p:txBody>
      </p:sp>
      <p:sp>
        <p:nvSpPr>
          <p:cNvPr id="1454" name="Google Shape;1454;p113"/>
          <p:cNvSpPr/>
          <p:nvPr>
            <p:ph idx="9" type="pic"/>
          </p:nvPr>
        </p:nvSpPr>
        <p:spPr>
          <a:xfrm>
            <a:off x="7967502" y="1420398"/>
            <a:ext cx="3962100" cy="3122700"/>
          </a:xfrm>
          <a:prstGeom prst="rect">
            <a:avLst/>
          </a:prstGeom>
          <a:noFill/>
          <a:ln>
            <a:noFill/>
          </a:ln>
        </p:spPr>
      </p:sp>
      <p:pic>
        <p:nvPicPr>
          <p:cNvPr id="1455" name="Google Shape;1455;p113"/>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
        <p:nvSpPr>
          <p:cNvPr id="1456" name="Google Shape;1456;p113"/>
          <p:cNvSpPr txBox="1"/>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1</a:t>
            </a:r>
            <a:endParaRPr b="1" i="0" sz="5000" u="none" cap="none" strike="noStrike">
              <a:solidFill>
                <a:srgbClr val="0771BA"/>
              </a:solidFill>
              <a:latin typeface="Calibri"/>
              <a:ea typeface="Calibri"/>
              <a:cs typeface="Calibri"/>
              <a:sym typeface="Calibri"/>
            </a:endParaRPr>
          </a:p>
        </p:txBody>
      </p:sp>
      <p:sp>
        <p:nvSpPr>
          <p:cNvPr id="1457" name="Google Shape;1457;p113"/>
          <p:cNvSpPr txBox="1"/>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2</a:t>
            </a:r>
            <a:endParaRPr b="1" i="0" sz="5000" u="none" cap="none" strike="noStrike">
              <a:solidFill>
                <a:srgbClr val="0771BA"/>
              </a:solidFill>
              <a:latin typeface="Calibri"/>
              <a:ea typeface="Calibri"/>
              <a:cs typeface="Calibri"/>
              <a:sym typeface="Calibri"/>
            </a:endParaRPr>
          </a:p>
        </p:txBody>
      </p:sp>
      <p:sp>
        <p:nvSpPr>
          <p:cNvPr id="1458" name="Google Shape;1458;p113"/>
          <p:cNvSpPr txBox="1"/>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3</a:t>
            </a:r>
            <a:endParaRPr b="1" i="0" sz="5000" u="none" cap="none" strike="noStrike">
              <a:solidFill>
                <a:srgbClr val="0771BA"/>
              </a:solidFill>
              <a:latin typeface="Calibri"/>
              <a:ea typeface="Calibri"/>
              <a:cs typeface="Calibri"/>
              <a:sym typeface="Calibri"/>
            </a:endParaRPr>
          </a:p>
        </p:txBody>
      </p:sp>
      <p:sp>
        <p:nvSpPr>
          <p:cNvPr id="1459" name="Google Shape;1459;p113"/>
          <p:cNvSpPr txBox="1"/>
          <p:nvPr/>
        </p:nvSpPr>
        <p:spPr>
          <a:xfrm>
            <a:off x="371850" y="4700615"/>
            <a:ext cx="969000" cy="1023300"/>
          </a:xfrm>
          <a:prstGeom prst="rect">
            <a:avLst/>
          </a:prstGeom>
          <a:noFill/>
          <a:ln>
            <a:noFill/>
          </a:ln>
        </p:spPr>
        <p:txBody>
          <a:bodyPr anchorCtr="0" anchor="t" bIns="45700" lIns="274300" spcFirstLastPara="1" rIns="91425" wrap="square" tIns="45700">
            <a:normAutofit/>
          </a:bodyPr>
          <a:lstStyle/>
          <a:p>
            <a:pPr indent="0" lvl="0" marL="0" marR="0" rtl="0" algn="l">
              <a:lnSpc>
                <a:spcPct val="90000"/>
              </a:lnSpc>
              <a:spcBef>
                <a:spcPts val="0"/>
              </a:spcBef>
              <a:spcAft>
                <a:spcPts val="0"/>
              </a:spcAft>
              <a:buClr>
                <a:srgbClr val="000000"/>
              </a:buClr>
              <a:buSzPts val="5000"/>
              <a:buFont typeface="Arial"/>
              <a:buNone/>
            </a:pPr>
            <a:r>
              <a:rPr b="1" i="0" lang="en-US" sz="5000" u="none" cap="none" strike="noStrike">
                <a:solidFill>
                  <a:srgbClr val="0771BA"/>
                </a:solidFill>
                <a:latin typeface="Calibri"/>
                <a:ea typeface="Calibri"/>
                <a:cs typeface="Calibri"/>
                <a:sym typeface="Calibri"/>
              </a:rPr>
              <a:t>4</a:t>
            </a:r>
            <a:endParaRPr b="1" i="0" sz="5000" u="none" cap="none" strike="noStrike">
              <a:solidFill>
                <a:srgbClr val="0771BA"/>
              </a:solidFill>
              <a:latin typeface="Calibri"/>
              <a:ea typeface="Calibri"/>
              <a:cs typeface="Calibri"/>
              <a:sym typeface="Calibri"/>
            </a:endParaRPr>
          </a:p>
        </p:txBody>
      </p:sp>
      <p:sp>
        <p:nvSpPr>
          <p:cNvPr id="1460" name="Google Shape;1460;p113"/>
          <p:cNvSpPr txBox="1"/>
          <p:nvPr>
            <p:ph idx="2"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Escoge un tema.</a:t>
            </a:r>
            <a:endParaRPr/>
          </a:p>
        </p:txBody>
      </p:sp>
      <p:sp>
        <p:nvSpPr>
          <p:cNvPr id="1461" name="Google Shape;1461;p113"/>
          <p:cNvSpPr txBox="1"/>
          <p:nvPr>
            <p:ph idx="3" type="body"/>
          </p:nvPr>
        </p:nvSpPr>
        <p:spPr>
          <a:xfrm>
            <a:off x="1340850" y="2472625"/>
            <a:ext cx="37449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Apunta algunas preguntas.</a:t>
            </a:r>
            <a:endParaRPr/>
          </a:p>
        </p:txBody>
      </p:sp>
      <p:sp>
        <p:nvSpPr>
          <p:cNvPr id="1462" name="Google Shape;1462;p113"/>
          <p:cNvSpPr txBox="1"/>
          <p:nvPr/>
        </p:nvSpPr>
        <p:spPr>
          <a:xfrm>
            <a:off x="1340847" y="3548525"/>
            <a:ext cx="3600900" cy="10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000" u="none" cap="none" strike="noStrike">
                <a:solidFill>
                  <a:srgbClr val="006FB6"/>
                </a:solidFill>
                <a:latin typeface="Calibri"/>
                <a:ea typeface="Calibri"/>
                <a:cs typeface="Calibri"/>
                <a:sym typeface="Calibri"/>
              </a:rPr>
              <a:t>Lee por lo menos 2 libros.</a:t>
            </a:r>
            <a:endParaRPr b="0" i="0" sz="3000" u="none" cap="none" strike="noStrike">
              <a:solidFill>
                <a:srgbClr val="006FB6"/>
              </a:solidFill>
              <a:latin typeface="Calibri"/>
              <a:ea typeface="Calibri"/>
              <a:cs typeface="Calibri"/>
              <a:sym typeface="Calibri"/>
            </a:endParaRPr>
          </a:p>
        </p:txBody>
      </p:sp>
      <p:sp>
        <p:nvSpPr>
          <p:cNvPr id="1463" name="Google Shape;1463;p113"/>
          <p:cNvSpPr txBox="1"/>
          <p:nvPr/>
        </p:nvSpPr>
        <p:spPr>
          <a:xfrm>
            <a:off x="1340847" y="4776825"/>
            <a:ext cx="3514500" cy="10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000" u="none" cap="none" strike="noStrike">
                <a:solidFill>
                  <a:srgbClr val="006FB6"/>
                </a:solidFill>
                <a:latin typeface="Calibri"/>
                <a:ea typeface="Calibri"/>
                <a:cs typeface="Calibri"/>
                <a:sym typeface="Calibri"/>
              </a:rPr>
              <a:t>Habla sobre lo que aprendiste.</a:t>
            </a:r>
            <a:endParaRPr b="0" i="0" sz="3000" u="none" cap="none" strike="noStrike">
              <a:solidFill>
                <a:srgbClr val="006FB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1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Reflejar</a:t>
            </a:r>
            <a:endParaRPr/>
          </a:p>
        </p:txBody>
      </p:sp>
      <p:sp>
        <p:nvSpPr>
          <p:cNvPr id="1469" name="Google Shape;1469;p114"/>
          <p:cNvSpPr txBox="1"/>
          <p:nvPr>
            <p:ph idx="1" type="body"/>
          </p:nvPr>
        </p:nvSpPr>
        <p:spPr>
          <a:xfrm>
            <a:off x="3921675" y="1577349"/>
            <a:ext cx="7773000" cy="42300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2400"/>
              </a:spcBef>
              <a:spcAft>
                <a:spcPts val="0"/>
              </a:spcAft>
              <a:buClr>
                <a:srgbClr val="006FB6"/>
              </a:buClr>
              <a:buSzPts val="3400"/>
              <a:buFont typeface="Arial"/>
              <a:buChar char="•"/>
            </a:pPr>
            <a:r>
              <a:rPr lang="en-US"/>
              <a:t>¿Alguna pregunta sobre el consejo de lectura?</a:t>
            </a:r>
            <a:endParaRPr/>
          </a:p>
          <a:p>
            <a:pPr indent="-457200" lvl="0" marL="457200" rtl="0" algn="l">
              <a:lnSpc>
                <a:spcPct val="100000"/>
              </a:lnSpc>
              <a:spcBef>
                <a:spcPts val="2400"/>
              </a:spcBef>
              <a:spcAft>
                <a:spcPts val="0"/>
              </a:spcAft>
              <a:buClr>
                <a:srgbClr val="006FB6"/>
              </a:buClr>
              <a:buSzPts val="3400"/>
              <a:buFont typeface="Arial"/>
              <a:buChar char="•"/>
            </a:pPr>
            <a:r>
              <a:rPr lang="en-US"/>
              <a:t>Voltéese y hable con su hijo: ¿Nos sentimos listos para probar este consejo de lectura en casa?</a:t>
            </a:r>
            <a:endParaRPr/>
          </a:p>
          <a:p>
            <a:pPr indent="-457200" lvl="0" marL="457200" rtl="0" algn="l">
              <a:lnSpc>
                <a:spcPct val="100000"/>
              </a:lnSpc>
              <a:spcBef>
                <a:spcPts val="2400"/>
              </a:spcBef>
              <a:spcAft>
                <a:spcPts val="0"/>
              </a:spcAft>
              <a:buClr>
                <a:srgbClr val="006FB6"/>
              </a:buClr>
              <a:buSzPts val="3400"/>
              <a:buFont typeface="Arial"/>
              <a:buChar char="•"/>
            </a:pPr>
            <a:r>
              <a:rPr lang="en-US"/>
              <a:t>Por favor, comparte cómo podrían usar esto en casa.</a:t>
            </a:r>
            <a:endParaRPr b="1"/>
          </a:p>
        </p:txBody>
      </p:sp>
      <p:sp>
        <p:nvSpPr>
          <p:cNvPr id="1470" name="Google Shape;1470;p11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descr="A close up of a logo&#10;&#10;Description automatically generated" id="1471" name="Google Shape;1471;p114"/>
          <p:cNvPicPr preferRelativeResize="0"/>
          <p:nvPr>
            <p:ph idx="2" type="pic"/>
          </p:nvPr>
        </p:nvPicPr>
        <p:blipFill rotWithShape="1">
          <a:blip r:embed="rId3">
            <a:alphaModFix/>
          </a:blip>
          <a:srcRect b="0" l="6934" r="6936" t="0"/>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11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Comentarios, por favor</a:t>
            </a:r>
            <a:endParaRPr/>
          </a:p>
        </p:txBody>
      </p:sp>
      <p:pic>
        <p:nvPicPr>
          <p:cNvPr id="1477" name="Google Shape;1477;p115"/>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478" name="Google Shape;1478;p115"/>
          <p:cNvSpPr txBox="1"/>
          <p:nvPr>
            <p:ph idx="1" type="body"/>
          </p:nvPr>
        </p:nvSpPr>
        <p:spPr>
          <a:xfrm>
            <a:off x="8894625" y="4254800"/>
            <a:ext cx="31854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479" name="Google Shape;1479;p115"/>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01"/>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Hazte experto</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02"/>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Font typeface="Arial"/>
              <a:buNone/>
            </a:pPr>
            <a:r>
              <a:rPr lang="en-US"/>
              <a:t>Bienvenida </a:t>
            </a:r>
            <a:endParaRPr/>
          </a:p>
        </p:txBody>
      </p:sp>
      <p:sp>
        <p:nvSpPr>
          <p:cNvPr id="1331" name="Google Shape;1331;p102"/>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Consejo de lectura</a:t>
            </a:r>
            <a:endParaRPr/>
          </a:p>
        </p:txBody>
      </p:sp>
      <p:sp>
        <p:nvSpPr>
          <p:cNvPr id="1332" name="Google Shape;1332;p102"/>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Tiempo de práctica</a:t>
            </a:r>
            <a:endParaRPr/>
          </a:p>
        </p:txBody>
      </p:sp>
      <p:sp>
        <p:nvSpPr>
          <p:cNvPr id="1333" name="Google Shape;1333;p10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334" name="Google Shape;1334;p102"/>
          <p:cNvSpPr txBox="1"/>
          <p:nvPr>
            <p:ph idx="5" type="body"/>
          </p:nvPr>
        </p:nvSpPr>
        <p:spPr>
          <a:xfrm>
            <a:off x="1660575" y="4992075"/>
            <a:ext cx="4514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Reflexión y actualizaciones</a:t>
            </a:r>
            <a:endParaRPr/>
          </a:p>
        </p:txBody>
      </p:sp>
      <p:pic>
        <p:nvPicPr>
          <p:cNvPr id="1335" name="Google Shape;1335;p102"/>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336" name="Google Shape;1336;p102"/>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337" name="Google Shape;1337;p102"/>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338" name="Google Shape;1338;p102"/>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339" name="Google Shape;1339;p102"/>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03"/>
          <p:cNvSpPr txBox="1"/>
          <p:nvPr>
            <p:ph idx="1" type="body"/>
          </p:nvPr>
        </p:nvSpPr>
        <p:spPr>
          <a:xfrm>
            <a:off x="4943592" y="15025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45" name="Google Shape;1345;p103"/>
          <p:cNvSpPr txBox="1"/>
          <p:nvPr>
            <p:ph idx="2" type="body"/>
          </p:nvPr>
        </p:nvSpPr>
        <p:spPr>
          <a:xfrm>
            <a:off x="4943592" y="26661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46" name="Google Shape;1346;p103"/>
          <p:cNvSpPr txBox="1"/>
          <p:nvPr>
            <p:ph idx="3" type="body"/>
          </p:nvPr>
        </p:nvSpPr>
        <p:spPr>
          <a:xfrm>
            <a:off x="4943592" y="3829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47" name="Google Shape;1347;p103"/>
          <p:cNvSpPr txBox="1"/>
          <p:nvPr>
            <p:ph idx="4" type="body"/>
          </p:nvPr>
        </p:nvSpPr>
        <p:spPr>
          <a:xfrm>
            <a:off x="4943592" y="5004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48" name="Google Shape;1348;p103"/>
          <p:cNvSpPr txBox="1"/>
          <p:nvPr>
            <p:ph idx="5" type="body"/>
          </p:nvPr>
        </p:nvSpPr>
        <p:spPr>
          <a:xfrm>
            <a:off x="1044450" y="1502500"/>
            <a:ext cx="37908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preparado.</a:t>
            </a:r>
            <a:endParaRPr/>
          </a:p>
        </p:txBody>
      </p:sp>
      <p:sp>
        <p:nvSpPr>
          <p:cNvPr id="1349" name="Google Shape;1349;p103"/>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presente.</a:t>
            </a:r>
            <a:endParaRPr/>
          </a:p>
        </p:txBody>
      </p:sp>
      <p:sp>
        <p:nvSpPr>
          <p:cNvPr id="1350" name="Google Shape;1350;p103"/>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Ser cortés.</a:t>
            </a:r>
            <a:endParaRPr/>
          </a:p>
        </p:txBody>
      </p:sp>
      <p:sp>
        <p:nvSpPr>
          <p:cNvPr id="1351" name="Google Shape;1351;p103"/>
          <p:cNvSpPr txBox="1"/>
          <p:nvPr>
            <p:ph idx="8" type="body"/>
          </p:nvPr>
        </p:nvSpPr>
        <p:spPr>
          <a:xfrm>
            <a:off x="1044450" y="4959550"/>
            <a:ext cx="36660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Haga preguntas.</a:t>
            </a:r>
            <a:endParaRPr/>
          </a:p>
        </p:txBody>
      </p:sp>
      <p:sp>
        <p:nvSpPr>
          <p:cNvPr id="1352" name="Google Shape;1352;p103"/>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Las normas de los talleres</a:t>
            </a:r>
            <a:endParaRPr/>
          </a:p>
        </p:txBody>
      </p:sp>
      <p:pic>
        <p:nvPicPr>
          <p:cNvPr descr="Icon&#10;&#10;Description automatically generated" id="1353" name="Google Shape;1353;p103"/>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354" name="Google Shape;1354;p103"/>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355" name="Google Shape;1355;p103"/>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356" name="Google Shape;1356;p103"/>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0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Hazte experto</a:t>
            </a:r>
            <a:endParaRPr/>
          </a:p>
        </p:txBody>
      </p:sp>
      <p:sp>
        <p:nvSpPr>
          <p:cNvPr id="1362" name="Google Shape;1362;p104"/>
          <p:cNvSpPr txBox="1"/>
          <p:nvPr>
            <p:ph idx="1" type="body"/>
          </p:nvPr>
        </p:nvSpPr>
        <p:spPr>
          <a:xfrm>
            <a:off x="9222900" y="4748864"/>
            <a:ext cx="2497200" cy="25203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Este consejo ayuda a construir información del fondo</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363" name="Google Shape;1363;p104"/>
          <p:cNvPicPr preferRelativeResize="0"/>
          <p:nvPr>
            <p:ph idx="2" type="pic"/>
          </p:nvPr>
        </p:nvPicPr>
        <p:blipFill rotWithShape="1">
          <a:blip r:embed="rId3">
            <a:alphaModFix/>
          </a:blip>
          <a:srcRect b="-16174" l="-2488" r="-3398" t="-17513"/>
          <a:stretch/>
        </p:blipFill>
        <p:spPr>
          <a:xfrm>
            <a:off x="9282749" y="1283634"/>
            <a:ext cx="2377500" cy="3173100"/>
          </a:xfrm>
          <a:prstGeom prst="rect">
            <a:avLst/>
          </a:prstGeom>
          <a:noFill/>
          <a:ln>
            <a:noFill/>
          </a:ln>
        </p:spPr>
      </p:pic>
      <p:sp>
        <p:nvSpPr>
          <p:cNvPr id="1364" name="Google Shape;1364;p104"/>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365" name="Google Shape;1365;p104"/>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4</a:t>
            </a:r>
            <a:endParaRPr/>
          </a:p>
        </p:txBody>
      </p:sp>
      <p:sp>
        <p:nvSpPr>
          <p:cNvPr id="1366" name="Google Shape;1366;p104"/>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367" name="Google Shape;1367;p104"/>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Escoge un tema.</a:t>
            </a:r>
            <a:endParaRPr/>
          </a:p>
        </p:txBody>
      </p:sp>
      <p:sp>
        <p:nvSpPr>
          <p:cNvPr id="1368" name="Google Shape;1368;p104"/>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Apunta algunas preguntas.</a:t>
            </a:r>
            <a:endParaRPr/>
          </a:p>
        </p:txBody>
      </p:sp>
      <p:sp>
        <p:nvSpPr>
          <p:cNvPr id="1369" name="Google Shape;1369;p104"/>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Lee por lo menos 2 libros.</a:t>
            </a:r>
            <a:endParaRPr/>
          </a:p>
        </p:txBody>
      </p:sp>
      <p:sp>
        <p:nvSpPr>
          <p:cNvPr id="1370" name="Google Shape;1370;p104"/>
          <p:cNvSpPr txBox="1"/>
          <p:nvPr>
            <p:ph idx="9" type="body"/>
          </p:nvPr>
        </p:nvSpPr>
        <p:spPr>
          <a:xfrm>
            <a:off x="1340851" y="4910450"/>
            <a:ext cx="54735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Habla sobre lo que aprendiste.</a:t>
            </a:r>
            <a:endParaRPr/>
          </a:p>
        </p:txBody>
      </p:sp>
      <p:sp>
        <p:nvSpPr>
          <p:cNvPr id="1371" name="Google Shape;1371;p104"/>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05"/>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1000"/>
              </a:spcBef>
              <a:spcAft>
                <a:spcPts val="0"/>
              </a:spcAft>
              <a:buSzPct val="108106"/>
              <a:buNone/>
            </a:pPr>
            <a:r>
              <a:rPr lang="en-US"/>
              <a:t>La cantidad de información aprendida sobre un tema mediante experiencias previas.</a:t>
            </a:r>
            <a:endParaRPr/>
          </a:p>
        </p:txBody>
      </p:sp>
      <p:sp>
        <p:nvSpPr>
          <p:cNvPr id="1377" name="Google Shape;1377;p105"/>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378" name="Google Shape;1378;p105"/>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379" name="Google Shape;1379;p105"/>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380" name="Google Shape;1380;p105"/>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a:t>Conocimientos previos</a:t>
            </a:r>
            <a:endParaRPr b="1"/>
          </a:p>
        </p:txBody>
      </p:sp>
      <p:sp>
        <p:nvSpPr>
          <p:cNvPr id="1381" name="Google Shape;1381;p105"/>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382" name="Google Shape;1382;p105"/>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383" name="Google Shape;1383;p105"/>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384" name="Google Shape;1384;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Unos términos de lectura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06"/>
          <p:cNvSpPr txBox="1"/>
          <p:nvPr>
            <p:ph type="title"/>
          </p:nvPr>
        </p:nvSpPr>
        <p:spPr>
          <a:xfrm>
            <a:off x="5" y="-6520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Escoge un tema</a:t>
            </a:r>
            <a:endParaRPr/>
          </a:p>
        </p:txBody>
      </p:sp>
      <p:sp>
        <p:nvSpPr>
          <p:cNvPr id="1390" name="Google Shape;1390;p106"/>
          <p:cNvSpPr txBox="1"/>
          <p:nvPr>
            <p:ph idx="1" type="body"/>
          </p:nvPr>
        </p:nvSpPr>
        <p:spPr>
          <a:xfrm>
            <a:off x="500200" y="1069125"/>
            <a:ext cx="7520700" cy="4882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None/>
            </a:pPr>
            <a:r>
              <a:t/>
            </a:r>
            <a:endParaRPr sz="2800"/>
          </a:p>
          <a:p>
            <a:pPr indent="-406400" lvl="0" marL="457200" rtl="0" algn="l">
              <a:lnSpc>
                <a:spcPct val="90000"/>
              </a:lnSpc>
              <a:spcBef>
                <a:spcPts val="1000"/>
              </a:spcBef>
              <a:spcAft>
                <a:spcPts val="0"/>
              </a:spcAft>
              <a:buSzPts val="2800"/>
              <a:buChar char="●"/>
            </a:pPr>
            <a:r>
              <a:rPr lang="en-US" sz="2800"/>
              <a:t>¿De cuáles cuentos o libros has aprendido más?</a:t>
            </a:r>
            <a:endParaRPr sz="2800"/>
          </a:p>
          <a:p>
            <a:pPr indent="0" lvl="0" marL="457200" rtl="0" algn="l">
              <a:lnSpc>
                <a:spcPct val="90000"/>
              </a:lnSpc>
              <a:spcBef>
                <a:spcPts val="1000"/>
              </a:spcBef>
              <a:spcAft>
                <a:spcPts val="0"/>
              </a:spcAft>
              <a:buSzPts val="4000"/>
              <a:buNone/>
            </a:pPr>
            <a:r>
              <a:t/>
            </a:r>
            <a:endParaRPr sz="100"/>
          </a:p>
          <a:p>
            <a:pPr indent="-228600" lvl="0" marL="457200" rtl="0" algn="l">
              <a:lnSpc>
                <a:spcPct val="90000"/>
              </a:lnSpc>
              <a:spcBef>
                <a:spcPts val="1000"/>
              </a:spcBef>
              <a:spcAft>
                <a:spcPts val="0"/>
              </a:spcAft>
              <a:buSzPts val="300"/>
              <a:buNone/>
            </a:pPr>
            <a:r>
              <a:t/>
            </a:r>
            <a:endParaRPr sz="300"/>
          </a:p>
          <a:p>
            <a:pPr indent="-406400" lvl="0" marL="457200" rtl="0" algn="l">
              <a:lnSpc>
                <a:spcPct val="90000"/>
              </a:lnSpc>
              <a:spcBef>
                <a:spcPts val="0"/>
              </a:spcBef>
              <a:spcAft>
                <a:spcPts val="0"/>
              </a:spcAft>
              <a:buSzPts val="2800"/>
              <a:buChar char="●"/>
            </a:pPr>
            <a:r>
              <a:rPr lang="en-US" sz="2800"/>
              <a:t>¿Cuáles películas te han gustado más? (Habla sobre el tipo de película, la lección aprendida, el mensaje.)</a:t>
            </a:r>
            <a:endParaRPr sz="2800"/>
          </a:p>
          <a:p>
            <a:pPr indent="0" lvl="0" marL="457200" rtl="0" algn="l">
              <a:lnSpc>
                <a:spcPct val="90000"/>
              </a:lnSpc>
              <a:spcBef>
                <a:spcPts val="1000"/>
              </a:spcBef>
              <a:spcAft>
                <a:spcPts val="0"/>
              </a:spcAft>
              <a:buSzPts val="4000"/>
              <a:buNone/>
            </a:pPr>
            <a:r>
              <a:t/>
            </a:r>
            <a:endParaRPr sz="100"/>
          </a:p>
          <a:p>
            <a:pPr indent="-406400" lvl="0" marL="457200" rtl="0" algn="l">
              <a:lnSpc>
                <a:spcPct val="90000"/>
              </a:lnSpc>
              <a:spcBef>
                <a:spcPts val="1000"/>
              </a:spcBef>
              <a:spcAft>
                <a:spcPts val="0"/>
              </a:spcAft>
              <a:buSzPts val="2800"/>
              <a:buChar char="●"/>
            </a:pPr>
            <a:r>
              <a:rPr lang="en-US" sz="2800"/>
              <a:t>¿Cuál es tu programa favorito de televisión? (Habla sobre el tipo de programa, las lecciones aprendidas, el mensaje.) </a:t>
            </a:r>
            <a:endParaRPr/>
          </a:p>
          <a:p>
            <a:pPr indent="0" lvl="0" marL="0" rtl="0" algn="l">
              <a:lnSpc>
                <a:spcPct val="90000"/>
              </a:lnSpc>
              <a:spcBef>
                <a:spcPts val="1000"/>
              </a:spcBef>
              <a:spcAft>
                <a:spcPts val="0"/>
              </a:spcAft>
              <a:buClr>
                <a:srgbClr val="006FB6"/>
              </a:buClr>
              <a:buSzPts val="4000"/>
              <a:buNone/>
            </a:pPr>
            <a:r>
              <a:t/>
            </a:r>
            <a:endParaRPr/>
          </a:p>
        </p:txBody>
      </p:sp>
      <p:sp>
        <p:nvSpPr>
          <p:cNvPr id="1391" name="Google Shape;1391;p106"/>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rPr b="1" lang="en-US"/>
              <a:t>Write</a:t>
            </a:r>
            <a:r>
              <a:rPr lang="en-US"/>
              <a:t> down  a list topics or categories (e.g. mammals, or friendship).</a:t>
            </a:r>
            <a:endParaRPr/>
          </a:p>
          <a:p>
            <a:pPr indent="0" lvl="0" marL="0" rtl="0" algn="ctr">
              <a:lnSpc>
                <a:spcPct val="90000"/>
              </a:lnSpc>
              <a:spcBef>
                <a:spcPts val="0"/>
              </a:spcBef>
              <a:spcAft>
                <a:spcPts val="0"/>
              </a:spcAft>
              <a:buClr>
                <a:schemeClr val="dk1"/>
              </a:buClr>
              <a:buSzPts val="1100"/>
              <a:buFont typeface="Arial"/>
              <a:buNone/>
            </a:pPr>
            <a:r>
              <a:t/>
            </a:r>
            <a:endParaRPr/>
          </a:p>
          <a:p>
            <a:pPr indent="0" lvl="0" marL="0" rtl="0" algn="ctr">
              <a:lnSpc>
                <a:spcPct val="90000"/>
              </a:lnSpc>
              <a:spcBef>
                <a:spcPts val="0"/>
              </a:spcBef>
              <a:spcAft>
                <a:spcPts val="0"/>
              </a:spcAft>
              <a:buClr>
                <a:srgbClr val="006FB6"/>
              </a:buClr>
              <a:buSzPts val="2100"/>
              <a:buFont typeface="Arial"/>
              <a:buNone/>
            </a:pPr>
            <a:r>
              <a:t/>
            </a:r>
            <a:endParaRPr/>
          </a:p>
        </p:txBody>
      </p:sp>
      <p:pic>
        <p:nvPicPr>
          <p:cNvPr descr="A picture containing person, child, laptop, indoor&#10;&#10;Description generated with very high confidence" id="1392" name="Google Shape;1392;p106"/>
          <p:cNvPicPr preferRelativeResize="0"/>
          <p:nvPr>
            <p:ph idx="2" type="pic"/>
          </p:nvPr>
        </p:nvPicPr>
        <p:blipFill rotWithShape="1">
          <a:blip r:embed="rId3">
            <a:alphaModFix/>
          </a:blip>
          <a:srcRect b="0" l="1139" r="1138" t="0"/>
          <a:stretch/>
        </p:blipFill>
        <p:spPr>
          <a:xfrm>
            <a:off x="8832388" y="1251284"/>
            <a:ext cx="3251581" cy="2498913"/>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0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5000"/>
              <a:buFont typeface="Calibri"/>
              <a:buNone/>
            </a:pPr>
            <a:r>
              <a:rPr lang="en-US">
                <a:solidFill>
                  <a:srgbClr val="006FB6"/>
                </a:solidFill>
              </a:rPr>
              <a:t>Apunta algunas preguntas</a:t>
            </a:r>
            <a:endParaRPr/>
          </a:p>
        </p:txBody>
      </p:sp>
      <p:sp>
        <p:nvSpPr>
          <p:cNvPr id="1398" name="Google Shape;1398;p107"/>
          <p:cNvSpPr txBox="1"/>
          <p:nvPr>
            <p:ph idx="1" type="body"/>
          </p:nvPr>
        </p:nvSpPr>
        <p:spPr>
          <a:xfrm>
            <a:off x="500200" y="1587500"/>
            <a:ext cx="7203900" cy="436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None/>
            </a:pPr>
            <a:r>
              <a:t/>
            </a:r>
            <a:endParaRPr sz="100"/>
          </a:p>
          <a:p>
            <a:pPr indent="-406400" lvl="0" marL="457200" rtl="0" algn="l">
              <a:lnSpc>
                <a:spcPct val="90000"/>
              </a:lnSpc>
              <a:spcBef>
                <a:spcPts val="1000"/>
              </a:spcBef>
              <a:spcAft>
                <a:spcPts val="0"/>
              </a:spcAft>
              <a:buSzPts val="2800"/>
              <a:buChar char="●"/>
            </a:pPr>
            <a:r>
              <a:rPr lang="en-US" sz="2800"/>
              <a:t>¿Qué es lo que ya sabes de [insert topic]?</a:t>
            </a:r>
            <a:endParaRPr sz="2800"/>
          </a:p>
          <a:p>
            <a:pPr indent="0" lvl="0" marL="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¿Qué más quieres aprender sobre este tema?</a:t>
            </a:r>
            <a:endParaRPr sz="2800"/>
          </a:p>
          <a:p>
            <a:pPr indent="0" lvl="0" marL="457200" rtl="0" algn="l">
              <a:lnSpc>
                <a:spcPct val="90000"/>
              </a:lnSpc>
              <a:spcBef>
                <a:spcPts val="1000"/>
              </a:spcBef>
              <a:spcAft>
                <a:spcPts val="0"/>
              </a:spcAft>
              <a:buSzPts val="4000"/>
              <a:buNone/>
            </a:pPr>
            <a:r>
              <a:t/>
            </a:r>
            <a:endParaRPr sz="2800"/>
          </a:p>
          <a:p>
            <a:pPr indent="-406400" lvl="0" marL="457200" rtl="0" algn="l">
              <a:lnSpc>
                <a:spcPct val="90000"/>
              </a:lnSpc>
              <a:spcBef>
                <a:spcPts val="1000"/>
              </a:spcBef>
              <a:spcAft>
                <a:spcPts val="0"/>
              </a:spcAft>
              <a:buSzPts val="2800"/>
              <a:buChar char="●"/>
            </a:pPr>
            <a:r>
              <a:rPr lang="en-US" sz="2800"/>
              <a:t>Entonces las tres preguntas que tenemos son [repeat back question]...</a:t>
            </a:r>
            <a:endParaRPr sz="2800"/>
          </a:p>
        </p:txBody>
      </p:sp>
      <p:pic>
        <p:nvPicPr>
          <p:cNvPr id="1399" name="Google Shape;1399;p107"/>
          <p:cNvPicPr preferRelativeResize="0"/>
          <p:nvPr>
            <p:ph idx="2" type="pic"/>
          </p:nvPr>
        </p:nvPicPr>
        <p:blipFill rotWithShape="1">
          <a:blip r:embed="rId3">
            <a:alphaModFix/>
          </a:blip>
          <a:srcRect b="1949" l="0" r="0" t="1960"/>
          <a:stretch/>
        </p:blipFill>
        <p:spPr>
          <a:xfrm>
            <a:off x="8832388" y="1251284"/>
            <a:ext cx="3251702" cy="2498998"/>
          </a:xfrm>
          <a:prstGeom prst="rect">
            <a:avLst/>
          </a:prstGeom>
          <a:noFill/>
          <a:ln>
            <a:noFill/>
          </a:ln>
        </p:spPr>
      </p:pic>
      <p:pic>
        <p:nvPicPr>
          <p:cNvPr id="1400" name="Google Shape;1400;p107"/>
          <p:cNvPicPr preferRelativeResize="0"/>
          <p:nvPr/>
        </p:nvPicPr>
        <p:blipFill rotWithShape="1">
          <a:blip r:embed="rId4">
            <a:alphaModFix/>
          </a:blip>
          <a:srcRect b="0" l="0" r="0" t="0"/>
          <a:stretch/>
        </p:blipFill>
        <p:spPr>
          <a:xfrm>
            <a:off x="10119034" y="4117050"/>
            <a:ext cx="678450" cy="987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0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90000"/>
              </a:lnSpc>
              <a:spcBef>
                <a:spcPts val="0"/>
              </a:spcBef>
              <a:spcAft>
                <a:spcPts val="0"/>
              </a:spcAft>
              <a:buClr>
                <a:srgbClr val="006FB6"/>
              </a:buClr>
              <a:buSzPct val="100000"/>
              <a:buFont typeface="Calibri"/>
              <a:buNone/>
            </a:pPr>
            <a:r>
              <a:rPr lang="en-US" sz="4400">
                <a:solidFill>
                  <a:srgbClr val="006FB6"/>
                </a:solidFill>
              </a:rPr>
              <a:t>Lee por lo menos 2 libros</a:t>
            </a:r>
            <a:br>
              <a:rPr lang="en-US" sz="4400">
                <a:solidFill>
                  <a:srgbClr val="006FB6"/>
                </a:solidFill>
              </a:rPr>
            </a:br>
            <a:endParaRPr/>
          </a:p>
        </p:txBody>
      </p:sp>
      <p:sp>
        <p:nvSpPr>
          <p:cNvPr id="1406" name="Google Shape;1406;p108"/>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6FB6"/>
              </a:buClr>
              <a:buSzPts val="3200"/>
              <a:buNone/>
            </a:pPr>
            <a:r>
              <a:rPr lang="en-US" sz="3200">
                <a:solidFill>
                  <a:srgbClr val="006FB6"/>
                </a:solidFill>
              </a:rPr>
              <a:t>Consejos y Trucos</a:t>
            </a:r>
            <a:endParaRPr/>
          </a:p>
        </p:txBody>
      </p:sp>
      <p:sp>
        <p:nvSpPr>
          <p:cNvPr id="1407" name="Google Shape;1407;p108"/>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6FB6"/>
              </a:buClr>
              <a:buSzPts val="2800"/>
              <a:buChar char="•"/>
            </a:pPr>
            <a:r>
              <a:rPr lang="en-US">
                <a:solidFill>
                  <a:srgbClr val="006FB6"/>
                </a:solidFill>
              </a:rPr>
              <a:t>También podrían ver películas, leer un letrero en un museo, o leer sitios web. </a:t>
            </a:r>
            <a:endParaRPr/>
          </a:p>
          <a:p>
            <a:pPr indent="-50800" lvl="0" marL="228600" rtl="0" algn="l">
              <a:lnSpc>
                <a:spcPct val="90000"/>
              </a:lnSpc>
              <a:spcBef>
                <a:spcPts val="1000"/>
              </a:spcBef>
              <a:spcAft>
                <a:spcPts val="0"/>
              </a:spcAft>
              <a:buClr>
                <a:srgbClr val="0771BA"/>
              </a:buClr>
              <a:buSzPts val="2800"/>
              <a:buNone/>
            </a:pPr>
            <a:r>
              <a:t/>
            </a:r>
            <a:endParaRPr/>
          </a:p>
        </p:txBody>
      </p:sp>
      <p:sp>
        <p:nvSpPr>
          <p:cNvPr id="1408" name="Google Shape;1408;p108"/>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6FB6"/>
              </a:buClr>
              <a:buSzPts val="2800"/>
              <a:buChar char="•"/>
            </a:pPr>
            <a:r>
              <a:rPr lang="en-US">
                <a:solidFill>
                  <a:srgbClr val="006FB6"/>
                </a:solidFill>
              </a:rPr>
              <a:t> Lee, o mira, por lo menos dos fuentes sobre un tema. </a:t>
            </a:r>
            <a:endParaRPr/>
          </a:p>
          <a:p>
            <a:pPr indent="-50800" lvl="0" marL="228600" rtl="0" algn="l">
              <a:lnSpc>
                <a:spcPct val="90000"/>
              </a:lnSpc>
              <a:spcBef>
                <a:spcPts val="1000"/>
              </a:spcBef>
              <a:spcAft>
                <a:spcPts val="0"/>
              </a:spcAft>
              <a:buClr>
                <a:srgbClr val="0771BA"/>
              </a:buClr>
              <a:buSzPts val="2800"/>
              <a:buNone/>
            </a:pPr>
            <a:r>
              <a:t/>
            </a:r>
            <a:endParaRPr/>
          </a:p>
        </p:txBody>
      </p:sp>
      <p:pic>
        <p:nvPicPr>
          <p:cNvPr id="1409" name="Google Shape;1409;p108"/>
          <p:cNvPicPr preferRelativeResize="0"/>
          <p:nvPr/>
        </p:nvPicPr>
        <p:blipFill rotWithShape="1">
          <a:blip r:embed="rId3">
            <a:alphaModFix/>
          </a:blip>
          <a:srcRect b="0" l="0" r="0" t="0"/>
          <a:stretch/>
        </p:blipFill>
        <p:spPr>
          <a:xfrm>
            <a:off x="7806683" y="1037225"/>
            <a:ext cx="1816398" cy="2727325"/>
          </a:xfrm>
          <a:prstGeom prst="rect">
            <a:avLst/>
          </a:prstGeom>
          <a:noFill/>
          <a:ln>
            <a:noFill/>
          </a:ln>
        </p:spPr>
      </p:pic>
      <p:pic>
        <p:nvPicPr>
          <p:cNvPr id="1410" name="Google Shape;1410;p108"/>
          <p:cNvPicPr preferRelativeResize="0"/>
          <p:nvPr/>
        </p:nvPicPr>
        <p:blipFill rotWithShape="1">
          <a:blip r:embed="rId4">
            <a:alphaModFix/>
          </a:blip>
          <a:srcRect b="0" l="0" r="0" t="0"/>
          <a:stretch/>
        </p:blipFill>
        <p:spPr>
          <a:xfrm>
            <a:off x="7806675" y="3844325"/>
            <a:ext cx="2262300" cy="2262300"/>
          </a:xfrm>
          <a:prstGeom prst="rect">
            <a:avLst/>
          </a:prstGeom>
          <a:noFill/>
          <a:ln>
            <a:noFill/>
          </a:ln>
        </p:spPr>
      </p:pic>
      <p:pic>
        <p:nvPicPr>
          <p:cNvPr id="1411" name="Google Shape;1411;p108"/>
          <p:cNvPicPr preferRelativeResize="0"/>
          <p:nvPr/>
        </p:nvPicPr>
        <p:blipFill rotWithShape="1">
          <a:blip r:embed="rId5">
            <a:alphaModFix/>
          </a:blip>
          <a:srcRect b="0" l="0" r="0" t="0"/>
          <a:stretch/>
        </p:blipFill>
        <p:spPr>
          <a:xfrm>
            <a:off x="4427349" y="1037225"/>
            <a:ext cx="2881817" cy="4975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