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49" r:id="rId1"/>
    <p:sldMasterId id="2147483750" r:id="rId2"/>
    <p:sldMasterId id="2147483751" r:id="rId3"/>
    <p:sldMasterId id="2147483753" r:id="rId4"/>
    <p:sldMasterId id="2147483754" r:id="rId5"/>
    <p:sldMasterId id="2147483755" r:id="rId6"/>
    <p:sldMasterId id="2147483756" r:id="rId7"/>
    <p:sldMasterId id="2147483757" r:id="rId8"/>
    <p:sldMasterId id="2147483758" r:id="rId9"/>
  </p:sldMasterIdLst>
  <p:notesMasterIdLst>
    <p:notesMasterId r:id="rId27"/>
  </p:notesMasterIdLst>
  <p:sldIdLst>
    <p:sldId id="256" r:id="rId10"/>
    <p:sldId id="257" r:id="rId11"/>
    <p:sldId id="258" r:id="rId12"/>
    <p:sldId id="273"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Lst>
  <p:sldSz cx="12192000" cy="6858000"/>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112" d="100"/>
          <a:sy n="112" d="100"/>
        </p:scale>
        <p:origin x="480"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0629" y="10556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it.ly/SBCfeedbackfor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oodreads.com/author/show/14565474.Baby_Professo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rive.google.com/file/d/1zjxnM0C9aP4C9WJFbw2A8eFpjZ29wBWG/view?usp=sharin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bit.ly/3BUBxb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1: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Copyright 2022 Springboard Collaborative, all rights reserved.</a:t>
            </a:r>
            <a:endParaRPr/>
          </a:p>
          <a:p>
            <a:pPr marL="457200" lvl="0" indent="-228600" algn="l" rtl="0">
              <a:lnSpc>
                <a:spcPct val="100000"/>
              </a:lnSpc>
              <a:spcBef>
                <a:spcPts val="0"/>
              </a:spcBef>
              <a:spcAft>
                <a:spcPts val="0"/>
              </a:spcAft>
              <a:buClr>
                <a:schemeClr val="dk1"/>
              </a:buClr>
              <a:buSzPts val="1400"/>
              <a:buFont typeface="Arial"/>
              <a:buNone/>
            </a:pPr>
            <a:endParaRPr b="1"/>
          </a:p>
          <a:p>
            <a:pPr marL="0" lvl="0" indent="0" algn="l" rtl="0">
              <a:lnSpc>
                <a:spcPct val="100000"/>
              </a:lnSpc>
              <a:spcBef>
                <a:spcPts val="0"/>
              </a:spcBef>
              <a:spcAft>
                <a:spcPts val="0"/>
              </a:spcAft>
              <a:buClr>
                <a:schemeClr val="dk1"/>
              </a:buClr>
              <a:buSzPts val="1400"/>
              <a:buFont typeface="Arial"/>
              <a:buNone/>
            </a:pPr>
            <a:r>
              <a:rPr lang="en-US" b="1"/>
              <a:t>Overview and rationale</a:t>
            </a:r>
            <a:endParaRPr/>
          </a:p>
          <a:p>
            <a:pPr marL="0" lvl="0" indent="0" algn="l" rtl="0">
              <a:lnSpc>
                <a:spcPct val="100000"/>
              </a:lnSpc>
              <a:spcBef>
                <a:spcPts val="0"/>
              </a:spcBef>
              <a:spcAft>
                <a:spcPts val="0"/>
              </a:spcAft>
              <a:buClr>
                <a:schemeClr val="dk1"/>
              </a:buClr>
              <a:buSzPts val="1100"/>
              <a:buFont typeface="Arial"/>
              <a:buNone/>
            </a:pPr>
            <a:r>
              <a:rPr lang="en-US"/>
              <a:t>This is an </a:t>
            </a:r>
            <a:r>
              <a:rPr lang="en-US" b="1"/>
              <a:t>understand the story </a:t>
            </a:r>
            <a:r>
              <a:rPr lang="en-US"/>
              <a:t>workshop. Children build new knowledge and understandings based on their existing schema. In order to build content knowledge, students must read and engage with texts to learn about a topic. In this workshop, families learn to help their child activate and then build the background and content knowledge that is essential to reading comprehension.</a:t>
            </a:r>
            <a:endParaRPr/>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b="1"/>
              <a:t>Materials</a:t>
            </a:r>
            <a:r>
              <a:rPr lang="en-US"/>
              <a:t> </a:t>
            </a:r>
            <a:endParaRPr/>
          </a:p>
          <a:p>
            <a:pPr marL="457200" lvl="0" indent="-279400" algn="l" rtl="0">
              <a:lnSpc>
                <a:spcPct val="100000"/>
              </a:lnSpc>
              <a:spcBef>
                <a:spcPts val="0"/>
              </a:spcBef>
              <a:spcAft>
                <a:spcPts val="0"/>
              </a:spcAft>
              <a:buClr>
                <a:schemeClr val="dk1"/>
              </a:buClr>
              <a:buSzPts val="800"/>
              <a:buFont typeface="Calibri"/>
              <a:buChar char="●"/>
            </a:pPr>
            <a:r>
              <a:rPr lang="en-US"/>
              <a:t>Corresponding Reading Tip Sheet (in the languages the families need)</a:t>
            </a:r>
            <a:endParaRPr/>
          </a:p>
          <a:p>
            <a:pPr marL="457200" lvl="0" indent="-279400" algn="l" rtl="0">
              <a:lnSpc>
                <a:spcPct val="100000"/>
              </a:lnSpc>
              <a:spcBef>
                <a:spcPts val="0"/>
              </a:spcBef>
              <a:spcAft>
                <a:spcPts val="0"/>
              </a:spcAft>
              <a:buClr>
                <a:schemeClr val="dk1"/>
              </a:buClr>
              <a:buSzPts val="800"/>
              <a:buFont typeface="Calibri"/>
              <a:buChar char="●"/>
            </a:pPr>
            <a:r>
              <a:rPr lang="en-US"/>
              <a:t>Books for families to use during practice time. This strategy works best with nonfiction texts.</a:t>
            </a:r>
            <a:endParaRPr/>
          </a:p>
          <a:p>
            <a:pPr marL="457200" lvl="0" indent="-279400" algn="l" rtl="0">
              <a:lnSpc>
                <a:spcPct val="100000"/>
              </a:lnSpc>
              <a:spcBef>
                <a:spcPts val="0"/>
              </a:spcBef>
              <a:spcAft>
                <a:spcPts val="0"/>
              </a:spcAft>
              <a:buClr>
                <a:schemeClr val="dk1"/>
              </a:buClr>
              <a:buSzPts val="800"/>
              <a:buFont typeface="Calibri"/>
              <a:buChar char="●"/>
            </a:pPr>
            <a:r>
              <a:rPr lang="en-US"/>
              <a:t>Projector to display slides</a:t>
            </a:r>
            <a:endParaRPr/>
          </a:p>
          <a:p>
            <a:pPr marL="457200" lvl="0" indent="-279400" algn="l" rtl="0">
              <a:lnSpc>
                <a:spcPct val="100000"/>
              </a:lnSpc>
              <a:spcBef>
                <a:spcPts val="0"/>
              </a:spcBef>
              <a:spcAft>
                <a:spcPts val="0"/>
              </a:spcAft>
              <a:buClr>
                <a:schemeClr val="dk1"/>
              </a:buClr>
              <a:buSzPts val="800"/>
              <a:buFont typeface="Calibri"/>
              <a:buChar char="●"/>
            </a:pPr>
            <a:r>
              <a:rPr lang="en-US"/>
              <a:t>Chart paper or whiteboard to generate a list of topics and questions</a:t>
            </a:r>
            <a:endParaRPr/>
          </a:p>
          <a:p>
            <a:pPr marL="457200" lvl="0" indent="-279400" algn="l" rtl="0">
              <a:lnSpc>
                <a:spcPct val="100000"/>
              </a:lnSpc>
              <a:spcBef>
                <a:spcPts val="0"/>
              </a:spcBef>
              <a:spcAft>
                <a:spcPts val="0"/>
              </a:spcAft>
              <a:buClr>
                <a:schemeClr val="dk1"/>
              </a:buClr>
              <a:buSzPts val="800"/>
              <a:buFont typeface="Calibri"/>
              <a:buChar char="●"/>
            </a:pPr>
            <a:r>
              <a:rPr lang="en-US"/>
              <a:t>Family Workshop Feedback Form (paper or digital form)</a:t>
            </a:r>
            <a:endParaRPr/>
          </a:p>
          <a:p>
            <a:pPr marL="457200" lvl="0" indent="-279400" algn="l" rtl="0">
              <a:lnSpc>
                <a:spcPct val="100000"/>
              </a:lnSpc>
              <a:spcBef>
                <a:spcPts val="0"/>
              </a:spcBef>
              <a:spcAft>
                <a:spcPts val="0"/>
              </a:spcAft>
              <a:buClr>
                <a:schemeClr val="dk1"/>
              </a:buClr>
              <a:buSzPts val="800"/>
              <a:buFont typeface="Calibri"/>
              <a:buChar char="●"/>
            </a:pPr>
            <a:r>
              <a:rPr lang="en-US"/>
              <a:t>Empty envelope for families to put feedback form in (optional but highly recommended)</a:t>
            </a:r>
            <a:endParaRPr/>
          </a:p>
          <a:p>
            <a:pPr marL="457200" lvl="0" indent="-279400" algn="l" rtl="0">
              <a:lnSpc>
                <a:spcPct val="100000"/>
              </a:lnSpc>
              <a:spcBef>
                <a:spcPts val="0"/>
              </a:spcBef>
              <a:spcAft>
                <a:spcPts val="0"/>
              </a:spcAft>
              <a:buClr>
                <a:schemeClr val="dk1"/>
              </a:buClr>
              <a:buSzPts val="800"/>
              <a:buFont typeface="Calibri"/>
              <a:buChar char="●"/>
            </a:pPr>
            <a:r>
              <a:rPr lang="en-US"/>
              <a:t>Name tags (optional but highly recommended)</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b="1"/>
              <a:t>Facilitation notes</a:t>
            </a:r>
            <a:endParaRPr/>
          </a:p>
          <a:p>
            <a:pPr marL="0" lvl="0" indent="0" algn="l" rtl="0">
              <a:lnSpc>
                <a:spcPct val="100000"/>
              </a:lnSpc>
              <a:spcBef>
                <a:spcPts val="0"/>
              </a:spcBef>
              <a:spcAft>
                <a:spcPts val="0"/>
              </a:spcAft>
              <a:buClr>
                <a:schemeClr val="dk1"/>
              </a:buClr>
              <a:buSzPts val="1400"/>
              <a:buFont typeface="Arial"/>
              <a:buNone/>
            </a:pPr>
            <a:r>
              <a:rPr lang="en-US" u="sng"/>
              <a:t>To prepare</a:t>
            </a:r>
            <a:endParaRPr/>
          </a:p>
          <a:p>
            <a:pPr marL="457200" lvl="0" indent="-298450" algn="l" rtl="0">
              <a:lnSpc>
                <a:spcPct val="100000"/>
              </a:lnSpc>
              <a:spcBef>
                <a:spcPts val="0"/>
              </a:spcBef>
              <a:spcAft>
                <a:spcPts val="0"/>
              </a:spcAft>
              <a:buClr>
                <a:schemeClr val="dk1"/>
              </a:buClr>
              <a:buSzPts val="1100"/>
              <a:buFont typeface="Calibri"/>
              <a:buChar char="•"/>
            </a:pPr>
            <a:r>
              <a:rPr lang="en-US"/>
              <a:t>In this workshop, you will model how to choose a topic and generate questions to answer. </a:t>
            </a:r>
            <a:endParaRPr/>
          </a:p>
          <a:p>
            <a:pPr marL="457200" lvl="0" indent="-298450" algn="l" rtl="0">
              <a:lnSpc>
                <a:spcPct val="100000"/>
              </a:lnSpc>
              <a:spcBef>
                <a:spcPts val="0"/>
              </a:spcBef>
              <a:spcAft>
                <a:spcPts val="0"/>
              </a:spcAft>
              <a:buClr>
                <a:schemeClr val="dk1"/>
              </a:buClr>
              <a:buSzPts val="1100"/>
              <a:buFont typeface="Calibri"/>
              <a:buChar char="•"/>
            </a:pPr>
            <a:r>
              <a:rPr lang="en-US"/>
              <a:t>Study the slides in the reading tip section. Think through how you will model and guide practice for choosing a topic. </a:t>
            </a:r>
            <a:endParaRPr/>
          </a:p>
          <a:p>
            <a:pPr marL="914400" lvl="1" indent="-317500" algn="l" rtl="0">
              <a:lnSpc>
                <a:spcPct val="100000"/>
              </a:lnSpc>
              <a:spcBef>
                <a:spcPts val="0"/>
              </a:spcBef>
              <a:spcAft>
                <a:spcPts val="0"/>
              </a:spcAft>
              <a:buClr>
                <a:schemeClr val="dk1"/>
              </a:buClr>
              <a:buSzPts val="1400"/>
              <a:buChar char="•"/>
            </a:pPr>
            <a:r>
              <a:rPr lang="en-US"/>
              <a:t>You may want to gather nonfiction books and other texts on a variety of topics for families to use during practice time. Alternatively, you might show families how to search Raz kids for books by topic.</a:t>
            </a:r>
            <a:endParaRPr/>
          </a:p>
          <a:p>
            <a:pPr marL="457200" lvl="0" indent="-298450" algn="l" rtl="0">
              <a:lnSpc>
                <a:spcPct val="100000"/>
              </a:lnSpc>
              <a:spcBef>
                <a:spcPts val="0"/>
              </a:spcBef>
              <a:spcAft>
                <a:spcPts val="0"/>
              </a:spcAft>
              <a:buClr>
                <a:schemeClr val="dk1"/>
              </a:buClr>
              <a:buSzPts val="1100"/>
              <a:buFont typeface="Calibri"/>
              <a:buChar char="•"/>
            </a:pPr>
            <a:r>
              <a:rPr lang="en-US"/>
              <a:t>Preview the light blue slides and choose the ones that are appropriate for your context (needs of the families, grade level).</a:t>
            </a:r>
            <a:endParaRPr/>
          </a:p>
          <a:p>
            <a:pPr marL="457200" lvl="0" indent="-298450" algn="l" rtl="0">
              <a:lnSpc>
                <a:spcPct val="100000"/>
              </a:lnSpc>
              <a:spcBef>
                <a:spcPts val="0"/>
              </a:spcBef>
              <a:spcAft>
                <a:spcPts val="0"/>
              </a:spcAft>
              <a:buClr>
                <a:schemeClr val="dk1"/>
              </a:buClr>
              <a:buSzPts val="1100"/>
              <a:buFont typeface="Calibri"/>
              <a:buChar char="•"/>
            </a:pPr>
            <a:r>
              <a:rPr lang="en-US"/>
              <a:t>Be sure to familiarize yourself with the content of the presentation so you can talk with families, not </a:t>
            </a:r>
            <a:r>
              <a:rPr lang="en-US" i="1"/>
              <a:t>at</a:t>
            </a:r>
            <a:r>
              <a:rPr lang="en-US"/>
              <a:t> them.</a:t>
            </a:r>
            <a:endParaRPr/>
          </a:p>
          <a:p>
            <a:pPr marL="171450" lvl="0" indent="-82550" algn="l" rtl="0">
              <a:lnSpc>
                <a:spcPct val="100000"/>
              </a:lnSpc>
              <a:spcBef>
                <a:spcPts val="0"/>
              </a:spcBef>
              <a:spcAft>
                <a:spcPts val="0"/>
              </a:spcAft>
              <a:buClr>
                <a:schemeClr val="dk1"/>
              </a:buClr>
              <a:buSzPts val="1400"/>
              <a:buFont typeface="Arial"/>
              <a:buNone/>
            </a:pPr>
            <a:endParaRPr u="sng"/>
          </a:p>
          <a:p>
            <a:pPr marL="0" lvl="0" indent="0" algn="l" rtl="0">
              <a:lnSpc>
                <a:spcPct val="100000"/>
              </a:lnSpc>
              <a:spcBef>
                <a:spcPts val="0"/>
              </a:spcBef>
              <a:spcAft>
                <a:spcPts val="0"/>
              </a:spcAft>
              <a:buClr>
                <a:schemeClr val="dk1"/>
              </a:buClr>
              <a:buSzPts val="1400"/>
              <a:buFont typeface="Arial"/>
              <a:buNone/>
            </a:pPr>
            <a:r>
              <a:rPr lang="en-US" u="sng"/>
              <a:t>During workshop</a:t>
            </a:r>
            <a:endParaRPr/>
          </a:p>
          <a:p>
            <a:pPr marL="457200" lvl="0" indent="-298450" algn="l" rtl="0">
              <a:lnSpc>
                <a:spcPct val="100000"/>
              </a:lnSpc>
              <a:spcBef>
                <a:spcPts val="0"/>
              </a:spcBef>
              <a:spcAft>
                <a:spcPts val="0"/>
              </a:spcAft>
              <a:buClr>
                <a:schemeClr val="dk1"/>
              </a:buClr>
              <a:buSzPts val="1100"/>
              <a:buFont typeface="Calibri"/>
              <a:buChar char="•"/>
            </a:pPr>
            <a:r>
              <a:rPr lang="en-US"/>
              <a:t>Take time to build rapport as a group and individually with families. Little things, like learning family members’ names and greeting them at the door, go a long way.</a:t>
            </a:r>
            <a:endParaRPr/>
          </a:p>
          <a:p>
            <a:pPr marL="457200" lvl="0" indent="-298450" algn="l" rtl="0">
              <a:lnSpc>
                <a:spcPct val="100000"/>
              </a:lnSpc>
              <a:spcBef>
                <a:spcPts val="0"/>
              </a:spcBef>
              <a:spcAft>
                <a:spcPts val="0"/>
              </a:spcAft>
              <a:buClr>
                <a:schemeClr val="dk1"/>
              </a:buClr>
              <a:buSzPts val="1100"/>
              <a:buFont typeface="Calibri"/>
              <a:buChar char="•"/>
            </a:pPr>
            <a:r>
              <a:rPr lang="en-US"/>
              <a:t>Keep pace so that families have time to practice the tip and also reflect. Being able to practice and reflect helps families internalize the strategy.</a:t>
            </a:r>
            <a:endParaRPr/>
          </a:p>
          <a:p>
            <a:pPr marL="457200" lvl="0" indent="-298450" algn="l" rtl="0">
              <a:lnSpc>
                <a:spcPct val="100000"/>
              </a:lnSpc>
              <a:spcBef>
                <a:spcPts val="0"/>
              </a:spcBef>
              <a:spcAft>
                <a:spcPts val="0"/>
              </a:spcAft>
              <a:buClr>
                <a:schemeClr val="dk1"/>
              </a:buClr>
              <a:buSzPts val="1100"/>
              <a:buFont typeface="Calibri"/>
              <a:buChar char="•"/>
            </a:pPr>
            <a:r>
              <a:rPr lang="en-US"/>
              <a:t>Circulate and check-in with families individually during practice time. See “Practice time” slide for more specific suggestions.</a:t>
            </a:r>
            <a:endParaRPr/>
          </a:p>
          <a:p>
            <a:pPr marL="457200" lvl="0" indent="-228600" algn="l" rtl="0">
              <a:lnSpc>
                <a:spcPct val="100000"/>
              </a:lnSpc>
              <a:spcBef>
                <a:spcPts val="0"/>
              </a:spcBef>
              <a:spcAft>
                <a:spcPts val="0"/>
              </a:spcAft>
              <a:buClr>
                <a:schemeClr val="dk1"/>
              </a:buClr>
              <a:buSzPts val="1400"/>
              <a:buFont typeface="Arial"/>
              <a:buNone/>
            </a:pPr>
            <a:endParaRPr u="sng"/>
          </a:p>
          <a:p>
            <a:pPr marL="0" lvl="0" indent="0" algn="l" rtl="0">
              <a:lnSpc>
                <a:spcPct val="100000"/>
              </a:lnSpc>
              <a:spcBef>
                <a:spcPts val="0"/>
              </a:spcBef>
              <a:spcAft>
                <a:spcPts val="0"/>
              </a:spcAft>
              <a:buClr>
                <a:schemeClr val="dk1"/>
              </a:buClr>
              <a:buSzPts val="1400"/>
              <a:buFont typeface="Arial"/>
              <a:buNone/>
            </a:pPr>
            <a:r>
              <a:rPr lang="en-US" u="sng"/>
              <a:t>Ideas to differentiate </a:t>
            </a:r>
            <a:endParaRPr/>
          </a:p>
          <a:p>
            <a:pPr marL="457200" lvl="0" indent="-298450" algn="l" rtl="0">
              <a:lnSpc>
                <a:spcPct val="100000"/>
              </a:lnSpc>
              <a:spcBef>
                <a:spcPts val="0"/>
              </a:spcBef>
              <a:spcAft>
                <a:spcPts val="0"/>
              </a:spcAft>
              <a:buClr>
                <a:schemeClr val="dk1"/>
              </a:buClr>
              <a:buSzPts val="1100"/>
              <a:buFont typeface="Calibri"/>
              <a:buChar char="•"/>
            </a:pPr>
            <a:r>
              <a:rPr lang="en-US"/>
              <a:t>Preview “Check in on literacy terms” and adjust terms or definitions, as needed.</a:t>
            </a:r>
            <a:endParaRPr/>
          </a:p>
          <a:p>
            <a:pPr marL="457200" lvl="0" indent="-298450" algn="l" rtl="0">
              <a:lnSpc>
                <a:spcPct val="100000"/>
              </a:lnSpc>
              <a:spcBef>
                <a:spcPts val="0"/>
              </a:spcBef>
              <a:spcAft>
                <a:spcPts val="0"/>
              </a:spcAft>
              <a:buClr>
                <a:schemeClr val="dk1"/>
              </a:buClr>
              <a:buSzPts val="1100"/>
              <a:buFont typeface="Calibri"/>
              <a:buChar char="•"/>
            </a:pPr>
            <a:r>
              <a:rPr lang="en-US"/>
              <a:t>If teaching this workshop to families with </a:t>
            </a:r>
            <a:r>
              <a:rPr lang="en-US" b="1"/>
              <a:t>younger readers</a:t>
            </a:r>
            <a:r>
              <a:rPr lang="en-US"/>
              <a:t>:</a:t>
            </a:r>
            <a:endParaRPr/>
          </a:p>
          <a:p>
            <a:pPr marL="914400" lvl="1" indent="-317500" algn="l" rtl="0">
              <a:lnSpc>
                <a:spcPct val="100000"/>
              </a:lnSpc>
              <a:spcBef>
                <a:spcPts val="0"/>
              </a:spcBef>
              <a:spcAft>
                <a:spcPts val="0"/>
              </a:spcAft>
              <a:buClr>
                <a:schemeClr val="dk1"/>
              </a:buClr>
              <a:buSzPts val="1400"/>
              <a:buChar char="•"/>
            </a:pPr>
            <a:r>
              <a:rPr lang="en-US"/>
              <a:t>Choose the appropriate “Reading = conversation” slide. </a:t>
            </a:r>
            <a:endParaRPr/>
          </a:p>
          <a:p>
            <a:pPr marL="914400" lvl="1" indent="-317500" algn="l" rtl="0">
              <a:lnSpc>
                <a:spcPct val="100000"/>
              </a:lnSpc>
              <a:spcBef>
                <a:spcPts val="0"/>
              </a:spcBef>
              <a:spcAft>
                <a:spcPts val="0"/>
              </a:spcAft>
              <a:buClr>
                <a:schemeClr val="dk1"/>
              </a:buClr>
              <a:buSzPts val="1400"/>
              <a:buChar char="•"/>
            </a:pPr>
            <a:r>
              <a:rPr lang="en-US"/>
              <a:t>You may want to begin by choosing a few categories for the class to choose from. This way you can preselect some books for families to use during practice time.</a:t>
            </a:r>
            <a:endParaRPr/>
          </a:p>
          <a:p>
            <a:pPr marL="457200" lvl="0" indent="-298450" algn="l" rtl="0">
              <a:lnSpc>
                <a:spcPct val="100000"/>
              </a:lnSpc>
              <a:spcBef>
                <a:spcPts val="0"/>
              </a:spcBef>
              <a:spcAft>
                <a:spcPts val="0"/>
              </a:spcAft>
              <a:buClr>
                <a:schemeClr val="dk1"/>
              </a:buClr>
              <a:buSzPts val="1100"/>
              <a:buFont typeface="Calibri"/>
              <a:buChar char="•"/>
            </a:pPr>
            <a:r>
              <a:rPr lang="en-US"/>
              <a:t>If teaching this workshop to families with </a:t>
            </a:r>
            <a:r>
              <a:rPr lang="en-US" b="1"/>
              <a:t>older children</a:t>
            </a:r>
            <a:r>
              <a:rPr lang="en-US"/>
              <a:t>:</a:t>
            </a:r>
            <a:endParaRPr/>
          </a:p>
          <a:p>
            <a:pPr marL="914400" lvl="1" indent="-317500" algn="l" rtl="0">
              <a:lnSpc>
                <a:spcPct val="100000"/>
              </a:lnSpc>
              <a:spcBef>
                <a:spcPts val="0"/>
              </a:spcBef>
              <a:spcAft>
                <a:spcPts val="0"/>
              </a:spcAft>
              <a:buClr>
                <a:schemeClr val="dk1"/>
              </a:buClr>
              <a:buSzPts val="1400"/>
              <a:buChar char="•"/>
            </a:pPr>
            <a:r>
              <a:rPr lang="en-US"/>
              <a:t>Choose the appropriate “Reading = conversation” slide. </a:t>
            </a:r>
            <a:endParaRPr/>
          </a:p>
          <a:p>
            <a:pPr marL="914400" lvl="1" indent="-317500" algn="l" rtl="0">
              <a:lnSpc>
                <a:spcPct val="100000"/>
              </a:lnSpc>
              <a:spcBef>
                <a:spcPts val="0"/>
              </a:spcBef>
              <a:spcAft>
                <a:spcPts val="0"/>
              </a:spcAft>
              <a:buClr>
                <a:schemeClr val="dk1"/>
              </a:buClr>
              <a:buSzPts val="1400"/>
              <a:buChar char="•"/>
            </a:pPr>
            <a:r>
              <a:rPr lang="en-US"/>
              <a:t>Help families create a graphic organizer such as a KWL (Know/Want to know/Learn) chart for children to think about the topic.</a:t>
            </a:r>
            <a:endParaRPr/>
          </a:p>
          <a:p>
            <a:pPr marL="914400" lvl="1" indent="-317500" algn="l" rtl="0">
              <a:lnSpc>
                <a:spcPct val="100000"/>
              </a:lnSpc>
              <a:spcBef>
                <a:spcPts val="0"/>
              </a:spcBef>
              <a:spcAft>
                <a:spcPts val="0"/>
              </a:spcAft>
              <a:buClr>
                <a:schemeClr val="dk1"/>
              </a:buClr>
              <a:buSzPts val="1400"/>
              <a:buChar char="•"/>
            </a:pPr>
            <a:r>
              <a:rPr lang="en-US"/>
              <a:t>Encourage the use of multimedia, such as websites and YouTube.</a:t>
            </a:r>
            <a:endParaRPr/>
          </a:p>
          <a:p>
            <a:pPr marL="457200" lvl="0" indent="-298450" algn="l" rtl="0">
              <a:lnSpc>
                <a:spcPct val="100000"/>
              </a:lnSpc>
              <a:spcBef>
                <a:spcPts val="0"/>
              </a:spcBef>
              <a:spcAft>
                <a:spcPts val="0"/>
              </a:spcAft>
              <a:buClr>
                <a:schemeClr val="dk1"/>
              </a:buClr>
              <a:buSzPts val="1100"/>
              <a:buFont typeface="Calibri"/>
              <a:buChar char="•"/>
            </a:pPr>
            <a:r>
              <a:rPr lang="en-US"/>
              <a:t>If teaching this workshop to</a:t>
            </a:r>
            <a:r>
              <a:rPr lang="en-US" b="1"/>
              <a:t> Multilingual families</a:t>
            </a:r>
            <a:r>
              <a:rPr lang="en-US"/>
              <a:t>:</a:t>
            </a:r>
            <a:endParaRPr/>
          </a:p>
          <a:p>
            <a:pPr marL="685800" lvl="1" indent="-215900" algn="l" rtl="0">
              <a:lnSpc>
                <a:spcPct val="100000"/>
              </a:lnSpc>
              <a:spcBef>
                <a:spcPts val="0"/>
              </a:spcBef>
              <a:spcAft>
                <a:spcPts val="0"/>
              </a:spcAft>
              <a:buClr>
                <a:schemeClr val="dk1"/>
              </a:buClr>
              <a:buSzPts val="1200"/>
              <a:buChar char="•"/>
            </a:pPr>
            <a:r>
              <a:rPr lang="en-US"/>
              <a:t>Consider providing sentence stems for families who may be speaking in a group. </a:t>
            </a:r>
            <a:endParaRPr/>
          </a:p>
          <a:p>
            <a:pPr marL="685800" lvl="1" indent="-215900" algn="l" rtl="0">
              <a:lnSpc>
                <a:spcPct val="100000"/>
              </a:lnSpc>
              <a:spcBef>
                <a:spcPts val="0"/>
              </a:spcBef>
              <a:spcAft>
                <a:spcPts val="0"/>
              </a:spcAft>
              <a:buClr>
                <a:schemeClr val="dk1"/>
              </a:buClr>
              <a:buSzPts val="1200"/>
              <a:buChar char="•"/>
            </a:pPr>
            <a:r>
              <a:rPr lang="en-US"/>
              <a:t>Assure families that each of these types of questions and the resulting conversations can be held in whatever language they feel most comfortable communicating in. </a:t>
            </a:r>
            <a:endParaRPr/>
          </a:p>
          <a:p>
            <a:pPr marL="685800" lvl="1" indent="-215900" algn="l" rtl="0">
              <a:lnSpc>
                <a:spcPct val="100000"/>
              </a:lnSpc>
              <a:spcBef>
                <a:spcPts val="0"/>
              </a:spcBef>
              <a:spcAft>
                <a:spcPts val="0"/>
              </a:spcAft>
              <a:buClr>
                <a:schemeClr val="dk1"/>
              </a:buClr>
              <a:buSzPts val="1200"/>
              <a:buChar char="•"/>
            </a:pPr>
            <a:r>
              <a:rPr lang="en-US"/>
              <a:t>They may also choose additional sources in whatever language they feel comfortable in (they may watch a documentary in Spanish, for example). Children should read at least two books in English to learn the domain specific vocabulary in English. The adult may help them make connections with the domain specific vocabulary in another language. </a:t>
            </a:r>
            <a:endParaRPr/>
          </a:p>
          <a:p>
            <a:pPr marL="457200" lvl="0" indent="-317500" algn="l" rtl="0">
              <a:lnSpc>
                <a:spcPct val="100000"/>
              </a:lnSpc>
              <a:spcBef>
                <a:spcPts val="0"/>
              </a:spcBef>
              <a:spcAft>
                <a:spcPts val="0"/>
              </a:spcAft>
              <a:buClr>
                <a:schemeClr val="dk1"/>
              </a:buClr>
              <a:buSzPts val="1400"/>
              <a:buChar char="•"/>
            </a:pPr>
            <a:r>
              <a:rPr lang="en-US"/>
              <a:t>If families are </a:t>
            </a:r>
            <a:r>
              <a:rPr lang="en-US" b="1"/>
              <a:t>familiar with this workshop</a:t>
            </a:r>
            <a:r>
              <a:rPr lang="en-US"/>
              <a:t>, consider how you might leverage their experience. Ask families to share how they helped their child internalize the steps. Invite them (ahead of time) to model one or more steps if appropriate.</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u="sng">
                <a:solidFill>
                  <a:srgbClr val="242424"/>
                </a:solidFill>
              </a:rPr>
              <a:t>Timing considerations for a 60 min workshop</a:t>
            </a:r>
            <a:endParaRPr u="sng">
              <a:solidFill>
                <a:srgbClr val="242424"/>
              </a:solidFill>
            </a:endParaRPr>
          </a:p>
          <a:p>
            <a:pPr marL="0" lvl="0" indent="0" algn="l" rtl="0">
              <a:lnSpc>
                <a:spcPct val="100000"/>
              </a:lnSpc>
              <a:spcBef>
                <a:spcPts val="0"/>
              </a:spcBef>
              <a:spcAft>
                <a:spcPts val="0"/>
              </a:spcAft>
              <a:buClr>
                <a:schemeClr val="dk1"/>
              </a:buClr>
              <a:buSzPts val="1400"/>
              <a:buFont typeface="Arial"/>
              <a:buNone/>
            </a:pPr>
            <a:r>
              <a:rPr lang="en-US">
                <a:solidFill>
                  <a:srgbClr val="242424"/>
                </a:solidFill>
              </a:rPr>
              <a:t>Welcome: 10 mins</a:t>
            </a:r>
            <a:endParaRPr>
              <a:solidFill>
                <a:srgbClr val="242424"/>
              </a:solidFill>
            </a:endParaRPr>
          </a:p>
          <a:p>
            <a:pPr marL="0" lvl="0" indent="0" algn="l" rtl="0">
              <a:lnSpc>
                <a:spcPct val="100000"/>
              </a:lnSpc>
              <a:spcBef>
                <a:spcPts val="0"/>
              </a:spcBef>
              <a:spcAft>
                <a:spcPts val="0"/>
              </a:spcAft>
              <a:buClr>
                <a:schemeClr val="dk1"/>
              </a:buClr>
              <a:buSzPts val="1400"/>
              <a:buFont typeface="Arial"/>
              <a:buNone/>
            </a:pPr>
            <a:r>
              <a:rPr lang="en-US">
                <a:solidFill>
                  <a:srgbClr val="242424"/>
                </a:solidFill>
              </a:rPr>
              <a:t>Reading tip: 15-20 mins</a:t>
            </a:r>
            <a:endParaRPr>
              <a:solidFill>
                <a:srgbClr val="242424"/>
              </a:solidFill>
            </a:endParaRPr>
          </a:p>
          <a:p>
            <a:pPr marL="0" lvl="0" indent="0" algn="l" rtl="0">
              <a:lnSpc>
                <a:spcPct val="100000"/>
              </a:lnSpc>
              <a:spcBef>
                <a:spcPts val="0"/>
              </a:spcBef>
              <a:spcAft>
                <a:spcPts val="0"/>
              </a:spcAft>
              <a:buClr>
                <a:schemeClr val="dk1"/>
              </a:buClr>
              <a:buSzPts val="1400"/>
              <a:buFont typeface="Arial"/>
              <a:buNone/>
            </a:pPr>
            <a:r>
              <a:rPr lang="en-US">
                <a:solidFill>
                  <a:srgbClr val="242424"/>
                </a:solidFill>
              </a:rPr>
              <a:t>Practice: 15-20 mins</a:t>
            </a:r>
            <a:endParaRPr>
              <a:solidFill>
                <a:srgbClr val="242424"/>
              </a:solidFill>
            </a:endParaRPr>
          </a:p>
          <a:p>
            <a:pPr marL="0" lvl="0" indent="0" algn="l" rtl="0">
              <a:lnSpc>
                <a:spcPct val="100000"/>
              </a:lnSpc>
              <a:spcBef>
                <a:spcPts val="0"/>
              </a:spcBef>
              <a:spcAft>
                <a:spcPts val="0"/>
              </a:spcAft>
              <a:buClr>
                <a:schemeClr val="dk1"/>
              </a:buClr>
              <a:buSzPts val="1400"/>
              <a:buFont typeface="Arial"/>
              <a:buNone/>
            </a:pPr>
            <a:r>
              <a:rPr lang="en-US">
                <a:solidFill>
                  <a:srgbClr val="242424"/>
                </a:solidFill>
              </a:rPr>
              <a:t>Reflection and updates: 10 mins</a:t>
            </a:r>
            <a:endParaRPr u="sng"/>
          </a:p>
          <a:p>
            <a:pPr marL="457200" lvl="0" indent="-22860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r>
              <a:rPr lang="en-US"/>
              <a:t>After you use these materials, we want to hear your feedback! Fill out the Family Workshop Facilitator Feedback Form at </a:t>
            </a:r>
            <a:r>
              <a:rPr lang="en-US" u="sng">
                <a:solidFill>
                  <a:schemeClr val="hlink"/>
                </a:solidFill>
                <a:hlinkClick r:id="rId3"/>
              </a:rPr>
              <a:t>https://bit.ly/SBCfeedbackform</a:t>
            </a:r>
            <a:r>
              <a:rPr lang="en-US"/>
              <a:t>. </a:t>
            </a:r>
            <a:endParaRPr/>
          </a:p>
        </p:txBody>
      </p:sp>
      <p:sp>
        <p:nvSpPr>
          <p:cNvPr id="1355" name="Google Shape;1355;p1: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p10:notes"/>
          <p:cNvSpPr>
            <a:spLocks noGrp="1" noRot="1" noChangeAspect="1"/>
          </p:cNvSpPr>
          <p:nvPr>
            <p:ph type="sldImg" idx="2"/>
          </p:nvPr>
        </p:nvSpPr>
        <p:spPr>
          <a:xfrm>
            <a:off x="3533775" y="93663"/>
            <a:ext cx="20763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9" name="Google Shape;1449;p10: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SzPts val="1000"/>
              <a:buFont typeface="Calibri"/>
              <a:buChar char="●"/>
            </a:pPr>
            <a:r>
              <a:rPr lang="en-US" b="1"/>
              <a:t>Explain</a:t>
            </a:r>
            <a:r>
              <a:rPr lang="en-US"/>
              <a:t> the third step.</a:t>
            </a:r>
            <a:endParaRPr/>
          </a:p>
          <a:p>
            <a:pPr marL="457200" marR="0" lvl="0" indent="-292100" algn="l" rtl="0">
              <a:lnSpc>
                <a:spcPct val="100000"/>
              </a:lnSpc>
              <a:spcBef>
                <a:spcPts val="0"/>
              </a:spcBef>
              <a:spcAft>
                <a:spcPts val="0"/>
              </a:spcAft>
              <a:buSzPts val="1000"/>
              <a:buFont typeface="Calibri"/>
              <a:buChar char="●"/>
            </a:pPr>
            <a:r>
              <a:rPr lang="en-US"/>
              <a:t>Sources for the images:</a:t>
            </a:r>
            <a:endParaRPr/>
          </a:p>
          <a:p>
            <a:pPr marL="914400" lvl="1" indent="-292100" algn="l" rtl="0">
              <a:lnSpc>
                <a:spcPct val="100000"/>
              </a:lnSpc>
              <a:spcBef>
                <a:spcPts val="0"/>
              </a:spcBef>
              <a:spcAft>
                <a:spcPts val="0"/>
              </a:spcAft>
              <a:buSzPts val="1000"/>
              <a:buChar char="•"/>
            </a:pPr>
            <a:r>
              <a:rPr lang="en-US"/>
              <a:t>From Mild to Wild, Dinosaurs for Kids - Dinosaur Book for 6-Year-Old, Children's Dinosaur Books by </a:t>
            </a:r>
            <a:r>
              <a:rPr lang="en-US" u="sng">
                <a:solidFill>
                  <a:schemeClr val="hlink"/>
                </a:solidFill>
                <a:hlinkClick r:id="rId3"/>
              </a:rPr>
              <a:t>Baby Professor</a:t>
            </a:r>
            <a:endParaRPr/>
          </a:p>
          <a:p>
            <a:pPr marL="914400" lvl="1" indent="-292100" algn="l" rtl="0">
              <a:lnSpc>
                <a:spcPct val="100000"/>
              </a:lnSpc>
              <a:spcBef>
                <a:spcPts val="0"/>
              </a:spcBef>
              <a:spcAft>
                <a:spcPts val="0"/>
              </a:spcAft>
              <a:buSzPts val="1000"/>
              <a:buChar char="•"/>
            </a:pPr>
            <a:r>
              <a:rPr lang="en-US"/>
              <a:t>Dinosaurs: The Ultimate Dinosaur Book for Kids: Amazing Dinosaur Facts and Bonus Quiz, Dinosaur Books for Kids 1</a:t>
            </a:r>
            <a:endParaRPr>
              <a:solidFill>
                <a:srgbClr val="333333"/>
              </a:solidFill>
              <a:highlight>
                <a:srgbClr val="FFFFFF"/>
              </a:highlight>
            </a:endParaRPr>
          </a:p>
          <a:p>
            <a:pPr marL="914400" marR="0" lvl="1" indent="-292100" algn="l" rtl="0">
              <a:lnSpc>
                <a:spcPct val="100000"/>
              </a:lnSpc>
              <a:spcBef>
                <a:spcPts val="0"/>
              </a:spcBef>
              <a:spcAft>
                <a:spcPts val="0"/>
              </a:spcAft>
              <a:buSzPts val="1000"/>
              <a:buFont typeface="Calibri"/>
              <a:buChar char="•"/>
            </a:pPr>
            <a:r>
              <a:rPr lang="en-US"/>
              <a:t>https://kids.nationalgeographic.com/animals/prehistoric</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t>Sample script</a:t>
            </a:r>
            <a:endParaRPr/>
          </a:p>
          <a:p>
            <a:pPr marL="0" marR="0" lvl="0" indent="0" algn="l" rtl="0">
              <a:lnSpc>
                <a:spcPct val="100000"/>
              </a:lnSpc>
              <a:spcBef>
                <a:spcPts val="0"/>
              </a:spcBef>
              <a:spcAft>
                <a:spcPts val="0"/>
              </a:spcAft>
              <a:buSzPts val="1400"/>
              <a:buNone/>
            </a:pPr>
            <a:r>
              <a:rPr lang="en-US" i="1"/>
              <a:t>So we’ve chosen a topic and identified what we are hoping to learn more about. The next step is to read as many books as you can on that topic, but read at least 2! If you don’t have access to that many books on a chosen topic, no worries! Reading facts from a website is fine, too. You can even watch movies! Learning about a new topic can be as fun and creative as you’d like.</a:t>
            </a:r>
            <a:endParaRPr i="1"/>
          </a:p>
          <a:p>
            <a:pPr marL="0" marR="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a:p>
          <a:p>
            <a:pPr marL="0" lvl="1" indent="0" algn="l" rtl="0">
              <a:lnSpc>
                <a:spcPct val="100000"/>
              </a:lnSpc>
              <a:spcBef>
                <a:spcPts val="0"/>
              </a:spcBef>
              <a:spcAft>
                <a:spcPts val="0"/>
              </a:spcAft>
              <a:buClr>
                <a:schemeClr val="dk1"/>
              </a:buClr>
              <a:buSzPts val="1200"/>
              <a:buFont typeface="Arial"/>
              <a:buNone/>
            </a:pPr>
            <a:endParaRPr i="1">
              <a:latin typeface="Arial"/>
              <a:ea typeface="Arial"/>
              <a:cs typeface="Arial"/>
              <a:sym typeface="Arial"/>
            </a:endParaRPr>
          </a:p>
          <a:p>
            <a:pPr marL="0" lvl="1" indent="0" algn="l" rtl="0">
              <a:lnSpc>
                <a:spcPct val="100000"/>
              </a:lnSpc>
              <a:spcBef>
                <a:spcPts val="0"/>
              </a:spcBef>
              <a:spcAft>
                <a:spcPts val="0"/>
              </a:spcAft>
              <a:buClr>
                <a:schemeClr val="dk1"/>
              </a:buClr>
              <a:buSzPts val="1200"/>
              <a:buFont typeface="Arial"/>
              <a:buNone/>
            </a:pPr>
            <a:r>
              <a:rPr lang="en-US" i="1"/>
              <a:t>Así que hemos escogido un tema e identificado lo que esperamos aprender sobre ello. El siguiente paso es leer tantos libros como nos sea posible del tema, pero leer por lo menos 2. Si no tiene acceso a tantos libros sobre un tema específico, ¡no se preocupe! El leer datos de un sitio web está bien, también. ¡Incluso puede ver películas! Aprender sobre un tema nuevo puede ser tan divertido y creativo como quiera. </a:t>
            </a:r>
            <a:endParaRPr i="1"/>
          </a:p>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11:notes"/>
          <p:cNvSpPr>
            <a:spLocks noGrp="1" noRot="1" noChangeAspect="1"/>
          </p:cNvSpPr>
          <p:nvPr>
            <p:ph type="sldImg" idx="2"/>
          </p:nvPr>
        </p:nvSpPr>
        <p:spPr>
          <a:xfrm>
            <a:off x="3533775" y="93663"/>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0" name="Google Shape;1460;p11: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400"/>
              <a:buNone/>
            </a:pPr>
            <a:endParaRPr/>
          </a:p>
          <a:p>
            <a:pPr marL="457200" lvl="0" indent="-279400" algn="l" rtl="0">
              <a:lnSpc>
                <a:spcPct val="100000"/>
              </a:lnSpc>
              <a:spcBef>
                <a:spcPts val="0"/>
              </a:spcBef>
              <a:spcAft>
                <a:spcPts val="0"/>
              </a:spcAft>
              <a:buClr>
                <a:schemeClr val="dk1"/>
              </a:buClr>
              <a:buSzPts val="800"/>
              <a:buChar char="●"/>
            </a:pPr>
            <a:r>
              <a:rPr lang="en-US" b="1"/>
              <a:t>Explain </a:t>
            </a:r>
            <a:r>
              <a:rPr lang="en-US"/>
              <a:t>how to talk about what you read</a:t>
            </a:r>
            <a:r>
              <a:rPr lang="en-US" b="1"/>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u="sng"/>
              <a:t>Sample script</a:t>
            </a:r>
            <a:endParaRPr u="sng"/>
          </a:p>
          <a:p>
            <a:pPr marL="0" lvl="0" indent="0" algn="l" rtl="0">
              <a:lnSpc>
                <a:spcPct val="100000"/>
              </a:lnSpc>
              <a:spcBef>
                <a:spcPts val="0"/>
              </a:spcBef>
              <a:spcAft>
                <a:spcPts val="0"/>
              </a:spcAft>
              <a:buSzPts val="1400"/>
              <a:buNone/>
            </a:pPr>
            <a:r>
              <a:rPr lang="en-US" i="1"/>
              <a:t>So, you’ve read a lot about a topic. What did you learn? Use the questions on this slide to start a discussion about how much your child learned about their topic. This is where we revisit the questions we asked in step 2. </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We may not answer all the questions and that’s fine! You can encourage your child to keep reading about this subject. The more you know about a subject the easier it is read and understand texts about that subject. The third question on the slide helps your child reflect on that specifically. </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i="1"/>
          </a:p>
          <a:p>
            <a:pPr marL="0" marR="0" lvl="0" indent="0" algn="l" rtl="0">
              <a:lnSpc>
                <a:spcPct val="100000"/>
              </a:lnSpc>
              <a:spcBef>
                <a:spcPts val="0"/>
              </a:spcBef>
              <a:spcAft>
                <a:spcPts val="0"/>
              </a:spcAft>
              <a:buSzPts val="1400"/>
              <a:buNone/>
            </a:pPr>
            <a:r>
              <a:rPr lang="en-US" i="1"/>
              <a:t>Ahora, ha leído mucho sobre un tema. ¿Qué aprendió? Utilice las preguntas en esta diapositiva para comenzar una conversación sobre cuánto su hijo aprendió sobre su tema. Este es donde repasamos las preguntas que hicimos en el paso 2. </a:t>
            </a:r>
            <a:endParaRPr i="1"/>
          </a:p>
          <a:p>
            <a:pPr marL="0" marR="0" lvl="0" indent="0" algn="l" rtl="0">
              <a:lnSpc>
                <a:spcPct val="100000"/>
              </a:lnSpc>
              <a:spcBef>
                <a:spcPts val="0"/>
              </a:spcBef>
              <a:spcAft>
                <a:spcPts val="0"/>
              </a:spcAft>
              <a:buSzPts val="1400"/>
              <a:buNone/>
            </a:pPr>
            <a:endParaRPr i="1"/>
          </a:p>
          <a:p>
            <a:pPr marL="0" marR="0" lvl="0" indent="0" algn="l" rtl="0">
              <a:lnSpc>
                <a:spcPct val="100000"/>
              </a:lnSpc>
              <a:spcBef>
                <a:spcPts val="0"/>
              </a:spcBef>
              <a:spcAft>
                <a:spcPts val="0"/>
              </a:spcAft>
              <a:buSzPts val="1400"/>
              <a:buNone/>
            </a:pPr>
            <a:r>
              <a:rPr lang="en-US" i="1"/>
              <a:t>Posiblemente no contestamos todas las preguntas, y ¡está bien! Puede animarlo a su hijo a seguir leyendo sobre este tema. Cuanto más se sabe de un tema, más fácil es leer y entender textos sobre ello. La tercera pregunta en la diapositiva le ayuda a su hijo a reflexionar específicamente en eso. </a:t>
            </a:r>
            <a:endParaRPr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12: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that the </a:t>
            </a:r>
            <a:r>
              <a:rPr lang="en-US" sz="1200" b="1" i="0" u="none" strike="noStrike" cap="none">
                <a:solidFill>
                  <a:schemeClr val="dk1"/>
                </a:solidFill>
                <a:latin typeface="Calibri"/>
                <a:ea typeface="Calibri"/>
                <a:cs typeface="Calibri"/>
                <a:sym typeface="Calibri"/>
              </a:rPr>
              <a:t>at-home reading coach always asks questions! </a:t>
            </a:r>
            <a:endParaRPr/>
          </a:p>
          <a:p>
            <a:pPr marL="914400" lvl="1" indent="-304800" algn="l" rtl="0">
              <a:lnSpc>
                <a:spcPct val="100000"/>
              </a:lnSpc>
              <a:spcBef>
                <a:spcPts val="0"/>
              </a:spcBef>
              <a:spcAft>
                <a:spcPts val="0"/>
              </a:spcAft>
              <a:buClr>
                <a:schemeClr val="dk1"/>
              </a:buClr>
              <a:buSzPts val="1200"/>
              <a:buFont typeface="Calibri"/>
              <a:buChar char="•"/>
            </a:pPr>
            <a:r>
              <a:rPr lang="en-US" i="0" u="none" strike="noStrike" cap="none">
                <a:solidFill>
                  <a:schemeClr val="dk1"/>
                </a:solidFill>
              </a:rPr>
              <a:t>► </a:t>
            </a:r>
            <a:r>
              <a:rPr lang="en-US" i="1" u="none" strike="noStrike" cap="none">
                <a:solidFill>
                  <a:schemeClr val="dk1"/>
                </a:solidFill>
              </a:rPr>
              <a:t>For</a:t>
            </a:r>
            <a:r>
              <a:rPr lang="en-US" i="1"/>
              <a:t> multilingual </a:t>
            </a:r>
            <a:r>
              <a:rPr lang="en-US" i="1" u="none" strike="noStrike" cap="none">
                <a:solidFill>
                  <a:schemeClr val="dk1"/>
                </a:solidFill>
              </a:rPr>
              <a:t>families specifically:</a:t>
            </a:r>
            <a:r>
              <a:rPr lang="en-US" i="0" u="none" strike="noStrike" cap="none">
                <a:solidFill>
                  <a:schemeClr val="dk1"/>
                </a:solidFill>
              </a:rPr>
              <a:t> Some families may come from a culture where asking questions and “coaching” their child may be an unfamiliar practice. Instead, they may be more used to being directive and having the answers​.</a:t>
            </a:r>
            <a:endParaRPr/>
          </a:p>
          <a:p>
            <a:pPr marL="1371600" lvl="2" indent="-304800" algn="l" rtl="0">
              <a:lnSpc>
                <a:spcPct val="100000"/>
              </a:lnSpc>
              <a:spcBef>
                <a:spcPts val="0"/>
              </a:spcBef>
              <a:spcAft>
                <a:spcPts val="0"/>
              </a:spcAft>
              <a:buClr>
                <a:schemeClr val="dk1"/>
              </a:buClr>
              <a:buSzPts val="1200"/>
              <a:buFont typeface="Calibri"/>
              <a:buChar char="•"/>
            </a:pPr>
            <a:r>
              <a:rPr lang="en-US" i="0" u="none" strike="noStrike" cap="none">
                <a:solidFill>
                  <a:schemeClr val="dk1"/>
                </a:solidFill>
              </a:rPr>
              <a:t>Encourage families to keep trying this coaching technique and assure them that the more they do it, the more comfortable it will become. ​</a:t>
            </a:r>
            <a:endParaRPr/>
          </a:p>
          <a:p>
            <a:pPr marL="1371600" lvl="2" indent="-304800" algn="l" rtl="0">
              <a:lnSpc>
                <a:spcPct val="100000"/>
              </a:lnSpc>
              <a:spcBef>
                <a:spcPts val="0"/>
              </a:spcBef>
              <a:spcAft>
                <a:spcPts val="0"/>
              </a:spcAft>
              <a:buSzPts val="1200"/>
              <a:buFont typeface="Calibri"/>
              <a:buChar char="•"/>
            </a:pPr>
            <a:r>
              <a:rPr lang="en-US" i="0" u="none" strike="noStrike" cap="none">
                <a:solidFill>
                  <a:schemeClr val="dk1"/>
                </a:solidFill>
              </a:rPr>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marL="1371600" lvl="2" indent="-304800" algn="l" rtl="0">
              <a:lnSpc>
                <a:spcPct val="100000"/>
              </a:lnSpc>
              <a:spcBef>
                <a:spcPts val="0"/>
              </a:spcBef>
              <a:spcAft>
                <a:spcPts val="0"/>
              </a:spcAft>
              <a:buSzPts val="1200"/>
              <a:buFont typeface="Calibri"/>
              <a:buChar char="•"/>
            </a:pPr>
            <a:r>
              <a:rPr lang="en-US" i="0" u="none" strike="noStrike" cap="none">
                <a:solidFill>
                  <a:schemeClr val="dk1"/>
                </a:solidFill>
              </a:rPr>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marL="457200" lvl="0" indent="-317500" algn="l" rtl="0">
              <a:lnSpc>
                <a:spcPct val="100000"/>
              </a:lnSpc>
              <a:spcBef>
                <a:spcPts val="0"/>
              </a:spcBef>
              <a:spcAft>
                <a:spcPts val="0"/>
              </a:spcAft>
              <a:buSzPts val="1400"/>
              <a:buChar char="•"/>
            </a:pPr>
            <a:r>
              <a:rPr lang="en-US" b="1"/>
              <a:t>Use this slide to ensure that families have some questions they can ask during practice time.</a:t>
            </a:r>
            <a:endParaRPr b="1"/>
          </a:p>
          <a:p>
            <a:pPr marL="914400" lvl="1" indent="-317500" algn="l" rtl="0">
              <a:lnSpc>
                <a:spcPct val="100000"/>
              </a:lnSpc>
              <a:spcBef>
                <a:spcPts val="0"/>
              </a:spcBef>
              <a:spcAft>
                <a:spcPts val="0"/>
              </a:spcAft>
              <a:buSzPts val="1400"/>
              <a:buChar char="•"/>
            </a:pPr>
            <a:r>
              <a:rPr lang="en-US"/>
              <a:t>Ask families to hold up the number of questions they already have written down or are prepared to use. If it looks like the room is prepared, you may skip this slide or ask families to share other questions they have written down throughout the workshop.</a:t>
            </a:r>
            <a:endParaRPr/>
          </a:p>
          <a:p>
            <a:pPr marL="914400" lvl="1" indent="-317500" algn="l" rtl="0">
              <a:lnSpc>
                <a:spcPct val="100000"/>
              </a:lnSpc>
              <a:spcBef>
                <a:spcPts val="0"/>
              </a:spcBef>
              <a:spcAft>
                <a:spcPts val="0"/>
              </a:spcAft>
              <a:buSzPts val="1400"/>
              <a:buChar char="•"/>
            </a:pPr>
            <a:r>
              <a:rPr lang="en-US"/>
              <a:t>Share with families that there are also sample questions on the Reading Tip Sheet.</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rPr>
              <a:t>Sample script</a:t>
            </a:r>
            <a:endParaRPr/>
          </a:p>
          <a:p>
            <a:pPr marL="0" marR="0" lvl="0" indent="0" algn="l" rtl="0">
              <a:lnSpc>
                <a:spcPct val="100000"/>
              </a:lnSpc>
              <a:spcBef>
                <a:spcPts val="0"/>
              </a:spcBef>
              <a:spcAft>
                <a:spcPts val="0"/>
              </a:spcAft>
              <a:buSzPts val="1400"/>
              <a:buNone/>
            </a:pPr>
            <a:r>
              <a:rPr lang="en-US" sz="1200" b="0" i="1" u="none" strike="noStrike" cap="none">
                <a:solidFill>
                  <a:schemeClr val="dk1"/>
                </a:solidFill>
                <a:latin typeface="Calibri"/>
                <a:ea typeface="Calibri"/>
                <a:cs typeface="Calibri"/>
                <a:sym typeface="Calibri"/>
              </a:rPr>
              <a:t>At Springboard, the most important thing we want you to leave with is: to ALWAYS ASK QUESTIONS. You want to </a:t>
            </a:r>
            <a:r>
              <a:rPr lang="en-US" i="1"/>
              <a:t>a</a:t>
            </a:r>
            <a:r>
              <a:rPr lang="en-US" sz="1200" b="0" i="1" u="none" strike="noStrike" cap="none">
                <a:solidFill>
                  <a:schemeClr val="dk1"/>
                </a:solidFill>
                <a:latin typeface="Calibri"/>
                <a:ea typeface="Calibri"/>
                <a:cs typeface="Calibri"/>
                <a:sym typeface="Calibri"/>
              </a:rPr>
              <a:t>sk your child questions to help them </a:t>
            </a:r>
            <a:r>
              <a:rPr lang="en-US" i="1"/>
              <a:t>figure out words, understand what they’re reading, sound more like a storyteller, and enjoy what they are reading. Today we’ve learned questions to help your child build content knowledge.</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t>Sample script in Spanish</a:t>
            </a:r>
            <a:endParaRPr/>
          </a:p>
          <a:p>
            <a:pPr marL="0" lvl="0" indent="0" algn="l" rtl="0">
              <a:lnSpc>
                <a:spcPct val="100000"/>
              </a:lnSpc>
              <a:spcBef>
                <a:spcPts val="0"/>
              </a:spcBef>
              <a:spcAft>
                <a:spcPts val="0"/>
              </a:spcAft>
              <a:buClr>
                <a:schemeClr val="dk1"/>
              </a:buClr>
              <a:buSzPts val="1400"/>
              <a:buFont typeface="Arial"/>
              <a:buNone/>
            </a:pPr>
            <a:r>
              <a:rPr lang="en-US" i="1"/>
              <a:t>En Springboard, lo más importante con lo que queremos que se vaya es: QUE SIEMPRE HAGA PREGUNTAS. Quiere hacerle preguntas a su hijo para ayudarlo a descifrar palabras, comprender lo que está leyendo, sonar más como un narrador y disfrutar lo que está leyendo. Hoy hemos aprendido preguntas para ayudar a su hijo a construir conocimiento del contenido. </a:t>
            </a:r>
            <a:endParaRPr/>
          </a:p>
        </p:txBody>
      </p:sp>
      <p:sp>
        <p:nvSpPr>
          <p:cNvPr id="1468" name="Google Shape;1468;p12: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13: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304800" algn="l" rtl="0">
              <a:lnSpc>
                <a:spcPct val="100000"/>
              </a:lnSpc>
              <a:spcBef>
                <a:spcPts val="0"/>
              </a:spcBef>
              <a:spcAft>
                <a:spcPts val="0"/>
              </a:spcAft>
              <a:buClr>
                <a:schemeClr val="dk1"/>
              </a:buClr>
              <a:buSzPts val="1200"/>
              <a:buFont typeface="Calibri"/>
              <a:buChar char="•"/>
            </a:pPr>
            <a:r>
              <a:rPr lang="en-US"/>
              <a:t>Remind families that the </a:t>
            </a:r>
            <a:r>
              <a:rPr lang="en-US" b="1"/>
              <a:t>at-home reading coach always asks questions! </a:t>
            </a:r>
            <a:endParaRPr/>
          </a:p>
          <a:p>
            <a:pPr marL="914400" lvl="1" indent="-304800" algn="l" rtl="0">
              <a:lnSpc>
                <a:spcPct val="100000"/>
              </a:lnSpc>
              <a:spcBef>
                <a:spcPts val="0"/>
              </a:spcBef>
              <a:spcAft>
                <a:spcPts val="0"/>
              </a:spcAft>
              <a:buClr>
                <a:schemeClr val="dk1"/>
              </a:buClr>
              <a:buSzPts val="1200"/>
              <a:buFont typeface="Calibri"/>
              <a:buChar char="•"/>
            </a:pPr>
            <a:r>
              <a:rPr lang="en-US"/>
              <a:t>► </a:t>
            </a:r>
            <a:r>
              <a:rPr lang="en-US" i="1"/>
              <a:t>For multilingual families specifically</a:t>
            </a:r>
            <a:r>
              <a:rPr lang="en-US"/>
              <a:t>. Some families may come from a culture where asking questions and “coaching” their child may be an unfamiliar practice. Instead, they may be more used to being directive and having the answers​</a:t>
            </a:r>
            <a:endParaRPr/>
          </a:p>
          <a:p>
            <a:pPr marL="1371600" lvl="2" indent="-304800" algn="l" rtl="0">
              <a:lnSpc>
                <a:spcPct val="100000"/>
              </a:lnSpc>
              <a:spcBef>
                <a:spcPts val="0"/>
              </a:spcBef>
              <a:spcAft>
                <a:spcPts val="0"/>
              </a:spcAft>
              <a:buClr>
                <a:schemeClr val="dk1"/>
              </a:buClr>
              <a:buSzPts val="1200"/>
              <a:buFont typeface="Calibri"/>
              <a:buChar char="•"/>
            </a:pPr>
            <a:r>
              <a:rPr lang="en-US"/>
              <a:t>Encourage families to keep trying this coaching technique and assure them that the more they do it, the more comfortable it will become. ​</a:t>
            </a:r>
            <a:endParaRPr/>
          </a:p>
          <a:p>
            <a:pPr marL="1371600" lvl="2" indent="-304800" algn="l" rtl="0">
              <a:lnSpc>
                <a:spcPct val="100000"/>
              </a:lnSpc>
              <a:spcBef>
                <a:spcPts val="0"/>
              </a:spcBef>
              <a:spcAft>
                <a:spcPts val="0"/>
              </a:spcAft>
              <a:buClr>
                <a:schemeClr val="dk1"/>
              </a:buClr>
              <a:buSzPts val="1200"/>
              <a:buFont typeface="Calibri"/>
              <a:buChar char="•"/>
            </a:pPr>
            <a:r>
              <a:rPr lang="en-US"/>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marL="1371600" lvl="2" indent="-304800" algn="l" rtl="0">
              <a:lnSpc>
                <a:spcPct val="100000"/>
              </a:lnSpc>
              <a:spcBef>
                <a:spcPts val="0"/>
              </a:spcBef>
              <a:spcAft>
                <a:spcPts val="0"/>
              </a:spcAft>
              <a:buClr>
                <a:schemeClr val="dk1"/>
              </a:buClr>
              <a:buSzPts val="1200"/>
              <a:buFont typeface="Calibri"/>
              <a:buChar char="•"/>
            </a:pPr>
            <a:r>
              <a:rPr lang="en-US"/>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marL="457200" lvl="0" indent="-317500" algn="l" rtl="0">
              <a:lnSpc>
                <a:spcPct val="100000"/>
              </a:lnSpc>
              <a:spcBef>
                <a:spcPts val="0"/>
              </a:spcBef>
              <a:spcAft>
                <a:spcPts val="0"/>
              </a:spcAft>
              <a:buClr>
                <a:schemeClr val="dk1"/>
              </a:buClr>
              <a:buSzPts val="1400"/>
              <a:buChar char="•"/>
            </a:pPr>
            <a:r>
              <a:rPr lang="en-US" b="1"/>
              <a:t>Use this slide to ensure that families have some questions they can ask during practice time.</a:t>
            </a:r>
            <a:endParaRPr b="1"/>
          </a:p>
          <a:p>
            <a:pPr marL="914400" lvl="1" indent="-317500" algn="l" rtl="0">
              <a:lnSpc>
                <a:spcPct val="100000"/>
              </a:lnSpc>
              <a:spcBef>
                <a:spcPts val="0"/>
              </a:spcBef>
              <a:spcAft>
                <a:spcPts val="0"/>
              </a:spcAft>
              <a:buClr>
                <a:schemeClr val="dk1"/>
              </a:buClr>
              <a:buSzPts val="1400"/>
              <a:buChar char="•"/>
            </a:pPr>
            <a:r>
              <a:rPr lang="en-US"/>
              <a:t>Ask families to hold up the number of questions they already have written down or are prepared to use. If it looks like the room is prepared, you may skip this slide and/or ask families to share other questions they have written down throughout the workshop.</a:t>
            </a:r>
            <a:endParaRPr/>
          </a:p>
          <a:p>
            <a:pPr marL="914400" lvl="1" indent="-317500" algn="l" rtl="0">
              <a:lnSpc>
                <a:spcPct val="100000"/>
              </a:lnSpc>
              <a:spcBef>
                <a:spcPts val="0"/>
              </a:spcBef>
              <a:spcAft>
                <a:spcPts val="0"/>
              </a:spcAft>
              <a:buClr>
                <a:schemeClr val="dk1"/>
              </a:buClr>
              <a:buSzPts val="1400"/>
              <a:buChar char="•"/>
            </a:pPr>
            <a:r>
              <a:rPr lang="en-US"/>
              <a:t>There are also sample questions on the Reading Tip Sheet.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u="sng"/>
              <a:t>Sample script:</a:t>
            </a:r>
            <a:endParaRPr/>
          </a:p>
          <a:p>
            <a:pPr marL="0" lvl="0" indent="0" algn="l" rtl="0">
              <a:lnSpc>
                <a:spcPct val="100000"/>
              </a:lnSpc>
              <a:spcBef>
                <a:spcPts val="0"/>
              </a:spcBef>
              <a:spcAft>
                <a:spcPts val="0"/>
              </a:spcAft>
              <a:buClr>
                <a:schemeClr val="dk1"/>
              </a:buClr>
              <a:buSzPts val="1400"/>
              <a:buFont typeface="Arial"/>
              <a:buNone/>
            </a:pPr>
            <a:r>
              <a:rPr lang="en-US" i="1"/>
              <a:t>At Springboard, the most important thing we want you to leave with is: to ALWAYS ASK QUESTIONS. You want to ask your child questions to help them figure out words, understand what they’re reading, sound more like a storyteller, and enjoy what they are reading. Today we’ve learned questions to help your child build content knowledge.</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u="sng"/>
              <a:t>Sample script in Spanish</a:t>
            </a:r>
            <a:endParaRPr/>
          </a:p>
          <a:p>
            <a:pPr marL="0" lvl="0" indent="0" algn="l" rtl="0">
              <a:lnSpc>
                <a:spcPct val="100000"/>
              </a:lnSpc>
              <a:spcBef>
                <a:spcPts val="0"/>
              </a:spcBef>
              <a:spcAft>
                <a:spcPts val="0"/>
              </a:spcAft>
              <a:buClr>
                <a:schemeClr val="dk1"/>
              </a:buClr>
              <a:buSzPts val="1400"/>
              <a:buFont typeface="Arial"/>
              <a:buNone/>
            </a:pPr>
            <a:r>
              <a:rPr lang="en-US" i="1"/>
              <a:t>En Springboard, lo más importante con lo que queremos que se vaya es: QUE SIEMPRE HAGA PREGUNTAS. Quiere hacerle preguntas a su hijo para ayudarlo a descifrar palabras, comprender lo que está leyendo, sonar más como un narrador y disfrutar lo que está leyendo. Hoy hemos aprendido preguntas para ayudar a su hijo a construir conocimiento del contenido.</a:t>
            </a:r>
            <a:endParaRPr/>
          </a:p>
          <a:p>
            <a:pPr marL="457200" lvl="0" indent="-228600" algn="l" rtl="0">
              <a:lnSpc>
                <a:spcPct val="100000"/>
              </a:lnSpc>
              <a:spcBef>
                <a:spcPts val="0"/>
              </a:spcBef>
              <a:spcAft>
                <a:spcPts val="0"/>
              </a:spcAft>
              <a:buSzPts val="1400"/>
              <a:buNone/>
            </a:pPr>
            <a:endParaRPr u="sng"/>
          </a:p>
        </p:txBody>
      </p:sp>
      <p:sp>
        <p:nvSpPr>
          <p:cNvPr id="1478" name="Google Shape;1478;p13: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p14:notes"/>
          <p:cNvSpPr>
            <a:spLocks noGrp="1" noRot="1" noChangeAspect="1"/>
          </p:cNvSpPr>
          <p:nvPr>
            <p:ph type="sldImg" idx="2"/>
          </p:nvPr>
        </p:nvSpPr>
        <p:spPr>
          <a:xfrm>
            <a:off x="130629" y="105565"/>
            <a:ext cx="20763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7" name="Google Shape;1487;p14: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00"/>
              <a:buFont typeface="Calibri"/>
              <a:buNone/>
            </a:pPr>
            <a:endParaRPr b="1"/>
          </a:p>
          <a:p>
            <a:pPr marL="171450" lvl="0" indent="-171450" algn="l" rtl="0">
              <a:lnSpc>
                <a:spcPct val="100000"/>
              </a:lnSpc>
              <a:spcBef>
                <a:spcPts val="0"/>
              </a:spcBef>
              <a:spcAft>
                <a:spcPts val="0"/>
              </a:spcAft>
              <a:buClr>
                <a:schemeClr val="dk1"/>
              </a:buClr>
              <a:buSzPts val="1200"/>
              <a:buChar char="•"/>
            </a:pPr>
            <a:r>
              <a:rPr lang="en-US" b="1"/>
              <a:t>Use this slide if families’ primary language is not English or they may have specific questions. </a:t>
            </a:r>
            <a:r>
              <a:rPr lang="en-US"/>
              <a:t>Alternatively, if you have talked about accommodations throughout the reading tip explanation you may skip this slide or use it to briefly sum up. </a:t>
            </a:r>
            <a:endParaRPr/>
          </a:p>
          <a:p>
            <a:pPr marL="171450" lvl="0" indent="-171450" algn="l" rtl="0">
              <a:lnSpc>
                <a:spcPct val="100000"/>
              </a:lnSpc>
              <a:spcBef>
                <a:spcPts val="0"/>
              </a:spcBef>
              <a:spcAft>
                <a:spcPts val="0"/>
              </a:spcAft>
              <a:buClr>
                <a:schemeClr val="dk1"/>
              </a:buClr>
              <a:buSzPts val="1200"/>
              <a:buChar char="•"/>
            </a:pPr>
            <a:r>
              <a:rPr lang="en-US" b="1"/>
              <a:t>Explain the tips on the slide</a:t>
            </a:r>
            <a:r>
              <a:rPr lang="en-US"/>
              <a:t>. If you need more detail, see “Ideas to differentiate” in the Workshop Guide.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p15: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6" name="Google Shape;1496;p15: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Part 3: Practice time</a:t>
            </a:r>
            <a:endParaRPr sz="1200" b="1"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SzPts val="1400"/>
              <a:buChar char="•"/>
            </a:pPr>
            <a:r>
              <a:rPr lang="en-US"/>
              <a:t>Note: Practice time should be most of the remaining time. Leave 10 minutes or so at the end for reflection.</a:t>
            </a:r>
            <a:endParaRPr/>
          </a:p>
          <a:p>
            <a:pPr marL="457200" lvl="0" indent="-317500" algn="l" rtl="0">
              <a:lnSpc>
                <a:spcPct val="100000"/>
              </a:lnSpc>
              <a:spcBef>
                <a:spcPts val="0"/>
              </a:spcBef>
              <a:spcAft>
                <a:spcPts val="0"/>
              </a:spcAft>
              <a:buSzPts val="1400"/>
              <a:buChar char="•"/>
            </a:pPr>
            <a:r>
              <a:rPr lang="en-US" sz="1200" b="1" i="0" u="none" strike="noStrike" cap="none">
                <a:solidFill>
                  <a:schemeClr val="dk1"/>
                </a:solidFill>
                <a:latin typeface="Calibri"/>
                <a:ea typeface="Calibri"/>
                <a:cs typeface="Calibri"/>
                <a:sym typeface="Calibri"/>
              </a:rPr>
              <a:t>Summarize the tip, </a:t>
            </a:r>
            <a:r>
              <a:rPr lang="en-US" sz="1200" b="0" i="0" u="none" strike="noStrike" cap="none">
                <a:solidFill>
                  <a:schemeClr val="dk1"/>
                </a:solidFill>
                <a:latin typeface="Calibri"/>
                <a:ea typeface="Calibri"/>
                <a:cs typeface="Calibri"/>
                <a:sym typeface="Calibri"/>
              </a:rPr>
              <a:t>and remind families to repeat these steps during practice time.</a:t>
            </a:r>
            <a:endParaRPr sz="1200" b="0" i="0" u="none" strike="noStrike" cap="none">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Clr>
                <a:schemeClr val="dk1"/>
              </a:buClr>
              <a:buSzPts val="1400"/>
              <a:buChar char="•"/>
            </a:pPr>
            <a:r>
              <a:rPr lang="en-US" b="1"/>
              <a:t>Take a moment to explain that you’ll be circulating </a:t>
            </a:r>
            <a:r>
              <a:rPr lang="en-US"/>
              <a:t>around while they practice (to provide 1:1 support and answer any questions).</a:t>
            </a:r>
            <a:endParaRPr/>
          </a:p>
          <a:p>
            <a:pPr marL="914400" lvl="1" indent="-317500" algn="l" rtl="0">
              <a:lnSpc>
                <a:spcPct val="100000"/>
              </a:lnSpc>
              <a:spcBef>
                <a:spcPts val="0"/>
              </a:spcBef>
              <a:spcAft>
                <a:spcPts val="0"/>
              </a:spcAft>
              <a:buSzPts val="1400"/>
              <a:buChar char="•"/>
            </a:pPr>
            <a:r>
              <a:rPr lang="en-US"/>
              <a:t>►Multilingual parents in particular often come with feelings of self-consciousness that can be overcome when they know why they're being observed.</a:t>
            </a:r>
            <a:r>
              <a:rPr lang="en-US" sz="1200" b="0" i="0" u="none" strike="noStrike" cap="none">
                <a:solidFill>
                  <a:schemeClr val="dk1"/>
                </a:solidFill>
                <a:latin typeface="Calibri"/>
                <a:ea typeface="Calibri"/>
                <a:cs typeface="Calibri"/>
                <a:sym typeface="Calibri"/>
              </a:rPr>
              <a:t> </a:t>
            </a:r>
            <a:endParaRPr/>
          </a:p>
          <a:p>
            <a:pPr marL="457200" lvl="0"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Remind families to ask questions as they use the tip.</a:t>
            </a:r>
            <a:endParaRPr/>
          </a:p>
          <a:p>
            <a:pPr marL="914400" lvl="1"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There are also sample questions on the </a:t>
            </a:r>
            <a:r>
              <a:rPr lang="en-US"/>
              <a:t>Reading Tip Sheet</a:t>
            </a:r>
            <a:r>
              <a:rPr lang="en-US" sz="1200" b="0" i="0" u="none" strike="noStrike" cap="none">
                <a:solidFill>
                  <a:schemeClr val="dk1"/>
                </a:solidFill>
                <a:latin typeface="Calibri"/>
                <a:ea typeface="Calibri"/>
                <a:cs typeface="Calibri"/>
                <a:sym typeface="Calibri"/>
              </a:rPr>
              <a:t>.</a:t>
            </a:r>
            <a:endParaRPr/>
          </a:p>
          <a:p>
            <a:pPr marL="914400" lvl="1"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To support families, consider underlining two high leverage questions on the </a:t>
            </a:r>
            <a:r>
              <a:rPr lang="en-US"/>
              <a:t>Reading Tip Sheet</a:t>
            </a:r>
            <a:r>
              <a:rPr lang="en-US" sz="1200" b="0" i="0" u="none" strike="noStrike" cap="none">
                <a:solidFill>
                  <a:schemeClr val="dk1"/>
                </a:solidFill>
                <a:latin typeface="Calibri"/>
                <a:ea typeface="Calibri"/>
                <a:cs typeface="Calibri"/>
                <a:sym typeface="Calibri"/>
              </a:rPr>
              <a:t> a</a:t>
            </a:r>
            <a:r>
              <a:rPr lang="en-US"/>
              <a:t>s you circulate</a:t>
            </a:r>
            <a:r>
              <a:rPr lang="en-US" sz="1200" b="0" i="0" u="none" strike="noStrike" cap="none">
                <a:solidFill>
                  <a:schemeClr val="dk1"/>
                </a:solidFill>
                <a:latin typeface="Calibri"/>
                <a:ea typeface="Calibri"/>
                <a:cs typeface="Calibri"/>
                <a:sym typeface="Calibri"/>
              </a:rPr>
              <a:t>. </a:t>
            </a:r>
            <a:endParaRPr/>
          </a:p>
          <a:p>
            <a:pPr marL="457200" lvl="0" indent="-317500" algn="l" rtl="0">
              <a:lnSpc>
                <a:spcPct val="100000"/>
              </a:lnSpc>
              <a:spcBef>
                <a:spcPts val="0"/>
              </a:spcBef>
              <a:spcAft>
                <a:spcPts val="0"/>
              </a:spcAft>
              <a:buSzPts val="1400"/>
              <a:buChar char="•"/>
            </a:pPr>
            <a:r>
              <a:rPr lang="en-US"/>
              <a:t>Remind families they can always work on their action plan or other strategies during practice time, especially if they have questions or want some help with it.</a:t>
            </a:r>
            <a:endParaRPr/>
          </a:p>
          <a:p>
            <a:pPr marL="457200" lvl="0" indent="-317500" algn="l" rtl="0">
              <a:lnSpc>
                <a:spcPct val="100000"/>
              </a:lnSpc>
              <a:spcBef>
                <a:spcPts val="0"/>
              </a:spcBef>
              <a:spcAft>
                <a:spcPts val="0"/>
              </a:spcAft>
              <a:buSzPts val="1400"/>
              <a:buChar char="•"/>
            </a:pPr>
            <a:r>
              <a:rPr lang="en-US" b="1"/>
              <a:t>Circulate and work with families. </a:t>
            </a:r>
            <a:r>
              <a:rPr lang="en-US"/>
              <a:t>Here are some suggestions:</a:t>
            </a:r>
            <a:endParaRPr/>
          </a:p>
          <a:p>
            <a:pPr marL="914400" lvl="1" indent="-317500" algn="l" rtl="0">
              <a:lnSpc>
                <a:spcPct val="100000"/>
              </a:lnSpc>
              <a:spcBef>
                <a:spcPts val="0"/>
              </a:spcBef>
              <a:spcAft>
                <a:spcPts val="0"/>
              </a:spcAft>
              <a:buSzPts val="1400"/>
              <a:buChar char="•"/>
            </a:pPr>
            <a:r>
              <a:rPr lang="en-US"/>
              <a:t>Walk over to a family. Ask, “Do you have any questions about the reading tip?”</a:t>
            </a:r>
            <a:endParaRPr/>
          </a:p>
          <a:p>
            <a:pPr marL="1371600" lvl="2" indent="-317500" algn="l" rtl="0">
              <a:lnSpc>
                <a:spcPct val="100000"/>
              </a:lnSpc>
              <a:spcBef>
                <a:spcPts val="0"/>
              </a:spcBef>
              <a:spcAft>
                <a:spcPts val="0"/>
              </a:spcAft>
              <a:buSzPts val="1400"/>
              <a:buChar char="•"/>
            </a:pPr>
            <a:r>
              <a:rPr lang="en-US"/>
              <a:t>If yes, answer question.</a:t>
            </a:r>
            <a:endParaRPr/>
          </a:p>
          <a:p>
            <a:pPr marL="1371600" lvl="2" indent="-317500" algn="l" rtl="0">
              <a:lnSpc>
                <a:spcPct val="100000"/>
              </a:lnSpc>
              <a:spcBef>
                <a:spcPts val="0"/>
              </a:spcBef>
              <a:spcAft>
                <a:spcPts val="0"/>
              </a:spcAft>
              <a:buSzPts val="1400"/>
              <a:buChar char="•"/>
            </a:pPr>
            <a:r>
              <a:rPr lang="en-US"/>
              <a:t>If no, say, “May I listen in for a moment?</a:t>
            </a:r>
            <a:endParaRPr/>
          </a:p>
          <a:p>
            <a:pPr marL="1828800" lvl="3" indent="-279400" algn="l" rtl="0">
              <a:lnSpc>
                <a:spcPct val="100000"/>
              </a:lnSpc>
              <a:spcBef>
                <a:spcPts val="0"/>
              </a:spcBef>
              <a:spcAft>
                <a:spcPts val="0"/>
              </a:spcAft>
              <a:buSzPts val="800"/>
              <a:buChar char="●"/>
            </a:pPr>
            <a:r>
              <a:rPr lang="en-US"/>
              <a:t>Listen for a full minute.</a:t>
            </a:r>
            <a:endParaRPr/>
          </a:p>
          <a:p>
            <a:pPr marL="1828800" lvl="3" indent="-279400" algn="l" rtl="0">
              <a:lnSpc>
                <a:spcPct val="100000"/>
              </a:lnSpc>
              <a:spcBef>
                <a:spcPts val="0"/>
              </a:spcBef>
              <a:spcAft>
                <a:spcPts val="0"/>
              </a:spcAft>
              <a:buSzPts val="800"/>
              <a:buChar char="●"/>
            </a:pPr>
            <a:r>
              <a:rPr lang="en-US"/>
              <a:t>Compliment the family on something they did well and then leave them with one suggestion (if needed)</a:t>
            </a:r>
            <a:endParaRPr/>
          </a:p>
          <a:p>
            <a:pPr marL="914400" lvl="1" indent="-317500" algn="l" rtl="0">
              <a:lnSpc>
                <a:spcPct val="100000"/>
              </a:lnSpc>
              <a:spcBef>
                <a:spcPts val="0"/>
              </a:spcBef>
              <a:spcAft>
                <a:spcPts val="0"/>
              </a:spcAft>
              <a:buSzPts val="1400"/>
              <a:buChar char="•"/>
            </a:pPr>
            <a:r>
              <a:rPr lang="en-US"/>
              <a:t>Walk over to a family and ask, “Can I try this reading tip with your child?”</a:t>
            </a:r>
            <a:endParaRPr/>
          </a:p>
          <a:p>
            <a:pPr marL="1371600" lvl="2" indent="-317500" algn="l" rtl="0">
              <a:lnSpc>
                <a:spcPct val="100000"/>
              </a:lnSpc>
              <a:spcBef>
                <a:spcPts val="0"/>
              </a:spcBef>
              <a:spcAft>
                <a:spcPts val="0"/>
              </a:spcAft>
              <a:buSzPts val="1400"/>
              <a:buChar char="•"/>
            </a:pPr>
            <a:r>
              <a:rPr lang="en-US"/>
              <a:t>After you’ve modelled it, ask the adult, “What did you notice me doing?” or say “Did you notice that I…”</a:t>
            </a:r>
            <a:endParaRPr/>
          </a:p>
          <a:p>
            <a:pPr marL="914400" lvl="1" indent="-317500" algn="l" rtl="0">
              <a:lnSpc>
                <a:spcPct val="100000"/>
              </a:lnSpc>
              <a:spcBef>
                <a:spcPts val="0"/>
              </a:spcBef>
              <a:spcAft>
                <a:spcPts val="0"/>
              </a:spcAft>
              <a:buSzPts val="1400"/>
              <a:buChar char="•"/>
            </a:pPr>
            <a:r>
              <a:rPr lang="en-US"/>
              <a:t>Gather “glows”(things that families did that you want to lift up to the group) and “grows” (things families do that you want to stop and correct/clarify for the whole group).</a:t>
            </a:r>
            <a:endParaRPr/>
          </a:p>
          <a:p>
            <a:pPr marL="1371600" lvl="2" indent="-317500" algn="l" rtl="0">
              <a:lnSpc>
                <a:spcPct val="100000"/>
              </a:lnSpc>
              <a:spcBef>
                <a:spcPts val="0"/>
              </a:spcBef>
              <a:spcAft>
                <a:spcPts val="0"/>
              </a:spcAft>
              <a:buSzPts val="1400"/>
              <a:buChar char="•"/>
            </a:pPr>
            <a:r>
              <a:rPr lang="en-US"/>
              <a:t>Share the “glows” and “grows” at 10 mins into practice time or wait until the end.</a:t>
            </a:r>
            <a:endParaRPr/>
          </a:p>
          <a:p>
            <a:pPr marL="1371600" lvl="2" indent="-317500" algn="l" rtl="0">
              <a:lnSpc>
                <a:spcPct val="100000"/>
              </a:lnSpc>
              <a:spcBef>
                <a:spcPts val="0"/>
              </a:spcBef>
              <a:spcAft>
                <a:spcPts val="0"/>
              </a:spcAft>
              <a:buSzPts val="1400"/>
              <a:buChar char="•"/>
            </a:pPr>
            <a:r>
              <a:rPr lang="en-US"/>
              <a:t>Keeps “grows” anonymous, but congratulate specific families on “glows.” </a:t>
            </a:r>
            <a:endParaRPr/>
          </a:p>
          <a:p>
            <a:pPr marL="0" lvl="0" indent="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p16: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Part 4: Reflection &amp; updates </a:t>
            </a:r>
            <a:endParaRPr/>
          </a:p>
          <a:p>
            <a:pPr marL="0" lvl="0" indent="0" algn="l" rtl="0">
              <a:lnSpc>
                <a:spcPct val="100000"/>
              </a:lnSpc>
              <a:spcBef>
                <a:spcPts val="0"/>
              </a:spcBef>
              <a:spcAft>
                <a:spcPts val="0"/>
              </a:spcAft>
              <a:buSzPts val="1400"/>
              <a:buNone/>
            </a:pPr>
            <a:endParaRPr/>
          </a:p>
          <a:p>
            <a:pPr marL="457200" lvl="0" indent="-304800" algn="l" rtl="0">
              <a:lnSpc>
                <a:spcPct val="100000"/>
              </a:lnSpc>
              <a:spcBef>
                <a:spcPts val="0"/>
              </a:spcBef>
              <a:spcAft>
                <a:spcPts val="0"/>
              </a:spcAft>
              <a:buClr>
                <a:schemeClr val="dk1"/>
              </a:buClr>
              <a:buSzPts val="1200"/>
              <a:buFont typeface="Calibri"/>
              <a:buChar char="•"/>
            </a:pPr>
            <a:r>
              <a:rPr lang="en-US" b="1"/>
              <a:t>Invite participants to ask questions.</a:t>
            </a:r>
            <a:endParaRPr/>
          </a:p>
          <a:p>
            <a:pPr marL="914400" lvl="1" indent="-304800" algn="l" rtl="0">
              <a:lnSpc>
                <a:spcPct val="100000"/>
              </a:lnSpc>
              <a:spcBef>
                <a:spcPts val="0"/>
              </a:spcBef>
              <a:spcAft>
                <a:spcPts val="0"/>
              </a:spcAft>
              <a:buClr>
                <a:schemeClr val="dk1"/>
              </a:buClr>
              <a:buSzPts val="1200"/>
              <a:buFont typeface="Calibri"/>
              <a:buChar char="•"/>
            </a:pPr>
            <a:r>
              <a:rPr lang="en-US"/>
              <a:t>Give ample wait time for each question. ​</a:t>
            </a:r>
            <a:endParaRPr/>
          </a:p>
          <a:p>
            <a:pPr marL="914400" lvl="1" indent="-304800" algn="l" rtl="0">
              <a:lnSpc>
                <a:spcPct val="100000"/>
              </a:lnSpc>
              <a:spcBef>
                <a:spcPts val="0"/>
              </a:spcBef>
              <a:spcAft>
                <a:spcPts val="0"/>
              </a:spcAft>
              <a:buClr>
                <a:schemeClr val="dk1"/>
              </a:buClr>
              <a:buSzPts val="1200"/>
              <a:buFont typeface="Calibri"/>
              <a:buChar char="•"/>
            </a:pPr>
            <a:r>
              <a:rPr lang="en-US"/>
              <a:t>Remind families that when parents talk they make it safe for more hesitant parents to share. It builds community in the classroom. ​</a:t>
            </a:r>
            <a:endParaRPr/>
          </a:p>
          <a:p>
            <a:pPr marL="914400" lvl="1" indent="-304800" algn="l" rtl="0">
              <a:lnSpc>
                <a:spcPct val="100000"/>
              </a:lnSpc>
              <a:spcBef>
                <a:spcPts val="0"/>
              </a:spcBef>
              <a:spcAft>
                <a:spcPts val="0"/>
              </a:spcAft>
              <a:buClr>
                <a:schemeClr val="dk1"/>
              </a:buClr>
              <a:buSzPts val="1200"/>
              <a:buFont typeface="Calibri"/>
              <a:buChar char="•"/>
            </a:pPr>
            <a:r>
              <a:rPr lang="en-US"/>
              <a:t>Encourage other voices to share.</a:t>
            </a:r>
            <a:endParaRPr/>
          </a:p>
          <a:p>
            <a:pPr marL="914400" lvl="1" indent="-304800" algn="l" rtl="0">
              <a:lnSpc>
                <a:spcPct val="100000"/>
              </a:lnSpc>
              <a:spcBef>
                <a:spcPts val="0"/>
              </a:spcBef>
              <a:spcAft>
                <a:spcPts val="0"/>
              </a:spcAft>
              <a:buClr>
                <a:schemeClr val="dk1"/>
              </a:buClr>
              <a:buSzPts val="1200"/>
              <a:buFont typeface="Calibri"/>
              <a:buChar char="•"/>
            </a:pPr>
            <a:r>
              <a:rPr lang="en-US"/>
              <a:t>In addition, you could share some “glows” and “grows” you noticed while walking around and supporting families during practice time.</a:t>
            </a:r>
            <a:endParaRPr/>
          </a:p>
          <a:p>
            <a:pPr marL="457200" lvl="0" indent="-304800" algn="l" rtl="0">
              <a:lnSpc>
                <a:spcPct val="100000"/>
              </a:lnSpc>
              <a:spcBef>
                <a:spcPts val="0"/>
              </a:spcBef>
              <a:spcAft>
                <a:spcPts val="0"/>
              </a:spcAft>
              <a:buClr>
                <a:schemeClr val="dk1"/>
              </a:buClr>
              <a:buSzPts val="1200"/>
              <a:buFont typeface="Calibri"/>
              <a:buChar char="•"/>
            </a:pPr>
            <a:r>
              <a:rPr lang="en-US" b="1"/>
              <a:t>Check in on the goal of Family Workshops.</a:t>
            </a:r>
            <a:r>
              <a:rPr lang="en-US"/>
              <a:t>​</a:t>
            </a:r>
            <a:endParaRPr/>
          </a:p>
          <a:p>
            <a:pPr marL="914400" lvl="1" indent="-304800" algn="l" rtl="0">
              <a:lnSpc>
                <a:spcPct val="100000"/>
              </a:lnSpc>
              <a:spcBef>
                <a:spcPts val="0"/>
              </a:spcBef>
              <a:spcAft>
                <a:spcPts val="0"/>
              </a:spcAft>
              <a:buClr>
                <a:schemeClr val="dk1"/>
              </a:buClr>
              <a:buSzPts val="1200"/>
              <a:buFont typeface="Calibri"/>
              <a:buChar char="•"/>
            </a:pPr>
            <a:r>
              <a:rPr lang="en-US"/>
              <a:t>Read “Any questions…”? and wait. Let this question hang and give ample wait time.​</a:t>
            </a:r>
            <a:endParaRPr/>
          </a:p>
          <a:p>
            <a:pPr marL="914400" lvl="1" indent="-304800" algn="l" rtl="0">
              <a:lnSpc>
                <a:spcPct val="100000"/>
              </a:lnSpc>
              <a:spcBef>
                <a:spcPts val="0"/>
              </a:spcBef>
              <a:spcAft>
                <a:spcPts val="0"/>
              </a:spcAft>
              <a:buClr>
                <a:schemeClr val="dk1"/>
              </a:buClr>
              <a:buSzPts val="1200"/>
              <a:buFont typeface="Calibri"/>
              <a:buChar char="•"/>
            </a:pPr>
            <a:r>
              <a:rPr lang="en-US"/>
              <a:t>Invite families who don’t yet feel equipped to do the reading tip on their own to raise their hand (or indicate in a more private way) so you can check in with them personally before they leave the workshop.</a:t>
            </a:r>
            <a:endParaRPr/>
          </a:p>
          <a:p>
            <a:pPr marL="914400" lvl="1" indent="-304800" algn="l" rtl="0">
              <a:lnSpc>
                <a:spcPct val="115000"/>
              </a:lnSpc>
              <a:spcBef>
                <a:spcPts val="0"/>
              </a:spcBef>
              <a:spcAft>
                <a:spcPts val="0"/>
              </a:spcAft>
              <a:buClr>
                <a:schemeClr val="dk1"/>
              </a:buClr>
              <a:buSzPts val="1200"/>
              <a:buFont typeface="Calibri"/>
              <a:buChar char="•"/>
            </a:pPr>
            <a:r>
              <a:rPr lang="en-US"/>
              <a:t>Invite a family volunteer to share how they will use the reading tip at home.</a:t>
            </a:r>
            <a:endParaRPr/>
          </a:p>
          <a:p>
            <a:pPr marL="457200" lvl="0" indent="-304800" algn="l" rtl="0">
              <a:lnSpc>
                <a:spcPct val="100000"/>
              </a:lnSpc>
              <a:spcBef>
                <a:spcPts val="0"/>
              </a:spcBef>
              <a:spcAft>
                <a:spcPts val="0"/>
              </a:spcAft>
              <a:buClr>
                <a:schemeClr val="dk1"/>
              </a:buClr>
              <a:buSzPts val="1200"/>
              <a:buFont typeface="Calibri"/>
              <a:buChar char="•"/>
            </a:pPr>
            <a:r>
              <a:rPr lang="en-US"/>
              <a:t>If time permits, you may do a </a:t>
            </a:r>
            <a:r>
              <a:rPr lang="en-US" b="1" i="1"/>
              <a:t>whip-around share</a:t>
            </a:r>
            <a:r>
              <a:rPr lang="en-US" b="1"/>
              <a:t>. </a:t>
            </a:r>
            <a:endParaRPr/>
          </a:p>
          <a:p>
            <a:pPr marL="914400" lvl="1" indent="-304800" algn="l" rtl="0">
              <a:lnSpc>
                <a:spcPct val="100000"/>
              </a:lnSpc>
              <a:spcBef>
                <a:spcPts val="0"/>
              </a:spcBef>
              <a:spcAft>
                <a:spcPts val="0"/>
              </a:spcAft>
              <a:buClr>
                <a:schemeClr val="dk1"/>
              </a:buClr>
              <a:buSzPts val="1200"/>
              <a:buFont typeface="Calibri"/>
              <a:buChar char="•"/>
            </a:pPr>
            <a:r>
              <a:rPr lang="en-US"/>
              <a:t>Invite families to each share one thing (in 30 seconds or less). This could be: </a:t>
            </a:r>
            <a:endParaRPr/>
          </a:p>
          <a:p>
            <a:pPr marL="1371600" lvl="2" indent="-304800" algn="l" rtl="0">
              <a:lnSpc>
                <a:spcPct val="100000"/>
              </a:lnSpc>
              <a:spcBef>
                <a:spcPts val="0"/>
              </a:spcBef>
              <a:spcAft>
                <a:spcPts val="0"/>
              </a:spcAft>
              <a:buClr>
                <a:schemeClr val="dk1"/>
              </a:buClr>
              <a:buSzPts val="1200"/>
              <a:buFont typeface="Calibri"/>
              <a:buChar char="•"/>
            </a:pPr>
            <a:r>
              <a:rPr lang="en-US"/>
              <a:t>Something they learned</a:t>
            </a:r>
            <a:endParaRPr/>
          </a:p>
          <a:p>
            <a:pPr marL="1371600" lvl="2" indent="-304800" algn="l" rtl="0">
              <a:lnSpc>
                <a:spcPct val="100000"/>
              </a:lnSpc>
              <a:spcBef>
                <a:spcPts val="0"/>
              </a:spcBef>
              <a:spcAft>
                <a:spcPts val="0"/>
              </a:spcAft>
              <a:buClr>
                <a:schemeClr val="dk1"/>
              </a:buClr>
              <a:buSzPts val="1200"/>
              <a:buFont typeface="Calibri"/>
              <a:buChar char="•"/>
            </a:pPr>
            <a:r>
              <a:rPr lang="en-US"/>
              <a:t>One thing they’re excited to try at home</a:t>
            </a:r>
            <a:endParaRPr/>
          </a:p>
          <a:p>
            <a:pPr marL="1371600" lvl="2" indent="-304800" algn="l" rtl="0">
              <a:lnSpc>
                <a:spcPct val="100000"/>
              </a:lnSpc>
              <a:spcBef>
                <a:spcPts val="0"/>
              </a:spcBef>
              <a:spcAft>
                <a:spcPts val="0"/>
              </a:spcAft>
              <a:buClr>
                <a:schemeClr val="dk1"/>
              </a:buClr>
              <a:buSzPts val="1200"/>
              <a:buFont typeface="Calibri"/>
              <a:buChar char="•"/>
            </a:pPr>
            <a:r>
              <a:rPr lang="en-US"/>
              <a:t>One thing they found challenging about this tip</a:t>
            </a:r>
            <a:endParaRPr/>
          </a:p>
          <a:p>
            <a:pPr marL="1371600" lvl="2" indent="-304800" algn="l" rtl="0">
              <a:lnSpc>
                <a:spcPct val="100000"/>
              </a:lnSpc>
              <a:spcBef>
                <a:spcPts val="0"/>
              </a:spcBef>
              <a:spcAft>
                <a:spcPts val="0"/>
              </a:spcAft>
              <a:buClr>
                <a:schemeClr val="dk1"/>
              </a:buClr>
              <a:buSzPts val="1200"/>
              <a:buFont typeface="Calibri"/>
              <a:buChar char="•"/>
            </a:pPr>
            <a:r>
              <a:rPr lang="en-US"/>
              <a:t>One step they will focus on this week.</a:t>
            </a:r>
            <a:endParaRPr/>
          </a:p>
        </p:txBody>
      </p:sp>
      <p:sp>
        <p:nvSpPr>
          <p:cNvPr id="1512" name="Google Shape;1512;p16: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p17: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Invite families to </a:t>
            </a:r>
            <a:r>
              <a:rPr lang="en-US" sz="1200" b="1" i="0" u="none" strike="noStrike" cap="none">
                <a:solidFill>
                  <a:schemeClr val="dk1"/>
                </a:solidFill>
                <a:latin typeface="Calibri"/>
                <a:ea typeface="Calibri"/>
                <a:cs typeface="Calibri"/>
                <a:sym typeface="Calibri"/>
              </a:rPr>
              <a:t>make a reading plan for the upcoming week.</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that readers need “reading together” time and “reading alone” time.</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that reading in workshops counts as “reading together time” and they should log it (if </a:t>
            </a:r>
            <a:r>
              <a:rPr lang="en-US"/>
              <a:t>applicable)</a:t>
            </a:r>
            <a:r>
              <a:rPr lang="en-US" sz="1200" b="0" i="0" u="none" strike="noStrike" cap="none">
                <a:solidFill>
                  <a:schemeClr val="dk1"/>
                </a:solidFill>
                <a:latin typeface="Calibri"/>
                <a:ea typeface="Calibri"/>
                <a:cs typeface="Calibri"/>
                <a:sym typeface="Calibri"/>
              </a:rPr>
              <a:t>.</a:t>
            </a:r>
            <a:endParaRPr/>
          </a:p>
          <a:p>
            <a:pPr marL="457200" lvl="0" indent="-317500" algn="l" rtl="0">
              <a:lnSpc>
                <a:spcPct val="100000"/>
              </a:lnSpc>
              <a:spcBef>
                <a:spcPts val="0"/>
              </a:spcBef>
              <a:spcAft>
                <a:spcPts val="0"/>
              </a:spcAft>
              <a:buSzPts val="1400"/>
              <a:buChar char="•"/>
            </a:pPr>
            <a:r>
              <a:rPr lang="en-US" b="1"/>
              <a:t>Invite families to give you feedback </a:t>
            </a:r>
            <a:r>
              <a:rPr lang="en-US"/>
              <a:t>so that you can facilitate a workshop that works for them!</a:t>
            </a:r>
            <a:endParaRPr/>
          </a:p>
          <a:p>
            <a:pPr marL="914400" lvl="1"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Families can use the printed feedback form (if available) or a digital feedb</a:t>
            </a:r>
            <a:r>
              <a:rPr lang="en-US"/>
              <a:t>ack form.</a:t>
            </a:r>
            <a:endParaRPr/>
          </a:p>
          <a:p>
            <a:pPr marL="914400" lvl="1" indent="-317500" algn="l" rtl="0">
              <a:lnSpc>
                <a:spcPct val="100000"/>
              </a:lnSpc>
              <a:spcBef>
                <a:spcPts val="0"/>
              </a:spcBef>
              <a:spcAft>
                <a:spcPts val="0"/>
              </a:spcAft>
              <a:buSzPts val="1400"/>
              <a:buChar char="•"/>
            </a:pPr>
            <a:r>
              <a:rPr lang="en-US"/>
              <a:t>Invite families to give you more informal feedback. This could look like a thumbs up if they liked the reading tip or writing one thing they hope for the next workshop.</a:t>
            </a:r>
            <a:endParaRPr/>
          </a:p>
          <a:p>
            <a:pPr marL="457200" lvl="0" indent="-317500" algn="l" rtl="0">
              <a:lnSpc>
                <a:spcPct val="100000"/>
              </a:lnSpc>
              <a:spcBef>
                <a:spcPts val="0"/>
              </a:spcBef>
              <a:spcAft>
                <a:spcPts val="0"/>
              </a:spcAft>
              <a:buSzPts val="1400"/>
              <a:buFont typeface="Arial"/>
              <a:buChar char="•"/>
            </a:pPr>
            <a:r>
              <a:rPr lang="en-US"/>
              <a:t>Use this time to meet individually with families as needed.</a:t>
            </a:r>
            <a:endParaRPr/>
          </a:p>
          <a:p>
            <a:pPr marL="457200" lvl="0" indent="-22860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u="sng"/>
              <a:t>Sample script</a:t>
            </a:r>
            <a:endParaRPr/>
          </a:p>
          <a:p>
            <a:pPr marL="0" lvl="0" indent="0" algn="l" rtl="0">
              <a:lnSpc>
                <a:spcPct val="100000"/>
              </a:lnSpc>
              <a:spcBef>
                <a:spcPts val="0"/>
              </a:spcBef>
              <a:spcAft>
                <a:spcPts val="0"/>
              </a:spcAft>
              <a:buSzPts val="1400"/>
              <a:buNone/>
            </a:pPr>
            <a:r>
              <a:rPr lang="en-US" i="1"/>
              <a:t>And finally, I want to make sure I’m hosting a Family Workshop that works for you. Every workshop, you’ll have a chance to give me feedback, and I promise you that I will read it and do my best to incorporate it. Will you fill out the survey before you leave? If you’d rather talk about your suggestions, instead of writing them down, let me know. Thanks and see you at the next workshop!</a:t>
            </a:r>
            <a:endParaRPr i="1"/>
          </a:p>
          <a:p>
            <a:pPr marL="457200" lvl="0" indent="-22860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u="sng"/>
              <a:t>Sample script in Spanish</a:t>
            </a:r>
            <a:endParaRPr i="1"/>
          </a:p>
          <a:p>
            <a:pPr marL="0" lvl="0" indent="0" algn="l" rtl="0">
              <a:lnSpc>
                <a:spcPct val="100000"/>
              </a:lnSpc>
              <a:spcBef>
                <a:spcPts val="0"/>
              </a:spcBef>
              <a:spcAft>
                <a:spcPts val="0"/>
              </a:spcAft>
              <a:buSzPts val="1400"/>
              <a:buNone/>
            </a:pPr>
            <a:r>
              <a:rPr lang="en-US" i="1"/>
              <a:t>Para cerrar, quiero asegurar que estoy dando un taller de familia que les sirve a ustedes. En cada taller, tendrán la oportunidad de proveer comentarios. Yo les prometo que los voy a leer y voy a hacer mi mejor esfuerzo para incorporar los consejos en el próximo taller. ¿Pueden contestar el sondeo antes de irse? Si prefieren platicar sobre sus ideas, en vez de escribirlas, avísenme. ¡Gracias y nos veremos en el próximo taller!</a:t>
            </a:r>
            <a:endParaRPr i="1"/>
          </a:p>
          <a:p>
            <a:pPr marL="457200" lvl="0" indent="-228600" algn="l" rtl="0">
              <a:lnSpc>
                <a:spcPct val="100000"/>
              </a:lnSpc>
              <a:spcBef>
                <a:spcPts val="0"/>
              </a:spcBef>
              <a:spcAft>
                <a:spcPts val="0"/>
              </a:spcAft>
              <a:buSzPts val="1400"/>
              <a:buNone/>
            </a:pPr>
            <a:endParaRPr i="1"/>
          </a:p>
          <a:p>
            <a:pPr marL="457200" lvl="0" indent="-228600" algn="l" rtl="0">
              <a:lnSpc>
                <a:spcPct val="100000"/>
              </a:lnSpc>
              <a:spcBef>
                <a:spcPts val="0"/>
              </a:spcBef>
              <a:spcAft>
                <a:spcPts val="0"/>
              </a:spcAft>
              <a:buSzPts val="1400"/>
              <a:buNone/>
            </a:pPr>
            <a:endParaRPr/>
          </a:p>
        </p:txBody>
      </p:sp>
      <p:sp>
        <p:nvSpPr>
          <p:cNvPr id="1520" name="Google Shape;1520;p17: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2: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Part 1: Welcome </a:t>
            </a:r>
            <a:endParaRPr/>
          </a:p>
          <a:p>
            <a:pPr marL="0" marR="0" lvl="0" indent="0" algn="l" rtl="0">
              <a:lnSpc>
                <a:spcPct val="100000"/>
              </a:lnSpc>
              <a:spcBef>
                <a:spcPts val="0"/>
              </a:spcBef>
              <a:spcAft>
                <a:spcPts val="0"/>
              </a:spcAft>
              <a:buClr>
                <a:schemeClr val="dk1"/>
              </a:buClr>
              <a:buSzPts val="1200"/>
              <a:buFont typeface="Calibri"/>
              <a:buNone/>
            </a:pPr>
            <a:endParaRPr/>
          </a:p>
          <a:p>
            <a:pPr marL="171450" lvl="0" indent="-171450" algn="l" rtl="0">
              <a:lnSpc>
                <a:spcPct val="100000"/>
              </a:lnSpc>
              <a:spcBef>
                <a:spcPts val="0"/>
              </a:spcBef>
              <a:spcAft>
                <a:spcPts val="0"/>
              </a:spcAft>
              <a:buSzPts val="1400"/>
              <a:buFont typeface="Arial"/>
              <a:buChar char="•"/>
            </a:pPr>
            <a:r>
              <a:rPr lang="en-US" b="1"/>
              <a:t>Formally welcome families </a:t>
            </a:r>
            <a:r>
              <a:rPr lang="en-US"/>
              <a:t>and tell them the title of today’s workshop. Do not go into specific steps of the reading tip at this point. </a:t>
            </a:r>
            <a:endParaRPr/>
          </a:p>
          <a:p>
            <a:pPr marL="171450" lvl="0" indent="-171450" algn="l" rtl="0">
              <a:lnSpc>
                <a:spcPct val="100000"/>
              </a:lnSpc>
              <a:spcBef>
                <a:spcPts val="0"/>
              </a:spcBef>
              <a:spcAft>
                <a:spcPts val="0"/>
              </a:spcAft>
              <a:buSzPts val="1400"/>
              <a:buFont typeface="Arial"/>
              <a:buChar char="•"/>
            </a:pPr>
            <a:r>
              <a:rPr lang="en-US"/>
              <a:t>Ensure families have the materials they need and are sitting with their children.</a:t>
            </a:r>
            <a:endParaRPr/>
          </a:p>
          <a:p>
            <a:pPr marL="457200" marR="0" lvl="0" indent="-228600" algn="l" rtl="0">
              <a:lnSpc>
                <a:spcPct val="100000"/>
              </a:lnSpc>
              <a:spcBef>
                <a:spcPts val="0"/>
              </a:spcBef>
              <a:spcAft>
                <a:spcPts val="0"/>
              </a:spcAft>
              <a:buSzPts val="1400"/>
              <a:buNone/>
            </a:pPr>
            <a:endParaRPr/>
          </a:p>
        </p:txBody>
      </p:sp>
      <p:sp>
        <p:nvSpPr>
          <p:cNvPr id="1362" name="Google Shape;1362;p2: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p3: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SzPts val="1400"/>
              <a:buFont typeface="Arial"/>
              <a:buChar char="•"/>
            </a:pPr>
            <a:r>
              <a:rPr lang="en-US" b="1"/>
              <a:t>Provide an overview of what families </a:t>
            </a:r>
            <a:r>
              <a:rPr lang="en-US"/>
              <a:t>will be doing today (and at every Family Workshop).</a:t>
            </a:r>
            <a:endParaRPr/>
          </a:p>
          <a:p>
            <a:pPr marL="914400" lvl="1" indent="-317500" algn="l" rtl="0">
              <a:lnSpc>
                <a:spcPct val="100000"/>
              </a:lnSpc>
              <a:spcBef>
                <a:spcPts val="0"/>
              </a:spcBef>
              <a:spcAft>
                <a:spcPts val="0"/>
              </a:spcAft>
              <a:buSzPts val="1400"/>
              <a:buFont typeface="Arial"/>
              <a:buChar char="•"/>
            </a:pPr>
            <a:r>
              <a:rPr lang="en-US"/>
              <a:t>If this is the first Family Workshop in a series, explain that the icons for each of the four parts of the Family Workshop also run along the bottom of slides. ​ </a:t>
            </a:r>
            <a:endParaRPr/>
          </a:p>
          <a:p>
            <a:pPr marL="914400" lvl="1" indent="-317500" algn="l" rtl="0">
              <a:lnSpc>
                <a:spcPct val="100000"/>
              </a:lnSpc>
              <a:spcBef>
                <a:spcPts val="0"/>
              </a:spcBef>
              <a:spcAft>
                <a:spcPts val="0"/>
              </a:spcAft>
              <a:buSzPts val="1400"/>
              <a:buFont typeface="Arial"/>
              <a:buChar char="•"/>
            </a:pPr>
            <a:r>
              <a:rPr lang="en-US"/>
              <a:t>If this is not the first workshop, move quickly through this slide. ​ </a:t>
            </a:r>
            <a:endParaRPr/>
          </a:p>
          <a:p>
            <a:pPr marL="0" lvl="0" indent="0" algn="l" rtl="0">
              <a:lnSpc>
                <a:spcPct val="100000"/>
              </a:lnSpc>
              <a:spcBef>
                <a:spcPts val="0"/>
              </a:spcBef>
              <a:spcAft>
                <a:spcPts val="0"/>
              </a:spcAft>
              <a:buSzPts val="1400"/>
              <a:buFont typeface="Calibri"/>
              <a:buNone/>
            </a:pPr>
            <a:endParaRPr u="sng"/>
          </a:p>
          <a:p>
            <a:pPr marL="0" lvl="0" indent="0" algn="l" rtl="0">
              <a:lnSpc>
                <a:spcPct val="100000"/>
              </a:lnSpc>
              <a:spcBef>
                <a:spcPts val="0"/>
              </a:spcBef>
              <a:spcAft>
                <a:spcPts val="0"/>
              </a:spcAft>
              <a:buClr>
                <a:schemeClr val="dk1"/>
              </a:buClr>
              <a:buSzPts val="1400"/>
              <a:buFont typeface="Calibri"/>
              <a:buNone/>
            </a:pPr>
            <a:r>
              <a:rPr lang="en-US" u="sng"/>
              <a:t>Sample script</a:t>
            </a:r>
            <a:endParaRPr/>
          </a:p>
          <a:p>
            <a:pPr marL="0" lvl="0" indent="0" algn="l" rtl="0">
              <a:lnSpc>
                <a:spcPct val="100000"/>
              </a:lnSpc>
              <a:spcBef>
                <a:spcPts val="0"/>
              </a:spcBef>
              <a:spcAft>
                <a:spcPts val="0"/>
              </a:spcAft>
              <a:buClr>
                <a:schemeClr val="dk1"/>
              </a:buClr>
              <a:buSzPts val="1400"/>
              <a:buFont typeface="Calibri"/>
              <a:buNone/>
            </a:pPr>
            <a:r>
              <a:rPr lang="en-US" i="1"/>
              <a:t>Here is our plan for today. You can see each part of our agenda has an icon </a:t>
            </a:r>
            <a:r>
              <a:rPr lang="en-US"/>
              <a:t>[point to the icons]</a:t>
            </a:r>
            <a:r>
              <a:rPr lang="en-US" i="1"/>
              <a:t>. You can also find each icon along the bottom of each slide  </a:t>
            </a:r>
            <a:r>
              <a:rPr lang="en-US"/>
              <a:t>[point to bottom] </a:t>
            </a:r>
            <a:r>
              <a:rPr lang="en-US" i="1"/>
              <a:t>so you can see where we are in the agenda. First, we’ll review a couple of things, then we’ll get right to the reading tip. Most of our time will be spent on practice time so we can all try out the reading tip. Then we’ll reflect and talk about some updates.</a:t>
            </a:r>
            <a:endParaRPr/>
          </a:p>
          <a:p>
            <a:pPr marL="0" lvl="0" indent="0" algn="l" rtl="0">
              <a:lnSpc>
                <a:spcPct val="100000"/>
              </a:lnSpc>
              <a:spcBef>
                <a:spcPts val="0"/>
              </a:spcBef>
              <a:spcAft>
                <a:spcPts val="0"/>
              </a:spcAft>
              <a:buClr>
                <a:schemeClr val="dk1"/>
              </a:buClr>
              <a:buSzPts val="1400"/>
              <a:buFont typeface="Calibri"/>
              <a:buNone/>
            </a:pPr>
            <a:r>
              <a:rPr lang="en-US" i="1"/>
              <a:t> </a:t>
            </a:r>
            <a:endParaRPr i="1"/>
          </a:p>
          <a:p>
            <a:pPr marL="0" lvl="0" indent="0" algn="l" rtl="0">
              <a:lnSpc>
                <a:spcPct val="100000"/>
              </a:lnSpc>
              <a:spcBef>
                <a:spcPts val="0"/>
              </a:spcBef>
              <a:spcAft>
                <a:spcPts val="0"/>
              </a:spcAft>
              <a:buClr>
                <a:schemeClr val="dk1"/>
              </a:buClr>
              <a:buSzPts val="1400"/>
              <a:buFont typeface="Calibri"/>
              <a:buNone/>
            </a:pPr>
            <a:r>
              <a:rPr lang="en-US" i="1"/>
              <a:t>Please speak up with questions, concerns, or anything you’d like to share. We’re here together for one hour, and need to maximize the time. Every child learns to read in a different way, but putting our heads together helps our shared cause: to give kids a reading boost and cultivate a the joy of reading.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u="sng"/>
          </a:p>
          <a:p>
            <a:pPr marL="0" lvl="0" indent="0" algn="l" rtl="0">
              <a:lnSpc>
                <a:spcPct val="100000"/>
              </a:lnSpc>
              <a:spcBef>
                <a:spcPts val="0"/>
              </a:spcBef>
              <a:spcAft>
                <a:spcPts val="0"/>
              </a:spcAft>
              <a:buClr>
                <a:schemeClr val="dk1"/>
              </a:buClr>
              <a:buSzPts val="1100"/>
              <a:buFont typeface="Arial"/>
              <a:buNone/>
            </a:pPr>
            <a:r>
              <a:rPr lang="en-US" i="1"/>
              <a:t>Aquí tenemos el plan para hoy. Se puede ver que cada parte de la agenda tiene un ícono </a:t>
            </a:r>
            <a:r>
              <a:rPr lang="en-US"/>
              <a:t>[point to the icons]. </a:t>
            </a:r>
            <a:r>
              <a:rPr lang="en-US" i="1"/>
              <a:t>También se encuentran en el final de cada diapositiva </a:t>
            </a:r>
            <a:r>
              <a:rPr lang="en-US"/>
              <a:t>[point to bottom] </a:t>
            </a:r>
            <a:r>
              <a:rPr lang="en-US" i="1"/>
              <a:t>para que puedan saber en qué parte estamos. Primero, vamos a repasar algunas cosas. Luego vamos a empezar con el consejo de la lectura. La mayoría del tiempo vamos a pasar aquí, en la práctica, para probar el consejo de la lectura juntos. Luego, vamos a reflexionar y hablar sobre algunas novedades.</a:t>
            </a:r>
            <a:endParaRPr i="1"/>
          </a:p>
          <a:p>
            <a:pPr marL="0" lvl="0" indent="0" algn="l" rtl="0">
              <a:lnSpc>
                <a:spcPct val="100000"/>
              </a:lnSpc>
              <a:spcBef>
                <a:spcPts val="0"/>
              </a:spcBef>
              <a:spcAft>
                <a:spcPts val="0"/>
              </a:spcAft>
              <a:buClr>
                <a:schemeClr val="dk1"/>
              </a:buClr>
              <a:buSzPts val="1100"/>
              <a:buFont typeface="Arial"/>
              <a:buNone/>
            </a:pPr>
            <a:r>
              <a:rPr lang="en-US"/>
              <a:t> </a:t>
            </a:r>
            <a:endParaRPr/>
          </a:p>
          <a:p>
            <a:pPr marL="0" lvl="0" indent="0" algn="l" rtl="0">
              <a:lnSpc>
                <a:spcPct val="100000"/>
              </a:lnSpc>
              <a:spcBef>
                <a:spcPts val="0"/>
              </a:spcBef>
              <a:spcAft>
                <a:spcPts val="0"/>
              </a:spcAft>
              <a:buClr>
                <a:schemeClr val="dk1"/>
              </a:buClr>
              <a:buSzPts val="1100"/>
              <a:buFont typeface="Arial"/>
              <a:buNone/>
            </a:pPr>
            <a:r>
              <a:rPr lang="en-US" i="1"/>
              <a:t>En cualquier momento, pueden hacer preguntas, compartir preocupaciones, o cualquier otra cosa que quieren compartir. Vamos a estar juntos por una hora y queremos aprovechar del tiempo que tenemos. Cada niño aprende a leer de una manera diferente. Estamos aquí para trabajar en la misma causa: ayudarles a los niños a mejorar en la lectura y llegar a disfrutarla.</a:t>
            </a:r>
            <a:endParaRPr i="1"/>
          </a:p>
          <a:p>
            <a:pPr marL="457200" lvl="0" indent="-228600" algn="l" rtl="0">
              <a:lnSpc>
                <a:spcPct val="100000"/>
              </a:lnSpc>
              <a:spcBef>
                <a:spcPts val="0"/>
              </a:spcBef>
              <a:spcAft>
                <a:spcPts val="0"/>
              </a:spcAft>
              <a:buSzPts val="1400"/>
              <a:buNone/>
            </a:pPr>
            <a:endParaRPr/>
          </a:p>
        </p:txBody>
      </p:sp>
      <p:sp>
        <p:nvSpPr>
          <p:cNvPr id="1367" name="Google Shape;1367;p3: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c824b1d103_0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01" name="Google Shape;101;g2c824b1d1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ct val="0"/>
              </a:spcBef>
              <a:spcAft>
                <a:spcPct val="0"/>
              </a:spcAft>
              <a:buClr>
                <a:schemeClr val="dk1"/>
              </a:buClr>
              <a:buSzPts val="1200"/>
              <a:buFont typeface="Calibri"/>
              <a:buChar char="•"/>
            </a:pPr>
            <a:r>
              <a:rPr lang="en" sz="1200" b="1">
                <a:solidFill>
                  <a:schemeClr val="dk1"/>
                </a:solidFill>
                <a:latin typeface="Calibri"/>
                <a:ea typeface="Calibri"/>
                <a:cs typeface="Calibri"/>
                <a:sym typeface="Calibri"/>
              </a:rPr>
              <a:t>If this is not the first or last Family Workshop, please delete this slide from the slide deck.</a:t>
            </a:r>
            <a:endParaRPr sz="1200" b="1">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b="1">
                <a:solidFill>
                  <a:schemeClr val="dk1"/>
                </a:solidFill>
                <a:latin typeface="Calibri"/>
                <a:ea typeface="Calibri"/>
                <a:cs typeface="Calibri"/>
                <a:sym typeface="Calibri"/>
              </a:rPr>
              <a:t>If you are an LAUSD teacher or staff member, please delete this slide from ALL Family Workshop decks.</a:t>
            </a:r>
            <a:endParaRPr sz="1200">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a:solidFill>
                  <a:schemeClr val="dk1"/>
                </a:solidFill>
                <a:latin typeface="Calibri"/>
                <a:ea typeface="Calibri"/>
                <a:cs typeface="Calibri"/>
                <a:sym typeface="Calibri"/>
              </a:rPr>
              <a:t>Families who fill out the survey will be asked to provide an email to be entered into the raffle.</a:t>
            </a:r>
            <a:endParaRPr sz="1200">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a:solidFill>
                  <a:schemeClr val="dk1"/>
                </a:solidFill>
                <a:latin typeface="Calibri"/>
                <a:ea typeface="Calibri"/>
                <a:cs typeface="Calibri"/>
                <a:sym typeface="Calibri"/>
              </a:rPr>
              <a:t>One raffle winner will be selected by Springboard Collaborative’s Data &amp; Evaluation team after the first and last workshop and sent a $15 e-gift card to the email they provided.</a:t>
            </a:r>
            <a:endParaRPr sz="1200">
              <a:solidFill>
                <a:schemeClr val="dk1"/>
              </a:solidFill>
              <a:latin typeface="Calibri"/>
              <a:ea typeface="Calibri"/>
              <a:cs typeface="Calibri"/>
              <a:sym typeface="Calibri"/>
            </a:endParaRPr>
          </a:p>
          <a:p>
            <a:pPr marL="457200" lvl="0" indent="-304800" algn="l" rtl="0">
              <a:spcBef>
                <a:spcPct val="0"/>
              </a:spcBef>
              <a:spcAft>
                <a:spcPct val="0"/>
              </a:spcAft>
              <a:buSzPts val="1200"/>
              <a:buFont typeface="Calibri"/>
              <a:buChar char="•"/>
            </a:pPr>
            <a:r>
              <a:rPr lang="en" sz="1200">
                <a:solidFill>
                  <a:schemeClr val="dk1"/>
                </a:solidFill>
                <a:latin typeface="Calibri"/>
                <a:ea typeface="Calibri"/>
                <a:cs typeface="Calibri"/>
                <a:sym typeface="Calibri"/>
              </a:rPr>
              <a:t>If you need print-out versions of the QR code survey in English or the other translated languages, you can find those here: </a:t>
            </a:r>
            <a:r>
              <a:rPr lang="en" sz="1200" u="sng">
                <a:solidFill>
                  <a:schemeClr val="hlink"/>
                </a:solidFill>
                <a:latin typeface="Calibri"/>
                <a:ea typeface="Calibri"/>
                <a:cs typeface="Calibri"/>
                <a:sym typeface="Calibri"/>
                <a:hlinkClick r:id="rId3"/>
              </a:rPr>
              <a:t>https://drive.google.com/file/d/1zjxnM0C9aP4C9WJFbw2A8eFpjZ29wBWG/view?usp=sharing</a:t>
            </a:r>
            <a:endParaRPr sz="1200">
              <a:solidFill>
                <a:schemeClr val="dk1"/>
              </a:solidFill>
              <a:latin typeface="Calibri"/>
              <a:ea typeface="Calibri"/>
              <a:cs typeface="Calibri"/>
              <a:sym typeface="Calibri"/>
            </a:endParaRPr>
          </a:p>
          <a:p>
            <a:pPr marL="457200" lvl="0" indent="-304800" algn="l" rtl="0">
              <a:spcBef>
                <a:spcPct val="0"/>
              </a:spcBef>
              <a:spcAft>
                <a:spcPct val="0"/>
              </a:spcAft>
              <a:buSzPts val="1200"/>
              <a:buFont typeface="Calibri"/>
              <a:buChar char="•"/>
            </a:pPr>
            <a:r>
              <a:rPr lang="en" sz="1200">
                <a:solidFill>
                  <a:schemeClr val="dk1"/>
                </a:solidFill>
                <a:latin typeface="Calibri"/>
                <a:ea typeface="Calibri"/>
                <a:cs typeface="Calibri"/>
                <a:sym typeface="Calibri"/>
              </a:rPr>
              <a:t>If you want to send the survey directly to families, you can find the link to the survey here: </a:t>
            </a:r>
            <a:r>
              <a:rPr lang="en" sz="1200" b="1"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bit.ly/3BUBxbx</a:t>
            </a:r>
            <a:endParaRPr sz="1200" b="1">
              <a:solidFill>
                <a:srgbClr val="0000FF"/>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p5: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Briefly explain the guidelines</a:t>
            </a:r>
            <a:r>
              <a:rPr lang="en-US" sz="1200" b="0" i="0" u="none" strike="noStrike" cap="none">
                <a:solidFill>
                  <a:schemeClr val="dk1"/>
                </a:solidFill>
                <a:latin typeface="Calibri"/>
                <a:ea typeface="Calibri"/>
                <a:cs typeface="Calibri"/>
                <a:sym typeface="Calibri"/>
              </a:rPr>
              <a:t> or “the rules we all agree to follow so that we can all have an enjoyable and an effective workshop.”</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If this is the first workshop, briefly explain each of the guidelines.</a:t>
            </a:r>
            <a:endParaRPr sz="1200" b="0" i="0" u="none" strike="noStrike" cap="none">
              <a:solidFill>
                <a:schemeClr val="dk1"/>
              </a:solidFill>
              <a:latin typeface="Calibri"/>
              <a:ea typeface="Calibri"/>
              <a:cs typeface="Calibri"/>
              <a:sym typeface="Calibri"/>
            </a:endParaRPr>
          </a:p>
          <a:p>
            <a:pPr marL="914400" lvl="1" indent="-317500" algn="l" rtl="0">
              <a:lnSpc>
                <a:spcPct val="100000"/>
              </a:lnSpc>
              <a:spcBef>
                <a:spcPts val="0"/>
              </a:spcBef>
              <a:spcAft>
                <a:spcPts val="0"/>
              </a:spcAft>
              <a:buSzPts val="1400"/>
              <a:buChar char="•"/>
            </a:pPr>
            <a:r>
              <a:rPr lang="en-US"/>
              <a:t>Alternatively, a family volunteer may read or summarize this slide if they’ve attended the previous workshop. ​</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Consider putting these on chart paper and inviting the group to add to the list. If you do this, be sure to change this slide in subsequent workshops.​</a:t>
            </a:r>
            <a:endParaRPr/>
          </a:p>
          <a:p>
            <a:pPr marL="457200" lvl="0" indent="-304800" algn="l" rtl="0">
              <a:lnSpc>
                <a:spcPct val="100000"/>
              </a:lnSpc>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Emphasize these guidelines are for everyone, including you, the facilitator, and pledge</a:t>
            </a:r>
            <a:r>
              <a:rPr lang="en-US" sz="1200" b="0" i="0" u="none" strike="noStrike" cap="none">
                <a:solidFill>
                  <a:schemeClr val="dk1"/>
                </a:solidFill>
                <a:latin typeface="Calibri"/>
                <a:ea typeface="Calibri"/>
                <a:cs typeface="Calibri"/>
                <a:sym typeface="Calibri"/>
              </a:rPr>
              <a:t> to be prepared,</a:t>
            </a:r>
            <a:r>
              <a:rPr lang="en-US"/>
              <a:t> </a:t>
            </a:r>
            <a:r>
              <a:rPr lang="en-US" sz="1200" b="0" i="0" u="none" strike="noStrike" cap="none">
                <a:solidFill>
                  <a:schemeClr val="dk1"/>
                </a:solidFill>
                <a:latin typeface="Calibri"/>
                <a:ea typeface="Calibri"/>
                <a:cs typeface="Calibri"/>
                <a:sym typeface="Calibri"/>
              </a:rPr>
              <a:t>pre</a:t>
            </a:r>
            <a:r>
              <a:rPr lang="en-US"/>
              <a:t>sent, </a:t>
            </a:r>
            <a:r>
              <a:rPr lang="en-US" sz="1200" b="0" i="0" u="none" strike="noStrike" cap="none">
                <a:solidFill>
                  <a:schemeClr val="dk1"/>
                </a:solidFill>
                <a:latin typeface="Calibri"/>
                <a:ea typeface="Calibri"/>
                <a:cs typeface="Calibri"/>
                <a:sym typeface="Calibri"/>
              </a:rPr>
              <a:t>courteous, and ask questions.</a:t>
            </a:r>
            <a:endParaRPr/>
          </a:p>
          <a:p>
            <a:pPr marL="45720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Emphasize the last point and </a:t>
            </a:r>
            <a:r>
              <a:rPr lang="en-US" sz="1200" b="1" i="0" u="none" strike="noStrike" cap="none">
                <a:solidFill>
                  <a:schemeClr val="dk1"/>
                </a:solidFill>
                <a:latin typeface="Calibri"/>
                <a:ea typeface="Calibri"/>
                <a:cs typeface="Calibri"/>
                <a:sym typeface="Calibri"/>
              </a:rPr>
              <a:t>specifically invite families to ask lots of questions.</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p:txBody>
      </p:sp>
      <p:sp>
        <p:nvSpPr>
          <p:cNvPr id="1388" name="Google Shape;1388;p5: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p6: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Part 2: Reading tip</a:t>
            </a:r>
            <a:endParaRPr/>
          </a:p>
          <a:p>
            <a:pPr marL="0" lvl="0" indent="0" algn="l" rtl="0">
              <a:lnSpc>
                <a:spcPct val="100000"/>
              </a:lnSpc>
              <a:spcBef>
                <a:spcPts val="0"/>
              </a:spcBef>
              <a:spcAft>
                <a:spcPts val="0"/>
              </a:spcAft>
              <a:buSzPts val="1400"/>
              <a:buNone/>
            </a:pPr>
            <a:endParaRPr/>
          </a:p>
          <a:p>
            <a:pPr marL="171450" marR="0" lvl="0" indent="-171450" algn="l" rtl="0">
              <a:lnSpc>
                <a:spcPct val="100000"/>
              </a:lnSpc>
              <a:spcBef>
                <a:spcPts val="0"/>
              </a:spcBef>
              <a:spcAft>
                <a:spcPts val="0"/>
              </a:spcAft>
              <a:buClr>
                <a:schemeClr val="dk1"/>
              </a:buClr>
              <a:buSzPts val="1200"/>
              <a:buFont typeface="Arial"/>
              <a:buChar char="•"/>
            </a:pPr>
            <a:r>
              <a:rPr lang="en-US" b="1"/>
              <a:t>Introduce the 4 parts of the reading tip</a:t>
            </a:r>
            <a:r>
              <a:rPr lang="en-US"/>
              <a:t>.</a:t>
            </a:r>
            <a:endParaRPr/>
          </a:p>
          <a:p>
            <a:pPr marL="457200" marR="0" lvl="0" indent="-22860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Arial"/>
              <a:buNone/>
            </a:pPr>
            <a:r>
              <a:rPr lang="en-US" sz="1200" i="0" u="sng" strike="noStrike" cap="none">
                <a:solidFill>
                  <a:schemeClr val="dk1"/>
                </a:solidFill>
              </a:rPr>
              <a:t>Sample script</a:t>
            </a:r>
            <a:endParaRPr sz="1200" i="1" u="sng" strike="noStrike" cap="none">
              <a:solidFill>
                <a:schemeClr val="dk1"/>
              </a:solidFill>
            </a:endParaRPr>
          </a:p>
          <a:p>
            <a:pPr marL="0" marR="0" lvl="0" indent="0" algn="l" rtl="0">
              <a:lnSpc>
                <a:spcPct val="100000"/>
              </a:lnSpc>
              <a:spcBef>
                <a:spcPts val="0"/>
              </a:spcBef>
              <a:spcAft>
                <a:spcPts val="0"/>
              </a:spcAft>
              <a:buClr>
                <a:schemeClr val="dk1"/>
              </a:buClr>
              <a:buSzPts val="1200"/>
              <a:buFont typeface="Arial"/>
              <a:buNone/>
            </a:pPr>
            <a:r>
              <a:rPr lang="en-US" sz="1200" i="1"/>
              <a:t>Today’s tip has </a:t>
            </a:r>
            <a:r>
              <a:rPr lang="en-US" i="1"/>
              <a:t>four </a:t>
            </a:r>
            <a:r>
              <a:rPr lang="en-US" sz="1200" i="1"/>
              <a:t>parts:</a:t>
            </a:r>
            <a:endParaRPr/>
          </a:p>
          <a:p>
            <a:pPr marL="457200" marR="0" lvl="0" indent="-317500" algn="l" rtl="0">
              <a:lnSpc>
                <a:spcPct val="100000"/>
              </a:lnSpc>
              <a:spcBef>
                <a:spcPts val="0"/>
              </a:spcBef>
              <a:spcAft>
                <a:spcPts val="0"/>
              </a:spcAft>
              <a:buSzPts val="1400"/>
              <a:buChar char="•"/>
            </a:pPr>
            <a:r>
              <a:rPr lang="en-US" i="1"/>
              <a:t>First, we will choose a topic that we are most interested in learning more about.</a:t>
            </a:r>
            <a:endParaRPr i="1"/>
          </a:p>
          <a:p>
            <a:pPr marL="457200" marR="0" lvl="0" indent="-317500" algn="l" rtl="0">
              <a:lnSpc>
                <a:spcPct val="100000"/>
              </a:lnSpc>
              <a:spcBef>
                <a:spcPts val="0"/>
              </a:spcBef>
              <a:spcAft>
                <a:spcPts val="0"/>
              </a:spcAft>
              <a:buSzPts val="1400"/>
              <a:buChar char="•"/>
            </a:pPr>
            <a:r>
              <a:rPr lang="en-US" i="1"/>
              <a:t>Then, we will write some questions to get us ready to read.</a:t>
            </a:r>
            <a:endParaRPr i="1"/>
          </a:p>
          <a:p>
            <a:pPr marL="457200" marR="0" lvl="0" indent="-317500" algn="l" rtl="0">
              <a:lnSpc>
                <a:spcPct val="100000"/>
              </a:lnSpc>
              <a:spcBef>
                <a:spcPts val="0"/>
              </a:spcBef>
              <a:spcAft>
                <a:spcPts val="0"/>
              </a:spcAft>
              <a:buSzPts val="1400"/>
              <a:buChar char="•"/>
            </a:pPr>
            <a:r>
              <a:rPr lang="en-US" i="1"/>
              <a:t>Third, we will read as many books (or texts, movies, etc)  as we can on that topic, but at least two. </a:t>
            </a:r>
            <a:endParaRPr i="1"/>
          </a:p>
          <a:p>
            <a:pPr marL="457200" marR="0" lvl="0" indent="-317500" algn="l" rtl="0">
              <a:lnSpc>
                <a:spcPct val="100000"/>
              </a:lnSpc>
              <a:spcBef>
                <a:spcPts val="0"/>
              </a:spcBef>
              <a:spcAft>
                <a:spcPts val="0"/>
              </a:spcAft>
              <a:buSzPts val="1400"/>
              <a:buChar char="•"/>
            </a:pPr>
            <a:r>
              <a:rPr lang="en-US" i="1"/>
              <a:t>Finally, we will talk about what we have learned.</a:t>
            </a:r>
            <a:endParaRPr/>
          </a:p>
          <a:p>
            <a:pPr marL="0" lvl="1" indent="0" algn="l" rtl="0">
              <a:lnSpc>
                <a:spcPct val="100000"/>
              </a:lnSpc>
              <a:spcBef>
                <a:spcPts val="0"/>
              </a:spcBef>
              <a:spcAft>
                <a:spcPts val="0"/>
              </a:spcAft>
              <a:buSzPts val="1400"/>
              <a:buFont typeface="Arial"/>
              <a:buNone/>
            </a:pPr>
            <a:endParaRPr i="1" u="sng"/>
          </a:p>
          <a:p>
            <a:pPr marL="171450" lvl="0" indent="-171450" algn="l" rtl="0">
              <a:lnSpc>
                <a:spcPct val="100000"/>
              </a:lnSpc>
              <a:spcBef>
                <a:spcPts val="0"/>
              </a:spcBef>
              <a:spcAft>
                <a:spcPts val="0"/>
              </a:spcAft>
              <a:buSzPts val="1400"/>
              <a:buFont typeface="Calibri"/>
              <a:buChar char="•"/>
            </a:pPr>
            <a:r>
              <a:rPr lang="en-US" i="1"/>
              <a:t>Why?</a:t>
            </a:r>
            <a:endParaRPr i="1"/>
          </a:p>
          <a:p>
            <a:pPr marL="0" lvl="0" indent="0" algn="l" rtl="0">
              <a:lnSpc>
                <a:spcPct val="100000"/>
              </a:lnSpc>
              <a:spcBef>
                <a:spcPts val="0"/>
              </a:spcBef>
              <a:spcAft>
                <a:spcPts val="0"/>
              </a:spcAft>
              <a:buSzPts val="1400"/>
              <a:buNone/>
            </a:pPr>
            <a:r>
              <a:rPr lang="en-US" i="1"/>
              <a:t>Background knowledge plays a big role in reading comprehension. To comprehend a story or text, children will need a certain amount of background knowledge about the topic. When children have knowledge about a particular topic, they are better able to remember the new information they gather on the topic. When students know about a topic, learning new information is easier. </a:t>
            </a:r>
            <a:endParaRPr i="1"/>
          </a:p>
          <a:p>
            <a:pPr marL="457200" lvl="1" indent="0" algn="l" rtl="0">
              <a:lnSpc>
                <a:spcPct val="100000"/>
              </a:lnSpc>
              <a:spcBef>
                <a:spcPts val="0"/>
              </a:spcBef>
              <a:spcAft>
                <a:spcPts val="0"/>
              </a:spcAft>
              <a:buSzPts val="1400"/>
              <a:buFont typeface="Calibri"/>
              <a:buNone/>
            </a:pPr>
            <a:endParaRPr i="1"/>
          </a:p>
          <a:p>
            <a:pPr marL="0" lvl="0" indent="0" algn="l" rtl="0">
              <a:lnSpc>
                <a:spcPct val="100000"/>
              </a:lnSpc>
              <a:spcBef>
                <a:spcPts val="0"/>
              </a:spcBef>
              <a:spcAft>
                <a:spcPts val="0"/>
              </a:spcAft>
              <a:buClr>
                <a:schemeClr val="dk1"/>
              </a:buClr>
              <a:buSzPts val="1200"/>
              <a:buFont typeface="Arial"/>
              <a:buNone/>
            </a:pPr>
            <a:r>
              <a:rPr lang="en-US" u="sng"/>
              <a:t>Sample script in Spanish</a:t>
            </a:r>
            <a:endParaRPr i="1"/>
          </a:p>
          <a:p>
            <a:pPr marL="0" lvl="0" indent="0" algn="l" rtl="0">
              <a:lnSpc>
                <a:spcPct val="100000"/>
              </a:lnSpc>
              <a:spcBef>
                <a:spcPts val="0"/>
              </a:spcBef>
              <a:spcAft>
                <a:spcPts val="0"/>
              </a:spcAft>
              <a:buClr>
                <a:schemeClr val="dk1"/>
              </a:buClr>
              <a:buSzPts val="1400"/>
              <a:buFont typeface="Arial"/>
              <a:buNone/>
            </a:pPr>
            <a:r>
              <a:rPr lang="en-US" i="1"/>
              <a:t>El consejo de hoy tiene cuatro partes:</a:t>
            </a:r>
            <a:endParaRPr i="1"/>
          </a:p>
          <a:p>
            <a:pPr marL="457200" lvl="0" indent="-317500" algn="l" rtl="0">
              <a:lnSpc>
                <a:spcPct val="100000"/>
              </a:lnSpc>
              <a:spcBef>
                <a:spcPts val="0"/>
              </a:spcBef>
              <a:spcAft>
                <a:spcPts val="0"/>
              </a:spcAft>
              <a:buClr>
                <a:schemeClr val="dk1"/>
              </a:buClr>
              <a:buSzPts val="1400"/>
              <a:buChar char="•"/>
            </a:pPr>
            <a:r>
              <a:rPr lang="en-US" i="1"/>
              <a:t>Primero, vamos a escoger el tema que más nos interesa aprender más</a:t>
            </a:r>
            <a:endParaRPr i="1"/>
          </a:p>
          <a:p>
            <a:pPr marL="457200" lvl="0" indent="-317500" algn="l" rtl="0">
              <a:lnSpc>
                <a:spcPct val="100000"/>
              </a:lnSpc>
              <a:spcBef>
                <a:spcPts val="0"/>
              </a:spcBef>
              <a:spcAft>
                <a:spcPts val="0"/>
              </a:spcAft>
              <a:buClr>
                <a:schemeClr val="dk1"/>
              </a:buClr>
              <a:buSzPts val="1400"/>
              <a:buChar char="•"/>
            </a:pPr>
            <a:r>
              <a:rPr lang="en-US" i="1"/>
              <a:t>Luego, vamos a escribir algunas preguntas para prepararnos a leer.</a:t>
            </a:r>
            <a:endParaRPr i="1"/>
          </a:p>
          <a:p>
            <a:pPr marL="457200" lvl="0" indent="-317500" algn="l" rtl="0">
              <a:lnSpc>
                <a:spcPct val="100000"/>
              </a:lnSpc>
              <a:spcBef>
                <a:spcPts val="0"/>
              </a:spcBef>
              <a:spcAft>
                <a:spcPts val="0"/>
              </a:spcAft>
              <a:buClr>
                <a:schemeClr val="dk1"/>
              </a:buClr>
              <a:buSzPts val="1400"/>
              <a:buChar char="•"/>
            </a:pPr>
            <a:r>
              <a:rPr lang="en-US" i="1"/>
              <a:t>Tercero, vamos a leer tantos libros (o texto, películas, etc.) como podamos sobre el tema, pero por lo menos dos. </a:t>
            </a:r>
            <a:endParaRPr i="1"/>
          </a:p>
          <a:p>
            <a:pPr marL="457200" lvl="0" indent="-317500" algn="l" rtl="0">
              <a:lnSpc>
                <a:spcPct val="100000"/>
              </a:lnSpc>
              <a:spcBef>
                <a:spcPts val="0"/>
              </a:spcBef>
              <a:spcAft>
                <a:spcPts val="0"/>
              </a:spcAft>
              <a:buClr>
                <a:schemeClr val="dk1"/>
              </a:buClr>
              <a:buSzPts val="1400"/>
              <a:buChar char="•"/>
            </a:pPr>
            <a:r>
              <a:rPr lang="en-US" i="1"/>
              <a:t>Finalmente, vamos a hablar sobre lo que aprendimos. </a:t>
            </a:r>
            <a:endParaRPr i="1"/>
          </a:p>
          <a:p>
            <a:pPr marL="457200" lvl="0" indent="-317500" algn="l" rtl="0">
              <a:lnSpc>
                <a:spcPct val="100000"/>
              </a:lnSpc>
              <a:spcBef>
                <a:spcPts val="0"/>
              </a:spcBef>
              <a:spcAft>
                <a:spcPts val="0"/>
              </a:spcAft>
              <a:buSzPts val="1400"/>
              <a:buChar char="•"/>
            </a:pPr>
            <a:r>
              <a:rPr lang="en-US" i="1"/>
              <a:t>¿Por qué?</a:t>
            </a:r>
            <a:endParaRPr i="1"/>
          </a:p>
          <a:p>
            <a:pPr marL="0" lvl="0" indent="0" algn="l" rtl="0">
              <a:lnSpc>
                <a:spcPct val="100000"/>
              </a:lnSpc>
              <a:spcBef>
                <a:spcPts val="0"/>
              </a:spcBef>
              <a:spcAft>
                <a:spcPts val="0"/>
              </a:spcAft>
              <a:buSzPts val="1400"/>
              <a:buNone/>
            </a:pPr>
            <a:r>
              <a:rPr lang="en-US" i="1"/>
              <a:t>El conocimiento previo juega un papel muy grande en la comprensión lectora. Para comprender una historia o un texto, los niños van a necesitar cierta cantidad de conocimiento previo del tema. Cuando los niños tienen conocimiento sobre un tema particular, mejor pueden recordar la nueva información que acumulan sobre el tema. Cuando los estudiantes saben de un tema, se les hace más fácil aprender nueva información</a:t>
            </a:r>
            <a:endParaRPr i="1"/>
          </a:p>
          <a:p>
            <a:pPr marL="457200" lvl="0" indent="-228600" algn="l" rtl="0">
              <a:lnSpc>
                <a:spcPct val="100000"/>
              </a:lnSpc>
              <a:spcBef>
                <a:spcPts val="0"/>
              </a:spcBef>
              <a:spcAft>
                <a:spcPts val="0"/>
              </a:spcAft>
              <a:buSzPts val="1400"/>
              <a:buNone/>
            </a:pPr>
            <a:endParaRPr/>
          </a:p>
        </p:txBody>
      </p:sp>
      <p:sp>
        <p:nvSpPr>
          <p:cNvPr id="1405" name="Google Shape;1405;p6:notes"/>
          <p:cNvSpPr>
            <a:spLocks noGrp="1" noRot="1" noChangeAspect="1"/>
          </p:cNvSpPr>
          <p:nvPr>
            <p:ph type="sldImg" idx="2"/>
          </p:nvPr>
        </p:nvSpPr>
        <p:spPr>
          <a:xfrm>
            <a:off x="3533775" y="127000"/>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7:notes"/>
          <p:cNvSpPr>
            <a:spLocks noGrp="1" noRot="1" noChangeAspect="1"/>
          </p:cNvSpPr>
          <p:nvPr>
            <p:ph type="sldImg" idx="2"/>
          </p:nvPr>
        </p:nvSpPr>
        <p:spPr>
          <a:xfrm>
            <a:off x="130629" y="105565"/>
            <a:ext cx="20763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0" name="Google Shape;1420;p7: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279400" algn="l" rtl="0">
              <a:lnSpc>
                <a:spcPct val="100000"/>
              </a:lnSpc>
              <a:spcBef>
                <a:spcPts val="0"/>
              </a:spcBef>
              <a:spcAft>
                <a:spcPts val="0"/>
              </a:spcAft>
              <a:buClr>
                <a:schemeClr val="dk1"/>
              </a:buClr>
              <a:buSzPts val="800"/>
              <a:buFont typeface="Calibri"/>
              <a:buChar char="●"/>
            </a:pPr>
            <a:r>
              <a:rPr lang="en-US"/>
              <a:t>To make sure everyone has a common understanding, </a:t>
            </a:r>
            <a:r>
              <a:rPr lang="en-US" b="1"/>
              <a:t>define some literacy terms</a:t>
            </a:r>
            <a:r>
              <a:rPr lang="en-US"/>
              <a:t> as needed.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p8:notes"/>
          <p:cNvSpPr>
            <a:spLocks noGrp="1" noRot="1" noChangeAspect="1"/>
          </p:cNvSpPr>
          <p:nvPr>
            <p:ph type="sldImg" idx="2"/>
          </p:nvPr>
        </p:nvSpPr>
        <p:spPr>
          <a:xfrm>
            <a:off x="3533775" y="93663"/>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3" name="Google Shape;1433;p8: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400"/>
              <a:buNone/>
            </a:pPr>
            <a:endParaRPr/>
          </a:p>
          <a:p>
            <a:pPr marL="457200" lvl="0" indent="-279400" algn="l" rtl="0">
              <a:lnSpc>
                <a:spcPct val="100000"/>
              </a:lnSpc>
              <a:spcBef>
                <a:spcPts val="0"/>
              </a:spcBef>
              <a:spcAft>
                <a:spcPts val="0"/>
              </a:spcAft>
              <a:buClr>
                <a:schemeClr val="dk1"/>
              </a:buClr>
              <a:buSzPts val="800"/>
              <a:buChar char="●"/>
            </a:pPr>
            <a:r>
              <a:rPr lang="en-US" b="1"/>
              <a:t>Explain </a:t>
            </a:r>
            <a:r>
              <a:rPr lang="en-US"/>
              <a:t>how to choose a topic</a:t>
            </a:r>
            <a:endParaRPr/>
          </a:p>
          <a:p>
            <a:pPr marL="457200" lvl="0" indent="-279400" algn="l" rtl="0">
              <a:lnSpc>
                <a:spcPct val="100000"/>
              </a:lnSpc>
              <a:spcBef>
                <a:spcPts val="0"/>
              </a:spcBef>
              <a:spcAft>
                <a:spcPts val="0"/>
              </a:spcAft>
              <a:buClr>
                <a:schemeClr val="dk1"/>
              </a:buClr>
              <a:buSzPts val="800"/>
              <a:buChar char="●"/>
            </a:pPr>
            <a:r>
              <a:rPr lang="en-US" b="1"/>
              <a:t>Model </a:t>
            </a:r>
            <a:r>
              <a:rPr lang="en-US"/>
              <a:t>having a conversation and then writing down a topic or category in a visible place so that families can see how a discussion starts to generate a list.</a:t>
            </a:r>
            <a:endParaRPr/>
          </a:p>
          <a:p>
            <a:pPr marL="457200" lvl="0" indent="-279400" algn="l" rtl="0">
              <a:lnSpc>
                <a:spcPct val="100000"/>
              </a:lnSpc>
              <a:spcBef>
                <a:spcPts val="0"/>
              </a:spcBef>
              <a:spcAft>
                <a:spcPts val="0"/>
              </a:spcAft>
              <a:buClr>
                <a:schemeClr val="dk1"/>
              </a:buClr>
              <a:buSzPts val="800"/>
              <a:buChar char="●"/>
            </a:pPr>
            <a:r>
              <a:rPr lang="en-US" b="1"/>
              <a:t>Invite</a:t>
            </a:r>
            <a:r>
              <a:rPr lang="en-US"/>
              <a:t> families to align on a topic. Invite participants to share whole group.</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u="sng"/>
              <a:t>Sample script</a:t>
            </a:r>
            <a:endParaRPr u="sng"/>
          </a:p>
          <a:p>
            <a:pPr marL="0" marR="0" lvl="0" indent="0" algn="l" rtl="0">
              <a:lnSpc>
                <a:spcPct val="100000"/>
              </a:lnSpc>
              <a:spcBef>
                <a:spcPts val="0"/>
              </a:spcBef>
              <a:spcAft>
                <a:spcPts val="0"/>
              </a:spcAft>
              <a:buSzPts val="1400"/>
              <a:buNone/>
            </a:pPr>
            <a:r>
              <a:rPr lang="en-US" i="1"/>
              <a:t>Reading builds knowledge, and reading about a lot of different topics helps your child develop a wider range of knowledge. For this reading tip, we are going to zero in on a topic. </a:t>
            </a:r>
            <a:endParaRPr i="1"/>
          </a:p>
          <a:p>
            <a:pPr marL="0" marR="0" lvl="0" indent="0" algn="l" rtl="0">
              <a:lnSpc>
                <a:spcPct val="100000"/>
              </a:lnSpc>
              <a:spcBef>
                <a:spcPts val="0"/>
              </a:spcBef>
              <a:spcAft>
                <a:spcPts val="0"/>
              </a:spcAft>
              <a:buSzPts val="1400"/>
              <a:buNone/>
            </a:pPr>
            <a:endParaRPr i="1"/>
          </a:p>
          <a:p>
            <a:pPr marL="0" marR="0" lvl="0" indent="0" algn="l" rtl="0">
              <a:lnSpc>
                <a:spcPct val="100000"/>
              </a:lnSpc>
              <a:spcBef>
                <a:spcPts val="0"/>
              </a:spcBef>
              <a:spcAft>
                <a:spcPts val="0"/>
              </a:spcAft>
              <a:buSzPts val="1400"/>
              <a:buNone/>
            </a:pPr>
            <a:r>
              <a:rPr lang="en-US" i="1"/>
              <a:t>To do this, encourage your child to identify an interest. Your child is going to develop a deeper knowledge and expertise on that topic so it should be something they are interested in. Use the questions this slide to help your child identify a topic and write it down. After we create create a list of topics your child can choose from, we will pick one.</a:t>
            </a:r>
            <a:endParaRPr i="1"/>
          </a:p>
          <a:p>
            <a:pPr marL="0" marR="0" lvl="0" indent="0" algn="l" rtl="0">
              <a:lnSpc>
                <a:spcPct val="100000"/>
              </a:lnSpc>
              <a:spcBef>
                <a:spcPts val="0"/>
              </a:spcBef>
              <a:spcAft>
                <a:spcPts val="0"/>
              </a:spcAft>
              <a:buSzPts val="1400"/>
              <a:buNone/>
            </a:pPr>
            <a:endParaRPr i="1"/>
          </a:p>
          <a:p>
            <a:pPr marL="0" marR="0" lvl="0" indent="0" algn="l" rtl="0">
              <a:lnSpc>
                <a:spcPct val="100000"/>
              </a:lnSpc>
              <a:spcBef>
                <a:spcPts val="0"/>
              </a:spcBef>
              <a:spcAft>
                <a:spcPts val="0"/>
              </a:spcAft>
              <a:buSzPts val="1400"/>
              <a:buNone/>
            </a:pPr>
            <a:r>
              <a:rPr lang="en-US" i="1"/>
              <a:t>Let me show you how it may work. May I have a volunteer? </a:t>
            </a:r>
            <a:r>
              <a:rPr lang="en-US"/>
              <a:t>[Model the conversation]</a:t>
            </a:r>
            <a:endParaRPr/>
          </a:p>
          <a:p>
            <a:pPr marL="0" marR="0" lvl="0" indent="0" algn="l" rtl="0">
              <a:lnSpc>
                <a:spcPct val="100000"/>
              </a:lnSpc>
              <a:spcBef>
                <a:spcPts val="0"/>
              </a:spcBef>
              <a:spcAft>
                <a:spcPts val="0"/>
              </a:spcAft>
              <a:buSzPts val="1400"/>
              <a:buNone/>
            </a:pPr>
            <a:endParaRPr i="1"/>
          </a:p>
          <a:p>
            <a:pPr marL="0" marR="0" lvl="0" indent="0" algn="l" rtl="0">
              <a:lnSpc>
                <a:spcPct val="100000"/>
              </a:lnSpc>
              <a:spcBef>
                <a:spcPts val="0"/>
              </a:spcBef>
              <a:spcAft>
                <a:spcPts val="0"/>
              </a:spcAft>
              <a:buSzPts val="1400"/>
              <a:buNone/>
            </a:pPr>
            <a:r>
              <a:rPr lang="en-US" i="1"/>
              <a:t>Now you try with your child.</a:t>
            </a:r>
            <a:endParaRPr i="1"/>
          </a:p>
          <a:p>
            <a:pPr marL="0" marR="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Clr>
                <a:schemeClr val="dk1"/>
              </a:buClr>
              <a:buSzPts val="1400"/>
              <a:buFont typeface="Arial"/>
              <a:buNone/>
            </a:pPr>
            <a:r>
              <a:rPr lang="en-US" u="sng"/>
              <a:t>Sample script in Spanish</a:t>
            </a:r>
            <a:endParaRPr u="sng"/>
          </a:p>
          <a:p>
            <a:pPr marL="0" lvl="0" indent="0" algn="l" rtl="0">
              <a:lnSpc>
                <a:spcPct val="100000"/>
              </a:lnSpc>
              <a:spcBef>
                <a:spcPts val="0"/>
              </a:spcBef>
              <a:spcAft>
                <a:spcPts val="0"/>
              </a:spcAft>
              <a:buClr>
                <a:schemeClr val="dk1"/>
              </a:buClr>
              <a:buSzPts val="1400"/>
              <a:buFont typeface="Arial"/>
              <a:buNone/>
            </a:pPr>
            <a:r>
              <a:rPr lang="en-US" i="1"/>
              <a:t>La lectura construye conocimiento, y leer sobre muchos temas diferentes le ayuda a su hijo a desarrollar un rango más amplio de conocimiento. Para este consejo de lectura, vamos a centrarnos en un tema. </a:t>
            </a:r>
            <a:endParaRPr i="1"/>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Para hacer esto, anime a su hijo a identificar un interés. Su hijo va a desarrollar un conocimiento y un dominio más profundo en el tema, así que debe ser algo que realmente le interesa. Utilice las preguntas en esta diapositiva para ayudarle a su hijo a identificar un tema y escribirlo. Después de crear una lista de temas de la cual su hijo puede escoger, vamos a escoger uno. </a:t>
            </a:r>
            <a:endParaRPr i="1"/>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Déjeme mostrarle cómo puede funcionar. ¿Puedo pedir un voluntario? </a:t>
            </a:r>
            <a:r>
              <a:rPr lang="en-US"/>
              <a:t>[Model the conversation]</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i="1"/>
              <a:t>Ahora, intente con su hijo. </a:t>
            </a:r>
            <a:endParaRPr i="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p9:notes"/>
          <p:cNvSpPr>
            <a:spLocks noGrp="1" noRot="1" noChangeAspect="1"/>
          </p:cNvSpPr>
          <p:nvPr>
            <p:ph type="sldImg" idx="2"/>
          </p:nvPr>
        </p:nvSpPr>
        <p:spPr>
          <a:xfrm>
            <a:off x="3533775" y="93663"/>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1" name="Google Shape;1441;p9: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400"/>
              <a:buNone/>
            </a:pPr>
            <a:endParaRPr/>
          </a:p>
          <a:p>
            <a:pPr marL="457200" lvl="0" indent="-279400" algn="l" rtl="0">
              <a:lnSpc>
                <a:spcPct val="100000"/>
              </a:lnSpc>
              <a:spcBef>
                <a:spcPts val="0"/>
              </a:spcBef>
              <a:spcAft>
                <a:spcPts val="0"/>
              </a:spcAft>
              <a:buClr>
                <a:schemeClr val="dk1"/>
              </a:buClr>
              <a:buSzPts val="800"/>
              <a:buChar char="●"/>
            </a:pPr>
            <a:r>
              <a:rPr lang="en-US" b="1"/>
              <a:t>Model </a:t>
            </a:r>
            <a:r>
              <a:rPr lang="en-US"/>
              <a:t>how to generate three questions to guide reading.</a:t>
            </a:r>
            <a:endParaRPr/>
          </a:p>
          <a:p>
            <a:pPr marL="914400" lvl="1" indent="-279400" algn="l" rtl="0">
              <a:lnSpc>
                <a:spcPct val="100000"/>
              </a:lnSpc>
              <a:spcBef>
                <a:spcPts val="0"/>
              </a:spcBef>
              <a:spcAft>
                <a:spcPts val="0"/>
              </a:spcAft>
              <a:buClr>
                <a:schemeClr val="dk1"/>
              </a:buClr>
              <a:buSzPts val="800"/>
              <a:buChar char="●"/>
            </a:pPr>
            <a:r>
              <a:rPr lang="en-US"/>
              <a:t>Write down a list of questions in a visible place so that families can see how a discussion starts to generate a list.</a:t>
            </a:r>
            <a:endParaRPr/>
          </a:p>
          <a:p>
            <a:pPr marL="457200" lvl="0" indent="-279400" algn="l" rtl="0">
              <a:lnSpc>
                <a:spcPct val="100000"/>
              </a:lnSpc>
              <a:spcBef>
                <a:spcPts val="0"/>
              </a:spcBef>
              <a:spcAft>
                <a:spcPts val="0"/>
              </a:spcAft>
              <a:buClr>
                <a:schemeClr val="dk1"/>
              </a:buClr>
              <a:buSzPts val="800"/>
              <a:buChar char="●"/>
            </a:pPr>
            <a:r>
              <a:rPr lang="en-US" b="1"/>
              <a:t>Invite</a:t>
            </a:r>
            <a:r>
              <a:rPr lang="en-US"/>
              <a:t> families to generate questions on a topic. Invite participants to share whole group.</a:t>
            </a:r>
            <a:endParaRPr/>
          </a:p>
          <a:p>
            <a:pPr marL="91440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u="sng"/>
              <a:t>Sample script</a:t>
            </a:r>
            <a:endParaRPr u="sng"/>
          </a:p>
          <a:p>
            <a:pPr marL="0" marR="0" lvl="0" indent="0" algn="l" rtl="0">
              <a:lnSpc>
                <a:spcPct val="100000"/>
              </a:lnSpc>
              <a:spcBef>
                <a:spcPts val="0"/>
              </a:spcBef>
              <a:spcAft>
                <a:spcPts val="0"/>
              </a:spcAft>
              <a:buSzPts val="1400"/>
              <a:buNone/>
            </a:pPr>
            <a:r>
              <a:rPr lang="en-US" i="1"/>
              <a:t>Now that we have a topic, let’s see what your child already knows about that topic and what they hope to learn. After we’ve talked about all the things we wonder about, we’ll write down 3 specific questions we want answered. </a:t>
            </a:r>
            <a:endParaRPr i="1"/>
          </a:p>
          <a:p>
            <a:pPr marL="0" marR="0" lvl="0" indent="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i="1"/>
              <a:t>Let me show you how it may work. May I have a volunteer? </a:t>
            </a:r>
            <a:r>
              <a:rPr lang="en-US"/>
              <a:t>[Model the conversation]</a:t>
            </a:r>
            <a:endParaRPr/>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i="1"/>
              <a:t>Now you try with your child.</a:t>
            </a:r>
            <a:endParaRPr i="1"/>
          </a:p>
          <a:p>
            <a:pPr marL="0" marR="0" lvl="0" indent="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u="sng"/>
              <a:t>Sample script in Spanish</a:t>
            </a:r>
            <a:endParaRPr i="1"/>
          </a:p>
          <a:p>
            <a:pPr marL="0" marR="0" lvl="0" indent="0" algn="l" rtl="0">
              <a:lnSpc>
                <a:spcPct val="100000"/>
              </a:lnSpc>
              <a:spcBef>
                <a:spcPts val="0"/>
              </a:spcBef>
              <a:spcAft>
                <a:spcPts val="0"/>
              </a:spcAft>
              <a:buClr>
                <a:srgbClr val="000000"/>
              </a:buClr>
              <a:buSzPts val="1400"/>
              <a:buFont typeface="Arial"/>
              <a:buNone/>
            </a:pPr>
            <a:r>
              <a:rPr lang="en-US" i="1"/>
              <a:t>Ya que tenemos un tema, vamos a ver lo que ya sabe su hijo sobre el tema y lo que espera aprender. Después de hablar sobre todas las cosas sobre qué nos preguntamos, vamos a escribir 3 preguntas específicas que queremos contestar. </a:t>
            </a:r>
            <a:endParaRPr i="1"/>
          </a:p>
          <a:p>
            <a:pPr marL="0" marR="0" lvl="0" indent="0" algn="l" rtl="0">
              <a:lnSpc>
                <a:spcPct val="100000"/>
              </a:lnSpc>
              <a:spcBef>
                <a:spcPts val="0"/>
              </a:spcBef>
              <a:spcAft>
                <a:spcPts val="0"/>
              </a:spcAft>
              <a:buClr>
                <a:srgbClr val="000000"/>
              </a:buClr>
              <a:buSzPts val="1400"/>
              <a:buFont typeface="Arial"/>
              <a:buNone/>
            </a:pPr>
            <a:endParaRPr i="1"/>
          </a:p>
          <a:p>
            <a:pPr marL="0" marR="0" lvl="0" indent="0" algn="l" rtl="0">
              <a:lnSpc>
                <a:spcPct val="100000"/>
              </a:lnSpc>
              <a:spcBef>
                <a:spcPts val="0"/>
              </a:spcBef>
              <a:spcAft>
                <a:spcPts val="0"/>
              </a:spcAft>
              <a:buClr>
                <a:srgbClr val="000000"/>
              </a:buClr>
              <a:buSzPts val="1400"/>
              <a:buFont typeface="Arial"/>
              <a:buNone/>
            </a:pPr>
            <a:r>
              <a:rPr lang="en-US" i="1"/>
              <a:t>Déjeme mostrarle cómo puede funcionar. ¿Puedo pedir un voluntario?</a:t>
            </a:r>
            <a:endParaRPr i="1"/>
          </a:p>
          <a:p>
            <a:pPr marL="0" marR="0" lvl="0" indent="0" algn="l" rtl="0">
              <a:lnSpc>
                <a:spcPct val="100000"/>
              </a:lnSpc>
              <a:spcBef>
                <a:spcPts val="0"/>
              </a:spcBef>
              <a:spcAft>
                <a:spcPts val="0"/>
              </a:spcAft>
              <a:buClr>
                <a:srgbClr val="000000"/>
              </a:buClr>
              <a:buSzPts val="1400"/>
              <a:buFont typeface="Arial"/>
              <a:buNone/>
            </a:pPr>
            <a:endParaRPr i="1"/>
          </a:p>
          <a:p>
            <a:pPr marL="0" lvl="0" indent="0" algn="l" rtl="0">
              <a:lnSpc>
                <a:spcPct val="100000"/>
              </a:lnSpc>
              <a:spcBef>
                <a:spcPts val="0"/>
              </a:spcBef>
              <a:spcAft>
                <a:spcPts val="0"/>
              </a:spcAft>
              <a:buClr>
                <a:schemeClr val="dk1"/>
              </a:buClr>
              <a:buSzPts val="1100"/>
              <a:buFont typeface="Arial"/>
              <a:buNone/>
            </a:pPr>
            <a:r>
              <a:rPr lang="en-US" i="1"/>
              <a:t>Ahora lo intentas con su hijo.</a:t>
            </a:r>
            <a:endParaRPr i="1"/>
          </a:p>
          <a:p>
            <a:pPr marL="0" marR="0" lvl="0" indent="0" algn="l" rtl="0">
              <a:lnSpc>
                <a:spcPct val="100000"/>
              </a:lnSpc>
              <a:spcBef>
                <a:spcPts val="0"/>
              </a:spcBef>
              <a:spcAft>
                <a:spcPts val="0"/>
              </a:spcAft>
              <a:buClr>
                <a:srgbClr val="000000"/>
              </a:buClr>
              <a:buSzPts val="1400"/>
              <a:buFont typeface="Arial"/>
              <a:buNone/>
            </a:pPr>
            <a:endParaRPr i="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2.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5.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26.jpg"/><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12.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7.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7.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26.jpg"/><Relationship Id="rId5" Type="http://schemas.openxmlformats.org/officeDocument/2006/relationships/image" Target="../media/image13.png"/><Relationship Id="rId4"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
        <p:cNvGrpSpPr/>
        <p:nvPr/>
      </p:nvGrpSpPr>
      <p:grpSpPr>
        <a:xfrm>
          <a:off x="0" y="0"/>
          <a:ext cx="0" cy="0"/>
          <a:chOff x="0" y="0"/>
          <a:chExt cx="0" cy="0"/>
        </a:xfrm>
      </p:grpSpPr>
      <p:sp>
        <p:nvSpPr>
          <p:cNvPr id="8" name="Google Shape;8;p2"/>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2"/>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 name="Google Shape;11;p2"/>
          <p:cNvGrpSpPr/>
          <p:nvPr/>
        </p:nvGrpSpPr>
        <p:grpSpPr>
          <a:xfrm>
            <a:off x="-12180" y="5607273"/>
            <a:ext cx="12219900" cy="83414"/>
            <a:chOff x="-12180" y="5607273"/>
            <a:chExt cx="12219900" cy="83414"/>
          </a:xfrm>
        </p:grpSpPr>
        <p:cxnSp>
          <p:nvCxnSpPr>
            <p:cNvPr id="12" name="Google Shape;12;p2"/>
            <p:cNvCxnSpPr/>
            <p:nvPr/>
          </p:nvCxnSpPr>
          <p:spPr>
            <a:xfrm>
              <a:off x="-12180" y="5607273"/>
              <a:ext cx="12219900" cy="0"/>
            </a:xfrm>
            <a:prstGeom prst="straightConnector1">
              <a:avLst/>
            </a:prstGeom>
            <a:noFill/>
            <a:ln w="88900" cap="flat" cmpd="sng">
              <a:solidFill>
                <a:srgbClr val="006FB6"/>
              </a:solidFill>
              <a:prstDash val="solid"/>
              <a:miter lim="800000"/>
              <a:headEnd type="none" w="sm" len="sm"/>
              <a:tailEnd type="none" w="sm" len="sm"/>
            </a:ln>
          </p:spPr>
        </p:cxnSp>
        <p:cxnSp>
          <p:nvCxnSpPr>
            <p:cNvPr id="13" name="Google Shape;13;p2"/>
            <p:cNvCxnSpPr/>
            <p:nvPr/>
          </p:nvCxnSpPr>
          <p:spPr>
            <a:xfrm>
              <a:off x="-12180" y="5690687"/>
              <a:ext cx="122076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106"/>
        <p:cNvGrpSpPr/>
        <p:nvPr/>
      </p:nvGrpSpPr>
      <p:grpSpPr>
        <a:xfrm>
          <a:off x="0" y="0"/>
          <a:ext cx="0" cy="0"/>
          <a:chOff x="0" y="0"/>
          <a:chExt cx="0" cy="0"/>
        </a:xfrm>
      </p:grpSpPr>
      <p:sp>
        <p:nvSpPr>
          <p:cNvPr id="107" name="Google Shape;107;p1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8" name="Google Shape;108;p1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9" name="Google Shape;109;p12"/>
          <p:cNvCxnSpPr/>
          <p:nvPr/>
        </p:nvCxnSpPr>
        <p:spPr>
          <a:xfrm>
            <a:off x="-46438"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0" name="Google Shape;110;p1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1" name="Google Shape;111;p1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2" name="Google Shape;112;p1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3" name="Google Shape;113;p1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4" name="Google Shape;114;p1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5" name="Google Shape;115;p1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6" name="Google Shape;116;p1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17" name="Google Shape;117;p12"/>
          <p:cNvSpPr txBox="1">
            <a:spLocks noGrp="1"/>
          </p:cNvSpPr>
          <p:nvPr>
            <p:ph type="body" idx="1"/>
          </p:nvPr>
        </p:nvSpPr>
        <p:spPr>
          <a:xfrm>
            <a:off x="6303981" y="1659612"/>
            <a:ext cx="5353500" cy="11937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12"/>
          <p:cNvSpPr txBox="1">
            <a:spLocks noGrp="1"/>
          </p:cNvSpPr>
          <p:nvPr>
            <p:ph type="body" idx="2"/>
          </p:nvPr>
        </p:nvSpPr>
        <p:spPr>
          <a:xfrm>
            <a:off x="6303981" y="4001457"/>
            <a:ext cx="5353500" cy="15543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9" name="Google Shape;119;p12" descr="A picture containing person, indoor&#10;&#10;Description automatically generated"/>
          <p:cNvPicPr preferRelativeResize="0"/>
          <p:nvPr/>
        </p:nvPicPr>
        <p:blipFill rotWithShape="1">
          <a:blip r:embed="rId6">
            <a:alphaModFix/>
          </a:blip>
          <a:srcRect/>
          <a:stretch/>
        </p:blipFill>
        <p:spPr>
          <a:xfrm>
            <a:off x="671712" y="1659612"/>
            <a:ext cx="4253838" cy="4198987"/>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120"/>
        <p:cNvGrpSpPr/>
        <p:nvPr/>
      </p:nvGrpSpPr>
      <p:grpSpPr>
        <a:xfrm>
          <a:off x="0" y="0"/>
          <a:ext cx="0" cy="0"/>
          <a:chOff x="0" y="0"/>
          <a:chExt cx="0" cy="0"/>
        </a:xfrm>
      </p:grpSpPr>
      <p:sp>
        <p:nvSpPr>
          <p:cNvPr id="121" name="Google Shape;121;p1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2" name="Google Shape;122;p13"/>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13"/>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4" name="Google Shape;124;p1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5" name="Google Shape;125;p1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6" name="Google Shape;126;p1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7" name="Google Shape;127;p1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8" name="Google Shape;128;p1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9" name="Google Shape;129;p1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0" name="Google Shape;130;p1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1" name="Google Shape;131;p13"/>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32" name="Google Shape;132;p1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133"/>
        <p:cNvGrpSpPr/>
        <p:nvPr/>
      </p:nvGrpSpPr>
      <p:grpSpPr>
        <a:xfrm>
          <a:off x="0" y="0"/>
          <a:ext cx="0" cy="0"/>
          <a:chOff x="0" y="0"/>
          <a:chExt cx="0" cy="0"/>
        </a:xfrm>
      </p:grpSpPr>
      <p:pic>
        <p:nvPicPr>
          <p:cNvPr id="134" name="Google Shape;134;p1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35" name="Google Shape;135;p1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6" name="Google Shape;136;p14"/>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7" name="Google Shape;137;p1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8" name="Google Shape;138;p1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9" name="Google Shape;139;p14"/>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40" name="Google Shape;140;p14"/>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1" name="Google Shape;141;p1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42" name="Google Shape;142;p14"/>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43" name="Google Shape;143;p1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4" name="Google Shape;144;p14"/>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14"/>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p14"/>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14"/>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14"/>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14"/>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14"/>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14"/>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 name="Google Shape;152;p14"/>
          <p:cNvSpPr>
            <a:spLocks noGrp="1"/>
          </p:cNvSpPr>
          <p:nvPr>
            <p:ph type="pic" idx="9"/>
          </p:nvPr>
        </p:nvSpPr>
        <p:spPr>
          <a:xfrm>
            <a:off x="7967502" y="1420398"/>
            <a:ext cx="3962100" cy="3122700"/>
          </a:xfrm>
          <a:prstGeom prst="rect">
            <a:avLst/>
          </a:prstGeom>
          <a:noFill/>
          <a:ln>
            <a:noFill/>
          </a:ln>
        </p:spPr>
      </p:sp>
      <p:sp>
        <p:nvSpPr>
          <p:cNvPr id="153" name="Google Shape;153;p14"/>
          <p:cNvSpPr txBox="1">
            <a:spLocks noGrp="1"/>
          </p:cNvSpPr>
          <p:nvPr>
            <p:ph type="body" idx="13"/>
          </p:nvPr>
        </p:nvSpPr>
        <p:spPr>
          <a:xfrm>
            <a:off x="6381858" y="5027422"/>
            <a:ext cx="5547900" cy="1053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14"/>
          <p:cNvSpPr txBox="1">
            <a:spLocks noGrp="1"/>
          </p:cNvSpPr>
          <p:nvPr>
            <p:ph type="body" idx="14"/>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155"/>
        <p:cNvGrpSpPr/>
        <p:nvPr/>
      </p:nvGrpSpPr>
      <p:grpSpPr>
        <a:xfrm>
          <a:off x="0" y="0"/>
          <a:ext cx="0" cy="0"/>
          <a:chOff x="0" y="0"/>
          <a:chExt cx="0" cy="0"/>
        </a:xfrm>
      </p:grpSpPr>
      <p:pic>
        <p:nvPicPr>
          <p:cNvPr id="156" name="Google Shape;156;p1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57" name="Google Shape;157;p1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8" name="Google Shape;158;p15"/>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59" name="Google Shape;159;p15"/>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60" name="Google Shape;160;p15"/>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61" name="Google Shape;161;p15"/>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62" name="Google Shape;162;p1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63" name="Google Shape;163;p1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64" name="Google Shape;164;p1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65" name="Google Shape;165;p1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6" name="Google Shape;166;p15"/>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15"/>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68"/>
        <p:cNvGrpSpPr/>
        <p:nvPr/>
      </p:nvGrpSpPr>
      <p:grpSpPr>
        <a:xfrm>
          <a:off x="0" y="0"/>
          <a:ext cx="0" cy="0"/>
          <a:chOff x="0" y="0"/>
          <a:chExt cx="0" cy="0"/>
        </a:xfrm>
      </p:grpSpPr>
      <p:sp>
        <p:nvSpPr>
          <p:cNvPr id="169" name="Google Shape;169;p16"/>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p16"/>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1" name="Google Shape;171;p16"/>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16"/>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16"/>
          <p:cNvSpPr txBox="1">
            <a:spLocks noGrp="1"/>
          </p:cNvSpPr>
          <p:nvPr>
            <p:ph type="body" idx="5"/>
          </p:nvPr>
        </p:nvSpPr>
        <p:spPr>
          <a:xfrm>
            <a:off x="651620" y="1700202"/>
            <a:ext cx="2130600" cy="21306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16"/>
          <p:cNvSpPr txBox="1">
            <a:spLocks noGrp="1"/>
          </p:cNvSpPr>
          <p:nvPr>
            <p:ph type="body" idx="6"/>
          </p:nvPr>
        </p:nvSpPr>
        <p:spPr>
          <a:xfrm>
            <a:off x="3479964" y="1854357"/>
            <a:ext cx="24873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16"/>
          <p:cNvSpPr txBox="1">
            <a:spLocks noGrp="1"/>
          </p:cNvSpPr>
          <p:nvPr>
            <p:ph type="body" idx="7"/>
          </p:nvPr>
        </p:nvSpPr>
        <p:spPr>
          <a:xfrm>
            <a:off x="6416856" y="186161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16"/>
          <p:cNvSpPr txBox="1">
            <a:spLocks noGrp="1"/>
          </p:cNvSpPr>
          <p:nvPr>
            <p:ph type="body" idx="8"/>
          </p:nvPr>
        </p:nvSpPr>
        <p:spPr>
          <a:xfrm>
            <a:off x="9355776" y="185255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 name="Google Shape;177;p16"/>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78" name="Google Shape;178;p1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79" name="Google Shape;179;p1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80" name="Google Shape;180;p1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81" name="Google Shape;181;p1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82" name="Google Shape;182;p1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83" name="Google Shape;183;p1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84" name="Google Shape;184;p1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85" name="Google Shape;185;p1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86" name="Google Shape;186;p1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187"/>
        <p:cNvGrpSpPr/>
        <p:nvPr/>
      </p:nvGrpSpPr>
      <p:grpSpPr>
        <a:xfrm>
          <a:off x="0" y="0"/>
          <a:ext cx="0" cy="0"/>
          <a:chOff x="0" y="0"/>
          <a:chExt cx="0" cy="0"/>
        </a:xfrm>
      </p:grpSpPr>
      <p:sp>
        <p:nvSpPr>
          <p:cNvPr id="188" name="Google Shape;188;p17"/>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189" name="Google Shape;189;p17"/>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17"/>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1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2" name="Google Shape;192;p17"/>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93" name="Google Shape;193;p1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94" name="Google Shape;194;p17"/>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95" name="Google Shape;195;p1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96" name="Google Shape;196;p1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97" name="Google Shape;197;p1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98" name="Google Shape;198;p1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99" name="Google Shape;199;p1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00" name="Google Shape;200;p1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01" name="Google Shape;201;p1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202" name="Google Shape;202;p17"/>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203" name="Google Shape;203;p17"/>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204" name="Google Shape;204;p17"/>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Welcome 4 Points, Pic">
  <p:cSld name="Welcome (Virtual) 4 Points, Pic">
    <p:spTree>
      <p:nvGrpSpPr>
        <p:cNvPr id="1" name="Shape 205"/>
        <p:cNvGrpSpPr/>
        <p:nvPr/>
      </p:nvGrpSpPr>
      <p:grpSpPr>
        <a:xfrm>
          <a:off x="0" y="0"/>
          <a:ext cx="0" cy="0"/>
          <a:chOff x="0" y="0"/>
          <a:chExt cx="0" cy="0"/>
        </a:xfrm>
      </p:grpSpPr>
      <p:sp>
        <p:nvSpPr>
          <p:cNvPr id="206" name="Google Shape;206;p18"/>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207" name="Google Shape;207;p18"/>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8" name="Google Shape;208;p18"/>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1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0" name="Google Shape;210;p18"/>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11" name="Google Shape;211;p1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12" name="Google Shape;212;p18"/>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13" name="Google Shape;213;p1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14" name="Google Shape;214;p1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15" name="Google Shape;215;p1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16" name="Google Shape;216;p1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17" name="Google Shape;217;p1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18" name="Google Shape;218;p1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19" name="Google Shape;219;p1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220" name="Google Shape;220;p18"/>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221" name="Google Shape;221;p18"/>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222" name="Google Shape;222;p18"/>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23"/>
        <p:cNvGrpSpPr/>
        <p:nvPr/>
      </p:nvGrpSpPr>
      <p:grpSpPr>
        <a:xfrm>
          <a:off x="0" y="0"/>
          <a:ext cx="0" cy="0"/>
          <a:chOff x="0" y="0"/>
          <a:chExt cx="0" cy="0"/>
        </a:xfrm>
      </p:grpSpPr>
      <p:sp>
        <p:nvSpPr>
          <p:cNvPr id="224" name="Google Shape;224;p19"/>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5" name="Google Shape;225;p19"/>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6" name="Google Shape;226;p19"/>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7" name="Google Shape;227;p19"/>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8" name="Google Shape;228;p19"/>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Google Shape;229;p19"/>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p19"/>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p19"/>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2" name="Google Shape;232;p19"/>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33" name="Google Shape;233;p1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34" name="Google Shape;234;p19"/>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35" name="Google Shape;235;p19"/>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36" name="Google Shape;236;p19"/>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37" name="Google Shape;237;p19"/>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38" name="Google Shape;238;p1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39" name="Google Shape;239;p1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40" name="Google Shape;240;p1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41" name="Google Shape;241;p1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242"/>
        <p:cNvGrpSpPr/>
        <p:nvPr/>
      </p:nvGrpSpPr>
      <p:grpSpPr>
        <a:xfrm>
          <a:off x="0" y="0"/>
          <a:ext cx="0" cy="0"/>
          <a:chOff x="0" y="0"/>
          <a:chExt cx="0" cy="0"/>
        </a:xfrm>
      </p:grpSpPr>
      <p:pic>
        <p:nvPicPr>
          <p:cNvPr id="243" name="Google Shape;243;p2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44" name="Google Shape;244;p20"/>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45" name="Google Shape;245;p20"/>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46" name="Google Shape;246;p2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47" name="Google Shape;247;p2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48" name="Google Shape;248;p20"/>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249" name="Google Shape;249;p20"/>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50" name="Google Shape;250;p20"/>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251" name="Google Shape;251;p20"/>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252" name="Google Shape;252;p2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3" name="Google Shape;253;p20"/>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20"/>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5" name="Google Shape;255;p20"/>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6" name="Google Shape;256;p20"/>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7" name="Google Shape;257;p20"/>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8" name="Google Shape;258;p20"/>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9" name="Google Shape;259;p20"/>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20"/>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1" name="Google Shape;261;p20" descr="Una imagen con un muchacho, niño, joven  Descripción generada con muchísima confianza"/>
          <p:cNvPicPr preferRelativeResize="0"/>
          <p:nvPr/>
        </p:nvPicPr>
        <p:blipFill rotWithShape="1">
          <a:blip r:embed="rId6">
            <a:alphaModFix/>
          </a:blip>
          <a:srcRect/>
          <a:stretch/>
        </p:blipFill>
        <p:spPr>
          <a:xfrm>
            <a:off x="6552007" y="2127658"/>
            <a:ext cx="5112981"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3">
    <p:spTree>
      <p:nvGrpSpPr>
        <p:cNvPr id="1" name="Shape 262"/>
        <p:cNvGrpSpPr/>
        <p:nvPr/>
      </p:nvGrpSpPr>
      <p:grpSpPr>
        <a:xfrm>
          <a:off x="0" y="0"/>
          <a:ext cx="0" cy="0"/>
          <a:chOff x="0" y="0"/>
          <a:chExt cx="0" cy="0"/>
        </a:xfrm>
      </p:grpSpPr>
      <p:pic>
        <p:nvPicPr>
          <p:cNvPr id="263" name="Google Shape;263;p2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64" name="Google Shape;264;p21"/>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65" name="Google Shape;265;p21"/>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66" name="Google Shape;266;p2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67" name="Google Shape;267;p2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68" name="Google Shape;268;p21"/>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269" name="Google Shape;269;p21"/>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70" name="Google Shape;270;p21"/>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271" name="Google Shape;271;p21"/>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272" name="Google Shape;272;p2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3" name="Google Shape;273;p21"/>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4" name="Google Shape;274;p21"/>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5" name="Google Shape;275;p21"/>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6" name="Google Shape;276;p21"/>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7" name="Google Shape;277;p21"/>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 name="Google Shape;278;p21"/>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9" name="Google Shape;279;p21"/>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0" name="Google Shape;280;p21"/>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1" name="Google Shape;281;p21"/>
          <p:cNvSpPr txBox="1">
            <a:spLocks noGrp="1"/>
          </p:cNvSpPr>
          <p:nvPr>
            <p:ph type="body" idx="9"/>
          </p:nvPr>
        </p:nvSpPr>
        <p:spPr>
          <a:xfrm>
            <a:off x="8389001" y="1520875"/>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82" name="Google Shape;282;p21" descr="Una imagen con un muchacho, niño, joven  Descripción generada con muchísima confianza"/>
          <p:cNvPicPr preferRelativeResize="0"/>
          <p:nvPr/>
        </p:nvPicPr>
        <p:blipFill rotWithShape="1">
          <a:blip r:embed="rId6">
            <a:alphaModFix/>
          </a:blip>
          <a:srcRect/>
          <a:stretch/>
        </p:blipFill>
        <p:spPr>
          <a:xfrm>
            <a:off x="5348708" y="3084976"/>
            <a:ext cx="3642575" cy="2854738"/>
          </a:xfrm>
          <a:prstGeom prst="rect">
            <a:avLst/>
          </a:prstGeom>
          <a:noFill/>
          <a:ln w="19050" cap="sq" cmpd="sng">
            <a:solidFill>
              <a:srgbClr val="666666"/>
            </a:solidFill>
            <a:prstDash val="solid"/>
            <a:miter lim="800000"/>
            <a:headEnd type="none" w="sm" len="sm"/>
            <a:tailEnd type="none" w="sm" len="sm"/>
          </a:ln>
        </p:spPr>
      </p:pic>
      <p:sp>
        <p:nvSpPr>
          <p:cNvPr id="283" name="Google Shape;283;p21"/>
          <p:cNvSpPr/>
          <p:nvPr/>
        </p:nvSpPr>
        <p:spPr>
          <a:xfrm>
            <a:off x="8182573" y="1374414"/>
            <a:ext cx="3801300" cy="1571100"/>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4" name="Google Shape;284;p21"/>
          <p:cNvSpPr/>
          <p:nvPr/>
        </p:nvSpPr>
        <p:spPr>
          <a:xfrm>
            <a:off x="8852546" y="4379200"/>
            <a:ext cx="3206700" cy="1571100"/>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5" name="Google Shape;285;p21"/>
          <p:cNvSpPr txBox="1">
            <a:spLocks noGrp="1"/>
          </p:cNvSpPr>
          <p:nvPr>
            <p:ph type="body" idx="13"/>
          </p:nvPr>
        </p:nvSpPr>
        <p:spPr>
          <a:xfrm>
            <a:off x="8991285" y="4468187"/>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90"/>
        <p:cNvGrpSpPr/>
        <p:nvPr/>
      </p:nvGrpSpPr>
      <p:grpSpPr>
        <a:xfrm>
          <a:off x="0" y="0"/>
          <a:ext cx="0" cy="0"/>
          <a:chOff x="0" y="0"/>
          <a:chExt cx="0" cy="0"/>
        </a:xfrm>
      </p:grpSpPr>
      <p:sp>
        <p:nvSpPr>
          <p:cNvPr id="91" name="Google Shape;91;p26"/>
          <p:cNvSpPr/>
          <p:nvPr/>
        </p:nvSpPr>
        <p:spPr>
          <a:xfrm>
            <a:off x="0" y="0"/>
            <a:ext cx="12192000" cy="1291200"/>
          </a:xfrm>
          <a:prstGeom prst="rect">
            <a:avLst/>
          </a:prstGeom>
          <a:solidFill>
            <a:srgbClr val="D7E8AF"/>
          </a:solidFill>
          <a:ln>
            <a:noFill/>
          </a:ln>
        </p:spPr>
        <p:txBody>
          <a:bodyPr spcFirstLastPara="1" wrap="square" lIns="91433" tIns="45700" rIns="91433" bIns="45700" anchor="ctr" anchorCtr="0">
            <a:noAutofit/>
          </a:bodyPr>
          <a:lstStyle/>
          <a:p>
            <a:pPr marL="0" marR="0" lvl="0" indent="0" algn="ctr" rtl="0">
              <a:lnSpc>
                <a:spcPct val="100000"/>
              </a:lnSpc>
              <a:spcBef>
                <a:spcPct val="0"/>
              </a:spcBef>
              <a:spcAft>
                <a:spcPct val="0"/>
              </a:spcAft>
              <a:buClr>
                <a:schemeClr val="lt1"/>
              </a:buClr>
              <a:buSzPts val="1400"/>
              <a:buFont typeface="Calibri"/>
              <a:buNone/>
            </a:pPr>
            <a:endParaRPr sz="1867" b="0" i="0" u="none" strike="noStrike" cap="none">
              <a:solidFill>
                <a:srgbClr val="FFFFFF"/>
              </a:solidFill>
              <a:latin typeface="Calibri"/>
              <a:ea typeface="Calibri"/>
              <a:cs typeface="Calibri"/>
              <a:sym typeface="Calibri"/>
            </a:endParaRPr>
          </a:p>
        </p:txBody>
      </p:sp>
      <p:cxnSp>
        <p:nvCxnSpPr>
          <p:cNvPr id="92" name="Google Shape;92;p26"/>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93" name="Google Shape;93;p26"/>
          <p:cNvPicPr preferRelativeResize="0"/>
          <p:nvPr/>
        </p:nvPicPr>
        <p:blipFill>
          <a:blip r:embed="rId2">
            <a:alphaModFix/>
          </a:blip>
          <a:stretch>
            <a:fillRect/>
          </a:stretch>
        </p:blipFill>
        <p:spPr>
          <a:xfrm>
            <a:off x="9220261" y="169846"/>
            <a:ext cx="2816352" cy="856741"/>
          </a:xfrm>
          <a:prstGeom prst="rect">
            <a:avLst/>
          </a:prstGeom>
          <a:noFill/>
          <a:ln>
            <a:noFill/>
          </a:ln>
        </p:spPr>
      </p:pic>
      <p:cxnSp>
        <p:nvCxnSpPr>
          <p:cNvPr id="94" name="Google Shape;94;p26"/>
          <p:cNvCxnSpPr>
            <a:endCxn id="91" idx="2"/>
          </p:cNvCxnSpPr>
          <p:nvPr/>
        </p:nvCxnSpPr>
        <p:spPr>
          <a:xfrm>
            <a:off x="0" y="1291200"/>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95" name="Google Shape;95;p26"/>
          <p:cNvPicPr preferRelativeResize="0"/>
          <p:nvPr/>
        </p:nvPicPr>
        <p:blipFill>
          <a:blip r:embed="rId2">
            <a:alphaModFix/>
          </a:blip>
          <a:stretch>
            <a:fillRect/>
          </a:stretch>
        </p:blipFill>
        <p:spPr>
          <a:xfrm>
            <a:off x="9220261" y="169846"/>
            <a:ext cx="2816352" cy="856741"/>
          </a:xfrm>
          <a:prstGeom prst="rect">
            <a:avLst/>
          </a:prstGeom>
          <a:noFill/>
          <a:ln>
            <a:noFill/>
          </a:ln>
        </p:spPr>
      </p:pic>
      <p:sp>
        <p:nvSpPr>
          <p:cNvPr id="96" name="Google Shape;96;p26"/>
          <p:cNvSpPr txBox="1">
            <a:spLocks noGrp="1"/>
          </p:cNvSpPr>
          <p:nvPr>
            <p:ph type="title"/>
          </p:nvPr>
        </p:nvSpPr>
        <p:spPr>
          <a:xfrm>
            <a:off x="0" y="-1"/>
            <a:ext cx="9160000" cy="1251200"/>
          </a:xfrm>
          <a:prstGeom prst="rect">
            <a:avLst/>
          </a:prstGeom>
          <a:noFill/>
          <a:ln>
            <a:noFill/>
          </a:ln>
        </p:spPr>
        <p:txBody>
          <a:bodyPr spcFirstLastPara="1" wrap="square" lIns="205725" tIns="34275" rIns="68575" bIns="34275" anchor="ctr" anchorCtr="0">
            <a:normAutofit/>
          </a:bodyPr>
          <a:lstStyle>
            <a:lvl1pPr marR="0" lvl="0" algn="l" rtl="0">
              <a:lnSpc>
                <a:spcPct val="90000"/>
              </a:lnSpc>
              <a:spcBef>
                <a:spcPct val="0"/>
              </a:spcBef>
              <a:spcAft>
                <a:spcPct val="0"/>
              </a:spcAft>
              <a:buClr>
                <a:srgbClr val="0771BA"/>
              </a:buClr>
              <a:buSzPts val="3800"/>
              <a:buFont typeface="Calibri"/>
              <a:buNone/>
              <a:defRPr sz="5067" b="1" i="0" u="none" strike="noStrike" cap="none">
                <a:solidFill>
                  <a:srgbClr val="0771BA"/>
                </a:solidFill>
                <a:latin typeface="Calibri"/>
                <a:ea typeface="Calibri"/>
                <a:cs typeface="Calibri"/>
                <a:sym typeface="Calibri"/>
              </a:defRPr>
            </a:lvl1pPr>
            <a:lvl2pPr marR="0" lvl="1"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97" name="Google Shape;97;p26"/>
          <p:cNvSpPr txBox="1">
            <a:spLocks noGrp="1"/>
          </p:cNvSpPr>
          <p:nvPr>
            <p:ph type="body" idx="1"/>
          </p:nvPr>
        </p:nvSpPr>
        <p:spPr>
          <a:xfrm>
            <a:off x="0" y="5764437"/>
            <a:ext cx="12192000" cy="1093600"/>
          </a:xfrm>
          <a:prstGeom prst="rect">
            <a:avLst/>
          </a:prstGeom>
          <a:noFill/>
          <a:ln>
            <a:noFill/>
          </a:ln>
        </p:spPr>
        <p:txBody>
          <a:bodyPr spcFirstLastPara="1" wrap="square" lIns="68575" tIns="34275" rIns="68575" bIns="34275" anchor="ctr" anchorCtr="1">
            <a:noAutofit/>
          </a:bodyPr>
          <a:lstStyle>
            <a:lvl1pPr marL="609585" marR="0" lvl="0" indent="-304792" algn="ctr" rtl="0">
              <a:lnSpc>
                <a:spcPct val="90000"/>
              </a:lnSpc>
              <a:spcBef>
                <a:spcPts val="1067"/>
              </a:spcBef>
              <a:spcAft>
                <a:spcPct val="0"/>
              </a:spcAft>
              <a:buClr>
                <a:srgbClr val="0771BA"/>
              </a:buClr>
              <a:buSzPts val="3300"/>
              <a:buFont typeface="Arial"/>
              <a:buNone/>
              <a:defRPr sz="4400" b="1" i="0" u="none" strike="noStrike" cap="none">
                <a:solidFill>
                  <a:srgbClr val="0771BA"/>
                </a:solidFill>
                <a:latin typeface="Calibri"/>
                <a:ea typeface="Calibri"/>
                <a:cs typeface="Calibri"/>
                <a:sym typeface="Calibri"/>
              </a:defRPr>
            </a:lvl1pPr>
            <a:lvl2pPr marL="1219170" marR="0" lvl="1" indent="-457189" algn="l" rtl="0">
              <a:lnSpc>
                <a:spcPct val="90000"/>
              </a:lnSpc>
              <a:spcBef>
                <a:spcPts val="533"/>
              </a:spcBef>
              <a:spcAft>
                <a:spcPct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ct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98" name="Google Shape;98;p26"/>
          <p:cNvSpPr txBox="1">
            <a:spLocks noGrp="1"/>
          </p:cNvSpPr>
          <p:nvPr>
            <p:ph type="body" idx="2"/>
          </p:nvPr>
        </p:nvSpPr>
        <p:spPr>
          <a:xfrm>
            <a:off x="0" y="1657351"/>
            <a:ext cx="12192000" cy="3524000"/>
          </a:xfrm>
          <a:prstGeom prst="rect">
            <a:avLst/>
          </a:prstGeom>
          <a:noFill/>
          <a:ln>
            <a:noFill/>
          </a:ln>
        </p:spPr>
        <p:txBody>
          <a:bodyPr spcFirstLastPara="1" wrap="square" lIns="342900" tIns="34275" rIns="68575" bIns="34275" anchor="t" anchorCtr="0">
            <a:noAutofit/>
          </a:bodyPr>
          <a:lstStyle>
            <a:lvl1pPr marL="609585" marR="0" lvl="0" indent="-533387" algn="l" rtl="0">
              <a:lnSpc>
                <a:spcPct val="100000"/>
              </a:lnSpc>
              <a:spcBef>
                <a:spcPts val="1067"/>
              </a:spcBef>
              <a:spcAft>
                <a:spcPct val="0"/>
              </a:spcAft>
              <a:buClr>
                <a:srgbClr val="0771BA"/>
              </a:buClr>
              <a:buSzPts val="2700"/>
              <a:buFont typeface="Arial"/>
              <a:buChar char="•"/>
              <a:defRPr sz="3600" b="0" i="0" u="none" strike="noStrike" cap="none">
                <a:solidFill>
                  <a:srgbClr val="0771BA"/>
                </a:solidFill>
                <a:latin typeface="Calibri"/>
                <a:ea typeface="Calibri"/>
                <a:cs typeface="Calibri"/>
                <a:sym typeface="Calibri"/>
              </a:defRPr>
            </a:lvl1pPr>
            <a:lvl2pPr marL="1219170" marR="0" lvl="1" indent="-507987" algn="l" rtl="0">
              <a:lnSpc>
                <a:spcPct val="100000"/>
              </a:lnSpc>
              <a:spcBef>
                <a:spcPts val="533"/>
              </a:spcBef>
              <a:spcAft>
                <a:spcPct val="0"/>
              </a:spcAft>
              <a:buClr>
                <a:srgbClr val="0771BA"/>
              </a:buClr>
              <a:buSzPts val="2400"/>
              <a:buFont typeface="Arial"/>
              <a:buChar char="•"/>
              <a:defRPr sz="3200" b="0" i="0" u="none" strike="noStrike" cap="none">
                <a:solidFill>
                  <a:srgbClr val="0771BA"/>
                </a:solidFill>
                <a:latin typeface="Calibri"/>
                <a:ea typeface="Calibri"/>
                <a:cs typeface="Calibri"/>
                <a:sym typeface="Calibri"/>
              </a:defRPr>
            </a:lvl2pPr>
            <a:lvl3pPr marL="1828754" marR="0" lvl="2" indent="-482588" algn="l" rtl="0">
              <a:lnSpc>
                <a:spcPct val="100000"/>
              </a:lnSpc>
              <a:spcBef>
                <a:spcPts val="533"/>
              </a:spcBef>
              <a:spcAft>
                <a:spcPct val="0"/>
              </a:spcAft>
              <a:buClr>
                <a:srgbClr val="0771BA"/>
              </a:buClr>
              <a:buSzPts val="2100"/>
              <a:buFont typeface="Arial"/>
              <a:buChar char="•"/>
              <a:defRPr sz="2800" b="0" i="0" u="none" strike="noStrike" cap="none">
                <a:solidFill>
                  <a:srgbClr val="0771BA"/>
                </a:solidFill>
                <a:latin typeface="Calibri"/>
                <a:ea typeface="Calibri"/>
                <a:cs typeface="Calibri"/>
                <a:sym typeface="Calibri"/>
              </a:defRPr>
            </a:lvl3pPr>
            <a:lvl4pPr marL="2438339" marR="0" lvl="3" indent="-457189" algn="l" rtl="0">
              <a:lnSpc>
                <a:spcPct val="100000"/>
              </a:lnSpc>
              <a:spcBef>
                <a:spcPts val="533"/>
              </a:spcBef>
              <a:spcAft>
                <a:spcPct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4pPr>
            <a:lvl5pPr marL="3047924" marR="0" lvl="4" indent="-457189" algn="l" rtl="0">
              <a:lnSpc>
                <a:spcPct val="100000"/>
              </a:lnSpc>
              <a:spcBef>
                <a:spcPts val="533"/>
              </a:spcBef>
              <a:spcAft>
                <a:spcPct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5pPr>
            <a:lvl6pPr marL="3657509" marR="0" lvl="5"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1636968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86"/>
        <p:cNvGrpSpPr/>
        <p:nvPr/>
      </p:nvGrpSpPr>
      <p:grpSpPr>
        <a:xfrm>
          <a:off x="0" y="0"/>
          <a:ext cx="0" cy="0"/>
          <a:chOff x="0" y="0"/>
          <a:chExt cx="0" cy="0"/>
        </a:xfrm>
      </p:grpSpPr>
      <p:pic>
        <p:nvPicPr>
          <p:cNvPr id="287" name="Google Shape;287;p2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88" name="Google Shape;288;p22"/>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89" name="Google Shape;289;p2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90" name="Google Shape;290;p22"/>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91" name="Google Shape;291;p2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92" name="Google Shape;292;p2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93" name="Google Shape;293;p2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94" name="Google Shape;294;p22"/>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295" name="Google Shape;295;p2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296" name="Google Shape;296;p2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7" name="Google Shape;297;p22"/>
          <p:cNvSpPr txBox="1">
            <a:spLocks noGrp="1"/>
          </p:cNvSpPr>
          <p:nvPr>
            <p:ph type="body" idx="1"/>
          </p:nvPr>
        </p:nvSpPr>
        <p:spPr>
          <a:xfrm>
            <a:off x="421059" y="1739549"/>
            <a:ext cx="6408600" cy="36402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8" name="Google Shape;298;p22"/>
          <p:cNvSpPr txBox="1">
            <a:spLocks noGrp="1"/>
          </p:cNvSpPr>
          <p:nvPr>
            <p:ph type="body" idx="2"/>
          </p:nvPr>
        </p:nvSpPr>
        <p:spPr>
          <a:xfrm>
            <a:off x="7182346" y="1811338"/>
            <a:ext cx="4443600" cy="364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299"/>
        <p:cNvGrpSpPr/>
        <p:nvPr/>
      </p:nvGrpSpPr>
      <p:grpSpPr>
        <a:xfrm>
          <a:off x="0" y="0"/>
          <a:ext cx="0" cy="0"/>
          <a:chOff x="0" y="0"/>
          <a:chExt cx="0" cy="0"/>
        </a:xfrm>
      </p:grpSpPr>
      <p:pic>
        <p:nvPicPr>
          <p:cNvPr id="300" name="Google Shape;300;p2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01" name="Google Shape;301;p2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02" name="Google Shape;302;p23"/>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03" name="Google Shape;303;p2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04" name="Google Shape;304;p2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05" name="Google Shape;305;p23"/>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06" name="Google Shape;306;p23"/>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07" name="Google Shape;307;p2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08" name="Google Shape;308;p23"/>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09" name="Google Shape;309;p2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0" name="Google Shape;310;p23"/>
          <p:cNvSpPr txBox="1">
            <a:spLocks noGrp="1"/>
          </p:cNvSpPr>
          <p:nvPr>
            <p:ph type="body" idx="1"/>
          </p:nvPr>
        </p:nvSpPr>
        <p:spPr>
          <a:xfrm>
            <a:off x="1114424" y="1558925"/>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23"/>
          <p:cNvSpPr txBox="1">
            <a:spLocks noGrp="1"/>
          </p:cNvSpPr>
          <p:nvPr>
            <p:ph type="body" idx="2"/>
          </p:nvPr>
        </p:nvSpPr>
        <p:spPr>
          <a:xfrm>
            <a:off x="6494085" y="1558924"/>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312"/>
        <p:cNvGrpSpPr/>
        <p:nvPr/>
      </p:nvGrpSpPr>
      <p:grpSpPr>
        <a:xfrm>
          <a:off x="0" y="0"/>
          <a:ext cx="0" cy="0"/>
          <a:chOff x="0" y="0"/>
          <a:chExt cx="0" cy="0"/>
        </a:xfrm>
      </p:grpSpPr>
      <p:pic>
        <p:nvPicPr>
          <p:cNvPr id="313" name="Google Shape;313;p2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14" name="Google Shape;314;p2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15" name="Google Shape;315;p24"/>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16" name="Google Shape;316;p2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17" name="Google Shape;317;p2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18" name="Google Shape;318;p24"/>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19" name="Google Shape;319;p24"/>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20" name="Google Shape;320;p2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21" name="Google Shape;321;p24"/>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22" name="Google Shape;322;p2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3" name="Google Shape;323;p24"/>
          <p:cNvSpPr txBox="1">
            <a:spLocks noGrp="1"/>
          </p:cNvSpPr>
          <p:nvPr>
            <p:ph type="body" idx="1"/>
          </p:nvPr>
        </p:nvSpPr>
        <p:spPr>
          <a:xfrm>
            <a:off x="5528247" y="1563523"/>
            <a:ext cx="6168300" cy="4112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4" name="Google Shape;324;p24"/>
          <p:cNvSpPr txBox="1">
            <a:spLocks noGrp="1"/>
          </p:cNvSpPr>
          <p:nvPr>
            <p:ph type="body" idx="2"/>
          </p:nvPr>
        </p:nvSpPr>
        <p:spPr>
          <a:xfrm>
            <a:off x="1660584" y="16041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5" name="Google Shape;325;p24"/>
          <p:cNvSpPr txBox="1">
            <a:spLocks noGrp="1"/>
          </p:cNvSpPr>
          <p:nvPr>
            <p:ph type="body" idx="3"/>
          </p:nvPr>
        </p:nvSpPr>
        <p:spPr>
          <a:xfrm>
            <a:off x="1660585" y="3034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6" name="Google Shape;326;p24"/>
          <p:cNvSpPr txBox="1">
            <a:spLocks noGrp="1"/>
          </p:cNvSpPr>
          <p:nvPr>
            <p:ph type="body" idx="4"/>
          </p:nvPr>
        </p:nvSpPr>
        <p:spPr>
          <a:xfrm>
            <a:off x="1660585" y="4505841"/>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24"/>
          <p:cNvSpPr txBox="1">
            <a:spLocks noGrp="1"/>
          </p:cNvSpPr>
          <p:nvPr>
            <p:ph type="body" idx="5"/>
          </p:nvPr>
        </p:nvSpPr>
        <p:spPr>
          <a:xfrm>
            <a:off x="698500" y="1615215"/>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8" name="Google Shape;328;p24"/>
          <p:cNvSpPr txBox="1">
            <a:spLocks noGrp="1"/>
          </p:cNvSpPr>
          <p:nvPr>
            <p:ph type="body" idx="6"/>
          </p:nvPr>
        </p:nvSpPr>
        <p:spPr>
          <a:xfrm>
            <a:off x="698498" y="3040794"/>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9" name="Google Shape;329;p24"/>
          <p:cNvSpPr txBox="1">
            <a:spLocks noGrp="1"/>
          </p:cNvSpPr>
          <p:nvPr>
            <p:ph type="body" idx="7"/>
          </p:nvPr>
        </p:nvSpPr>
        <p:spPr>
          <a:xfrm>
            <a:off x="698498" y="4505840"/>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30"/>
        <p:cNvGrpSpPr/>
        <p:nvPr/>
      </p:nvGrpSpPr>
      <p:grpSpPr>
        <a:xfrm>
          <a:off x="0" y="0"/>
          <a:ext cx="0" cy="0"/>
          <a:chOff x="0" y="0"/>
          <a:chExt cx="0" cy="0"/>
        </a:xfrm>
      </p:grpSpPr>
      <p:pic>
        <p:nvPicPr>
          <p:cNvPr id="331" name="Google Shape;331;p2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32" name="Google Shape;332;p2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33" name="Google Shape;333;p25"/>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34" name="Google Shape;334;p25"/>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35" name="Google Shape;335;p25"/>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336" name="Google Shape;336;p25"/>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37" name="Google Shape;337;p2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38" name="Google Shape;338;p2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339" name="Google Shape;339;p2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340" name="Google Shape;340;p2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1" name="Google Shape;341;p25"/>
          <p:cNvSpPr txBox="1">
            <a:spLocks noGrp="1"/>
          </p:cNvSpPr>
          <p:nvPr>
            <p:ph type="body" idx="1"/>
          </p:nvPr>
        </p:nvSpPr>
        <p:spPr>
          <a:xfrm>
            <a:off x="1265238" y="1692275"/>
            <a:ext cx="97662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42"/>
        <p:cNvGrpSpPr/>
        <p:nvPr/>
      </p:nvGrpSpPr>
      <p:grpSpPr>
        <a:xfrm>
          <a:off x="0" y="0"/>
          <a:ext cx="0" cy="0"/>
          <a:chOff x="0" y="0"/>
          <a:chExt cx="0" cy="0"/>
        </a:xfrm>
      </p:grpSpPr>
      <p:pic>
        <p:nvPicPr>
          <p:cNvPr id="343" name="Google Shape;343;p2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44" name="Google Shape;344;p2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45" name="Google Shape;345;p26"/>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46" name="Google Shape;346;p26"/>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47" name="Google Shape;347;p26"/>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348" name="Google Shape;348;p26"/>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49" name="Google Shape;349;p2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50" name="Google Shape;350;p2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351" name="Google Shape;351;p2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352" name="Google Shape;352;p2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3" name="Google Shape;353;p26"/>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26"/>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355"/>
        <p:cNvGrpSpPr/>
        <p:nvPr/>
      </p:nvGrpSpPr>
      <p:grpSpPr>
        <a:xfrm>
          <a:off x="0" y="0"/>
          <a:ext cx="0" cy="0"/>
          <a:chOff x="0" y="0"/>
          <a:chExt cx="0" cy="0"/>
        </a:xfrm>
      </p:grpSpPr>
      <p:sp>
        <p:nvSpPr>
          <p:cNvPr id="356" name="Google Shape;356;p27"/>
          <p:cNvSpPr>
            <a:spLocks noGrp="1"/>
          </p:cNvSpPr>
          <p:nvPr>
            <p:ph type="pic" idx="2"/>
          </p:nvPr>
        </p:nvSpPr>
        <p:spPr>
          <a:xfrm>
            <a:off x="8142818" y="1687513"/>
            <a:ext cx="3587700" cy="3764100"/>
          </a:xfrm>
          <a:prstGeom prst="rect">
            <a:avLst/>
          </a:prstGeom>
          <a:noFill/>
          <a:ln w="19050" cap="flat" cmpd="sng">
            <a:solidFill>
              <a:srgbClr val="666666"/>
            </a:solidFill>
            <a:prstDash val="solid"/>
            <a:round/>
            <a:headEnd type="none" w="sm" len="sm"/>
            <a:tailEnd type="none" w="sm" len="sm"/>
          </a:ln>
        </p:spPr>
      </p:sp>
      <p:sp>
        <p:nvSpPr>
          <p:cNvPr id="357" name="Google Shape;357;p27"/>
          <p:cNvSpPr txBox="1">
            <a:spLocks noGrp="1"/>
          </p:cNvSpPr>
          <p:nvPr>
            <p:ph type="body" idx="1"/>
          </p:nvPr>
        </p:nvSpPr>
        <p:spPr>
          <a:xfrm>
            <a:off x="258234" y="1687513"/>
            <a:ext cx="7884600" cy="37641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8" name="Google Shape;358;p2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11"/>
        <p:cNvGrpSpPr/>
        <p:nvPr/>
      </p:nvGrpSpPr>
      <p:grpSpPr>
        <a:xfrm>
          <a:off x="0" y="0"/>
          <a:ext cx="0" cy="0"/>
          <a:chOff x="0" y="0"/>
          <a:chExt cx="0" cy="0"/>
        </a:xfrm>
      </p:grpSpPr>
      <p:sp>
        <p:nvSpPr>
          <p:cNvPr id="412" name="Google Shape;412;p42"/>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3" name="Google Shape;413;p42"/>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4" name="Google Shape;414;p42"/>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5" name="Google Shape;415;p42"/>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6" name="Google Shape;416;p42"/>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7" name="Google Shape;417;p42"/>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8" name="Google Shape;418;p42"/>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9" name="Google Shape;419;p42"/>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0" name="Google Shape;420;p42"/>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21" name="Google Shape;421;p4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22" name="Google Shape;422;p42"/>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23" name="Google Shape;423;p4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24" name="Google Shape;424;p4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25" name="Google Shape;425;p4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26" name="Google Shape;426;p4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27" name="Google Shape;427;p4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28" name="Google Shape;428;p4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429" name="Google Shape;429;p4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iteracy terms">
  <p:cSld name="Custom Layout_1">
    <p:spTree>
      <p:nvGrpSpPr>
        <p:cNvPr id="1" name="Shape 430"/>
        <p:cNvGrpSpPr/>
        <p:nvPr/>
      </p:nvGrpSpPr>
      <p:grpSpPr>
        <a:xfrm>
          <a:off x="0" y="0"/>
          <a:ext cx="0" cy="0"/>
          <a:chOff x="0" y="0"/>
          <a:chExt cx="0" cy="0"/>
        </a:xfrm>
      </p:grpSpPr>
      <p:sp>
        <p:nvSpPr>
          <p:cNvPr id="431" name="Google Shape;431;p4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32" name="Google Shape;432;p4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33" name="Google Shape;433;p4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34" name="Google Shape;434;p4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35" name="Google Shape;435;p4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36" name="Google Shape;436;p4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37" name="Google Shape;437;p4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38" name="Google Shape;438;p4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39" name="Google Shape;439;p43"/>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440" name="Google Shape;440;p4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441" name="Google Shape;441;p43"/>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2" name="Google Shape;442;p43"/>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3" name="Google Shape;443;p43"/>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4" name="Google Shape;444;p43"/>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5" name="Google Shape;445;p43"/>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6" name="Google Shape;446;p43"/>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7" name="Google Shape;447;p43"/>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8" name="Google Shape;448;p43"/>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49"/>
        <p:cNvGrpSpPr/>
        <p:nvPr/>
      </p:nvGrpSpPr>
      <p:grpSpPr>
        <a:xfrm>
          <a:off x="0" y="0"/>
          <a:ext cx="0" cy="0"/>
          <a:chOff x="0" y="0"/>
          <a:chExt cx="0" cy="0"/>
        </a:xfrm>
      </p:grpSpPr>
      <p:sp>
        <p:nvSpPr>
          <p:cNvPr id="450" name="Google Shape;450;p4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51" name="Google Shape;451;p44"/>
          <p:cNvPicPr preferRelativeResize="0"/>
          <p:nvPr/>
        </p:nvPicPr>
        <p:blipFill rotWithShape="1">
          <a:blip r:embed="rId2">
            <a:alphaModFix/>
          </a:blip>
          <a:srcRect/>
          <a:stretch/>
        </p:blipFill>
        <p:spPr>
          <a:xfrm>
            <a:off x="2097147" y="6246434"/>
            <a:ext cx="309929" cy="493980"/>
          </a:xfrm>
          <a:prstGeom prst="rect">
            <a:avLst/>
          </a:prstGeom>
          <a:noFill/>
          <a:ln>
            <a:noFill/>
          </a:ln>
        </p:spPr>
      </p:pic>
      <p:pic>
        <p:nvPicPr>
          <p:cNvPr id="452" name="Google Shape;452;p44" descr="A picture containing text, person, indoor, table&#10;&#10;Description automatically generated"/>
          <p:cNvPicPr preferRelativeResize="0"/>
          <p:nvPr/>
        </p:nvPicPr>
        <p:blipFill rotWithShape="1">
          <a:blip r:embed="rId3">
            <a:alphaModFix/>
          </a:blip>
          <a:srcRect/>
          <a:stretch/>
        </p:blipFill>
        <p:spPr>
          <a:xfrm>
            <a:off x="5464911" y="1581644"/>
            <a:ext cx="6486175" cy="4320879"/>
          </a:xfrm>
          <a:prstGeom prst="rect">
            <a:avLst/>
          </a:prstGeom>
          <a:noFill/>
          <a:ln>
            <a:noFill/>
          </a:ln>
        </p:spPr>
      </p:pic>
      <p:cxnSp>
        <p:nvCxnSpPr>
          <p:cNvPr id="453" name="Google Shape;453;p4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54" name="Google Shape;454;p4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55" name="Google Shape;455;p4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56" name="Google Shape;456;p4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57" name="Google Shape;457;p4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sp>
        <p:nvSpPr>
          <p:cNvPr id="458" name="Google Shape;458;p44"/>
          <p:cNvSpPr/>
          <p:nvPr/>
        </p:nvSpPr>
        <p:spPr>
          <a:xfrm>
            <a:off x="3812820" y="4636967"/>
            <a:ext cx="3808200" cy="1571100"/>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59" name="Google Shape;459;p44"/>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460" name="Google Shape;460;p44"/>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461" name="Google Shape;461;p44"/>
          <p:cNvSpPr/>
          <p:nvPr/>
        </p:nvSpPr>
        <p:spPr>
          <a:xfrm>
            <a:off x="1586774" y="2772170"/>
            <a:ext cx="3801300" cy="1571100"/>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62" name="Google Shape;462;p44"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463" name="Google Shape;463;p44"/>
          <p:cNvSpPr/>
          <p:nvPr/>
        </p:nvSpPr>
        <p:spPr>
          <a:xfrm>
            <a:off x="144716" y="1293950"/>
            <a:ext cx="3801300" cy="1571100"/>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4" name="Google Shape;464;p44"/>
          <p:cNvSpPr/>
          <p:nvPr/>
        </p:nvSpPr>
        <p:spPr>
          <a:xfrm>
            <a:off x="158984" y="4417887"/>
            <a:ext cx="3206700" cy="1571100"/>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5" name="Google Shape;465;p44"/>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6" name="Google Shape;466;p44"/>
          <p:cNvSpPr txBox="1">
            <a:spLocks noGrp="1"/>
          </p:cNvSpPr>
          <p:nvPr>
            <p:ph type="body" idx="2"/>
          </p:nvPr>
        </p:nvSpPr>
        <p:spPr>
          <a:xfrm>
            <a:off x="4072874" y="4724938"/>
            <a:ext cx="33069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7" name="Google Shape;467;p44"/>
          <p:cNvSpPr txBox="1">
            <a:spLocks noGrp="1"/>
          </p:cNvSpPr>
          <p:nvPr>
            <p:ph type="body" idx="3"/>
          </p:nvPr>
        </p:nvSpPr>
        <p:spPr>
          <a:xfrm>
            <a:off x="240914" y="1445813"/>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8" name="Google Shape;468;p44"/>
          <p:cNvSpPr txBox="1">
            <a:spLocks noGrp="1"/>
          </p:cNvSpPr>
          <p:nvPr>
            <p:ph type="body" idx="4"/>
          </p:nvPr>
        </p:nvSpPr>
        <p:spPr>
          <a:xfrm>
            <a:off x="319505" y="4495585"/>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69"/>
        <p:cNvGrpSpPr/>
        <p:nvPr/>
      </p:nvGrpSpPr>
      <p:grpSpPr>
        <a:xfrm>
          <a:off x="0" y="0"/>
          <a:ext cx="0" cy="0"/>
          <a:chOff x="0" y="0"/>
          <a:chExt cx="0" cy="0"/>
        </a:xfrm>
      </p:grpSpPr>
      <p:pic>
        <p:nvPicPr>
          <p:cNvPr id="470" name="Google Shape;470;p45"/>
          <p:cNvPicPr preferRelativeResize="0"/>
          <p:nvPr/>
        </p:nvPicPr>
        <p:blipFill rotWithShape="1">
          <a:blip r:embed="rId2">
            <a:alphaModFix/>
          </a:blip>
          <a:srcRect/>
          <a:stretch/>
        </p:blipFill>
        <p:spPr>
          <a:xfrm>
            <a:off x="129614" y="1685897"/>
            <a:ext cx="5505627" cy="4256743"/>
          </a:xfrm>
          <a:prstGeom prst="rect">
            <a:avLst/>
          </a:prstGeom>
          <a:noFill/>
          <a:ln>
            <a:noFill/>
          </a:ln>
        </p:spPr>
      </p:pic>
      <p:sp>
        <p:nvSpPr>
          <p:cNvPr id="471" name="Google Shape;471;p4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72" name="Google Shape;472;p45"/>
          <p:cNvPicPr preferRelativeResize="0"/>
          <p:nvPr/>
        </p:nvPicPr>
        <p:blipFill rotWithShape="1">
          <a:blip r:embed="rId3">
            <a:alphaModFix/>
          </a:blip>
          <a:srcRect/>
          <a:stretch/>
        </p:blipFill>
        <p:spPr>
          <a:xfrm>
            <a:off x="2097147" y="6246434"/>
            <a:ext cx="309929" cy="493980"/>
          </a:xfrm>
          <a:prstGeom prst="rect">
            <a:avLst/>
          </a:prstGeom>
          <a:noFill/>
          <a:ln>
            <a:noFill/>
          </a:ln>
        </p:spPr>
      </p:pic>
      <p:cxnSp>
        <p:nvCxnSpPr>
          <p:cNvPr id="473" name="Google Shape;473;p4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74" name="Google Shape;474;p45"/>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75" name="Google Shape;475;p45"/>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76" name="Google Shape;476;p45"/>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77" name="Google Shape;477;p4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78" name="Google Shape;478;p45"/>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479" name="Google Shape;479;p45"/>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480" name="Google Shape;480;p45"/>
          <p:cNvSpPr/>
          <p:nvPr/>
        </p:nvSpPr>
        <p:spPr>
          <a:xfrm>
            <a:off x="8260989" y="2998070"/>
            <a:ext cx="3801300" cy="1571100"/>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81" name="Google Shape;481;p45"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482" name="Google Shape;482;p45"/>
          <p:cNvSpPr/>
          <p:nvPr/>
        </p:nvSpPr>
        <p:spPr>
          <a:xfrm>
            <a:off x="5720300" y="1436681"/>
            <a:ext cx="3801300" cy="1571100"/>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3" name="Google Shape;483;p45"/>
          <p:cNvSpPr/>
          <p:nvPr/>
        </p:nvSpPr>
        <p:spPr>
          <a:xfrm>
            <a:off x="5839976" y="4511014"/>
            <a:ext cx="5789100" cy="1571100"/>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4" name="Google Shape;484;p45"/>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5" name="Google Shape;485;p45"/>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6" name="Google Shape;486;p45"/>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Figure out the word">
  <p:cSld name="Title, Subtitle">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15736"/>
          <a:stretch/>
        </p:blipFill>
        <p:spPr>
          <a:xfrm>
            <a:off x="22160" y="0"/>
            <a:ext cx="12191999" cy="6857995"/>
          </a:xfrm>
          <a:prstGeom prst="rect">
            <a:avLst/>
          </a:prstGeom>
          <a:noFill/>
          <a:ln>
            <a:noFill/>
          </a:ln>
        </p:spPr>
      </p:pic>
      <p:grpSp>
        <p:nvGrpSpPr>
          <p:cNvPr id="21" name="Google Shape;21;p4"/>
          <p:cNvGrpSpPr/>
          <p:nvPr/>
        </p:nvGrpSpPr>
        <p:grpSpPr>
          <a:xfrm>
            <a:off x="0" y="5607273"/>
            <a:ext cx="12214159" cy="1252536"/>
            <a:chOff x="-33239" y="5603791"/>
            <a:chExt cx="9160619" cy="1252536"/>
          </a:xfrm>
        </p:grpSpPr>
        <p:sp>
          <p:nvSpPr>
            <p:cNvPr id="22" name="Google Shape;22;p4"/>
            <p:cNvSpPr/>
            <p:nvPr/>
          </p:nvSpPr>
          <p:spPr>
            <a:xfrm>
              <a:off x="-29914" y="5611028"/>
              <a:ext cx="9157294" cy="124529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23" name="Google Shape;23;p4"/>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24" name="Google Shape;24;p4"/>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25" name="Google Shape;25;p4"/>
          <p:cNvSpPr txBox="1">
            <a:spLocks noGrp="1"/>
          </p:cNvSpPr>
          <p:nvPr>
            <p:ph type="title"/>
          </p:nvPr>
        </p:nvSpPr>
        <p:spPr>
          <a:xfrm>
            <a:off x="-8" y="5994664"/>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6" name="Google Shape;26;p4"/>
          <p:cNvPicPr preferRelativeResize="0"/>
          <p:nvPr/>
        </p:nvPicPr>
        <p:blipFill rotWithShape="1">
          <a:blip r:embed="rId3">
            <a:alphaModFix/>
          </a:blip>
          <a:srcRect/>
          <a:stretch/>
        </p:blipFill>
        <p:spPr>
          <a:xfrm>
            <a:off x="9526862" y="5918379"/>
            <a:ext cx="2339648" cy="711925"/>
          </a:xfrm>
          <a:prstGeom prst="rect">
            <a:avLst/>
          </a:prstGeom>
          <a:noFill/>
          <a:ln>
            <a:noFill/>
          </a:ln>
        </p:spPr>
      </p:pic>
      <p:sp>
        <p:nvSpPr>
          <p:cNvPr id="27" name="Google Shape;27;p4"/>
          <p:cNvSpPr/>
          <p:nvPr/>
        </p:nvSpPr>
        <p:spPr>
          <a:xfrm>
            <a:off x="0" y="-38100"/>
            <a:ext cx="12223022" cy="5610904"/>
          </a:xfrm>
          <a:prstGeom prst="rect">
            <a:avLst/>
          </a:prstGeom>
          <a:solidFill>
            <a:srgbClr val="006FB6">
              <a:alpha val="3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87"/>
        <p:cNvGrpSpPr/>
        <p:nvPr/>
      </p:nvGrpSpPr>
      <p:grpSpPr>
        <a:xfrm>
          <a:off x="0" y="0"/>
          <a:ext cx="0" cy="0"/>
          <a:chOff x="0" y="0"/>
          <a:chExt cx="0" cy="0"/>
        </a:xfrm>
      </p:grpSpPr>
      <p:sp>
        <p:nvSpPr>
          <p:cNvPr id="488" name="Google Shape;488;p46"/>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489" name="Google Shape;489;p46"/>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0" name="Google Shape;490;p46"/>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1" name="Google Shape;491;p4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2" name="Google Shape;492;p46"/>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93" name="Google Shape;493;p4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94" name="Google Shape;494;p4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95" name="Google Shape;495;p4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96" name="Google Shape;496;p4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97" name="Google Shape;497;p4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98" name="Google Shape;498;p4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99" name="Google Shape;499;p4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500" name="Google Shape;500;p4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501" name="Google Shape;501;p4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502" name="Google Shape;502;p46"/>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503" name="Google Shape;503;p46"/>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504" name="Google Shape;504;p46"/>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505"/>
        <p:cNvGrpSpPr/>
        <p:nvPr/>
      </p:nvGrpSpPr>
      <p:grpSpPr>
        <a:xfrm>
          <a:off x="0" y="0"/>
          <a:ext cx="0" cy="0"/>
          <a:chOff x="0" y="0"/>
          <a:chExt cx="0" cy="0"/>
        </a:xfrm>
      </p:grpSpPr>
      <p:sp>
        <p:nvSpPr>
          <p:cNvPr id="506" name="Google Shape;506;p47"/>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7" name="Google Shape;507;p47"/>
          <p:cNvSpPr txBox="1">
            <a:spLocks noGrp="1"/>
          </p:cNvSpPr>
          <p:nvPr>
            <p:ph type="body" idx="2"/>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8" name="Google Shape;508;p4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9" name="Google Shape;509;p47"/>
          <p:cNvSpPr txBox="1">
            <a:spLocks noGrp="1"/>
          </p:cNvSpPr>
          <p:nvPr>
            <p:ph type="body" idx="3"/>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10" name="Google Shape;510;p4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511" name="Google Shape;511;p47"/>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12" name="Google Shape;512;p4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13" name="Google Shape;513;p4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14" name="Google Shape;514;p4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15" name="Google Shape;515;p4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16" name="Google Shape;516;p4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517" name="Google Shape;517;p4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518" name="Google Shape;518;p4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519" name="Google Shape;519;p47"/>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520" name="Google Shape;520;p47"/>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521" name="Google Shape;521;p47"/>
          <p:cNvPicPr preferRelativeResize="0"/>
          <p:nvPr/>
        </p:nvPicPr>
        <p:blipFill rotWithShape="1">
          <a:blip r:embed="rId8">
            <a:alphaModFix/>
          </a:blip>
          <a:srcRect/>
          <a:stretch/>
        </p:blipFill>
        <p:spPr>
          <a:xfrm>
            <a:off x="482348" y="4977591"/>
            <a:ext cx="834098" cy="704745"/>
          </a:xfrm>
          <a:prstGeom prst="rect">
            <a:avLst/>
          </a:prstGeom>
          <a:noFill/>
          <a:ln>
            <a:noFill/>
          </a:ln>
        </p:spPr>
      </p:pic>
      <p:pic>
        <p:nvPicPr>
          <p:cNvPr id="522" name="Google Shape;522;p47" descr="A group of people in a room&#10;&#10;Description automatically generated with low confidence"/>
          <p:cNvPicPr preferRelativeResize="0"/>
          <p:nvPr/>
        </p:nvPicPr>
        <p:blipFill rotWithShape="1">
          <a:blip r:embed="rId9">
            <a:alphaModFix/>
          </a:blip>
          <a:srcRect/>
          <a:stretch/>
        </p:blipFill>
        <p:spPr>
          <a:xfrm>
            <a:off x="7196750" y="1648824"/>
            <a:ext cx="4792050" cy="26655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23"/>
        <p:cNvGrpSpPr/>
        <p:nvPr/>
      </p:nvGrpSpPr>
      <p:grpSpPr>
        <a:xfrm>
          <a:off x="0" y="0"/>
          <a:ext cx="0" cy="0"/>
          <a:chOff x="0" y="0"/>
          <a:chExt cx="0" cy="0"/>
        </a:xfrm>
      </p:grpSpPr>
      <p:sp>
        <p:nvSpPr>
          <p:cNvPr id="524" name="Google Shape;524;p48"/>
          <p:cNvSpPr txBox="1">
            <a:spLocks noGrp="1"/>
          </p:cNvSpPr>
          <p:nvPr>
            <p:ph type="title"/>
          </p:nvPr>
        </p:nvSpPr>
        <p:spPr>
          <a:xfrm>
            <a:off x="0" y="-1"/>
            <a:ext cx="91599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5" name="Google Shape;525;p48"/>
          <p:cNvSpPr txBox="1">
            <a:spLocks noGrp="1"/>
          </p:cNvSpPr>
          <p:nvPr>
            <p:ph type="body" idx="1"/>
          </p:nvPr>
        </p:nvSpPr>
        <p:spPr>
          <a:xfrm>
            <a:off x="0" y="5764437"/>
            <a:ext cx="12192000" cy="1093500"/>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6" name="Google Shape;526;p48"/>
          <p:cNvSpPr txBox="1">
            <a:spLocks noGrp="1"/>
          </p:cNvSpPr>
          <p:nvPr>
            <p:ph type="body" idx="2"/>
          </p:nvPr>
        </p:nvSpPr>
        <p:spPr>
          <a:xfrm>
            <a:off x="0" y="1657350"/>
            <a:ext cx="12192000" cy="352410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27" name="Google Shape;527;p48"/>
          <p:cNvGrpSpPr/>
          <p:nvPr/>
        </p:nvGrpSpPr>
        <p:grpSpPr>
          <a:xfrm>
            <a:off x="1" y="5607273"/>
            <a:ext cx="12196128" cy="83414"/>
            <a:chOff x="-33239" y="5603791"/>
            <a:chExt cx="9147325" cy="83414"/>
          </a:xfrm>
        </p:grpSpPr>
        <p:cxnSp>
          <p:nvCxnSpPr>
            <p:cNvPr id="528" name="Google Shape;528;p48"/>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529" name="Google Shape;529;p48"/>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Reading tip introduction">
  <p:cSld name="3_Reading tip">
    <p:spTree>
      <p:nvGrpSpPr>
        <p:cNvPr id="1" name="Shape 535"/>
        <p:cNvGrpSpPr/>
        <p:nvPr/>
      </p:nvGrpSpPr>
      <p:grpSpPr>
        <a:xfrm>
          <a:off x="0" y="0"/>
          <a:ext cx="0" cy="0"/>
          <a:chOff x="0" y="0"/>
          <a:chExt cx="0" cy="0"/>
        </a:xfrm>
      </p:grpSpPr>
      <p:sp>
        <p:nvSpPr>
          <p:cNvPr id="536" name="Google Shape;536;p50"/>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37" name="Google Shape;537;p50"/>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538" name="Google Shape;538;p50"/>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539" name="Google Shape;539;p50"/>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40" name="Google Shape;540;p50"/>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541" name="Google Shape;541;p5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42" name="Google Shape;542;p50"/>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543" name="Google Shape;543;p50"/>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544" name="Google Shape;544;p50"/>
          <p:cNvSpPr>
            <a:spLocks noGrp="1"/>
          </p:cNvSpPr>
          <p:nvPr>
            <p:ph type="pic" idx="2"/>
          </p:nvPr>
        </p:nvSpPr>
        <p:spPr>
          <a:xfrm>
            <a:off x="9282749" y="1283634"/>
            <a:ext cx="2377440" cy="3172968"/>
          </a:xfrm>
          <a:prstGeom prst="rect">
            <a:avLst/>
          </a:prstGeom>
          <a:noFill/>
          <a:ln>
            <a:noFill/>
          </a:ln>
        </p:spPr>
      </p:sp>
      <p:sp>
        <p:nvSpPr>
          <p:cNvPr id="545" name="Google Shape;545;p50"/>
          <p:cNvSpPr txBox="1">
            <a:spLocks noGrp="1"/>
          </p:cNvSpPr>
          <p:nvPr>
            <p:ph type="body" idx="1"/>
          </p:nvPr>
        </p:nvSpPr>
        <p:spPr>
          <a:xfrm>
            <a:off x="9222900" y="4748864"/>
            <a:ext cx="2497138" cy="134220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6" name="Google Shape;546;p50"/>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7" name="Google Shape;547;p50"/>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8" name="Google Shape;548;p50"/>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9" name="Google Shape;549;p50"/>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50" name="Google Shape;550;p50"/>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51" name="Google Shape;551;p50"/>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52" name="Google Shape;552;p50"/>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53" name="Google Shape;553;p50"/>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Reading tip with wider picture">
  <p:cSld name="3_Reading tip with wider picture">
    <p:spTree>
      <p:nvGrpSpPr>
        <p:cNvPr id="1" name="Shape 554"/>
        <p:cNvGrpSpPr/>
        <p:nvPr/>
      </p:nvGrpSpPr>
      <p:grpSpPr>
        <a:xfrm>
          <a:off x="0" y="0"/>
          <a:ext cx="0" cy="0"/>
          <a:chOff x="0" y="0"/>
          <a:chExt cx="0" cy="0"/>
        </a:xfrm>
      </p:grpSpPr>
      <p:sp>
        <p:nvSpPr>
          <p:cNvPr id="555" name="Google Shape;555;p51"/>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56" name="Google Shape;556;p51"/>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557" name="Google Shape;557;p51"/>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558" name="Google Shape;558;p51"/>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59" name="Google Shape;559;p51"/>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560" name="Google Shape;560;p51"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61" name="Google Shape;561;p51"/>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562" name="Google Shape;562;p51"/>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563" name="Google Shape;563;p51"/>
          <p:cNvSpPr txBox="1">
            <a:spLocks noGrp="1"/>
          </p:cNvSpPr>
          <p:nvPr>
            <p:ph type="body" idx="1"/>
          </p:nvPr>
        </p:nvSpPr>
        <p:spPr>
          <a:xfrm>
            <a:off x="500204" y="1587499"/>
            <a:ext cx="7520849" cy="43641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4" name="Google Shape;564;p51"/>
          <p:cNvSpPr>
            <a:spLocks noGrp="1"/>
          </p:cNvSpPr>
          <p:nvPr>
            <p:ph type="pic" idx="2"/>
          </p:nvPr>
        </p:nvSpPr>
        <p:spPr>
          <a:xfrm>
            <a:off x="8832388" y="1251284"/>
            <a:ext cx="3251581" cy="2498913"/>
          </a:xfrm>
          <a:prstGeom prst="rect">
            <a:avLst/>
          </a:prstGeom>
          <a:noFill/>
          <a:ln>
            <a:noFill/>
          </a:ln>
        </p:spPr>
      </p:sp>
      <p:sp>
        <p:nvSpPr>
          <p:cNvPr id="565" name="Google Shape;565;p51"/>
          <p:cNvSpPr txBox="1">
            <a:spLocks noGrp="1"/>
          </p:cNvSpPr>
          <p:nvPr>
            <p:ph type="body" idx="3"/>
          </p:nvPr>
        </p:nvSpPr>
        <p:spPr>
          <a:xfrm>
            <a:off x="9209609" y="4065956"/>
            <a:ext cx="2497138" cy="218512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566"/>
        <p:cNvGrpSpPr/>
        <p:nvPr/>
      </p:nvGrpSpPr>
      <p:grpSpPr>
        <a:xfrm>
          <a:off x="0" y="0"/>
          <a:ext cx="0" cy="0"/>
          <a:chOff x="0" y="0"/>
          <a:chExt cx="0" cy="0"/>
        </a:xfrm>
      </p:grpSpPr>
      <p:sp>
        <p:nvSpPr>
          <p:cNvPr id="567" name="Google Shape;567;p52"/>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8" name="Google Shape;568;p52"/>
          <p:cNvPicPr preferRelativeResize="0"/>
          <p:nvPr/>
        </p:nvPicPr>
        <p:blipFill rotWithShape="1">
          <a:blip r:embed="rId2">
            <a:alphaModFix/>
          </a:blip>
          <a:srcRect/>
          <a:stretch/>
        </p:blipFill>
        <p:spPr>
          <a:xfrm>
            <a:off x="179447" y="6246434"/>
            <a:ext cx="309931" cy="493979"/>
          </a:xfrm>
          <a:prstGeom prst="rect">
            <a:avLst/>
          </a:prstGeom>
          <a:noFill/>
          <a:ln>
            <a:noFill/>
          </a:ln>
        </p:spPr>
      </p:pic>
      <p:cxnSp>
        <p:nvCxnSpPr>
          <p:cNvPr id="569" name="Google Shape;569;p52"/>
          <p:cNvCxnSpPr/>
          <p:nvPr/>
        </p:nvCxnSpPr>
        <p:spPr>
          <a:xfrm>
            <a:off x="371844"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570" name="Google Shape;570;p52"/>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71" name="Google Shape;571;p52"/>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72" name="Google Shape;572;p52"/>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573" name="Google Shape;573;p52"/>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574" name="Google Shape;574;p52"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sp>
        <p:nvSpPr>
          <p:cNvPr id="575" name="Google Shape;575;p52"/>
          <p:cNvSpPr txBox="1">
            <a:spLocks noGrp="1"/>
          </p:cNvSpPr>
          <p:nvPr>
            <p:ph type="body" idx="1"/>
          </p:nvPr>
        </p:nvSpPr>
        <p:spPr>
          <a:xfrm>
            <a:off x="628275" y="1620838"/>
            <a:ext cx="3081528" cy="33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6" name="Google Shape;576;p52"/>
          <p:cNvSpPr txBox="1">
            <a:spLocks noGrp="1"/>
          </p:cNvSpPr>
          <p:nvPr>
            <p:ph type="body" idx="2"/>
          </p:nvPr>
        </p:nvSpPr>
        <p:spPr>
          <a:xfrm>
            <a:off x="4059003" y="1632097"/>
            <a:ext cx="4005072" cy="33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7" name="Google Shape;577;p52"/>
          <p:cNvSpPr txBox="1">
            <a:spLocks noGrp="1"/>
          </p:cNvSpPr>
          <p:nvPr>
            <p:ph type="body" idx="3"/>
          </p:nvPr>
        </p:nvSpPr>
        <p:spPr>
          <a:xfrm>
            <a:off x="8794864" y="1454588"/>
            <a:ext cx="3347923" cy="117223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8" name="Google Shape;578;p52"/>
          <p:cNvSpPr txBox="1">
            <a:spLocks noGrp="1"/>
          </p:cNvSpPr>
          <p:nvPr>
            <p:ph type="body" idx="4"/>
          </p:nvPr>
        </p:nvSpPr>
        <p:spPr>
          <a:xfrm>
            <a:off x="8794863" y="2645354"/>
            <a:ext cx="3347923" cy="15352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9" name="Google Shape;579;p52"/>
          <p:cNvSpPr>
            <a:spLocks noGrp="1"/>
          </p:cNvSpPr>
          <p:nvPr>
            <p:ph type="pic" idx="5"/>
          </p:nvPr>
        </p:nvSpPr>
        <p:spPr>
          <a:xfrm>
            <a:off x="8989159" y="4407656"/>
            <a:ext cx="2926080" cy="1947672"/>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580"/>
        <p:cNvGrpSpPr/>
        <p:nvPr/>
      </p:nvGrpSpPr>
      <p:grpSpPr>
        <a:xfrm>
          <a:off x="0" y="0"/>
          <a:ext cx="0" cy="0"/>
          <a:chOff x="0" y="0"/>
          <a:chExt cx="0" cy="0"/>
        </a:xfrm>
      </p:grpSpPr>
      <p:sp>
        <p:nvSpPr>
          <p:cNvPr id="581" name="Google Shape;581;p53"/>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82" name="Google Shape;582;p53"/>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83" name="Google Shape;583;p53"/>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84" name="Google Shape;584;p53"/>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585" name="Google Shape;585;p53"/>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586" name="Google Shape;586;p5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87" name="Google Shape;587;p53"/>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588" name="Google Shape;588;p53"/>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589" name="Google Shape;589;p53"/>
          <p:cNvSpPr>
            <a:spLocks noGrp="1"/>
          </p:cNvSpPr>
          <p:nvPr>
            <p:ph type="pic" idx="2"/>
          </p:nvPr>
        </p:nvSpPr>
        <p:spPr>
          <a:xfrm>
            <a:off x="9093038" y="1058781"/>
            <a:ext cx="2715768" cy="2715768"/>
          </a:xfrm>
          <a:prstGeom prst="rect">
            <a:avLst/>
          </a:prstGeom>
          <a:noFill/>
          <a:ln>
            <a:noFill/>
          </a:ln>
        </p:spPr>
      </p:sp>
      <p:sp>
        <p:nvSpPr>
          <p:cNvPr id="590" name="Google Shape;590;p53"/>
          <p:cNvSpPr txBox="1">
            <a:spLocks noGrp="1"/>
          </p:cNvSpPr>
          <p:nvPr>
            <p:ph type="body" idx="1"/>
          </p:nvPr>
        </p:nvSpPr>
        <p:spPr>
          <a:xfrm>
            <a:off x="1660584" y="1489802"/>
            <a:ext cx="6616300"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1" name="Google Shape;591;p53"/>
          <p:cNvSpPr txBox="1">
            <a:spLocks noGrp="1"/>
          </p:cNvSpPr>
          <p:nvPr>
            <p:ph type="body" idx="3"/>
          </p:nvPr>
        </p:nvSpPr>
        <p:spPr>
          <a:xfrm>
            <a:off x="1660584" y="3034440"/>
            <a:ext cx="6616299"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2" name="Google Shape;592;p53"/>
          <p:cNvSpPr txBox="1">
            <a:spLocks noGrp="1"/>
          </p:cNvSpPr>
          <p:nvPr>
            <p:ph type="body" idx="4"/>
          </p:nvPr>
        </p:nvSpPr>
        <p:spPr>
          <a:xfrm>
            <a:off x="1660585" y="4620141"/>
            <a:ext cx="661629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3" name="Google Shape;593;p53"/>
          <p:cNvSpPr txBox="1">
            <a:spLocks noGrp="1"/>
          </p:cNvSpPr>
          <p:nvPr>
            <p:ph type="body" idx="5"/>
          </p:nvPr>
        </p:nvSpPr>
        <p:spPr>
          <a:xfrm>
            <a:off x="698499" y="148979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4" name="Google Shape;594;p53"/>
          <p:cNvSpPr txBox="1">
            <a:spLocks noGrp="1"/>
          </p:cNvSpPr>
          <p:nvPr>
            <p:ph type="body" idx="6"/>
          </p:nvPr>
        </p:nvSpPr>
        <p:spPr>
          <a:xfrm>
            <a:off x="698499" y="462013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5" name="Google Shape;595;p53"/>
          <p:cNvSpPr txBox="1">
            <a:spLocks noGrp="1"/>
          </p:cNvSpPr>
          <p:nvPr>
            <p:ph type="body" idx="7"/>
          </p:nvPr>
        </p:nvSpPr>
        <p:spPr>
          <a:xfrm>
            <a:off x="698499" y="305496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6" name="Google Shape;596;p53"/>
          <p:cNvSpPr>
            <a:spLocks noGrp="1"/>
          </p:cNvSpPr>
          <p:nvPr>
            <p:ph type="pic" idx="8"/>
          </p:nvPr>
        </p:nvSpPr>
        <p:spPr>
          <a:xfrm>
            <a:off x="8788240" y="3300664"/>
            <a:ext cx="3346704" cy="315468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_Content with Caption">
  <p:cSld name="5_Content with Caption">
    <p:spTree>
      <p:nvGrpSpPr>
        <p:cNvPr id="1" name="Shape 597"/>
        <p:cNvGrpSpPr/>
        <p:nvPr/>
      </p:nvGrpSpPr>
      <p:grpSpPr>
        <a:xfrm>
          <a:off x="0" y="0"/>
          <a:ext cx="0" cy="0"/>
          <a:chOff x="0" y="0"/>
          <a:chExt cx="0" cy="0"/>
        </a:xfrm>
      </p:grpSpPr>
      <p:sp>
        <p:nvSpPr>
          <p:cNvPr id="598" name="Google Shape;598;p54"/>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9" name="Google Shape;599;p54"/>
          <p:cNvSpPr>
            <a:spLocks noGrp="1"/>
          </p:cNvSpPr>
          <p:nvPr>
            <p:ph type="pic" idx="2"/>
          </p:nvPr>
        </p:nvSpPr>
        <p:spPr>
          <a:xfrm>
            <a:off x="8953152" y="1444919"/>
            <a:ext cx="2916936" cy="2596896"/>
          </a:xfrm>
          <a:prstGeom prst="rect">
            <a:avLst/>
          </a:prstGeom>
          <a:noFill/>
          <a:ln>
            <a:noFill/>
          </a:ln>
        </p:spPr>
      </p:sp>
      <p:sp>
        <p:nvSpPr>
          <p:cNvPr id="600" name="Google Shape;600;p54"/>
          <p:cNvSpPr txBox="1">
            <a:spLocks noGrp="1"/>
          </p:cNvSpPr>
          <p:nvPr>
            <p:ph type="body" idx="1"/>
          </p:nvPr>
        </p:nvSpPr>
        <p:spPr>
          <a:xfrm>
            <a:off x="9163051" y="4074693"/>
            <a:ext cx="2497138" cy="23688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01" name="Google Shape;601;p54"/>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02" name="Google Shape;602;p54"/>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03" name="Google Shape;603;p54"/>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604" name="Google Shape;604;p54"/>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05" name="Google Shape;605;p54"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06" name="Google Shape;606;p54"/>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607" name="Google Shape;607;p54"/>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08" name="Google Shape;608;p54"/>
          <p:cNvSpPr>
            <a:spLocks noGrp="1"/>
          </p:cNvSpPr>
          <p:nvPr>
            <p:ph type="pic" idx="3"/>
          </p:nvPr>
        </p:nvSpPr>
        <p:spPr>
          <a:xfrm>
            <a:off x="1620982" y="1733964"/>
            <a:ext cx="5123557" cy="3849365"/>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609"/>
        <p:cNvGrpSpPr/>
        <p:nvPr/>
      </p:nvGrpSpPr>
      <p:grpSpPr>
        <a:xfrm>
          <a:off x="0" y="0"/>
          <a:ext cx="0" cy="0"/>
          <a:chOff x="0" y="0"/>
          <a:chExt cx="0" cy="0"/>
        </a:xfrm>
      </p:grpSpPr>
      <p:sp>
        <p:nvSpPr>
          <p:cNvPr id="610" name="Google Shape;610;p55"/>
          <p:cNvSpPr>
            <a:spLocks noGrp="1"/>
          </p:cNvSpPr>
          <p:nvPr>
            <p:ph type="pic" idx="2"/>
          </p:nvPr>
        </p:nvSpPr>
        <p:spPr>
          <a:xfrm>
            <a:off x="9810967" y="1562916"/>
            <a:ext cx="1152144" cy="1143000"/>
          </a:xfrm>
          <a:prstGeom prst="rect">
            <a:avLst/>
          </a:prstGeom>
          <a:noFill/>
          <a:ln>
            <a:noFill/>
          </a:ln>
        </p:spPr>
      </p:sp>
      <p:sp>
        <p:nvSpPr>
          <p:cNvPr id="611" name="Google Shape;611;p55"/>
          <p:cNvSpPr txBox="1">
            <a:spLocks noGrp="1"/>
          </p:cNvSpPr>
          <p:nvPr>
            <p:ph type="body" idx="1"/>
          </p:nvPr>
        </p:nvSpPr>
        <p:spPr>
          <a:xfrm>
            <a:off x="371844" y="1687513"/>
            <a:ext cx="8090821" cy="33649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2" name="Google Shape;612;p55"/>
          <p:cNvSpPr>
            <a:spLocks noGrp="1"/>
          </p:cNvSpPr>
          <p:nvPr>
            <p:ph type="pic" idx="3"/>
          </p:nvPr>
        </p:nvSpPr>
        <p:spPr>
          <a:xfrm>
            <a:off x="9757009" y="3260706"/>
            <a:ext cx="1216152" cy="987552"/>
          </a:xfrm>
          <a:prstGeom prst="rect">
            <a:avLst/>
          </a:prstGeom>
          <a:noFill/>
          <a:ln>
            <a:noFill/>
          </a:ln>
        </p:spPr>
      </p:sp>
      <p:sp>
        <p:nvSpPr>
          <p:cNvPr id="613" name="Google Shape;613;p55"/>
          <p:cNvSpPr>
            <a:spLocks noGrp="1"/>
          </p:cNvSpPr>
          <p:nvPr>
            <p:ph type="pic" idx="4"/>
          </p:nvPr>
        </p:nvSpPr>
        <p:spPr>
          <a:xfrm>
            <a:off x="9810967" y="4777725"/>
            <a:ext cx="1143000" cy="1143000"/>
          </a:xfrm>
          <a:prstGeom prst="rect">
            <a:avLst/>
          </a:prstGeom>
          <a:noFill/>
          <a:ln>
            <a:noFill/>
          </a:ln>
        </p:spPr>
      </p:sp>
      <p:cxnSp>
        <p:nvCxnSpPr>
          <p:cNvPr id="614" name="Google Shape;614;p55"/>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15" name="Google Shape;615;p55"/>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16" name="Google Shape;616;p55"/>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617" name="Google Shape;617;p55"/>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18" name="Google Shape;618;p55"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19" name="Google Shape;619;p55"/>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620" name="Google Shape;620;p55"/>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21" name="Google Shape;621;p55"/>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622"/>
        <p:cNvGrpSpPr/>
        <p:nvPr/>
      </p:nvGrpSpPr>
      <p:grpSpPr>
        <a:xfrm>
          <a:off x="0" y="0"/>
          <a:ext cx="0" cy="0"/>
          <a:chOff x="0" y="0"/>
          <a:chExt cx="0" cy="0"/>
        </a:xfrm>
      </p:grpSpPr>
      <p:sp>
        <p:nvSpPr>
          <p:cNvPr id="623" name="Google Shape;623;p56"/>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24" name="Google Shape;624;p56"/>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625" name="Google Shape;625;p56"/>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626" name="Google Shape;626;p56"/>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627" name="Google Shape;627;p56"/>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628" name="Google Shape;628;p56"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29" name="Google Shape;629;p56"/>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630" name="Google Shape;630;p56"/>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631" name="Google Shape;631;p56"/>
          <p:cNvSpPr>
            <a:spLocks noGrp="1"/>
          </p:cNvSpPr>
          <p:nvPr>
            <p:ph type="pic" idx="2"/>
          </p:nvPr>
        </p:nvSpPr>
        <p:spPr>
          <a:xfrm>
            <a:off x="9209369" y="1251283"/>
            <a:ext cx="2404501" cy="2950013"/>
          </a:xfrm>
          <a:prstGeom prst="rect">
            <a:avLst/>
          </a:prstGeom>
          <a:noFill/>
          <a:ln>
            <a:noFill/>
          </a:ln>
        </p:spPr>
      </p:sp>
      <p:sp>
        <p:nvSpPr>
          <p:cNvPr id="632" name="Google Shape;632;p56"/>
          <p:cNvSpPr txBox="1">
            <a:spLocks noGrp="1"/>
          </p:cNvSpPr>
          <p:nvPr>
            <p:ph type="body" idx="1"/>
          </p:nvPr>
        </p:nvSpPr>
        <p:spPr>
          <a:xfrm>
            <a:off x="8822723" y="4264514"/>
            <a:ext cx="3212757" cy="230138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3" name="Google Shape;633;p56"/>
          <p:cNvSpPr txBox="1">
            <a:spLocks noGrp="1"/>
          </p:cNvSpPr>
          <p:nvPr>
            <p:ph type="body" idx="3"/>
          </p:nvPr>
        </p:nvSpPr>
        <p:spPr>
          <a:xfrm>
            <a:off x="500205" y="1566099"/>
            <a:ext cx="7528871" cy="346377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4" name="Google Shape;634;p56"/>
          <p:cNvSpPr txBox="1">
            <a:spLocks noGrp="1"/>
          </p:cNvSpPr>
          <p:nvPr>
            <p:ph type="body" idx="4"/>
          </p:nvPr>
        </p:nvSpPr>
        <p:spPr>
          <a:xfrm>
            <a:off x="5940679" y="1768203"/>
            <a:ext cx="2692686" cy="2563214"/>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Understand the story">
  <p:cSld name="Title, Subtitle_1">
    <p:spTree>
      <p:nvGrpSpPr>
        <p:cNvPr id="1"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a:stretch/>
        </p:blipFill>
        <p:spPr>
          <a:xfrm>
            <a:off x="19610" y="0"/>
            <a:ext cx="12152782" cy="6858001"/>
          </a:xfrm>
          <a:prstGeom prst="rect">
            <a:avLst/>
          </a:prstGeom>
          <a:noFill/>
          <a:ln>
            <a:noFill/>
          </a:ln>
        </p:spPr>
      </p:pic>
      <p:grpSp>
        <p:nvGrpSpPr>
          <p:cNvPr id="30" name="Google Shape;30;p5"/>
          <p:cNvGrpSpPr/>
          <p:nvPr/>
        </p:nvGrpSpPr>
        <p:grpSpPr>
          <a:xfrm>
            <a:off x="1" y="5607273"/>
            <a:ext cx="12213728" cy="1252537"/>
            <a:chOff x="-33239" y="5603791"/>
            <a:chExt cx="9160525" cy="1252537"/>
          </a:xfrm>
        </p:grpSpPr>
        <p:sp>
          <p:nvSpPr>
            <p:cNvPr id="31" name="Google Shape;31;p5"/>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32" name="Google Shape;32;p5"/>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33" name="Google Shape;33;p5"/>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34" name="Google Shape;34;p5"/>
          <p:cNvSpPr txBox="1">
            <a:spLocks noGrp="1"/>
          </p:cNvSpPr>
          <p:nvPr>
            <p:ph type="title"/>
          </p:nvPr>
        </p:nvSpPr>
        <p:spPr>
          <a:xfrm>
            <a:off x="22142"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5" name="Google Shape;35;p5"/>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36" name="Google Shape;36;p5"/>
          <p:cNvSpPr/>
          <p:nvPr/>
        </p:nvSpPr>
        <p:spPr>
          <a:xfrm>
            <a:off x="-15450"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35"/>
        <p:cNvGrpSpPr/>
        <p:nvPr/>
      </p:nvGrpSpPr>
      <p:grpSpPr>
        <a:xfrm>
          <a:off x="0" y="0"/>
          <a:ext cx="0" cy="0"/>
          <a:chOff x="0" y="0"/>
          <a:chExt cx="0" cy="0"/>
        </a:xfrm>
      </p:grpSpPr>
      <p:sp>
        <p:nvSpPr>
          <p:cNvPr id="636" name="Google Shape;636;p57"/>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7" name="Google Shape;637;p57"/>
          <p:cNvSpPr txBox="1">
            <a:spLocks noGrp="1"/>
          </p:cNvSpPr>
          <p:nvPr>
            <p:ph type="body" idx="1"/>
          </p:nvPr>
        </p:nvSpPr>
        <p:spPr>
          <a:xfrm>
            <a:off x="-1" y="1623059"/>
            <a:ext cx="8589819" cy="429768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8" name="Google Shape;638;p57"/>
          <p:cNvSpPr txBox="1">
            <a:spLocks noGrp="1"/>
          </p:cNvSpPr>
          <p:nvPr>
            <p:ph type="body" idx="2"/>
          </p:nvPr>
        </p:nvSpPr>
        <p:spPr>
          <a:xfrm>
            <a:off x="8783638" y="1622425"/>
            <a:ext cx="3306762" cy="2309495"/>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9" name="Google Shape;639;p57"/>
          <p:cNvSpPr txBox="1">
            <a:spLocks noGrp="1"/>
          </p:cNvSpPr>
          <p:nvPr>
            <p:ph type="body" idx="3"/>
          </p:nvPr>
        </p:nvSpPr>
        <p:spPr>
          <a:xfrm>
            <a:off x="8783638" y="5737860"/>
            <a:ext cx="3306762" cy="656604"/>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0" name="Google Shape;640;p57"/>
          <p:cNvSpPr txBox="1">
            <a:spLocks noGrp="1"/>
          </p:cNvSpPr>
          <p:nvPr>
            <p:ph type="body" idx="4"/>
          </p:nvPr>
        </p:nvSpPr>
        <p:spPr>
          <a:xfrm>
            <a:off x="8783638" y="4225881"/>
            <a:ext cx="3306762" cy="1214799"/>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41"/>
        <p:cNvGrpSpPr/>
        <p:nvPr/>
      </p:nvGrpSpPr>
      <p:grpSpPr>
        <a:xfrm>
          <a:off x="0" y="0"/>
          <a:ext cx="0" cy="0"/>
          <a:chOff x="0" y="0"/>
          <a:chExt cx="0" cy="0"/>
        </a:xfrm>
      </p:grpSpPr>
      <p:sp>
        <p:nvSpPr>
          <p:cNvPr id="642" name="Google Shape;642;p58"/>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643"/>
        <p:cNvGrpSpPr/>
        <p:nvPr/>
      </p:nvGrpSpPr>
      <p:grpSpPr>
        <a:xfrm>
          <a:off x="0" y="0"/>
          <a:ext cx="0" cy="0"/>
          <a:chOff x="0" y="0"/>
          <a:chExt cx="0" cy="0"/>
        </a:xfrm>
      </p:grpSpPr>
      <p:sp>
        <p:nvSpPr>
          <p:cNvPr id="644" name="Google Shape;644;p59"/>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45" name="Google Shape;645;p59"/>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646" name="Google Shape;646;p59"/>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647" name="Google Shape;647;p59"/>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648" name="Google Shape;648;p59"/>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649" name="Google Shape;649;p59"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50" name="Google Shape;650;p59"/>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651" name="Google Shape;651;p59"/>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652" name="Google Shape;652;p59"/>
          <p:cNvSpPr>
            <a:spLocks noGrp="1"/>
          </p:cNvSpPr>
          <p:nvPr>
            <p:ph type="pic" idx="2"/>
          </p:nvPr>
        </p:nvSpPr>
        <p:spPr>
          <a:xfrm>
            <a:off x="8916576" y="1661249"/>
            <a:ext cx="2990088" cy="2715768"/>
          </a:xfrm>
          <a:prstGeom prst="rect">
            <a:avLst/>
          </a:prstGeom>
          <a:noFill/>
          <a:ln>
            <a:noFill/>
          </a:ln>
        </p:spPr>
      </p:sp>
      <p:sp>
        <p:nvSpPr>
          <p:cNvPr id="653" name="Google Shape;653;p59"/>
          <p:cNvSpPr txBox="1">
            <a:spLocks noGrp="1"/>
          </p:cNvSpPr>
          <p:nvPr>
            <p:ph type="body" idx="1"/>
          </p:nvPr>
        </p:nvSpPr>
        <p:spPr>
          <a:xfrm>
            <a:off x="8916576" y="4120489"/>
            <a:ext cx="2990088" cy="13422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4" name="Google Shape;654;p59"/>
          <p:cNvSpPr txBox="1">
            <a:spLocks noGrp="1"/>
          </p:cNvSpPr>
          <p:nvPr>
            <p:ph type="body" idx="3"/>
          </p:nvPr>
        </p:nvSpPr>
        <p:spPr>
          <a:xfrm>
            <a:off x="740937" y="1831445"/>
            <a:ext cx="6616300"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5" name="Google Shape;655;p59"/>
          <p:cNvSpPr txBox="1">
            <a:spLocks noGrp="1"/>
          </p:cNvSpPr>
          <p:nvPr>
            <p:ph type="body" idx="4"/>
          </p:nvPr>
        </p:nvSpPr>
        <p:spPr>
          <a:xfrm>
            <a:off x="740937" y="3256853"/>
            <a:ext cx="6616299"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6" name="Google Shape;656;p59"/>
          <p:cNvSpPr txBox="1">
            <a:spLocks noGrp="1"/>
          </p:cNvSpPr>
          <p:nvPr>
            <p:ph type="body" idx="5"/>
          </p:nvPr>
        </p:nvSpPr>
        <p:spPr>
          <a:xfrm>
            <a:off x="740937" y="4726515"/>
            <a:ext cx="6616298"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657"/>
        <p:cNvGrpSpPr/>
        <p:nvPr/>
      </p:nvGrpSpPr>
      <p:grpSpPr>
        <a:xfrm>
          <a:off x="0" y="0"/>
          <a:ext cx="0" cy="0"/>
          <a:chOff x="0" y="0"/>
          <a:chExt cx="0" cy="0"/>
        </a:xfrm>
      </p:grpSpPr>
      <p:sp>
        <p:nvSpPr>
          <p:cNvPr id="658" name="Google Shape;658;p60"/>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59" name="Google Shape;659;p60"/>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60" name="Google Shape;660;p60"/>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61" name="Google Shape;661;p60"/>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662" name="Google Shape;662;p60"/>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63" name="Google Shape;663;p6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64" name="Google Shape;664;p60"/>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665" name="Google Shape;665;p60"/>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66" name="Google Shape;666;p60"/>
          <p:cNvSpPr>
            <a:spLocks noGrp="1"/>
          </p:cNvSpPr>
          <p:nvPr>
            <p:ph type="pic" idx="2"/>
          </p:nvPr>
        </p:nvSpPr>
        <p:spPr>
          <a:xfrm>
            <a:off x="9093038" y="1058781"/>
            <a:ext cx="2715768" cy="2715768"/>
          </a:xfrm>
          <a:prstGeom prst="rect">
            <a:avLst/>
          </a:prstGeom>
          <a:noFill/>
          <a:ln>
            <a:noFill/>
          </a:ln>
        </p:spPr>
      </p:sp>
      <p:sp>
        <p:nvSpPr>
          <p:cNvPr id="667" name="Google Shape;667;p60"/>
          <p:cNvSpPr txBox="1">
            <a:spLocks noGrp="1"/>
          </p:cNvSpPr>
          <p:nvPr>
            <p:ph type="body" idx="1"/>
          </p:nvPr>
        </p:nvSpPr>
        <p:spPr>
          <a:xfrm>
            <a:off x="1660584" y="1489802"/>
            <a:ext cx="6616300"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8" name="Google Shape;668;p60"/>
          <p:cNvSpPr txBox="1">
            <a:spLocks noGrp="1"/>
          </p:cNvSpPr>
          <p:nvPr>
            <p:ph type="body" idx="3"/>
          </p:nvPr>
        </p:nvSpPr>
        <p:spPr>
          <a:xfrm>
            <a:off x="1660584" y="3034440"/>
            <a:ext cx="6616299"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9" name="Google Shape;669;p60"/>
          <p:cNvSpPr txBox="1">
            <a:spLocks noGrp="1"/>
          </p:cNvSpPr>
          <p:nvPr>
            <p:ph type="body" idx="4"/>
          </p:nvPr>
        </p:nvSpPr>
        <p:spPr>
          <a:xfrm>
            <a:off x="1660585" y="4620141"/>
            <a:ext cx="661629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0" name="Google Shape;670;p60"/>
          <p:cNvSpPr txBox="1">
            <a:spLocks noGrp="1"/>
          </p:cNvSpPr>
          <p:nvPr>
            <p:ph type="body" idx="5"/>
          </p:nvPr>
        </p:nvSpPr>
        <p:spPr>
          <a:xfrm>
            <a:off x="698499" y="148979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1" name="Google Shape;671;p60"/>
          <p:cNvSpPr txBox="1">
            <a:spLocks noGrp="1"/>
          </p:cNvSpPr>
          <p:nvPr>
            <p:ph type="body" idx="6"/>
          </p:nvPr>
        </p:nvSpPr>
        <p:spPr>
          <a:xfrm>
            <a:off x="698499" y="462013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2" name="Google Shape;672;p60"/>
          <p:cNvSpPr txBox="1">
            <a:spLocks noGrp="1"/>
          </p:cNvSpPr>
          <p:nvPr>
            <p:ph type="body" idx="7"/>
          </p:nvPr>
        </p:nvSpPr>
        <p:spPr>
          <a:xfrm>
            <a:off x="698499" y="305496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3" name="Google Shape;673;p60"/>
          <p:cNvSpPr>
            <a:spLocks noGrp="1"/>
          </p:cNvSpPr>
          <p:nvPr>
            <p:ph type="pic" idx="8"/>
          </p:nvPr>
        </p:nvSpPr>
        <p:spPr>
          <a:xfrm>
            <a:off x="8788240" y="3300664"/>
            <a:ext cx="3346704" cy="315468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674"/>
        <p:cNvGrpSpPr/>
        <p:nvPr/>
      </p:nvGrpSpPr>
      <p:grpSpPr>
        <a:xfrm>
          <a:off x="0" y="0"/>
          <a:ext cx="0" cy="0"/>
          <a:chOff x="0" y="0"/>
          <a:chExt cx="0" cy="0"/>
        </a:xfrm>
      </p:grpSpPr>
      <p:sp>
        <p:nvSpPr>
          <p:cNvPr id="675" name="Google Shape;675;p61"/>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6" name="Google Shape;676;p61"/>
          <p:cNvSpPr>
            <a:spLocks noGrp="1"/>
          </p:cNvSpPr>
          <p:nvPr>
            <p:ph type="pic" idx="2"/>
          </p:nvPr>
        </p:nvSpPr>
        <p:spPr>
          <a:xfrm>
            <a:off x="9510134" y="1431036"/>
            <a:ext cx="1965960" cy="3995928"/>
          </a:xfrm>
          <a:prstGeom prst="rect">
            <a:avLst/>
          </a:prstGeom>
          <a:noFill/>
          <a:ln>
            <a:noFill/>
          </a:ln>
        </p:spPr>
      </p:sp>
      <p:cxnSp>
        <p:nvCxnSpPr>
          <p:cNvPr id="677" name="Google Shape;677;p61"/>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78" name="Google Shape;678;p61"/>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79" name="Google Shape;679;p61"/>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680" name="Google Shape;680;p61"/>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81" name="Google Shape;681;p61"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82" name="Google Shape;682;p61"/>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683" name="Google Shape;683;p61"/>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84" name="Google Shape;684;p61"/>
          <p:cNvSpPr txBox="1">
            <a:spLocks noGrp="1"/>
          </p:cNvSpPr>
          <p:nvPr>
            <p:ph type="body" idx="1"/>
          </p:nvPr>
        </p:nvSpPr>
        <p:spPr>
          <a:xfrm>
            <a:off x="1660583" y="1489802"/>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5" name="Google Shape;685;p61"/>
          <p:cNvSpPr txBox="1">
            <a:spLocks noGrp="1"/>
          </p:cNvSpPr>
          <p:nvPr>
            <p:ph type="body" idx="3"/>
          </p:nvPr>
        </p:nvSpPr>
        <p:spPr>
          <a:xfrm>
            <a:off x="1660584" y="2653440"/>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6" name="Google Shape;686;p61"/>
          <p:cNvSpPr txBox="1">
            <a:spLocks noGrp="1"/>
          </p:cNvSpPr>
          <p:nvPr>
            <p:ph type="body" idx="4"/>
          </p:nvPr>
        </p:nvSpPr>
        <p:spPr>
          <a:xfrm>
            <a:off x="1660583" y="3817079"/>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7" name="Google Shape;687;p61"/>
          <p:cNvSpPr txBox="1">
            <a:spLocks noGrp="1"/>
          </p:cNvSpPr>
          <p:nvPr>
            <p:ph type="body" idx="5"/>
          </p:nvPr>
        </p:nvSpPr>
        <p:spPr>
          <a:xfrm>
            <a:off x="1660583" y="5006628"/>
            <a:ext cx="6343487"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8" name="Google Shape;688;p61"/>
          <p:cNvSpPr txBox="1">
            <a:spLocks noGrp="1"/>
          </p:cNvSpPr>
          <p:nvPr>
            <p:ph type="body" idx="6"/>
          </p:nvPr>
        </p:nvSpPr>
        <p:spPr>
          <a:xfrm>
            <a:off x="691245" y="1502511"/>
            <a:ext cx="795528" cy="104113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9" name="Google Shape;689;p61"/>
          <p:cNvSpPr txBox="1">
            <a:spLocks noGrp="1"/>
          </p:cNvSpPr>
          <p:nvPr>
            <p:ph type="body" idx="7"/>
          </p:nvPr>
        </p:nvSpPr>
        <p:spPr>
          <a:xfrm>
            <a:off x="693291" y="2653441"/>
            <a:ext cx="793481"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0" name="Google Shape;690;p61"/>
          <p:cNvSpPr txBox="1">
            <a:spLocks noGrp="1"/>
          </p:cNvSpPr>
          <p:nvPr>
            <p:ph type="body" idx="8"/>
          </p:nvPr>
        </p:nvSpPr>
        <p:spPr>
          <a:xfrm>
            <a:off x="691246" y="3817079"/>
            <a:ext cx="795528"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1" name="Google Shape;691;p61"/>
          <p:cNvSpPr txBox="1">
            <a:spLocks noGrp="1"/>
          </p:cNvSpPr>
          <p:nvPr>
            <p:ph type="body" idx="9"/>
          </p:nvPr>
        </p:nvSpPr>
        <p:spPr>
          <a:xfrm>
            <a:off x="691245" y="5006628"/>
            <a:ext cx="795528" cy="10411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697"/>
        <p:cNvGrpSpPr/>
        <p:nvPr/>
      </p:nvGrpSpPr>
      <p:grpSpPr>
        <a:xfrm>
          <a:off x="0" y="0"/>
          <a:ext cx="0" cy="0"/>
          <a:chOff x="0" y="0"/>
          <a:chExt cx="0" cy="0"/>
        </a:xfrm>
      </p:grpSpPr>
      <p:sp>
        <p:nvSpPr>
          <p:cNvPr id="698" name="Google Shape;698;p6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9" name="Google Shape;699;p63"/>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0" name="Google Shape;700;p63"/>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1" name="Google Shape;701;p63"/>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02" name="Google Shape;702;p63"/>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03" name="Google Shape;703;p63"/>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04" name="Google Shape;704;p63"/>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05" name="Google Shape;705;p63"/>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06" name="Google Shape;706;p63"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07" name="Google Shape;707;p63"/>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08" name="Google Shape;708;p63"/>
          <p:cNvPicPr preferRelativeResize="0"/>
          <p:nvPr/>
        </p:nvPicPr>
        <p:blipFill rotWithShape="1">
          <a:blip r:embed="rId5">
            <a:alphaModFix/>
          </a:blip>
          <a:srcRect/>
          <a:stretch/>
        </p:blipFill>
        <p:spPr>
          <a:xfrm>
            <a:off x="3847875" y="6251086"/>
            <a:ext cx="309929" cy="493980"/>
          </a:xfrm>
          <a:prstGeom prst="rect">
            <a:avLst/>
          </a:prstGeom>
          <a:noFill/>
          <a:ln>
            <a:noFill/>
          </a:ln>
        </p:spPr>
      </p:pic>
      <p:sp>
        <p:nvSpPr>
          <p:cNvPr id="709" name="Google Shape;709;p63"/>
          <p:cNvSpPr txBox="1">
            <a:spLocks noGrp="1"/>
          </p:cNvSpPr>
          <p:nvPr>
            <p:ph type="body" idx="4"/>
          </p:nvPr>
        </p:nvSpPr>
        <p:spPr>
          <a:xfrm>
            <a:off x="4104471" y="1818827"/>
            <a:ext cx="75420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0" name="Google Shape;710;p63"/>
          <p:cNvSpPr txBox="1">
            <a:spLocks noGrp="1"/>
          </p:cNvSpPr>
          <p:nvPr>
            <p:ph type="body" idx="5"/>
          </p:nvPr>
        </p:nvSpPr>
        <p:spPr>
          <a:xfrm>
            <a:off x="3969386" y="3243174"/>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1" name="Google Shape;711;p63"/>
          <p:cNvSpPr txBox="1">
            <a:spLocks noGrp="1"/>
          </p:cNvSpPr>
          <p:nvPr>
            <p:ph type="body" idx="6"/>
          </p:nvPr>
        </p:nvSpPr>
        <p:spPr>
          <a:xfrm>
            <a:off x="3987210" y="4810036"/>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2" name="Google Shape;712;p63"/>
          <p:cNvSpPr txBox="1">
            <a:spLocks noGrp="1"/>
          </p:cNvSpPr>
          <p:nvPr>
            <p:ph type="body" idx="7"/>
          </p:nvPr>
        </p:nvSpPr>
        <p:spPr>
          <a:xfrm>
            <a:off x="7676147" y="3224908"/>
            <a:ext cx="39702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713"/>
        <p:cNvGrpSpPr/>
        <p:nvPr/>
      </p:nvGrpSpPr>
      <p:grpSpPr>
        <a:xfrm>
          <a:off x="0" y="0"/>
          <a:ext cx="0" cy="0"/>
          <a:chOff x="0" y="0"/>
          <a:chExt cx="0" cy="0"/>
        </a:xfrm>
      </p:grpSpPr>
      <p:sp>
        <p:nvSpPr>
          <p:cNvPr id="714" name="Google Shape;714;p64"/>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5" name="Google Shape;715;p64"/>
          <p:cNvSpPr txBox="1">
            <a:spLocks noGrp="1"/>
          </p:cNvSpPr>
          <p:nvPr>
            <p:ph type="body" idx="1"/>
          </p:nvPr>
        </p:nvSpPr>
        <p:spPr>
          <a:xfrm>
            <a:off x="207818" y="1577975"/>
            <a:ext cx="2989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6" name="Google Shape;716;p64"/>
          <p:cNvSpPr txBox="1">
            <a:spLocks noGrp="1"/>
          </p:cNvSpPr>
          <p:nvPr>
            <p:ph type="body" idx="2"/>
          </p:nvPr>
        </p:nvSpPr>
        <p:spPr>
          <a:xfrm>
            <a:off x="207817" y="3992563"/>
            <a:ext cx="30201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17" name="Google Shape;717;p64"/>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18" name="Google Shape;718;p64"/>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19" name="Google Shape;719;p64"/>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20" name="Google Shape;720;p64"/>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21" name="Google Shape;721;p64"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22" name="Google Shape;722;p64"/>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23" name="Google Shape;723;p64"/>
          <p:cNvPicPr preferRelativeResize="0"/>
          <p:nvPr/>
        </p:nvPicPr>
        <p:blipFill rotWithShape="1">
          <a:blip r:embed="rId5">
            <a:alphaModFix/>
          </a:blip>
          <a:srcRect/>
          <a:stretch/>
        </p:blipFill>
        <p:spPr>
          <a:xfrm>
            <a:off x="3847875" y="6251086"/>
            <a:ext cx="309929" cy="493980"/>
          </a:xfrm>
          <a:prstGeom prst="rect">
            <a:avLst/>
          </a:prstGeom>
          <a:noFill/>
          <a:ln>
            <a:noFill/>
          </a:ln>
        </p:spPr>
      </p:pic>
      <p:pic>
        <p:nvPicPr>
          <p:cNvPr id="724" name="Google Shape;724;p64"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1" cy="3680153"/>
          </a:xfrm>
          <a:prstGeom prst="rect">
            <a:avLst/>
          </a:prstGeom>
          <a:noFill/>
          <a:ln w="19050" cap="sq" cmpd="sng">
            <a:solidFill>
              <a:srgbClr val="666666"/>
            </a:solidFill>
            <a:prstDash val="solid"/>
            <a:miter lim="800000"/>
            <a:headEnd type="none" w="sm" len="sm"/>
            <a:tailEnd type="none" w="sm" len="sm"/>
          </a:ln>
        </p:spPr>
      </p:pic>
      <p:sp>
        <p:nvSpPr>
          <p:cNvPr id="725" name="Google Shape;725;p64"/>
          <p:cNvSpPr/>
          <p:nvPr/>
        </p:nvSpPr>
        <p:spPr>
          <a:xfrm rot="949803">
            <a:off x="8632588" y="1934638"/>
            <a:ext cx="3479666" cy="2748714"/>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6" name="Google Shape;726;p64"/>
          <p:cNvSpPr/>
          <p:nvPr/>
        </p:nvSpPr>
        <p:spPr>
          <a:xfrm rot="-2036003" flipH="1">
            <a:off x="3537616" y="1994864"/>
            <a:ext cx="3036928" cy="214704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7" name="Google Shape;727;p64"/>
          <p:cNvSpPr txBox="1">
            <a:spLocks noGrp="1"/>
          </p:cNvSpPr>
          <p:nvPr>
            <p:ph type="body" idx="3"/>
          </p:nvPr>
        </p:nvSpPr>
        <p:spPr>
          <a:xfrm rot="-2153668">
            <a:off x="3954263" y="2367682"/>
            <a:ext cx="2234544" cy="1408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8" name="Google Shape;728;p64"/>
          <p:cNvSpPr txBox="1">
            <a:spLocks noGrp="1"/>
          </p:cNvSpPr>
          <p:nvPr>
            <p:ph type="body" idx="4"/>
          </p:nvPr>
        </p:nvSpPr>
        <p:spPr>
          <a:xfrm rot="860265">
            <a:off x="9153636" y="2384138"/>
            <a:ext cx="2405938" cy="18287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9" name="Google Shape;729;p64"/>
          <p:cNvSpPr txBox="1">
            <a:spLocks noGrp="1"/>
          </p:cNvSpPr>
          <p:nvPr>
            <p:ph type="body" idx="5"/>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730"/>
        <p:cNvGrpSpPr/>
        <p:nvPr/>
      </p:nvGrpSpPr>
      <p:grpSpPr>
        <a:xfrm>
          <a:off x="0" y="0"/>
          <a:ext cx="0" cy="0"/>
          <a:chOff x="0" y="0"/>
          <a:chExt cx="0" cy="0"/>
        </a:xfrm>
      </p:grpSpPr>
      <p:sp>
        <p:nvSpPr>
          <p:cNvPr id="731" name="Google Shape;731;p65"/>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32" name="Google Shape;732;p65"/>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33" name="Google Shape;733;p65"/>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734" name="Google Shape;734;p65"/>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735" name="Google Shape;735;p65"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736" name="Google Shape;736;p65"/>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737" name="Google Shape;737;p65"/>
          <p:cNvPicPr preferRelativeResize="0"/>
          <p:nvPr/>
        </p:nvPicPr>
        <p:blipFill rotWithShape="1">
          <a:blip r:embed="rId4">
            <a:alphaModFix/>
          </a:blip>
          <a:srcRect/>
          <a:stretch/>
        </p:blipFill>
        <p:spPr>
          <a:xfrm>
            <a:off x="3847875" y="6251086"/>
            <a:ext cx="309929" cy="493980"/>
          </a:xfrm>
          <a:prstGeom prst="rect">
            <a:avLst/>
          </a:prstGeom>
          <a:noFill/>
          <a:ln>
            <a:noFill/>
          </a:ln>
        </p:spPr>
      </p:pic>
      <p:pic>
        <p:nvPicPr>
          <p:cNvPr id="738" name="Google Shape;738;p65"/>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739" name="Google Shape;739;p65"/>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0" name="Google Shape;740;p65"/>
          <p:cNvSpPr>
            <a:spLocks noGrp="1"/>
          </p:cNvSpPr>
          <p:nvPr>
            <p:ph type="pic" idx="2"/>
          </p:nvPr>
        </p:nvSpPr>
        <p:spPr>
          <a:xfrm>
            <a:off x="457146" y="524736"/>
            <a:ext cx="2514600" cy="2935200"/>
          </a:xfrm>
          <a:prstGeom prst="rect">
            <a:avLst/>
          </a:prstGeom>
          <a:noFill/>
          <a:ln>
            <a:noFill/>
          </a:ln>
        </p:spPr>
      </p:sp>
      <p:sp>
        <p:nvSpPr>
          <p:cNvPr id="741" name="Google Shape;741;p65"/>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42"/>
        <p:cNvGrpSpPr/>
        <p:nvPr/>
      </p:nvGrpSpPr>
      <p:grpSpPr>
        <a:xfrm>
          <a:off x="0" y="0"/>
          <a:ext cx="0" cy="0"/>
          <a:chOff x="0" y="0"/>
          <a:chExt cx="0" cy="0"/>
        </a:xfrm>
      </p:grpSpPr>
      <p:sp>
        <p:nvSpPr>
          <p:cNvPr id="743" name="Google Shape;743;p66"/>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4" name="Google Shape;744;p66"/>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5" name="Google Shape;745;p66"/>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6" name="Google Shape;746;p66"/>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7" name="Google Shape;747;p66"/>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48" name="Google Shape;748;p66"/>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49" name="Google Shape;749;p66"/>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50" name="Google Shape;750;p66"/>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51" name="Google Shape;751;p66"/>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52" name="Google Shape;752;p66"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53" name="Google Shape;753;p66"/>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54" name="Google Shape;754;p66"/>
          <p:cNvPicPr preferRelativeResize="0"/>
          <p:nvPr/>
        </p:nvPicPr>
        <p:blipFill rotWithShape="1">
          <a:blip r:embed="rId5">
            <a:alphaModFix/>
          </a:blip>
          <a:srcRect/>
          <a:stretch/>
        </p:blipFill>
        <p:spPr>
          <a:xfrm>
            <a:off x="3847875" y="6251086"/>
            <a:ext cx="309929" cy="49398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55"/>
        <p:cNvGrpSpPr/>
        <p:nvPr/>
      </p:nvGrpSpPr>
      <p:grpSpPr>
        <a:xfrm>
          <a:off x="0" y="0"/>
          <a:ext cx="0" cy="0"/>
          <a:chOff x="0" y="0"/>
          <a:chExt cx="0" cy="0"/>
        </a:xfrm>
      </p:grpSpPr>
      <p:sp>
        <p:nvSpPr>
          <p:cNvPr id="756" name="Google Shape;756;p67"/>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57" name="Google Shape;757;p67"/>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758" name="Google Shape;758;p67"/>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59" name="Google Shape;759;p67"/>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60" name="Google Shape;760;p67"/>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61" name="Google Shape;761;p67"/>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762" name="Google Shape;762;p67"/>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763" name="Google Shape;763;p67"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ound like a storyteller">
  <p:cSld name="Title, Subtitle_2">
    <p:spTree>
      <p:nvGrpSpPr>
        <p:cNvPr id="1"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t="3434" b="12168"/>
          <a:stretch/>
        </p:blipFill>
        <p:spPr>
          <a:xfrm>
            <a:off x="0" y="0"/>
            <a:ext cx="12192000" cy="6857999"/>
          </a:xfrm>
          <a:prstGeom prst="rect">
            <a:avLst/>
          </a:prstGeom>
          <a:noFill/>
          <a:ln>
            <a:noFill/>
          </a:ln>
        </p:spPr>
      </p:pic>
      <p:grpSp>
        <p:nvGrpSpPr>
          <p:cNvPr id="39" name="Google Shape;39;p6"/>
          <p:cNvGrpSpPr/>
          <p:nvPr/>
        </p:nvGrpSpPr>
        <p:grpSpPr>
          <a:xfrm>
            <a:off x="1" y="5607273"/>
            <a:ext cx="12213728" cy="1252537"/>
            <a:chOff x="-33239" y="5603791"/>
            <a:chExt cx="9160525" cy="1252537"/>
          </a:xfrm>
        </p:grpSpPr>
        <p:sp>
          <p:nvSpPr>
            <p:cNvPr id="40" name="Google Shape;40;p6"/>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41" name="Google Shape;41;p6"/>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42" name="Google Shape;42;p6"/>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43" name="Google Shape;43;p6"/>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4" name="Google Shape;44;p6"/>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45" name="Google Shape;45;p6"/>
          <p:cNvSpPr/>
          <p:nvPr/>
        </p:nvSpPr>
        <p:spPr>
          <a:xfrm>
            <a:off x="-4600"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64"/>
        <p:cNvGrpSpPr/>
        <p:nvPr/>
      </p:nvGrpSpPr>
      <p:grpSpPr>
        <a:xfrm>
          <a:off x="0" y="0"/>
          <a:ext cx="0" cy="0"/>
          <a:chOff x="0" y="0"/>
          <a:chExt cx="0" cy="0"/>
        </a:xfrm>
      </p:grpSpPr>
      <p:sp>
        <p:nvSpPr>
          <p:cNvPr id="765" name="Google Shape;765;p68"/>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66" name="Google Shape;766;p68"/>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67" name="Google Shape;767;p68"/>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68" name="Google Shape;768;p68"/>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69" name="Google Shape;769;p68"/>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70" name="Google Shape;770;p68"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71" name="Google Shape;771;p68"/>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72" name="Google Shape;772;p68"/>
          <p:cNvPicPr preferRelativeResize="0"/>
          <p:nvPr/>
        </p:nvPicPr>
        <p:blipFill rotWithShape="1">
          <a:blip r:embed="rId5">
            <a:alphaModFix/>
          </a:blip>
          <a:srcRect/>
          <a:stretch/>
        </p:blipFill>
        <p:spPr>
          <a:xfrm>
            <a:off x="3847875" y="6251086"/>
            <a:ext cx="309929" cy="49398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73"/>
        <p:cNvGrpSpPr/>
        <p:nvPr/>
      </p:nvGrpSpPr>
      <p:grpSpPr>
        <a:xfrm>
          <a:off x="0" y="0"/>
          <a:ext cx="0" cy="0"/>
          <a:chOff x="0" y="0"/>
          <a:chExt cx="0" cy="0"/>
        </a:xfrm>
      </p:grpSpPr>
      <p:sp>
        <p:nvSpPr>
          <p:cNvPr id="774" name="Google Shape;774;p69"/>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75" name="Google Shape;775;p69"/>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76" name="Google Shape;776;p69"/>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777" name="Google Shape;777;p69"/>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78" name="Google Shape;778;p69"/>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779" name="Google Shape;779;p69"/>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780" name="Google Shape;780;p69"/>
          <p:cNvPicPr preferRelativeResize="0"/>
          <p:nvPr/>
        </p:nvPicPr>
        <p:blipFill rotWithShape="1">
          <a:blip r:embed="rId4">
            <a:alphaModFix/>
          </a:blip>
          <a:srcRect/>
          <a:stretch/>
        </p:blipFill>
        <p:spPr>
          <a:xfrm>
            <a:off x="3847875" y="6251086"/>
            <a:ext cx="309929" cy="493980"/>
          </a:xfrm>
          <a:prstGeom prst="rect">
            <a:avLst/>
          </a:prstGeom>
          <a:noFill/>
          <a:ln>
            <a:noFill/>
          </a:ln>
        </p:spPr>
      </p:pic>
      <p:pic>
        <p:nvPicPr>
          <p:cNvPr id="781" name="Google Shape;781;p69"/>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782"/>
        <p:cNvGrpSpPr/>
        <p:nvPr/>
      </p:nvGrpSpPr>
      <p:grpSpPr>
        <a:xfrm>
          <a:off x="0" y="0"/>
          <a:ext cx="0" cy="0"/>
          <a:chOff x="0" y="0"/>
          <a:chExt cx="0" cy="0"/>
        </a:xfrm>
      </p:grpSpPr>
      <p:sp>
        <p:nvSpPr>
          <p:cNvPr id="783" name="Google Shape;783;p70"/>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84" name="Google Shape;784;p70"/>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85" name="Google Shape;785;p70"/>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786" name="Google Shape;786;p70"/>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787" name="Google Shape;787;p70"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788" name="Google Shape;788;p70"/>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789" name="Google Shape;789;p70"/>
          <p:cNvPicPr preferRelativeResize="0"/>
          <p:nvPr/>
        </p:nvPicPr>
        <p:blipFill rotWithShape="1">
          <a:blip r:embed="rId4">
            <a:alphaModFix/>
          </a:blip>
          <a:srcRect/>
          <a:stretch/>
        </p:blipFill>
        <p:spPr>
          <a:xfrm>
            <a:off x="3847875" y="6251086"/>
            <a:ext cx="309929" cy="493980"/>
          </a:xfrm>
          <a:prstGeom prst="rect">
            <a:avLst/>
          </a:prstGeom>
          <a:noFill/>
          <a:ln>
            <a:noFill/>
          </a:ln>
        </p:spPr>
      </p:pic>
      <p:pic>
        <p:nvPicPr>
          <p:cNvPr id="790" name="Google Shape;790;p70"/>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791" name="Google Shape;791;p70"/>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2" name="Google Shape;792;p70"/>
          <p:cNvSpPr>
            <a:spLocks noGrp="1"/>
          </p:cNvSpPr>
          <p:nvPr>
            <p:ph type="pic" idx="2"/>
          </p:nvPr>
        </p:nvSpPr>
        <p:spPr>
          <a:xfrm>
            <a:off x="457146" y="524736"/>
            <a:ext cx="2514600" cy="2935200"/>
          </a:xfrm>
          <a:prstGeom prst="rect">
            <a:avLst/>
          </a:prstGeom>
          <a:noFill/>
          <a:ln>
            <a:noFill/>
          </a:ln>
        </p:spPr>
      </p:sp>
      <p:sp>
        <p:nvSpPr>
          <p:cNvPr id="793" name="Google Shape;793;p70"/>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799"/>
        <p:cNvGrpSpPr/>
        <p:nvPr/>
      </p:nvGrpSpPr>
      <p:grpSpPr>
        <a:xfrm>
          <a:off x="0" y="0"/>
          <a:ext cx="0" cy="0"/>
          <a:chOff x="0" y="0"/>
          <a:chExt cx="0" cy="0"/>
        </a:xfrm>
      </p:grpSpPr>
      <p:pic>
        <p:nvPicPr>
          <p:cNvPr id="800" name="Google Shape;800;p72"/>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801" name="Google Shape;801;p72"/>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802" name="Google Shape;802;p72"/>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803" name="Google Shape;803;p72"/>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804" name="Google Shape;804;p7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05" name="Google Shape;805;p72"/>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806" name="Google Shape;806;p72"/>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807" name="Google Shape;807;p72"/>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808" name="Google Shape;808;p72"/>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809" name="Google Shape;809;p72"/>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10" name="Google Shape;810;p72"/>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1" name="Google Shape;811;p72"/>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2" name="Google Shape;812;p72"/>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3" name="Google Shape;813;p72"/>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4" name="Google Shape;814;p72"/>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5" name="Google Shape;815;p72"/>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6" name="Google Shape;816;p72"/>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7" name="Google Shape;817;p72"/>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8" name="Google Shape;818;p72"/>
          <p:cNvSpPr>
            <a:spLocks noGrp="1"/>
          </p:cNvSpPr>
          <p:nvPr>
            <p:ph type="pic" idx="9"/>
          </p:nvPr>
        </p:nvSpPr>
        <p:spPr>
          <a:xfrm>
            <a:off x="7967502" y="1420398"/>
            <a:ext cx="3962194" cy="3122713"/>
          </a:xfrm>
          <a:prstGeom prst="rect">
            <a:avLst/>
          </a:prstGeom>
          <a:noFill/>
          <a:ln>
            <a:noFill/>
          </a:ln>
        </p:spPr>
      </p:sp>
      <p:sp>
        <p:nvSpPr>
          <p:cNvPr id="819" name="Google Shape;819;p72"/>
          <p:cNvSpPr txBox="1">
            <a:spLocks noGrp="1"/>
          </p:cNvSpPr>
          <p:nvPr>
            <p:ph type="body" idx="13"/>
          </p:nvPr>
        </p:nvSpPr>
        <p:spPr>
          <a:xfrm>
            <a:off x="6381858" y="5027422"/>
            <a:ext cx="5547838" cy="1053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0" name="Google Shape;820;p72"/>
          <p:cNvSpPr txBox="1">
            <a:spLocks noGrp="1"/>
          </p:cNvSpPr>
          <p:nvPr>
            <p:ph type="body" idx="14"/>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821"/>
        <p:cNvGrpSpPr/>
        <p:nvPr/>
      </p:nvGrpSpPr>
      <p:grpSpPr>
        <a:xfrm>
          <a:off x="0" y="0"/>
          <a:ext cx="0" cy="0"/>
          <a:chOff x="0" y="0"/>
          <a:chExt cx="0" cy="0"/>
        </a:xfrm>
      </p:grpSpPr>
      <p:sp>
        <p:nvSpPr>
          <p:cNvPr id="822" name="Google Shape;822;p73"/>
          <p:cNvSpPr>
            <a:spLocks noGrp="1"/>
          </p:cNvSpPr>
          <p:nvPr>
            <p:ph type="pic" idx="2"/>
          </p:nvPr>
        </p:nvSpPr>
        <p:spPr>
          <a:xfrm>
            <a:off x="5305232" y="1853299"/>
            <a:ext cx="6578600" cy="3763962"/>
          </a:xfrm>
          <a:prstGeom prst="rect">
            <a:avLst/>
          </a:prstGeom>
          <a:noFill/>
          <a:ln w="19050" cap="flat" cmpd="sng">
            <a:solidFill>
              <a:srgbClr val="666666"/>
            </a:solidFill>
            <a:prstDash val="solid"/>
            <a:round/>
            <a:headEnd type="none" w="sm" len="sm"/>
            <a:tailEnd type="none" w="sm" len="sm"/>
          </a:ln>
        </p:spPr>
      </p:sp>
      <p:sp>
        <p:nvSpPr>
          <p:cNvPr id="823" name="Google Shape;823;p73"/>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4" name="Google Shape;824;p73"/>
          <p:cNvSpPr txBox="1">
            <a:spLocks noGrp="1"/>
          </p:cNvSpPr>
          <p:nvPr>
            <p:ph type="body" idx="3"/>
          </p:nvPr>
        </p:nvSpPr>
        <p:spPr>
          <a:xfrm>
            <a:off x="1660585" y="265344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5" name="Google Shape;825;p73"/>
          <p:cNvSpPr txBox="1">
            <a:spLocks noGrp="1"/>
          </p:cNvSpPr>
          <p:nvPr>
            <p:ph type="body" idx="4"/>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6" name="Google Shape;826;p73"/>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7" name="Google Shape;827;p73"/>
          <p:cNvSpPr txBox="1">
            <a:spLocks noGrp="1"/>
          </p:cNvSpPr>
          <p:nvPr>
            <p:ph type="body" idx="5"/>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28" name="Google Shape;828;p73"/>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829" name="Google Shape;829;p73"/>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830" name="Google Shape;830;p73"/>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831" name="Google Shape;831;p73"/>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832" name="Google Shape;832;p73"/>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833" name="Google Shape;833;p73"/>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834" name="Google Shape;834;p7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35" name="Google Shape;835;p73"/>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836" name="Google Shape;836;p7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837" name="Google Shape;837;p73"/>
          <p:cNvSpPr txBox="1">
            <a:spLocks noGrp="1"/>
          </p:cNvSpPr>
          <p:nvPr>
            <p:ph type="body" idx="6"/>
          </p:nvPr>
        </p:nvSpPr>
        <p:spPr>
          <a:xfrm>
            <a:off x="691245" y="1502511"/>
            <a:ext cx="576072"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8" name="Google Shape;838;p73"/>
          <p:cNvSpPr txBox="1">
            <a:spLocks noGrp="1"/>
          </p:cNvSpPr>
          <p:nvPr>
            <p:ph type="body" idx="7"/>
          </p:nvPr>
        </p:nvSpPr>
        <p:spPr>
          <a:xfrm>
            <a:off x="693292" y="2822770"/>
            <a:ext cx="758952" cy="71323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9" name="Google Shape;839;p73"/>
          <p:cNvSpPr txBox="1">
            <a:spLocks noGrp="1"/>
          </p:cNvSpPr>
          <p:nvPr>
            <p:ph type="body" idx="8"/>
          </p:nvPr>
        </p:nvSpPr>
        <p:spPr>
          <a:xfrm>
            <a:off x="691246" y="3939833"/>
            <a:ext cx="795528" cy="71323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0" name="Google Shape;840;p73"/>
          <p:cNvSpPr txBox="1">
            <a:spLocks noGrp="1"/>
          </p:cNvSpPr>
          <p:nvPr>
            <p:ph type="body" idx="9"/>
          </p:nvPr>
        </p:nvSpPr>
        <p:spPr>
          <a:xfrm>
            <a:off x="691245" y="5162747"/>
            <a:ext cx="658368" cy="76391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1">
  <p:cSld name="1_Title and Content_1">
    <p:spTree>
      <p:nvGrpSpPr>
        <p:cNvPr id="1" name="Shape 841"/>
        <p:cNvGrpSpPr/>
        <p:nvPr/>
      </p:nvGrpSpPr>
      <p:grpSpPr>
        <a:xfrm>
          <a:off x="0" y="0"/>
          <a:ext cx="0" cy="0"/>
          <a:chOff x="0" y="0"/>
          <a:chExt cx="0" cy="0"/>
        </a:xfrm>
      </p:grpSpPr>
      <p:sp>
        <p:nvSpPr>
          <p:cNvPr id="842" name="Google Shape;842;p74"/>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3" name="Google Shape;843;p74"/>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4" name="Google Shape;844;p74"/>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5" name="Google Shape;845;p74"/>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46" name="Google Shape;846;p7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847" name="Google Shape;847;p74"/>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48" name="Google Shape;848;p7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49" name="Google Shape;849;p74"/>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50" name="Google Shape;850;p7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51" name="Google Shape;851;p7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52" name="Google Shape;852;p7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53" name="Google Shape;853;p74"/>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854" name="Google Shape;854;p7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855" name="Google Shape;855;p74"/>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6" name="Google Shape;856;p74"/>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57" name="Google Shape;857;p74"/>
          <p:cNvPicPr preferRelativeResize="0"/>
          <p:nvPr/>
        </p:nvPicPr>
        <p:blipFill rotWithShape="1">
          <a:blip r:embed="rId6">
            <a:alphaModFix/>
          </a:blip>
          <a:srcRect/>
          <a:stretch/>
        </p:blipFill>
        <p:spPr>
          <a:xfrm>
            <a:off x="3265450" y="1494950"/>
            <a:ext cx="5661102" cy="474337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858"/>
        <p:cNvGrpSpPr/>
        <p:nvPr/>
      </p:nvGrpSpPr>
      <p:grpSpPr>
        <a:xfrm>
          <a:off x="0" y="0"/>
          <a:ext cx="0" cy="0"/>
          <a:chOff x="0" y="0"/>
          <a:chExt cx="0" cy="0"/>
        </a:xfrm>
      </p:grpSpPr>
      <p:sp>
        <p:nvSpPr>
          <p:cNvPr id="859" name="Google Shape;859;p7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60" name="Google Shape;860;p75"/>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861" name="Google Shape;861;p75"/>
          <p:cNvCxnSpPr/>
          <p:nvPr/>
        </p:nvCxnSpPr>
        <p:spPr>
          <a:xfrm>
            <a:off x="-46438"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862" name="Google Shape;862;p75"/>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863" name="Google Shape;863;p75"/>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864" name="Google Shape;864;p75"/>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865" name="Google Shape;865;p75"/>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866" name="Google Shape;866;p7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67" name="Google Shape;867;p7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868" name="Google Shape;868;p7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869" name="Google Shape;869;p75"/>
          <p:cNvSpPr txBox="1">
            <a:spLocks noGrp="1"/>
          </p:cNvSpPr>
          <p:nvPr>
            <p:ph type="body" idx="1"/>
          </p:nvPr>
        </p:nvSpPr>
        <p:spPr>
          <a:xfrm>
            <a:off x="6303981" y="1659612"/>
            <a:ext cx="5353397" cy="119379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0" name="Google Shape;870;p75"/>
          <p:cNvSpPr txBox="1">
            <a:spLocks noGrp="1"/>
          </p:cNvSpPr>
          <p:nvPr>
            <p:ph type="body" idx="2"/>
          </p:nvPr>
        </p:nvSpPr>
        <p:spPr>
          <a:xfrm>
            <a:off x="6303981" y="4001457"/>
            <a:ext cx="5353397" cy="155419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71" name="Google Shape;871;p75" descr="A picture containing person, indoor&#10;&#10;Description automatically generated"/>
          <p:cNvPicPr preferRelativeResize="0"/>
          <p:nvPr/>
        </p:nvPicPr>
        <p:blipFill rotWithShape="1">
          <a:blip r:embed="rId6">
            <a:alphaModFix/>
          </a:blip>
          <a:srcRect/>
          <a:stretch/>
        </p:blipFill>
        <p:spPr>
          <a:xfrm>
            <a:off x="671712" y="1659612"/>
            <a:ext cx="4253837" cy="4198988"/>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872"/>
        <p:cNvGrpSpPr/>
        <p:nvPr/>
      </p:nvGrpSpPr>
      <p:grpSpPr>
        <a:xfrm>
          <a:off x="0" y="0"/>
          <a:ext cx="0" cy="0"/>
          <a:chOff x="0" y="0"/>
          <a:chExt cx="0" cy="0"/>
        </a:xfrm>
      </p:grpSpPr>
      <p:sp>
        <p:nvSpPr>
          <p:cNvPr id="873" name="Google Shape;873;p76"/>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74" name="Google Shape;874;p76"/>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5" name="Google Shape;875;p76"/>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76" name="Google Shape;876;p76"/>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877" name="Google Shape;877;p76"/>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878" name="Google Shape;878;p76"/>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879" name="Google Shape;879;p76"/>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880" name="Google Shape;880;p76"/>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881" name="Google Shape;881;p76"/>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882" name="Google Shape;882;p7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83" name="Google Shape;883;p76"/>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884" name="Google Shape;884;p7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885"/>
        <p:cNvGrpSpPr/>
        <p:nvPr/>
      </p:nvGrpSpPr>
      <p:grpSpPr>
        <a:xfrm>
          <a:off x="0" y="0"/>
          <a:ext cx="0" cy="0"/>
          <a:chOff x="0" y="0"/>
          <a:chExt cx="0" cy="0"/>
        </a:xfrm>
      </p:grpSpPr>
      <p:pic>
        <p:nvPicPr>
          <p:cNvPr id="886" name="Google Shape;886;p77"/>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887" name="Google Shape;887;p77"/>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888" name="Google Shape;888;p77"/>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889" name="Google Shape;889;p77"/>
          <p:cNvCxnSpPr/>
          <p:nvPr/>
        </p:nvCxnSpPr>
        <p:spPr>
          <a:xfrm>
            <a:off x="10120153" y="6584021"/>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890" name="Google Shape;890;p77"/>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891" name="Google Shape;891;p77"/>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892" name="Google Shape;892;p77"/>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893" name="Google Shape;893;p7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894" name="Google Shape;894;p7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895" name="Google Shape;895;p7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96" name="Google Shape;896;p77"/>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7" name="Google Shape;897;p77"/>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898"/>
        <p:cNvGrpSpPr/>
        <p:nvPr/>
      </p:nvGrpSpPr>
      <p:grpSpPr>
        <a:xfrm>
          <a:off x="0" y="0"/>
          <a:ext cx="0" cy="0"/>
          <a:chOff x="0" y="0"/>
          <a:chExt cx="0" cy="0"/>
        </a:xfrm>
      </p:grpSpPr>
      <p:sp>
        <p:nvSpPr>
          <p:cNvPr id="899" name="Google Shape;899;p78"/>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0" name="Google Shape;900;p78"/>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1" name="Google Shape;901;p78"/>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2" name="Google Shape;902;p78"/>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3" name="Google Shape;903;p78"/>
          <p:cNvSpPr txBox="1">
            <a:spLocks noGrp="1"/>
          </p:cNvSpPr>
          <p:nvPr>
            <p:ph type="body" idx="5"/>
          </p:nvPr>
        </p:nvSpPr>
        <p:spPr>
          <a:xfrm>
            <a:off x="651620" y="1700202"/>
            <a:ext cx="2130552" cy="2130552"/>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4" name="Google Shape;904;p78"/>
          <p:cNvSpPr txBox="1">
            <a:spLocks noGrp="1"/>
          </p:cNvSpPr>
          <p:nvPr>
            <p:ph type="body" idx="6"/>
          </p:nvPr>
        </p:nvSpPr>
        <p:spPr>
          <a:xfrm>
            <a:off x="3479964" y="1854357"/>
            <a:ext cx="2487168"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5" name="Google Shape;905;p78"/>
          <p:cNvSpPr txBox="1">
            <a:spLocks noGrp="1"/>
          </p:cNvSpPr>
          <p:nvPr>
            <p:ph type="body" idx="7"/>
          </p:nvPr>
        </p:nvSpPr>
        <p:spPr>
          <a:xfrm>
            <a:off x="6416856" y="1861619"/>
            <a:ext cx="2084832"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6" name="Google Shape;906;p78"/>
          <p:cNvSpPr txBox="1">
            <a:spLocks noGrp="1"/>
          </p:cNvSpPr>
          <p:nvPr>
            <p:ph type="body" idx="8"/>
          </p:nvPr>
        </p:nvSpPr>
        <p:spPr>
          <a:xfrm>
            <a:off x="9355776" y="1852559"/>
            <a:ext cx="2084832"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7" name="Google Shape;907;p78"/>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08" name="Google Shape;908;p78"/>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909" name="Google Shape;909;p78"/>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10" name="Google Shape;910;p78"/>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11" name="Google Shape;911;p78"/>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12" name="Google Shape;912;p78"/>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13" name="Google Shape;913;p78"/>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914" name="Google Shape;914;p7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15" name="Google Shape;915;p7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16" name="Google Shape;916;p7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enjoy and engage">
  <p:cSld name="Title, Subtitle_3">
    <p:spTree>
      <p:nvGrpSpPr>
        <p:cNvPr id="1"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l="548" t="8195" r="-547" b="7385"/>
          <a:stretch/>
        </p:blipFill>
        <p:spPr>
          <a:xfrm>
            <a:off x="0" y="0"/>
            <a:ext cx="12192001" cy="6858000"/>
          </a:xfrm>
          <a:prstGeom prst="rect">
            <a:avLst/>
          </a:prstGeom>
          <a:noFill/>
          <a:ln>
            <a:noFill/>
          </a:ln>
        </p:spPr>
      </p:pic>
      <p:grpSp>
        <p:nvGrpSpPr>
          <p:cNvPr id="48" name="Google Shape;48;p7"/>
          <p:cNvGrpSpPr/>
          <p:nvPr/>
        </p:nvGrpSpPr>
        <p:grpSpPr>
          <a:xfrm>
            <a:off x="1" y="5607273"/>
            <a:ext cx="12213728" cy="1252537"/>
            <a:chOff x="-33239" y="5603791"/>
            <a:chExt cx="9160525" cy="1252537"/>
          </a:xfrm>
        </p:grpSpPr>
        <p:sp>
          <p:nvSpPr>
            <p:cNvPr id="49" name="Google Shape;49;p7"/>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50" name="Google Shape;50;p7"/>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51" name="Google Shape;51;p7"/>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52" name="Google Shape;52;p7"/>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3" name="Google Shape;53;p7"/>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54" name="Google Shape;54;p7"/>
          <p:cNvSpPr/>
          <p:nvPr/>
        </p:nvSpPr>
        <p:spPr>
          <a:xfrm>
            <a:off x="-4587"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917"/>
        <p:cNvGrpSpPr/>
        <p:nvPr/>
      </p:nvGrpSpPr>
      <p:grpSpPr>
        <a:xfrm>
          <a:off x="0" y="0"/>
          <a:ext cx="0" cy="0"/>
          <a:chOff x="0" y="0"/>
          <a:chExt cx="0" cy="0"/>
        </a:xfrm>
      </p:grpSpPr>
      <p:sp>
        <p:nvSpPr>
          <p:cNvPr id="918" name="Google Shape;918;p79"/>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919" name="Google Shape;919;p79"/>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0" name="Google Shape;920;p79"/>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1" name="Google Shape;921;p79"/>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2" name="Google Shape;922;p79"/>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23" name="Google Shape;923;p79"/>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924" name="Google Shape;924;p79"/>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25" name="Google Shape;925;p79"/>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26" name="Google Shape;926;p79"/>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27" name="Google Shape;927;p79"/>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28" name="Google Shape;928;p79"/>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929" name="Google Shape;929;p7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30" name="Google Shape;930;p7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31" name="Google Shape;931;p7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932" name="Google Shape;932;p79"/>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933" name="Google Shape;933;p79"/>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934" name="Google Shape;934;p79"/>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Welcome 4 Points, Pic">
  <p:cSld name="Welcome (Virtual) 4 Points, Pic">
    <p:spTree>
      <p:nvGrpSpPr>
        <p:cNvPr id="1" name="Shape 935"/>
        <p:cNvGrpSpPr/>
        <p:nvPr/>
      </p:nvGrpSpPr>
      <p:grpSpPr>
        <a:xfrm>
          <a:off x="0" y="0"/>
          <a:ext cx="0" cy="0"/>
          <a:chOff x="0" y="0"/>
          <a:chExt cx="0" cy="0"/>
        </a:xfrm>
      </p:grpSpPr>
      <p:sp>
        <p:nvSpPr>
          <p:cNvPr id="936" name="Google Shape;936;p80"/>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937" name="Google Shape;937;p80"/>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8" name="Google Shape;938;p80"/>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9" name="Google Shape;939;p8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40" name="Google Shape;940;p80"/>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41" name="Google Shape;941;p80"/>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942" name="Google Shape;942;p80"/>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43" name="Google Shape;943;p80"/>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44" name="Google Shape;944;p80"/>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45" name="Google Shape;945;p80"/>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46" name="Google Shape;946;p80"/>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947" name="Google Shape;947;p8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48" name="Google Shape;948;p8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49" name="Google Shape;949;p8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950" name="Google Shape;950;p80"/>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951" name="Google Shape;951;p80"/>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952" name="Google Shape;952;p80"/>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953"/>
        <p:cNvGrpSpPr/>
        <p:nvPr/>
      </p:nvGrpSpPr>
      <p:grpSpPr>
        <a:xfrm>
          <a:off x="0" y="0"/>
          <a:ext cx="0" cy="0"/>
          <a:chOff x="0" y="0"/>
          <a:chExt cx="0" cy="0"/>
        </a:xfrm>
      </p:grpSpPr>
      <p:sp>
        <p:nvSpPr>
          <p:cNvPr id="954" name="Google Shape;954;p81"/>
          <p:cNvSpPr txBox="1">
            <a:spLocks noGrp="1"/>
          </p:cNvSpPr>
          <p:nvPr>
            <p:ph type="body" idx="1"/>
          </p:nvPr>
        </p:nvSpPr>
        <p:spPr>
          <a:xfrm>
            <a:off x="4588042" y="1489802"/>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5" name="Google Shape;955;p81"/>
          <p:cNvSpPr txBox="1">
            <a:spLocks noGrp="1"/>
          </p:cNvSpPr>
          <p:nvPr>
            <p:ph type="body" idx="2"/>
          </p:nvPr>
        </p:nvSpPr>
        <p:spPr>
          <a:xfrm>
            <a:off x="4588042" y="2653440"/>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6" name="Google Shape;956;p81"/>
          <p:cNvSpPr txBox="1">
            <a:spLocks noGrp="1"/>
          </p:cNvSpPr>
          <p:nvPr>
            <p:ph type="body" idx="3"/>
          </p:nvPr>
        </p:nvSpPr>
        <p:spPr>
          <a:xfrm>
            <a:off x="4588042" y="3817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7" name="Google Shape;957;p81"/>
          <p:cNvSpPr txBox="1">
            <a:spLocks noGrp="1"/>
          </p:cNvSpPr>
          <p:nvPr>
            <p:ph type="body" idx="4"/>
          </p:nvPr>
        </p:nvSpPr>
        <p:spPr>
          <a:xfrm>
            <a:off x="4588042" y="4992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8" name="Google Shape;958;p81"/>
          <p:cNvSpPr txBox="1">
            <a:spLocks noGrp="1"/>
          </p:cNvSpPr>
          <p:nvPr>
            <p:ph type="body" idx="5"/>
          </p:nvPr>
        </p:nvSpPr>
        <p:spPr>
          <a:xfrm>
            <a:off x="691245" y="1502511"/>
            <a:ext cx="3435278"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9" name="Google Shape;959;p81"/>
          <p:cNvSpPr txBox="1">
            <a:spLocks noGrp="1"/>
          </p:cNvSpPr>
          <p:nvPr>
            <p:ph type="body" idx="6"/>
          </p:nvPr>
        </p:nvSpPr>
        <p:spPr>
          <a:xfrm>
            <a:off x="693292" y="2653440"/>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0" name="Google Shape;960;p81"/>
          <p:cNvSpPr txBox="1">
            <a:spLocks noGrp="1"/>
          </p:cNvSpPr>
          <p:nvPr>
            <p:ph type="body" idx="7"/>
          </p:nvPr>
        </p:nvSpPr>
        <p:spPr>
          <a:xfrm>
            <a:off x="691246" y="3804369"/>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1" name="Google Shape;961;p81"/>
          <p:cNvSpPr txBox="1">
            <a:spLocks noGrp="1"/>
          </p:cNvSpPr>
          <p:nvPr>
            <p:ph type="body" idx="8"/>
          </p:nvPr>
        </p:nvSpPr>
        <p:spPr>
          <a:xfrm>
            <a:off x="691245" y="4959551"/>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2" name="Google Shape;962;p81"/>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63" name="Google Shape;963;p81"/>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964" name="Google Shape;964;p81"/>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65" name="Google Shape;965;p81"/>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66" name="Google Shape;966;p81"/>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67" name="Google Shape;967;p81"/>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68" name="Google Shape;968;p81"/>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969" name="Google Shape;969;p8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70" name="Google Shape;970;p8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71" name="Google Shape;971;p8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972"/>
        <p:cNvGrpSpPr/>
        <p:nvPr/>
      </p:nvGrpSpPr>
      <p:grpSpPr>
        <a:xfrm>
          <a:off x="0" y="0"/>
          <a:ext cx="0" cy="0"/>
          <a:chOff x="0" y="0"/>
          <a:chExt cx="0" cy="0"/>
        </a:xfrm>
      </p:grpSpPr>
      <p:pic>
        <p:nvPicPr>
          <p:cNvPr id="973" name="Google Shape;973;p82"/>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974" name="Google Shape;974;p82"/>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75" name="Google Shape;975;p82"/>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76" name="Google Shape;976;p82"/>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977" name="Google Shape;977;p8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78" name="Google Shape;978;p82"/>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979" name="Google Shape;979;p82"/>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80" name="Google Shape;980;p82"/>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981" name="Google Shape;981;p82"/>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982" name="Google Shape;982;p82"/>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83" name="Google Shape;983;p82"/>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4" name="Google Shape;984;p82"/>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5" name="Google Shape;985;p82"/>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6" name="Google Shape;986;p82"/>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7" name="Google Shape;987;p82"/>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8" name="Google Shape;988;p82"/>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9" name="Google Shape;989;p82"/>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0" name="Google Shape;990;p82"/>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91" name="Google Shape;991;p82" descr="Una imagen con un muchacho, niño, joven  Descripción generada con muchísima confianza"/>
          <p:cNvPicPr preferRelativeResize="0"/>
          <p:nvPr/>
        </p:nvPicPr>
        <p:blipFill rotWithShape="1">
          <a:blip r:embed="rId6">
            <a:alphaModFix/>
          </a:blip>
          <a:srcRect/>
          <a:stretch/>
        </p:blipFill>
        <p:spPr>
          <a:xfrm>
            <a:off x="6552007" y="2127658"/>
            <a:ext cx="5112983"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3">
    <p:spTree>
      <p:nvGrpSpPr>
        <p:cNvPr id="1" name="Shape 992"/>
        <p:cNvGrpSpPr/>
        <p:nvPr/>
      </p:nvGrpSpPr>
      <p:grpSpPr>
        <a:xfrm>
          <a:off x="0" y="0"/>
          <a:ext cx="0" cy="0"/>
          <a:chOff x="0" y="0"/>
          <a:chExt cx="0" cy="0"/>
        </a:xfrm>
      </p:grpSpPr>
      <p:pic>
        <p:nvPicPr>
          <p:cNvPr id="993" name="Google Shape;993;p83"/>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994" name="Google Shape;994;p83"/>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95" name="Google Shape;995;p83"/>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96" name="Google Shape;996;p83"/>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997" name="Google Shape;997;p8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98" name="Google Shape;998;p83"/>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999" name="Google Shape;999;p83"/>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00" name="Google Shape;1000;p83"/>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001" name="Google Shape;1001;p83"/>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002" name="Google Shape;1002;p83"/>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03" name="Google Shape;1003;p83"/>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4" name="Google Shape;1004;p83"/>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5" name="Google Shape;1005;p83"/>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6" name="Google Shape;1006;p83"/>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7" name="Google Shape;1007;p83"/>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8" name="Google Shape;1008;p83"/>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9" name="Google Shape;1009;p83"/>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0" name="Google Shape;1010;p83"/>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1" name="Google Shape;1011;p83"/>
          <p:cNvSpPr txBox="1">
            <a:spLocks noGrp="1"/>
          </p:cNvSpPr>
          <p:nvPr>
            <p:ph type="body" idx="9"/>
          </p:nvPr>
        </p:nvSpPr>
        <p:spPr>
          <a:xfrm>
            <a:off x="8389001" y="1520875"/>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12" name="Google Shape;1012;p83" descr="Una imagen con un muchacho, niño, joven  Descripción generada con muchísima confianza"/>
          <p:cNvPicPr preferRelativeResize="0"/>
          <p:nvPr/>
        </p:nvPicPr>
        <p:blipFill rotWithShape="1">
          <a:blip r:embed="rId6">
            <a:alphaModFix/>
          </a:blip>
          <a:srcRect/>
          <a:stretch/>
        </p:blipFill>
        <p:spPr>
          <a:xfrm>
            <a:off x="5348708" y="3084976"/>
            <a:ext cx="3642577" cy="2854739"/>
          </a:xfrm>
          <a:prstGeom prst="rect">
            <a:avLst/>
          </a:prstGeom>
          <a:noFill/>
          <a:ln w="19050" cap="sq" cmpd="sng">
            <a:solidFill>
              <a:srgbClr val="666666"/>
            </a:solidFill>
            <a:prstDash val="solid"/>
            <a:miter lim="800000"/>
            <a:headEnd type="none" w="sm" len="sm"/>
            <a:tailEnd type="none" w="sm" len="sm"/>
          </a:ln>
        </p:spPr>
      </p:pic>
      <p:sp>
        <p:nvSpPr>
          <p:cNvPr id="1013" name="Google Shape;1013;p83"/>
          <p:cNvSpPr/>
          <p:nvPr/>
        </p:nvSpPr>
        <p:spPr>
          <a:xfrm>
            <a:off x="8182573" y="1374414"/>
            <a:ext cx="3801397" cy="1571144"/>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4" name="Google Shape;1014;p83"/>
          <p:cNvSpPr/>
          <p:nvPr/>
        </p:nvSpPr>
        <p:spPr>
          <a:xfrm>
            <a:off x="8852546" y="4379200"/>
            <a:ext cx="3206776" cy="1571145"/>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5" name="Google Shape;1015;p83"/>
          <p:cNvSpPr txBox="1">
            <a:spLocks noGrp="1"/>
          </p:cNvSpPr>
          <p:nvPr>
            <p:ph type="body" idx="13"/>
          </p:nvPr>
        </p:nvSpPr>
        <p:spPr>
          <a:xfrm>
            <a:off x="8991285" y="4468187"/>
            <a:ext cx="2885734"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16"/>
        <p:cNvGrpSpPr/>
        <p:nvPr/>
      </p:nvGrpSpPr>
      <p:grpSpPr>
        <a:xfrm>
          <a:off x="0" y="0"/>
          <a:ext cx="0" cy="0"/>
          <a:chOff x="0" y="0"/>
          <a:chExt cx="0" cy="0"/>
        </a:xfrm>
      </p:grpSpPr>
      <p:pic>
        <p:nvPicPr>
          <p:cNvPr id="1017" name="Google Shape;1017;p84"/>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018" name="Google Shape;1018;p84"/>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19" name="Google Shape;1019;p84"/>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20" name="Google Shape;1020;p84"/>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21" name="Google Shape;1021;p84"/>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22" name="Google Shape;1022;p84"/>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23" name="Google Shape;1023;p8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24" name="Google Shape;1024;p84"/>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025" name="Google Shape;1025;p8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26" name="Google Shape;1026;p84"/>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27" name="Google Shape;1027;p84"/>
          <p:cNvSpPr txBox="1">
            <a:spLocks noGrp="1"/>
          </p:cNvSpPr>
          <p:nvPr>
            <p:ph type="body" idx="1"/>
          </p:nvPr>
        </p:nvSpPr>
        <p:spPr>
          <a:xfrm>
            <a:off x="421059" y="1739549"/>
            <a:ext cx="6408738" cy="364013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8" name="Google Shape;1028;p84"/>
          <p:cNvSpPr txBox="1">
            <a:spLocks noGrp="1"/>
          </p:cNvSpPr>
          <p:nvPr>
            <p:ph type="body" idx="2"/>
          </p:nvPr>
        </p:nvSpPr>
        <p:spPr>
          <a:xfrm>
            <a:off x="7182346" y="1811338"/>
            <a:ext cx="4443597" cy="36401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1029"/>
        <p:cNvGrpSpPr/>
        <p:nvPr/>
      </p:nvGrpSpPr>
      <p:grpSpPr>
        <a:xfrm>
          <a:off x="0" y="0"/>
          <a:ext cx="0" cy="0"/>
          <a:chOff x="0" y="0"/>
          <a:chExt cx="0" cy="0"/>
        </a:xfrm>
      </p:grpSpPr>
      <p:pic>
        <p:nvPicPr>
          <p:cNvPr id="1030" name="Google Shape;1030;p85"/>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031" name="Google Shape;1031;p85"/>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32" name="Google Shape;1032;p85"/>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33" name="Google Shape;1033;p85"/>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34" name="Google Shape;1034;p8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35" name="Google Shape;1035;p85"/>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036" name="Google Shape;1036;p85"/>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37" name="Google Shape;1037;p85"/>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038" name="Google Shape;1038;p85"/>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039" name="Google Shape;1039;p8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40" name="Google Shape;1040;p85"/>
          <p:cNvSpPr txBox="1">
            <a:spLocks noGrp="1"/>
          </p:cNvSpPr>
          <p:nvPr>
            <p:ph type="body" idx="1"/>
          </p:nvPr>
        </p:nvSpPr>
        <p:spPr>
          <a:xfrm>
            <a:off x="1114424" y="1558925"/>
            <a:ext cx="4583491" cy="444182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1" name="Google Shape;1041;p85"/>
          <p:cNvSpPr txBox="1">
            <a:spLocks noGrp="1"/>
          </p:cNvSpPr>
          <p:nvPr>
            <p:ph type="body" idx="2"/>
          </p:nvPr>
        </p:nvSpPr>
        <p:spPr>
          <a:xfrm>
            <a:off x="6494085" y="1558924"/>
            <a:ext cx="4583491" cy="444182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1042"/>
        <p:cNvGrpSpPr/>
        <p:nvPr/>
      </p:nvGrpSpPr>
      <p:grpSpPr>
        <a:xfrm>
          <a:off x="0" y="0"/>
          <a:ext cx="0" cy="0"/>
          <a:chOff x="0" y="0"/>
          <a:chExt cx="0" cy="0"/>
        </a:xfrm>
      </p:grpSpPr>
      <p:pic>
        <p:nvPicPr>
          <p:cNvPr id="1043" name="Google Shape;1043;p86"/>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044" name="Google Shape;1044;p86"/>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45" name="Google Shape;1045;p86"/>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46" name="Google Shape;1046;p86"/>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47" name="Google Shape;1047;p8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48" name="Google Shape;1048;p86"/>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049" name="Google Shape;1049;p86"/>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50" name="Google Shape;1050;p86"/>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051" name="Google Shape;1051;p86"/>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052" name="Google Shape;1052;p86"/>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53" name="Google Shape;1053;p86"/>
          <p:cNvSpPr txBox="1">
            <a:spLocks noGrp="1"/>
          </p:cNvSpPr>
          <p:nvPr>
            <p:ph type="body" idx="1"/>
          </p:nvPr>
        </p:nvSpPr>
        <p:spPr>
          <a:xfrm>
            <a:off x="5528247" y="1563523"/>
            <a:ext cx="6168431" cy="411228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4" name="Google Shape;1054;p86"/>
          <p:cNvSpPr txBox="1">
            <a:spLocks noGrp="1"/>
          </p:cNvSpPr>
          <p:nvPr>
            <p:ph type="body" idx="2"/>
          </p:nvPr>
        </p:nvSpPr>
        <p:spPr>
          <a:xfrm>
            <a:off x="1660584" y="16041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5" name="Google Shape;1055;p86"/>
          <p:cNvSpPr txBox="1">
            <a:spLocks noGrp="1"/>
          </p:cNvSpPr>
          <p:nvPr>
            <p:ph type="body" idx="3"/>
          </p:nvPr>
        </p:nvSpPr>
        <p:spPr>
          <a:xfrm>
            <a:off x="1660585" y="303444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6" name="Google Shape;1056;p86"/>
          <p:cNvSpPr txBox="1">
            <a:spLocks noGrp="1"/>
          </p:cNvSpPr>
          <p:nvPr>
            <p:ph type="body" idx="4"/>
          </p:nvPr>
        </p:nvSpPr>
        <p:spPr>
          <a:xfrm>
            <a:off x="1660585" y="4505841"/>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7" name="Google Shape;1057;p86"/>
          <p:cNvSpPr txBox="1">
            <a:spLocks noGrp="1"/>
          </p:cNvSpPr>
          <p:nvPr>
            <p:ph type="body" idx="5"/>
          </p:nvPr>
        </p:nvSpPr>
        <p:spPr>
          <a:xfrm>
            <a:off x="698500" y="1615215"/>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8" name="Google Shape;1058;p86"/>
          <p:cNvSpPr txBox="1">
            <a:spLocks noGrp="1"/>
          </p:cNvSpPr>
          <p:nvPr>
            <p:ph type="body" idx="6"/>
          </p:nvPr>
        </p:nvSpPr>
        <p:spPr>
          <a:xfrm>
            <a:off x="698498" y="3040794"/>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9" name="Google Shape;1059;p86"/>
          <p:cNvSpPr txBox="1">
            <a:spLocks noGrp="1"/>
          </p:cNvSpPr>
          <p:nvPr>
            <p:ph type="body" idx="7"/>
          </p:nvPr>
        </p:nvSpPr>
        <p:spPr>
          <a:xfrm>
            <a:off x="698498" y="4505840"/>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060"/>
        <p:cNvGrpSpPr/>
        <p:nvPr/>
      </p:nvGrpSpPr>
      <p:grpSpPr>
        <a:xfrm>
          <a:off x="0" y="0"/>
          <a:ext cx="0" cy="0"/>
          <a:chOff x="0" y="0"/>
          <a:chExt cx="0" cy="0"/>
        </a:xfrm>
      </p:grpSpPr>
      <p:pic>
        <p:nvPicPr>
          <p:cNvPr id="1061" name="Google Shape;1061;p87"/>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062" name="Google Shape;1062;p87"/>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63" name="Google Shape;1063;p87"/>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64" name="Google Shape;1064;p87"/>
          <p:cNvCxnSpPr/>
          <p:nvPr/>
        </p:nvCxnSpPr>
        <p:spPr>
          <a:xfrm>
            <a:off x="10120153" y="6584021"/>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065" name="Google Shape;1065;p87"/>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066" name="Google Shape;1066;p87"/>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67" name="Google Shape;1067;p87"/>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68" name="Google Shape;1068;p8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69" name="Google Shape;1069;p8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70" name="Google Shape;1070;p8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71" name="Google Shape;1071;p87"/>
          <p:cNvSpPr txBox="1">
            <a:spLocks noGrp="1"/>
          </p:cNvSpPr>
          <p:nvPr>
            <p:ph type="body" idx="1"/>
          </p:nvPr>
        </p:nvSpPr>
        <p:spPr>
          <a:xfrm>
            <a:off x="1265238" y="1692275"/>
            <a:ext cx="9766300"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072"/>
        <p:cNvGrpSpPr/>
        <p:nvPr/>
      </p:nvGrpSpPr>
      <p:grpSpPr>
        <a:xfrm>
          <a:off x="0" y="0"/>
          <a:ext cx="0" cy="0"/>
          <a:chOff x="0" y="0"/>
          <a:chExt cx="0" cy="0"/>
        </a:xfrm>
      </p:grpSpPr>
      <p:pic>
        <p:nvPicPr>
          <p:cNvPr id="1073" name="Google Shape;1073;p88"/>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074" name="Google Shape;1074;p88"/>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75" name="Google Shape;1075;p88"/>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76" name="Google Shape;1076;p88"/>
          <p:cNvCxnSpPr/>
          <p:nvPr/>
        </p:nvCxnSpPr>
        <p:spPr>
          <a:xfrm>
            <a:off x="10120153" y="6584021"/>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077" name="Google Shape;1077;p88"/>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078" name="Google Shape;1078;p88"/>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79" name="Google Shape;1079;p88"/>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80" name="Google Shape;1080;p8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81" name="Google Shape;1081;p8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82" name="Google Shape;1082;p88"/>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83" name="Google Shape;1083;p88"/>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4" name="Google Shape;1084;p88"/>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55"/>
        <p:cNvGrpSpPr/>
        <p:nvPr/>
      </p:nvGrpSpPr>
      <p:grpSpPr>
        <a:xfrm>
          <a:off x="0" y="0"/>
          <a:ext cx="0" cy="0"/>
          <a:chOff x="0" y="0"/>
          <a:chExt cx="0" cy="0"/>
        </a:xfrm>
      </p:grpSpPr>
      <p:sp>
        <p:nvSpPr>
          <p:cNvPr id="56" name="Google Shape;56;p8"/>
          <p:cNvSpPr/>
          <p:nvPr/>
        </p:nvSpPr>
        <p:spPr>
          <a:xfrm>
            <a:off x="0" y="0"/>
            <a:ext cx="12192000" cy="1291245"/>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57" name="Google Shape;57;p8"/>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58" name="Google Shape;58;p8"/>
          <p:cNvPicPr preferRelativeResize="0"/>
          <p:nvPr/>
        </p:nvPicPr>
        <p:blipFill rotWithShape="1">
          <a:blip r:embed="rId2">
            <a:alphaModFix/>
          </a:blip>
          <a:srcRect/>
          <a:stretch/>
        </p:blipFill>
        <p:spPr>
          <a:xfrm>
            <a:off x="9220261" y="169846"/>
            <a:ext cx="2816352" cy="856741"/>
          </a:xfrm>
          <a:prstGeom prst="rect">
            <a:avLst/>
          </a:prstGeom>
          <a:noFill/>
          <a:ln>
            <a:noFill/>
          </a:ln>
        </p:spPr>
      </p:pic>
      <p:cxnSp>
        <p:nvCxnSpPr>
          <p:cNvPr id="59" name="Google Shape;59;p8"/>
          <p:cNvCxnSpPr>
            <a:endCxn id="56" idx="2"/>
          </p:cNvCxnSpPr>
          <p:nvPr/>
        </p:nvCxnSpPr>
        <p:spPr>
          <a:xfrm>
            <a:off x="0" y="1291245"/>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60" name="Google Shape;60;p8"/>
          <p:cNvPicPr preferRelativeResize="0"/>
          <p:nvPr/>
        </p:nvPicPr>
        <p:blipFill rotWithShape="1">
          <a:blip r:embed="rId2">
            <a:alphaModFix/>
          </a:blip>
          <a:srcRect/>
          <a:stretch/>
        </p:blipFill>
        <p:spPr>
          <a:xfrm>
            <a:off x="9220261" y="169846"/>
            <a:ext cx="2816352" cy="856741"/>
          </a:xfrm>
          <a:prstGeom prst="rect">
            <a:avLst/>
          </a:prstGeom>
          <a:noFill/>
          <a:ln>
            <a:noFill/>
          </a:ln>
        </p:spPr>
      </p:pic>
      <p:sp>
        <p:nvSpPr>
          <p:cNvPr id="61" name="Google Shape;61;p8"/>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8"/>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8"/>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1085"/>
        <p:cNvGrpSpPr/>
        <p:nvPr/>
      </p:nvGrpSpPr>
      <p:grpSpPr>
        <a:xfrm>
          <a:off x="0" y="0"/>
          <a:ext cx="0" cy="0"/>
          <a:chOff x="0" y="0"/>
          <a:chExt cx="0" cy="0"/>
        </a:xfrm>
      </p:grpSpPr>
      <p:sp>
        <p:nvSpPr>
          <p:cNvPr id="1086" name="Google Shape;1086;p89"/>
          <p:cNvSpPr>
            <a:spLocks noGrp="1"/>
          </p:cNvSpPr>
          <p:nvPr>
            <p:ph type="pic" idx="2"/>
          </p:nvPr>
        </p:nvSpPr>
        <p:spPr>
          <a:xfrm>
            <a:off x="8142818" y="1687513"/>
            <a:ext cx="3587749" cy="3763962"/>
          </a:xfrm>
          <a:prstGeom prst="rect">
            <a:avLst/>
          </a:prstGeom>
          <a:noFill/>
          <a:ln w="19050" cap="flat" cmpd="sng">
            <a:solidFill>
              <a:srgbClr val="666666"/>
            </a:solidFill>
            <a:prstDash val="solid"/>
            <a:round/>
            <a:headEnd type="none" w="sm" len="sm"/>
            <a:tailEnd type="none" w="sm" len="sm"/>
          </a:ln>
        </p:spPr>
      </p:sp>
      <p:sp>
        <p:nvSpPr>
          <p:cNvPr id="1087" name="Google Shape;1087;p89"/>
          <p:cNvSpPr txBox="1">
            <a:spLocks noGrp="1"/>
          </p:cNvSpPr>
          <p:nvPr>
            <p:ph type="body" idx="1"/>
          </p:nvPr>
        </p:nvSpPr>
        <p:spPr>
          <a:xfrm>
            <a:off x="258234" y="1687513"/>
            <a:ext cx="7884583" cy="3763962"/>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8" name="Google Shape;1088;p89"/>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1094"/>
        <p:cNvGrpSpPr/>
        <p:nvPr/>
      </p:nvGrpSpPr>
      <p:grpSpPr>
        <a:xfrm>
          <a:off x="0" y="0"/>
          <a:ext cx="0" cy="0"/>
          <a:chOff x="0" y="0"/>
          <a:chExt cx="0" cy="0"/>
        </a:xfrm>
      </p:grpSpPr>
      <p:sp>
        <p:nvSpPr>
          <p:cNvPr id="1095" name="Google Shape;1095;p91"/>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96" name="Google Shape;1096;p91"/>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97" name="Google Shape;1097;p91"/>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098" name="Google Shape;1098;p91"/>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1099" name="Google Shape;1099;p91"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1100" name="Google Shape;1100;p91"/>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101" name="Google Shape;1101;p91"/>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102" name="Google Shape;1102;p91"/>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1103" name="Google Shape;1103;p91"/>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4" name="Google Shape;1104;p91"/>
          <p:cNvSpPr>
            <a:spLocks noGrp="1"/>
          </p:cNvSpPr>
          <p:nvPr>
            <p:ph type="pic" idx="2"/>
          </p:nvPr>
        </p:nvSpPr>
        <p:spPr>
          <a:xfrm>
            <a:off x="457146" y="524736"/>
            <a:ext cx="2514600" cy="2935200"/>
          </a:xfrm>
          <a:prstGeom prst="rect">
            <a:avLst/>
          </a:prstGeom>
          <a:noFill/>
          <a:ln>
            <a:noFill/>
          </a:ln>
        </p:spPr>
      </p:sp>
      <p:sp>
        <p:nvSpPr>
          <p:cNvPr id="1105" name="Google Shape;1105;p91"/>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1106"/>
        <p:cNvGrpSpPr/>
        <p:nvPr/>
      </p:nvGrpSpPr>
      <p:grpSpPr>
        <a:xfrm>
          <a:off x="0" y="0"/>
          <a:ext cx="0" cy="0"/>
          <a:chOff x="0" y="0"/>
          <a:chExt cx="0" cy="0"/>
        </a:xfrm>
      </p:grpSpPr>
      <p:sp>
        <p:nvSpPr>
          <p:cNvPr id="1107" name="Google Shape;1107;p92"/>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8" name="Google Shape;1108;p92"/>
          <p:cNvSpPr txBox="1">
            <a:spLocks noGrp="1"/>
          </p:cNvSpPr>
          <p:nvPr>
            <p:ph type="body" idx="1"/>
          </p:nvPr>
        </p:nvSpPr>
        <p:spPr>
          <a:xfrm>
            <a:off x="207818" y="1577975"/>
            <a:ext cx="2989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9" name="Google Shape;1109;p92"/>
          <p:cNvSpPr txBox="1">
            <a:spLocks noGrp="1"/>
          </p:cNvSpPr>
          <p:nvPr>
            <p:ph type="body" idx="2"/>
          </p:nvPr>
        </p:nvSpPr>
        <p:spPr>
          <a:xfrm>
            <a:off x="207817" y="3992563"/>
            <a:ext cx="30201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110" name="Google Shape;1110;p92"/>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11" name="Google Shape;1111;p92"/>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112" name="Google Shape;1112;p92"/>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13" name="Google Shape;1113;p92"/>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114" name="Google Shape;1114;p92"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115" name="Google Shape;1115;p92"/>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116" name="Google Shape;1116;p92"/>
          <p:cNvPicPr preferRelativeResize="0"/>
          <p:nvPr/>
        </p:nvPicPr>
        <p:blipFill rotWithShape="1">
          <a:blip r:embed="rId5">
            <a:alphaModFix/>
          </a:blip>
          <a:srcRect/>
          <a:stretch/>
        </p:blipFill>
        <p:spPr>
          <a:xfrm>
            <a:off x="3847875" y="6251086"/>
            <a:ext cx="309931" cy="493980"/>
          </a:xfrm>
          <a:prstGeom prst="rect">
            <a:avLst/>
          </a:prstGeom>
          <a:noFill/>
          <a:ln>
            <a:noFill/>
          </a:ln>
        </p:spPr>
      </p:pic>
      <p:pic>
        <p:nvPicPr>
          <p:cNvPr id="1117" name="Google Shape;1117;p92"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1" cy="3680153"/>
          </a:xfrm>
          <a:prstGeom prst="rect">
            <a:avLst/>
          </a:prstGeom>
          <a:noFill/>
          <a:ln w="19050" cap="sq" cmpd="sng">
            <a:solidFill>
              <a:srgbClr val="666666"/>
            </a:solidFill>
            <a:prstDash val="solid"/>
            <a:miter lim="800000"/>
            <a:headEnd type="none" w="sm" len="sm"/>
            <a:tailEnd type="none" w="sm" len="sm"/>
          </a:ln>
        </p:spPr>
      </p:pic>
      <p:sp>
        <p:nvSpPr>
          <p:cNvPr id="1118" name="Google Shape;1118;p92"/>
          <p:cNvSpPr/>
          <p:nvPr/>
        </p:nvSpPr>
        <p:spPr>
          <a:xfrm rot="949803">
            <a:off x="8632588" y="1934638"/>
            <a:ext cx="3479666" cy="2748714"/>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9" name="Google Shape;1119;p92"/>
          <p:cNvSpPr/>
          <p:nvPr/>
        </p:nvSpPr>
        <p:spPr>
          <a:xfrm rot="-2036003" flipH="1">
            <a:off x="3537616" y="1994863"/>
            <a:ext cx="3036928" cy="214704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0" name="Google Shape;1120;p92"/>
          <p:cNvSpPr txBox="1">
            <a:spLocks noGrp="1"/>
          </p:cNvSpPr>
          <p:nvPr>
            <p:ph type="body" idx="3"/>
          </p:nvPr>
        </p:nvSpPr>
        <p:spPr>
          <a:xfrm rot="-2153668">
            <a:off x="3954263" y="2367682"/>
            <a:ext cx="2234544" cy="1408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1" name="Google Shape;1121;p92"/>
          <p:cNvSpPr txBox="1">
            <a:spLocks noGrp="1"/>
          </p:cNvSpPr>
          <p:nvPr>
            <p:ph type="body" idx="4"/>
          </p:nvPr>
        </p:nvSpPr>
        <p:spPr>
          <a:xfrm rot="860265">
            <a:off x="9153635" y="2384138"/>
            <a:ext cx="2405938" cy="18287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2" name="Google Shape;1122;p92"/>
          <p:cNvSpPr txBox="1">
            <a:spLocks noGrp="1"/>
          </p:cNvSpPr>
          <p:nvPr>
            <p:ph type="body" idx="5"/>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1123"/>
        <p:cNvGrpSpPr/>
        <p:nvPr/>
      </p:nvGrpSpPr>
      <p:grpSpPr>
        <a:xfrm>
          <a:off x="0" y="0"/>
          <a:ext cx="0" cy="0"/>
          <a:chOff x="0" y="0"/>
          <a:chExt cx="0" cy="0"/>
        </a:xfrm>
      </p:grpSpPr>
      <p:sp>
        <p:nvSpPr>
          <p:cNvPr id="1124" name="Google Shape;1124;p9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5" name="Google Shape;1125;p93"/>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6" name="Google Shape;1126;p93"/>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7" name="Google Shape;1127;p93"/>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128" name="Google Shape;1128;p93"/>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29" name="Google Shape;1129;p93"/>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130" name="Google Shape;1130;p93"/>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31" name="Google Shape;1131;p93"/>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132" name="Google Shape;1132;p93"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133" name="Google Shape;1133;p93"/>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134" name="Google Shape;1134;p93"/>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1135" name="Google Shape;1135;p93"/>
          <p:cNvSpPr txBox="1">
            <a:spLocks noGrp="1"/>
          </p:cNvSpPr>
          <p:nvPr>
            <p:ph type="body" idx="4"/>
          </p:nvPr>
        </p:nvSpPr>
        <p:spPr>
          <a:xfrm>
            <a:off x="4104471" y="1818827"/>
            <a:ext cx="75420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6" name="Google Shape;1136;p93"/>
          <p:cNvSpPr txBox="1">
            <a:spLocks noGrp="1"/>
          </p:cNvSpPr>
          <p:nvPr>
            <p:ph type="body" idx="5"/>
          </p:nvPr>
        </p:nvSpPr>
        <p:spPr>
          <a:xfrm>
            <a:off x="3969386" y="3243174"/>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7" name="Google Shape;1137;p93"/>
          <p:cNvSpPr txBox="1">
            <a:spLocks noGrp="1"/>
          </p:cNvSpPr>
          <p:nvPr>
            <p:ph type="body" idx="6"/>
          </p:nvPr>
        </p:nvSpPr>
        <p:spPr>
          <a:xfrm>
            <a:off x="3987210" y="4810036"/>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8" name="Google Shape;1138;p93"/>
          <p:cNvSpPr txBox="1">
            <a:spLocks noGrp="1"/>
          </p:cNvSpPr>
          <p:nvPr>
            <p:ph type="body" idx="7"/>
          </p:nvPr>
        </p:nvSpPr>
        <p:spPr>
          <a:xfrm>
            <a:off x="7676147" y="3224908"/>
            <a:ext cx="39702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39"/>
        <p:cNvGrpSpPr/>
        <p:nvPr/>
      </p:nvGrpSpPr>
      <p:grpSpPr>
        <a:xfrm>
          <a:off x="0" y="0"/>
          <a:ext cx="0" cy="0"/>
          <a:chOff x="0" y="0"/>
          <a:chExt cx="0" cy="0"/>
        </a:xfrm>
      </p:grpSpPr>
      <p:sp>
        <p:nvSpPr>
          <p:cNvPr id="1140" name="Google Shape;1140;p94"/>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1" name="Google Shape;1141;p94"/>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2" name="Google Shape;1142;p94"/>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3" name="Google Shape;1143;p94"/>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4" name="Google Shape;1144;p94"/>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145" name="Google Shape;1145;p94"/>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46" name="Google Shape;1146;p94"/>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147" name="Google Shape;1147;p94"/>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48" name="Google Shape;1148;p94"/>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149" name="Google Shape;1149;p94"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150" name="Google Shape;1150;p94"/>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151" name="Google Shape;1151;p94"/>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52"/>
        <p:cNvGrpSpPr/>
        <p:nvPr/>
      </p:nvGrpSpPr>
      <p:grpSpPr>
        <a:xfrm>
          <a:off x="0" y="0"/>
          <a:ext cx="0" cy="0"/>
          <a:chOff x="0" y="0"/>
          <a:chExt cx="0" cy="0"/>
        </a:xfrm>
      </p:grpSpPr>
      <p:sp>
        <p:nvSpPr>
          <p:cNvPr id="1153" name="Google Shape;1153;p95"/>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54" name="Google Shape;1154;p95"/>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1155" name="Google Shape;1155;p95"/>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56" name="Google Shape;1156;p95"/>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57" name="Google Shape;1157;p95"/>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58" name="Google Shape;1158;p95"/>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1159" name="Google Shape;1159;p95"/>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1160" name="Google Shape;1160;p95"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161"/>
        <p:cNvGrpSpPr/>
        <p:nvPr/>
      </p:nvGrpSpPr>
      <p:grpSpPr>
        <a:xfrm>
          <a:off x="0" y="0"/>
          <a:ext cx="0" cy="0"/>
          <a:chOff x="0" y="0"/>
          <a:chExt cx="0" cy="0"/>
        </a:xfrm>
      </p:grpSpPr>
      <p:sp>
        <p:nvSpPr>
          <p:cNvPr id="1162" name="Google Shape;1162;p96"/>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63" name="Google Shape;1163;p96"/>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64" name="Google Shape;1164;p96"/>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165" name="Google Shape;1165;p96"/>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66" name="Google Shape;1166;p96"/>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167" name="Google Shape;1167;p96"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168" name="Google Shape;1168;p96"/>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169" name="Google Shape;1169;p96"/>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170"/>
        <p:cNvGrpSpPr/>
        <p:nvPr/>
      </p:nvGrpSpPr>
      <p:grpSpPr>
        <a:xfrm>
          <a:off x="0" y="0"/>
          <a:ext cx="0" cy="0"/>
          <a:chOff x="0" y="0"/>
          <a:chExt cx="0" cy="0"/>
        </a:xfrm>
      </p:grpSpPr>
      <p:sp>
        <p:nvSpPr>
          <p:cNvPr id="1171" name="Google Shape;1171;p97"/>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72" name="Google Shape;1172;p97"/>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173" name="Google Shape;1173;p97"/>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174" name="Google Shape;1174;p97"/>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175" name="Google Shape;1175;p97"/>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1176" name="Google Shape;1176;p97"/>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177" name="Google Shape;1177;p97"/>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178" name="Google Shape;1178;p97"/>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179"/>
        <p:cNvGrpSpPr/>
        <p:nvPr/>
      </p:nvGrpSpPr>
      <p:grpSpPr>
        <a:xfrm>
          <a:off x="0" y="0"/>
          <a:ext cx="0" cy="0"/>
          <a:chOff x="0" y="0"/>
          <a:chExt cx="0" cy="0"/>
        </a:xfrm>
      </p:grpSpPr>
      <p:sp>
        <p:nvSpPr>
          <p:cNvPr id="1180" name="Google Shape;1180;p98"/>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81" name="Google Shape;1181;p98"/>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82" name="Google Shape;1182;p98"/>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183" name="Google Shape;1183;p98"/>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1184" name="Google Shape;1184;p98"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1185" name="Google Shape;1185;p98"/>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186" name="Google Shape;1186;p98"/>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187" name="Google Shape;1187;p98"/>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1188" name="Google Shape;1188;p98"/>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9" name="Google Shape;1189;p98"/>
          <p:cNvSpPr>
            <a:spLocks noGrp="1"/>
          </p:cNvSpPr>
          <p:nvPr>
            <p:ph type="pic" idx="2"/>
          </p:nvPr>
        </p:nvSpPr>
        <p:spPr>
          <a:xfrm>
            <a:off x="457146" y="524736"/>
            <a:ext cx="2514600" cy="2935200"/>
          </a:xfrm>
          <a:prstGeom prst="rect">
            <a:avLst/>
          </a:prstGeom>
          <a:noFill/>
          <a:ln>
            <a:noFill/>
          </a:ln>
        </p:spPr>
      </p:sp>
      <p:sp>
        <p:nvSpPr>
          <p:cNvPr id="1190" name="Google Shape;1190;p98"/>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3_Content with Caption">
  <p:cSld name="5_Content with Caption">
    <p:spTree>
      <p:nvGrpSpPr>
        <p:cNvPr id="1" name="Shape 1196"/>
        <p:cNvGrpSpPr/>
        <p:nvPr/>
      </p:nvGrpSpPr>
      <p:grpSpPr>
        <a:xfrm>
          <a:off x="0" y="0"/>
          <a:ext cx="0" cy="0"/>
          <a:chOff x="0" y="0"/>
          <a:chExt cx="0" cy="0"/>
        </a:xfrm>
      </p:grpSpPr>
      <p:sp>
        <p:nvSpPr>
          <p:cNvPr id="1197" name="Google Shape;1197;p100"/>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8" name="Google Shape;1198;p100"/>
          <p:cNvSpPr>
            <a:spLocks noGrp="1"/>
          </p:cNvSpPr>
          <p:nvPr>
            <p:ph type="pic" idx="2"/>
          </p:nvPr>
        </p:nvSpPr>
        <p:spPr>
          <a:xfrm>
            <a:off x="8953152" y="1444919"/>
            <a:ext cx="2916900" cy="2596800"/>
          </a:xfrm>
          <a:prstGeom prst="rect">
            <a:avLst/>
          </a:prstGeom>
          <a:noFill/>
          <a:ln>
            <a:noFill/>
          </a:ln>
        </p:spPr>
      </p:sp>
      <p:sp>
        <p:nvSpPr>
          <p:cNvPr id="1199" name="Google Shape;1199;p100"/>
          <p:cNvSpPr txBox="1">
            <a:spLocks noGrp="1"/>
          </p:cNvSpPr>
          <p:nvPr>
            <p:ph type="body" idx="1"/>
          </p:nvPr>
        </p:nvSpPr>
        <p:spPr>
          <a:xfrm>
            <a:off x="9163051" y="4074693"/>
            <a:ext cx="2497200" cy="2368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200" name="Google Shape;1200;p100"/>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01" name="Google Shape;1201;p100"/>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02" name="Google Shape;1202;p100"/>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203" name="Google Shape;1203;p100"/>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204" name="Google Shape;1204;p10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205" name="Google Shape;1205;p100"/>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206" name="Google Shape;1206;p100"/>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207" name="Google Shape;1207;p100"/>
          <p:cNvSpPr>
            <a:spLocks noGrp="1"/>
          </p:cNvSpPr>
          <p:nvPr>
            <p:ph type="pic" idx="3"/>
          </p:nvPr>
        </p:nvSpPr>
        <p:spPr>
          <a:xfrm>
            <a:off x="1620982" y="1733964"/>
            <a:ext cx="5123700" cy="38493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69"/>
        <p:cNvGrpSpPr/>
        <p:nvPr/>
      </p:nvGrpSpPr>
      <p:grpSpPr>
        <a:xfrm>
          <a:off x="0" y="0"/>
          <a:ext cx="0" cy="0"/>
          <a:chOff x="0" y="0"/>
          <a:chExt cx="0" cy="0"/>
        </a:xfrm>
      </p:grpSpPr>
      <p:sp>
        <p:nvSpPr>
          <p:cNvPr id="70" name="Google Shape;70;p10"/>
          <p:cNvSpPr>
            <a:spLocks noGrp="1"/>
          </p:cNvSpPr>
          <p:nvPr>
            <p:ph type="pic" idx="2"/>
          </p:nvPr>
        </p:nvSpPr>
        <p:spPr>
          <a:xfrm>
            <a:off x="5305232" y="1853299"/>
            <a:ext cx="6578700" cy="3764100"/>
          </a:xfrm>
          <a:prstGeom prst="rect">
            <a:avLst/>
          </a:prstGeom>
          <a:noFill/>
          <a:ln w="19050" cap="flat" cmpd="sng">
            <a:solidFill>
              <a:srgbClr val="666666"/>
            </a:solidFill>
            <a:prstDash val="solid"/>
            <a:round/>
            <a:headEnd type="none" w="sm" len="sm"/>
            <a:tailEnd type="none" w="sm" len="sm"/>
          </a:ln>
        </p:spPr>
      </p:sp>
      <p:sp>
        <p:nvSpPr>
          <p:cNvPr id="71" name="Google Shape;71;p10"/>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0"/>
          <p:cNvSpPr txBox="1">
            <a:spLocks noGrp="1"/>
          </p:cNvSpPr>
          <p:nvPr>
            <p:ph type="body" idx="3"/>
          </p:nvPr>
        </p:nvSpPr>
        <p:spPr>
          <a:xfrm>
            <a:off x="1660585" y="2653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10"/>
          <p:cNvSpPr txBox="1">
            <a:spLocks noGrp="1"/>
          </p:cNvSpPr>
          <p:nvPr>
            <p:ph type="body" idx="4"/>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1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 name="Google Shape;75;p10"/>
          <p:cNvSpPr txBox="1">
            <a:spLocks noGrp="1"/>
          </p:cNvSpPr>
          <p:nvPr>
            <p:ph type="body" idx="5"/>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6" name="Google Shape;76;p1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77" name="Google Shape;77;p10"/>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8" name="Google Shape;78;p10"/>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9" name="Google Shape;79;p1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0" name="Google Shape;80;p10"/>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1" name="Google Shape;81;p1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2" name="Google Shape;82;p1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3" name="Google Shape;83;p1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84" name="Google Shape;84;p1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85" name="Google Shape;85;p10"/>
          <p:cNvSpPr txBox="1">
            <a:spLocks noGrp="1"/>
          </p:cNvSpPr>
          <p:nvPr>
            <p:ph type="body" idx="6"/>
          </p:nvPr>
        </p:nvSpPr>
        <p:spPr>
          <a:xfrm>
            <a:off x="691245" y="1502511"/>
            <a:ext cx="576000"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0"/>
          <p:cNvSpPr txBox="1">
            <a:spLocks noGrp="1"/>
          </p:cNvSpPr>
          <p:nvPr>
            <p:ph type="body" idx="7"/>
          </p:nvPr>
        </p:nvSpPr>
        <p:spPr>
          <a:xfrm>
            <a:off x="693292" y="2822770"/>
            <a:ext cx="7590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0"/>
          <p:cNvSpPr txBox="1">
            <a:spLocks noGrp="1"/>
          </p:cNvSpPr>
          <p:nvPr>
            <p:ph type="body" idx="8"/>
          </p:nvPr>
        </p:nvSpPr>
        <p:spPr>
          <a:xfrm>
            <a:off x="691246" y="3939833"/>
            <a:ext cx="7956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0"/>
          <p:cNvSpPr txBox="1">
            <a:spLocks noGrp="1"/>
          </p:cNvSpPr>
          <p:nvPr>
            <p:ph type="body" idx="9"/>
          </p:nvPr>
        </p:nvSpPr>
        <p:spPr>
          <a:xfrm>
            <a:off x="691245" y="5162747"/>
            <a:ext cx="658500" cy="763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1208"/>
        <p:cNvGrpSpPr/>
        <p:nvPr/>
      </p:nvGrpSpPr>
      <p:grpSpPr>
        <a:xfrm>
          <a:off x="0" y="0"/>
          <a:ext cx="0" cy="0"/>
          <a:chOff x="0" y="0"/>
          <a:chExt cx="0" cy="0"/>
        </a:xfrm>
      </p:grpSpPr>
      <p:sp>
        <p:nvSpPr>
          <p:cNvPr id="1209" name="Google Shape;1209;p101"/>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10" name="Google Shape;1210;p101"/>
          <p:cNvPicPr preferRelativeResize="0"/>
          <p:nvPr/>
        </p:nvPicPr>
        <p:blipFill rotWithShape="1">
          <a:blip r:embed="rId2">
            <a:alphaModFix/>
          </a:blip>
          <a:srcRect/>
          <a:stretch/>
        </p:blipFill>
        <p:spPr>
          <a:xfrm>
            <a:off x="179447" y="6246434"/>
            <a:ext cx="309931" cy="493980"/>
          </a:xfrm>
          <a:prstGeom prst="rect">
            <a:avLst/>
          </a:prstGeom>
          <a:noFill/>
          <a:ln>
            <a:noFill/>
          </a:ln>
        </p:spPr>
      </p:pic>
      <p:cxnSp>
        <p:nvCxnSpPr>
          <p:cNvPr id="1211" name="Google Shape;1211;p101"/>
          <p:cNvCxnSpPr/>
          <p:nvPr/>
        </p:nvCxnSpPr>
        <p:spPr>
          <a:xfrm>
            <a:off x="371844"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12" name="Google Shape;1212;p101"/>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13" name="Google Shape;1213;p101"/>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14" name="Google Shape;1214;p101"/>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1215" name="Google Shape;1215;p101"/>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1216" name="Google Shape;1216;p101"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sp>
        <p:nvSpPr>
          <p:cNvPr id="1217" name="Google Shape;1217;p101"/>
          <p:cNvSpPr txBox="1">
            <a:spLocks noGrp="1"/>
          </p:cNvSpPr>
          <p:nvPr>
            <p:ph type="body" idx="1"/>
          </p:nvPr>
        </p:nvSpPr>
        <p:spPr>
          <a:xfrm>
            <a:off x="628275" y="1620838"/>
            <a:ext cx="30816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8" name="Google Shape;1218;p101"/>
          <p:cNvSpPr txBox="1">
            <a:spLocks noGrp="1"/>
          </p:cNvSpPr>
          <p:nvPr>
            <p:ph type="body" idx="2"/>
          </p:nvPr>
        </p:nvSpPr>
        <p:spPr>
          <a:xfrm>
            <a:off x="4059003" y="1632097"/>
            <a:ext cx="40050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9" name="Google Shape;1219;p101"/>
          <p:cNvSpPr txBox="1">
            <a:spLocks noGrp="1"/>
          </p:cNvSpPr>
          <p:nvPr>
            <p:ph type="body" idx="3"/>
          </p:nvPr>
        </p:nvSpPr>
        <p:spPr>
          <a:xfrm>
            <a:off x="8794864" y="1454588"/>
            <a:ext cx="3348000" cy="1172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0" name="Google Shape;1220;p101"/>
          <p:cNvSpPr txBox="1">
            <a:spLocks noGrp="1"/>
          </p:cNvSpPr>
          <p:nvPr>
            <p:ph type="body" idx="4"/>
          </p:nvPr>
        </p:nvSpPr>
        <p:spPr>
          <a:xfrm>
            <a:off x="8794863" y="2645354"/>
            <a:ext cx="3348000" cy="153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1" name="Google Shape;1221;p101"/>
          <p:cNvSpPr>
            <a:spLocks noGrp="1"/>
          </p:cNvSpPr>
          <p:nvPr>
            <p:ph type="pic" idx="5"/>
          </p:nvPr>
        </p:nvSpPr>
        <p:spPr>
          <a:xfrm>
            <a:off x="8989159" y="4407656"/>
            <a:ext cx="2926200" cy="1947600"/>
          </a:xfrm>
          <a:prstGeom prst="rect">
            <a:avLst/>
          </a:prstGeom>
          <a:noFill/>
          <a:ln>
            <a:noFill/>
          </a:ln>
        </p:spPr>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_Reading tip introduction">
  <p:cSld name="3_Reading tip">
    <p:spTree>
      <p:nvGrpSpPr>
        <p:cNvPr id="1" name="Shape 1222"/>
        <p:cNvGrpSpPr/>
        <p:nvPr/>
      </p:nvGrpSpPr>
      <p:grpSpPr>
        <a:xfrm>
          <a:off x="0" y="0"/>
          <a:ext cx="0" cy="0"/>
          <a:chOff x="0" y="0"/>
          <a:chExt cx="0" cy="0"/>
        </a:xfrm>
      </p:grpSpPr>
      <p:sp>
        <p:nvSpPr>
          <p:cNvPr id="1223" name="Google Shape;1223;p102"/>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24" name="Google Shape;1224;p102"/>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25" name="Google Shape;1225;p102"/>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26" name="Google Shape;1226;p102"/>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27" name="Google Shape;1227;p102"/>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228" name="Google Shape;1228;p10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229" name="Google Shape;1229;p102"/>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230" name="Google Shape;1230;p102"/>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231" name="Google Shape;1231;p102"/>
          <p:cNvSpPr>
            <a:spLocks noGrp="1"/>
          </p:cNvSpPr>
          <p:nvPr>
            <p:ph type="pic" idx="2"/>
          </p:nvPr>
        </p:nvSpPr>
        <p:spPr>
          <a:xfrm>
            <a:off x="9282749" y="1283634"/>
            <a:ext cx="2377500" cy="3173100"/>
          </a:xfrm>
          <a:prstGeom prst="rect">
            <a:avLst/>
          </a:prstGeom>
          <a:noFill/>
          <a:ln>
            <a:noFill/>
          </a:ln>
        </p:spPr>
      </p:sp>
      <p:sp>
        <p:nvSpPr>
          <p:cNvPr id="1232" name="Google Shape;1232;p102"/>
          <p:cNvSpPr txBox="1">
            <a:spLocks noGrp="1"/>
          </p:cNvSpPr>
          <p:nvPr>
            <p:ph type="body" idx="1"/>
          </p:nvPr>
        </p:nvSpPr>
        <p:spPr>
          <a:xfrm>
            <a:off x="9222900" y="4748864"/>
            <a:ext cx="2497200" cy="1342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3" name="Google Shape;1233;p102"/>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4" name="Google Shape;1234;p102"/>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5" name="Google Shape;1235;p102"/>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6" name="Google Shape;1236;p102"/>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37" name="Google Shape;1237;p102"/>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38" name="Google Shape;1238;p102"/>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39" name="Google Shape;1239;p102"/>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40" name="Google Shape;1240;p102"/>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_Reading tip with wider picture">
  <p:cSld name="3_Reading tip with wider picture">
    <p:spTree>
      <p:nvGrpSpPr>
        <p:cNvPr id="1" name="Shape 1241"/>
        <p:cNvGrpSpPr/>
        <p:nvPr/>
      </p:nvGrpSpPr>
      <p:grpSpPr>
        <a:xfrm>
          <a:off x="0" y="0"/>
          <a:ext cx="0" cy="0"/>
          <a:chOff x="0" y="0"/>
          <a:chExt cx="0" cy="0"/>
        </a:xfrm>
      </p:grpSpPr>
      <p:sp>
        <p:nvSpPr>
          <p:cNvPr id="1242" name="Google Shape;1242;p103"/>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43" name="Google Shape;1243;p103"/>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44" name="Google Shape;1244;p103"/>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45" name="Google Shape;1245;p103"/>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46" name="Google Shape;1246;p103"/>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247" name="Google Shape;1247;p10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248" name="Google Shape;1248;p103"/>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249" name="Google Shape;1249;p103"/>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250" name="Google Shape;1250;p103"/>
          <p:cNvSpPr txBox="1">
            <a:spLocks noGrp="1"/>
          </p:cNvSpPr>
          <p:nvPr>
            <p:ph type="body" idx="1"/>
          </p:nvPr>
        </p:nvSpPr>
        <p:spPr>
          <a:xfrm>
            <a:off x="500204" y="1587499"/>
            <a:ext cx="75207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1" name="Google Shape;1251;p103"/>
          <p:cNvSpPr>
            <a:spLocks noGrp="1"/>
          </p:cNvSpPr>
          <p:nvPr>
            <p:ph type="pic" idx="2"/>
          </p:nvPr>
        </p:nvSpPr>
        <p:spPr>
          <a:xfrm>
            <a:off x="8832388" y="1251284"/>
            <a:ext cx="3251700" cy="2499000"/>
          </a:xfrm>
          <a:prstGeom prst="rect">
            <a:avLst/>
          </a:prstGeom>
          <a:noFill/>
          <a:ln>
            <a:noFill/>
          </a:ln>
        </p:spPr>
      </p:sp>
      <p:sp>
        <p:nvSpPr>
          <p:cNvPr id="1252" name="Google Shape;1252;p103"/>
          <p:cNvSpPr txBox="1">
            <a:spLocks noGrp="1"/>
          </p:cNvSpPr>
          <p:nvPr>
            <p:ph type="body" idx="3"/>
          </p:nvPr>
        </p:nvSpPr>
        <p:spPr>
          <a:xfrm>
            <a:off x="9209609" y="4065956"/>
            <a:ext cx="2497200" cy="2185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1253"/>
        <p:cNvGrpSpPr/>
        <p:nvPr/>
      </p:nvGrpSpPr>
      <p:grpSpPr>
        <a:xfrm>
          <a:off x="0" y="0"/>
          <a:ext cx="0" cy="0"/>
          <a:chOff x="0" y="0"/>
          <a:chExt cx="0" cy="0"/>
        </a:xfrm>
      </p:grpSpPr>
      <p:sp>
        <p:nvSpPr>
          <p:cNvPr id="1254" name="Google Shape;1254;p104"/>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55" name="Google Shape;1255;p104"/>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56" name="Google Shape;1256;p104"/>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57" name="Google Shape;1257;p104"/>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258" name="Google Shape;1258;p104"/>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259" name="Google Shape;1259;p104"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260" name="Google Shape;1260;p104"/>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261" name="Google Shape;1261;p104"/>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262" name="Google Shape;1262;p104"/>
          <p:cNvSpPr>
            <a:spLocks noGrp="1"/>
          </p:cNvSpPr>
          <p:nvPr>
            <p:ph type="pic" idx="2"/>
          </p:nvPr>
        </p:nvSpPr>
        <p:spPr>
          <a:xfrm>
            <a:off x="9093038" y="1058781"/>
            <a:ext cx="2715900" cy="2715900"/>
          </a:xfrm>
          <a:prstGeom prst="rect">
            <a:avLst/>
          </a:prstGeom>
          <a:noFill/>
          <a:ln>
            <a:noFill/>
          </a:ln>
        </p:spPr>
      </p:sp>
      <p:sp>
        <p:nvSpPr>
          <p:cNvPr id="1263" name="Google Shape;1263;p104"/>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4" name="Google Shape;1264;p104"/>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5" name="Google Shape;1265;p104"/>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6" name="Google Shape;1266;p104"/>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7" name="Google Shape;1267;p104"/>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8" name="Google Shape;1268;p104"/>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9" name="Google Shape;1269;p104"/>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1270"/>
        <p:cNvGrpSpPr/>
        <p:nvPr/>
      </p:nvGrpSpPr>
      <p:grpSpPr>
        <a:xfrm>
          <a:off x="0" y="0"/>
          <a:ext cx="0" cy="0"/>
          <a:chOff x="0" y="0"/>
          <a:chExt cx="0" cy="0"/>
        </a:xfrm>
      </p:grpSpPr>
      <p:sp>
        <p:nvSpPr>
          <p:cNvPr id="1271" name="Google Shape;1271;p105"/>
          <p:cNvSpPr>
            <a:spLocks noGrp="1"/>
          </p:cNvSpPr>
          <p:nvPr>
            <p:ph type="pic" idx="2"/>
          </p:nvPr>
        </p:nvSpPr>
        <p:spPr>
          <a:xfrm>
            <a:off x="9810967" y="1562916"/>
            <a:ext cx="1152000" cy="1143000"/>
          </a:xfrm>
          <a:prstGeom prst="rect">
            <a:avLst/>
          </a:prstGeom>
          <a:noFill/>
          <a:ln>
            <a:noFill/>
          </a:ln>
        </p:spPr>
      </p:sp>
      <p:sp>
        <p:nvSpPr>
          <p:cNvPr id="1272" name="Google Shape;1272;p105"/>
          <p:cNvSpPr txBox="1">
            <a:spLocks noGrp="1"/>
          </p:cNvSpPr>
          <p:nvPr>
            <p:ph type="body" idx="1"/>
          </p:nvPr>
        </p:nvSpPr>
        <p:spPr>
          <a:xfrm>
            <a:off x="371844" y="1687513"/>
            <a:ext cx="8090700" cy="336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3" name="Google Shape;1273;p105"/>
          <p:cNvSpPr>
            <a:spLocks noGrp="1"/>
          </p:cNvSpPr>
          <p:nvPr>
            <p:ph type="pic" idx="3"/>
          </p:nvPr>
        </p:nvSpPr>
        <p:spPr>
          <a:xfrm>
            <a:off x="9757009" y="3260706"/>
            <a:ext cx="1216200" cy="987600"/>
          </a:xfrm>
          <a:prstGeom prst="rect">
            <a:avLst/>
          </a:prstGeom>
          <a:noFill/>
          <a:ln>
            <a:noFill/>
          </a:ln>
        </p:spPr>
      </p:sp>
      <p:sp>
        <p:nvSpPr>
          <p:cNvPr id="1274" name="Google Shape;1274;p105"/>
          <p:cNvSpPr>
            <a:spLocks noGrp="1"/>
          </p:cNvSpPr>
          <p:nvPr>
            <p:ph type="pic" idx="4"/>
          </p:nvPr>
        </p:nvSpPr>
        <p:spPr>
          <a:xfrm>
            <a:off x="9810967" y="4777725"/>
            <a:ext cx="1143000" cy="1143000"/>
          </a:xfrm>
          <a:prstGeom prst="rect">
            <a:avLst/>
          </a:prstGeom>
          <a:noFill/>
          <a:ln>
            <a:noFill/>
          </a:ln>
        </p:spPr>
      </p:sp>
      <p:cxnSp>
        <p:nvCxnSpPr>
          <p:cNvPr id="1275" name="Google Shape;1275;p105"/>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76" name="Google Shape;1276;p105"/>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77" name="Google Shape;1277;p105"/>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278" name="Google Shape;1278;p105"/>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279" name="Google Shape;1279;p105"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280" name="Google Shape;1280;p105"/>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281" name="Google Shape;1281;p105"/>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282" name="Google Shape;1282;p105"/>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1283"/>
        <p:cNvGrpSpPr/>
        <p:nvPr/>
      </p:nvGrpSpPr>
      <p:grpSpPr>
        <a:xfrm>
          <a:off x="0" y="0"/>
          <a:ext cx="0" cy="0"/>
          <a:chOff x="0" y="0"/>
          <a:chExt cx="0" cy="0"/>
        </a:xfrm>
      </p:grpSpPr>
      <p:sp>
        <p:nvSpPr>
          <p:cNvPr id="1284" name="Google Shape;1284;p106"/>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85" name="Google Shape;1285;p106"/>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86" name="Google Shape;1286;p106"/>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87" name="Google Shape;1287;p106"/>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88" name="Google Shape;1288;p106"/>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289" name="Google Shape;1289;p106"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290" name="Google Shape;1290;p106"/>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291" name="Google Shape;1291;p106"/>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292" name="Google Shape;1292;p106"/>
          <p:cNvSpPr>
            <a:spLocks noGrp="1"/>
          </p:cNvSpPr>
          <p:nvPr>
            <p:ph type="pic" idx="2"/>
          </p:nvPr>
        </p:nvSpPr>
        <p:spPr>
          <a:xfrm>
            <a:off x="9209369" y="1251283"/>
            <a:ext cx="2404500" cy="2949900"/>
          </a:xfrm>
          <a:prstGeom prst="rect">
            <a:avLst/>
          </a:prstGeom>
          <a:noFill/>
          <a:ln>
            <a:noFill/>
          </a:ln>
        </p:spPr>
      </p:sp>
      <p:sp>
        <p:nvSpPr>
          <p:cNvPr id="1293" name="Google Shape;1293;p106"/>
          <p:cNvSpPr txBox="1">
            <a:spLocks noGrp="1"/>
          </p:cNvSpPr>
          <p:nvPr>
            <p:ph type="body" idx="1"/>
          </p:nvPr>
        </p:nvSpPr>
        <p:spPr>
          <a:xfrm>
            <a:off x="8822723" y="4264514"/>
            <a:ext cx="3212700" cy="2301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4" name="Google Shape;1294;p106"/>
          <p:cNvSpPr txBox="1">
            <a:spLocks noGrp="1"/>
          </p:cNvSpPr>
          <p:nvPr>
            <p:ph type="body" idx="3"/>
          </p:nvPr>
        </p:nvSpPr>
        <p:spPr>
          <a:xfrm>
            <a:off x="500205" y="1566099"/>
            <a:ext cx="7528800" cy="3463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5" name="Google Shape;1295;p106"/>
          <p:cNvSpPr txBox="1">
            <a:spLocks noGrp="1"/>
          </p:cNvSpPr>
          <p:nvPr>
            <p:ph type="body" idx="4"/>
          </p:nvPr>
        </p:nvSpPr>
        <p:spPr>
          <a:xfrm>
            <a:off x="5940679" y="1768203"/>
            <a:ext cx="2692800" cy="25632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96"/>
        <p:cNvGrpSpPr/>
        <p:nvPr/>
      </p:nvGrpSpPr>
      <p:grpSpPr>
        <a:xfrm>
          <a:off x="0" y="0"/>
          <a:ext cx="0" cy="0"/>
          <a:chOff x="0" y="0"/>
          <a:chExt cx="0" cy="0"/>
        </a:xfrm>
      </p:grpSpPr>
      <p:sp>
        <p:nvSpPr>
          <p:cNvPr id="1297" name="Google Shape;1297;p107"/>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8" name="Google Shape;1298;p107"/>
          <p:cNvSpPr txBox="1">
            <a:spLocks noGrp="1"/>
          </p:cNvSpPr>
          <p:nvPr>
            <p:ph type="body" idx="1"/>
          </p:nvPr>
        </p:nvSpPr>
        <p:spPr>
          <a:xfrm>
            <a:off x="-1" y="1623059"/>
            <a:ext cx="8589900" cy="4297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9" name="Google Shape;1299;p107"/>
          <p:cNvSpPr txBox="1">
            <a:spLocks noGrp="1"/>
          </p:cNvSpPr>
          <p:nvPr>
            <p:ph type="body" idx="2"/>
          </p:nvPr>
        </p:nvSpPr>
        <p:spPr>
          <a:xfrm>
            <a:off x="8783638" y="1622425"/>
            <a:ext cx="3306900" cy="2309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0" name="Google Shape;1300;p107"/>
          <p:cNvSpPr txBox="1">
            <a:spLocks noGrp="1"/>
          </p:cNvSpPr>
          <p:nvPr>
            <p:ph type="body" idx="3"/>
          </p:nvPr>
        </p:nvSpPr>
        <p:spPr>
          <a:xfrm>
            <a:off x="8783638" y="5737860"/>
            <a:ext cx="3306900" cy="656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1" name="Google Shape;1301;p107"/>
          <p:cNvSpPr txBox="1">
            <a:spLocks noGrp="1"/>
          </p:cNvSpPr>
          <p:nvPr>
            <p:ph type="body" idx="4"/>
          </p:nvPr>
        </p:nvSpPr>
        <p:spPr>
          <a:xfrm>
            <a:off x="8783638" y="4225881"/>
            <a:ext cx="3306900" cy="1214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02"/>
        <p:cNvGrpSpPr/>
        <p:nvPr/>
      </p:nvGrpSpPr>
      <p:grpSpPr>
        <a:xfrm>
          <a:off x="0" y="0"/>
          <a:ext cx="0" cy="0"/>
          <a:chOff x="0" y="0"/>
          <a:chExt cx="0" cy="0"/>
        </a:xfrm>
      </p:grpSpPr>
      <p:sp>
        <p:nvSpPr>
          <p:cNvPr id="1303" name="Google Shape;1303;p108"/>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304"/>
        <p:cNvGrpSpPr/>
        <p:nvPr/>
      </p:nvGrpSpPr>
      <p:grpSpPr>
        <a:xfrm>
          <a:off x="0" y="0"/>
          <a:ext cx="0" cy="0"/>
          <a:chOff x="0" y="0"/>
          <a:chExt cx="0" cy="0"/>
        </a:xfrm>
      </p:grpSpPr>
      <p:sp>
        <p:nvSpPr>
          <p:cNvPr id="1305" name="Google Shape;1305;p109"/>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06" name="Google Shape;1306;p109"/>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07" name="Google Shape;1307;p109"/>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08" name="Google Shape;1308;p109"/>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09" name="Google Shape;1309;p109"/>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310" name="Google Shape;1310;p109"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11" name="Google Shape;1311;p109"/>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312" name="Google Shape;1312;p109"/>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313" name="Google Shape;1313;p109"/>
          <p:cNvSpPr>
            <a:spLocks noGrp="1"/>
          </p:cNvSpPr>
          <p:nvPr>
            <p:ph type="pic" idx="2"/>
          </p:nvPr>
        </p:nvSpPr>
        <p:spPr>
          <a:xfrm>
            <a:off x="8916576" y="1661249"/>
            <a:ext cx="2990100" cy="2715900"/>
          </a:xfrm>
          <a:prstGeom prst="rect">
            <a:avLst/>
          </a:prstGeom>
          <a:noFill/>
          <a:ln>
            <a:noFill/>
          </a:ln>
        </p:spPr>
      </p:sp>
      <p:sp>
        <p:nvSpPr>
          <p:cNvPr id="1314" name="Google Shape;1314;p109"/>
          <p:cNvSpPr txBox="1">
            <a:spLocks noGrp="1"/>
          </p:cNvSpPr>
          <p:nvPr>
            <p:ph type="body" idx="1"/>
          </p:nvPr>
        </p:nvSpPr>
        <p:spPr>
          <a:xfrm>
            <a:off x="8916576" y="4120489"/>
            <a:ext cx="29901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5" name="Google Shape;1315;p109"/>
          <p:cNvSpPr txBox="1">
            <a:spLocks noGrp="1"/>
          </p:cNvSpPr>
          <p:nvPr>
            <p:ph type="body" idx="3"/>
          </p:nvPr>
        </p:nvSpPr>
        <p:spPr>
          <a:xfrm>
            <a:off x="740937" y="183144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6" name="Google Shape;1316;p109"/>
          <p:cNvSpPr txBox="1">
            <a:spLocks noGrp="1"/>
          </p:cNvSpPr>
          <p:nvPr>
            <p:ph type="body" idx="4"/>
          </p:nvPr>
        </p:nvSpPr>
        <p:spPr>
          <a:xfrm>
            <a:off x="740937" y="3256853"/>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7" name="Google Shape;1317;p109"/>
          <p:cNvSpPr txBox="1">
            <a:spLocks noGrp="1"/>
          </p:cNvSpPr>
          <p:nvPr>
            <p:ph type="body" idx="5"/>
          </p:nvPr>
        </p:nvSpPr>
        <p:spPr>
          <a:xfrm>
            <a:off x="740937" y="472651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318"/>
        <p:cNvGrpSpPr/>
        <p:nvPr/>
      </p:nvGrpSpPr>
      <p:grpSpPr>
        <a:xfrm>
          <a:off x="0" y="0"/>
          <a:ext cx="0" cy="0"/>
          <a:chOff x="0" y="0"/>
          <a:chExt cx="0" cy="0"/>
        </a:xfrm>
      </p:grpSpPr>
      <p:sp>
        <p:nvSpPr>
          <p:cNvPr id="1319" name="Google Shape;1319;p110"/>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20" name="Google Shape;1320;p110"/>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21" name="Google Shape;1321;p110"/>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22" name="Google Shape;1322;p110"/>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23" name="Google Shape;1323;p110"/>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324" name="Google Shape;1324;p11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25" name="Google Shape;1325;p110"/>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326" name="Google Shape;1326;p110"/>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327" name="Google Shape;1327;p110"/>
          <p:cNvSpPr>
            <a:spLocks noGrp="1"/>
          </p:cNvSpPr>
          <p:nvPr>
            <p:ph type="pic" idx="2"/>
          </p:nvPr>
        </p:nvSpPr>
        <p:spPr>
          <a:xfrm>
            <a:off x="9093038" y="1058781"/>
            <a:ext cx="2715900" cy="2715900"/>
          </a:xfrm>
          <a:prstGeom prst="rect">
            <a:avLst/>
          </a:prstGeom>
          <a:noFill/>
          <a:ln>
            <a:noFill/>
          </a:ln>
        </p:spPr>
      </p:sp>
      <p:sp>
        <p:nvSpPr>
          <p:cNvPr id="1328" name="Google Shape;1328;p110"/>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9" name="Google Shape;1329;p110"/>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0" name="Google Shape;1330;p110"/>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1" name="Google Shape;1331;p110"/>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2" name="Google Shape;1332;p110"/>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3" name="Google Shape;1333;p110"/>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4" name="Google Shape;1334;p110"/>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1">
  <p:cSld name="1_Title and Content_1">
    <p:spTree>
      <p:nvGrpSpPr>
        <p:cNvPr id="1" name="Shape 89"/>
        <p:cNvGrpSpPr/>
        <p:nvPr/>
      </p:nvGrpSpPr>
      <p:grpSpPr>
        <a:xfrm>
          <a:off x="0" y="0"/>
          <a:ext cx="0" cy="0"/>
          <a:chOff x="0" y="0"/>
          <a:chExt cx="0" cy="0"/>
        </a:xfrm>
      </p:grpSpPr>
      <p:sp>
        <p:nvSpPr>
          <p:cNvPr id="90" name="Google Shape;90;p11"/>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11"/>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11"/>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1"/>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4" name="Google Shape;94;p1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5" name="Google Shape;95;p11"/>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6" name="Google Shape;96;p1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7" name="Google Shape;97;p11"/>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8" name="Google Shape;98;p1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9" name="Google Shape;99;p1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0" name="Google Shape;100;p1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1" name="Google Shape;101;p1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2" name="Google Shape;102;p1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3" name="Google Shape;103;p11"/>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1"/>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5" name="Google Shape;105;p11"/>
          <p:cNvPicPr preferRelativeResize="0"/>
          <p:nvPr/>
        </p:nvPicPr>
        <p:blipFill rotWithShape="1">
          <a:blip r:embed="rId6">
            <a:alphaModFix/>
          </a:blip>
          <a:srcRect/>
          <a:stretch/>
        </p:blipFill>
        <p:spPr>
          <a:xfrm>
            <a:off x="3265450" y="1494950"/>
            <a:ext cx="5661102" cy="4743376"/>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1335"/>
        <p:cNvGrpSpPr/>
        <p:nvPr/>
      </p:nvGrpSpPr>
      <p:grpSpPr>
        <a:xfrm>
          <a:off x="0" y="0"/>
          <a:ext cx="0" cy="0"/>
          <a:chOff x="0" y="0"/>
          <a:chExt cx="0" cy="0"/>
        </a:xfrm>
      </p:grpSpPr>
      <p:sp>
        <p:nvSpPr>
          <p:cNvPr id="1336" name="Google Shape;1336;p111"/>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7" name="Google Shape;1337;p111"/>
          <p:cNvSpPr>
            <a:spLocks noGrp="1"/>
          </p:cNvSpPr>
          <p:nvPr>
            <p:ph type="pic" idx="2"/>
          </p:nvPr>
        </p:nvSpPr>
        <p:spPr>
          <a:xfrm>
            <a:off x="9510134" y="1431036"/>
            <a:ext cx="1965900" cy="3996000"/>
          </a:xfrm>
          <a:prstGeom prst="rect">
            <a:avLst/>
          </a:prstGeom>
          <a:noFill/>
          <a:ln>
            <a:noFill/>
          </a:ln>
        </p:spPr>
      </p:sp>
      <p:cxnSp>
        <p:nvCxnSpPr>
          <p:cNvPr id="1338" name="Google Shape;1338;p111"/>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39" name="Google Shape;1339;p111"/>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40" name="Google Shape;1340;p111"/>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41" name="Google Shape;1341;p111"/>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342" name="Google Shape;1342;p111"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43" name="Google Shape;1343;p111"/>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344" name="Google Shape;1344;p111"/>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345" name="Google Shape;1345;p111"/>
          <p:cNvSpPr txBox="1">
            <a:spLocks noGrp="1"/>
          </p:cNvSpPr>
          <p:nvPr>
            <p:ph type="body" idx="1"/>
          </p:nvPr>
        </p:nvSpPr>
        <p:spPr>
          <a:xfrm>
            <a:off x="1660583" y="1489802"/>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6" name="Google Shape;1346;p111"/>
          <p:cNvSpPr txBox="1">
            <a:spLocks noGrp="1"/>
          </p:cNvSpPr>
          <p:nvPr>
            <p:ph type="body" idx="3"/>
          </p:nvPr>
        </p:nvSpPr>
        <p:spPr>
          <a:xfrm>
            <a:off x="1660584" y="2653440"/>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7" name="Google Shape;1347;p111"/>
          <p:cNvSpPr txBox="1">
            <a:spLocks noGrp="1"/>
          </p:cNvSpPr>
          <p:nvPr>
            <p:ph type="body" idx="4"/>
          </p:nvPr>
        </p:nvSpPr>
        <p:spPr>
          <a:xfrm>
            <a:off x="1660583" y="3817079"/>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8" name="Google Shape;1348;p111"/>
          <p:cNvSpPr txBox="1">
            <a:spLocks noGrp="1"/>
          </p:cNvSpPr>
          <p:nvPr>
            <p:ph type="body" idx="5"/>
          </p:nvPr>
        </p:nvSpPr>
        <p:spPr>
          <a:xfrm>
            <a:off x="1660583" y="5006628"/>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9" name="Google Shape;1349;p111"/>
          <p:cNvSpPr txBox="1">
            <a:spLocks noGrp="1"/>
          </p:cNvSpPr>
          <p:nvPr>
            <p:ph type="body" idx="6"/>
          </p:nvPr>
        </p:nvSpPr>
        <p:spPr>
          <a:xfrm>
            <a:off x="691245" y="1502511"/>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0" name="Google Shape;1350;p111"/>
          <p:cNvSpPr txBox="1">
            <a:spLocks noGrp="1"/>
          </p:cNvSpPr>
          <p:nvPr>
            <p:ph type="body" idx="7"/>
          </p:nvPr>
        </p:nvSpPr>
        <p:spPr>
          <a:xfrm>
            <a:off x="693291" y="2653441"/>
            <a:ext cx="7935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1" name="Google Shape;1351;p111"/>
          <p:cNvSpPr txBox="1">
            <a:spLocks noGrp="1"/>
          </p:cNvSpPr>
          <p:nvPr>
            <p:ph type="body" idx="8"/>
          </p:nvPr>
        </p:nvSpPr>
        <p:spPr>
          <a:xfrm>
            <a:off x="691246" y="3817079"/>
            <a:ext cx="795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2" name="Google Shape;1352;p111"/>
          <p:cNvSpPr txBox="1">
            <a:spLocks noGrp="1"/>
          </p:cNvSpPr>
          <p:nvPr>
            <p:ph type="body" idx="9"/>
          </p:nvPr>
        </p:nvSpPr>
        <p:spPr>
          <a:xfrm>
            <a:off x="691245" y="5006628"/>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png"/><Relationship Id="rId4" Type="http://schemas.openxmlformats.org/officeDocument/2006/relationships/slideLayout" Target="../slideLayouts/slideLayout4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image" Target="../media/image1.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theme" Target="../theme/theme7.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10" Type="http://schemas.openxmlformats.org/officeDocument/2006/relationships/image" Target="../media/image1.png"/><Relationship Id="rId4" Type="http://schemas.openxmlformats.org/officeDocument/2006/relationships/slideLayout" Target="../slideLayouts/slideLayout74.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9.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2400" y="-11050"/>
            <a:ext cx="12204300" cy="1355100"/>
          </a:xfrm>
          <a:prstGeom prst="rect">
            <a:avLst/>
          </a:prstGeom>
          <a:solidFill>
            <a:srgbClr val="006FB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75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grpSp>
        <p:nvGrpSpPr>
          <p:cNvPr id="15" name="Google Shape;15;p3"/>
          <p:cNvGrpSpPr/>
          <p:nvPr/>
        </p:nvGrpSpPr>
        <p:grpSpPr>
          <a:xfrm>
            <a:off x="0" y="5607273"/>
            <a:ext cx="12214159" cy="1252536"/>
            <a:chOff x="-33239" y="5603791"/>
            <a:chExt cx="9160619" cy="1252536"/>
          </a:xfrm>
        </p:grpSpPr>
        <p:sp>
          <p:nvSpPr>
            <p:cNvPr id="16" name="Google Shape;16;p3"/>
            <p:cNvSpPr/>
            <p:nvPr/>
          </p:nvSpPr>
          <p:spPr>
            <a:xfrm>
              <a:off x="-29914" y="5611028"/>
              <a:ext cx="9157294" cy="124529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17" name="Google Shape;17;p3"/>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18" name="Google Shape;18;p3"/>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9"/>
          <p:cNvSpPr/>
          <p:nvPr/>
        </p:nvSpPr>
        <p:spPr>
          <a:xfrm>
            <a:off x="0" y="-11086"/>
            <a:ext cx="12192000" cy="12732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66" name="Google Shape;66;p9"/>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67" name="Google Shape;67;p9"/>
          <p:cNvSpPr txBox="1"/>
          <p:nvPr/>
        </p:nvSpPr>
        <p:spPr>
          <a:xfrm>
            <a:off x="0" y="1"/>
            <a:ext cx="12192000" cy="1257300"/>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68" name="Google Shape;68;p9"/>
          <p:cNvPicPr preferRelativeResize="0"/>
          <p:nvPr/>
        </p:nvPicPr>
        <p:blipFill rotWithShape="1">
          <a:blip r:embed="rId20">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408" name="Google Shape;408;p41"/>
          <p:cNvSpPr/>
          <p:nvPr/>
        </p:nvSpPr>
        <p:spPr>
          <a:xfrm>
            <a:off x="0" y="-11086"/>
            <a:ext cx="12192000" cy="1273200"/>
          </a:xfrm>
          <a:prstGeom prst="rect">
            <a:avLst/>
          </a:prstGeom>
          <a:solidFill>
            <a:srgbClr val="A2DE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409" name="Google Shape;409;p41"/>
          <p:cNvCxnSpPr/>
          <p:nvPr/>
        </p:nvCxnSpPr>
        <p:spPr>
          <a:xfrm>
            <a:off x="-4671" y="1260844"/>
            <a:ext cx="12192000" cy="0"/>
          </a:xfrm>
          <a:prstGeom prst="straightConnector1">
            <a:avLst/>
          </a:prstGeom>
          <a:solidFill>
            <a:srgbClr val="D7E8AF"/>
          </a:solidFill>
          <a:ln w="76200" cap="flat" cmpd="sng">
            <a:solidFill>
              <a:srgbClr val="006FB6"/>
            </a:solidFill>
            <a:prstDash val="solid"/>
            <a:miter lim="800000"/>
            <a:headEnd type="none" w="sm" len="sm"/>
            <a:tailEnd type="none" w="sm" len="sm"/>
          </a:ln>
        </p:spPr>
      </p:cxnSp>
      <p:pic>
        <p:nvPicPr>
          <p:cNvPr id="410" name="Google Shape;410;p41"/>
          <p:cNvPicPr preferRelativeResize="0"/>
          <p:nvPr/>
        </p:nvPicPr>
        <p:blipFill rotWithShape="1">
          <a:blip r:embed="rId9">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0"/>
        <p:cNvGrpSpPr/>
        <p:nvPr/>
      </p:nvGrpSpPr>
      <p:grpSpPr>
        <a:xfrm>
          <a:off x="0" y="0"/>
          <a:ext cx="0" cy="0"/>
          <a:chOff x="0" y="0"/>
          <a:chExt cx="0" cy="0"/>
        </a:xfrm>
      </p:grpSpPr>
      <p:sp>
        <p:nvSpPr>
          <p:cNvPr id="531" name="Google Shape;531;p49"/>
          <p:cNvSpPr/>
          <p:nvPr/>
        </p:nvSpPr>
        <p:spPr>
          <a:xfrm>
            <a:off x="8655315" y="1"/>
            <a:ext cx="3536684"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532" name="Google Shape;532;p49"/>
          <p:cNvCxnSpPr/>
          <p:nvPr/>
        </p:nvCxnSpPr>
        <p:spPr>
          <a:xfrm>
            <a:off x="8646698"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533" name="Google Shape;533;p49"/>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34" name="Google Shape;534;p49"/>
          <p:cNvPicPr preferRelativeResize="0"/>
          <p:nvPr/>
        </p:nvPicPr>
        <p:blipFill rotWithShape="1">
          <a:blip r:embed="rId14">
            <a:alphaModFix/>
          </a:blip>
          <a:srcRect/>
          <a:stretch/>
        </p:blipFill>
        <p:spPr>
          <a:xfrm>
            <a:off x="9220261" y="169846"/>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2"/>
        <p:cNvGrpSpPr/>
        <p:nvPr/>
      </p:nvGrpSpPr>
      <p:grpSpPr>
        <a:xfrm>
          <a:off x="0" y="0"/>
          <a:ext cx="0" cy="0"/>
          <a:chOff x="0" y="0"/>
          <a:chExt cx="0" cy="0"/>
        </a:xfrm>
      </p:grpSpPr>
      <p:sp>
        <p:nvSpPr>
          <p:cNvPr id="693" name="Google Shape;693;p62"/>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694" name="Google Shape;694;p62"/>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695" name="Google Shape;695;p62"/>
          <p:cNvPicPr preferRelativeResize="0"/>
          <p:nvPr/>
        </p:nvPicPr>
        <p:blipFill rotWithShape="1">
          <a:blip r:embed="rId10">
            <a:alphaModFix/>
          </a:blip>
          <a:srcRect/>
          <a:stretch/>
        </p:blipFill>
        <p:spPr>
          <a:xfrm>
            <a:off x="9220261" y="169846"/>
            <a:ext cx="2816352" cy="856741"/>
          </a:xfrm>
          <a:prstGeom prst="rect">
            <a:avLst/>
          </a:prstGeom>
          <a:noFill/>
          <a:ln>
            <a:noFill/>
          </a:ln>
        </p:spPr>
      </p:pic>
      <p:sp>
        <p:nvSpPr>
          <p:cNvPr id="696" name="Google Shape;696;p62"/>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4"/>
        <p:cNvGrpSpPr/>
        <p:nvPr/>
      </p:nvGrpSpPr>
      <p:grpSpPr>
        <a:xfrm>
          <a:off x="0" y="0"/>
          <a:ext cx="0" cy="0"/>
          <a:chOff x="0" y="0"/>
          <a:chExt cx="0" cy="0"/>
        </a:xfrm>
      </p:grpSpPr>
      <p:sp>
        <p:nvSpPr>
          <p:cNvPr id="795" name="Google Shape;795;p71"/>
          <p:cNvSpPr/>
          <p:nvPr/>
        </p:nvSpPr>
        <p:spPr>
          <a:xfrm>
            <a:off x="0" y="-11086"/>
            <a:ext cx="12192000" cy="1273233"/>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796" name="Google Shape;796;p71"/>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797" name="Google Shape;797;p71"/>
          <p:cNvSpPr txBox="1"/>
          <p:nvPr/>
        </p:nvSpPr>
        <p:spPr>
          <a:xfrm>
            <a:off x="0" y="1"/>
            <a:ext cx="12192000" cy="1257405"/>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798" name="Google Shape;798;p71"/>
          <p:cNvPicPr preferRelativeResize="0"/>
          <p:nvPr/>
        </p:nvPicPr>
        <p:blipFill rotWithShape="1">
          <a:blip r:embed="rId20">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9"/>
        <p:cNvGrpSpPr/>
        <p:nvPr/>
      </p:nvGrpSpPr>
      <p:grpSpPr>
        <a:xfrm>
          <a:off x="0" y="0"/>
          <a:ext cx="0" cy="0"/>
          <a:chOff x="0" y="0"/>
          <a:chExt cx="0" cy="0"/>
        </a:xfrm>
      </p:grpSpPr>
      <p:sp>
        <p:nvSpPr>
          <p:cNvPr id="1090" name="Google Shape;1090;p90"/>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091" name="Google Shape;1091;p90"/>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1092" name="Google Shape;1092;p90"/>
          <p:cNvPicPr preferRelativeResize="0"/>
          <p:nvPr/>
        </p:nvPicPr>
        <p:blipFill rotWithShape="1">
          <a:blip r:embed="rId10">
            <a:alphaModFix/>
          </a:blip>
          <a:srcRect/>
          <a:stretch/>
        </p:blipFill>
        <p:spPr>
          <a:xfrm>
            <a:off x="9220261" y="169846"/>
            <a:ext cx="2816352" cy="856741"/>
          </a:xfrm>
          <a:prstGeom prst="rect">
            <a:avLst/>
          </a:prstGeom>
          <a:noFill/>
          <a:ln>
            <a:noFill/>
          </a:ln>
        </p:spPr>
      </p:pic>
      <p:sp>
        <p:nvSpPr>
          <p:cNvPr id="1093" name="Google Shape;1093;p90"/>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1"/>
        <p:cNvGrpSpPr/>
        <p:nvPr/>
      </p:nvGrpSpPr>
      <p:grpSpPr>
        <a:xfrm>
          <a:off x="0" y="0"/>
          <a:ext cx="0" cy="0"/>
          <a:chOff x="0" y="0"/>
          <a:chExt cx="0" cy="0"/>
        </a:xfrm>
      </p:grpSpPr>
      <p:sp>
        <p:nvSpPr>
          <p:cNvPr id="1192" name="Google Shape;1192;p99"/>
          <p:cNvSpPr/>
          <p:nvPr/>
        </p:nvSpPr>
        <p:spPr>
          <a:xfrm>
            <a:off x="8655315" y="1"/>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193" name="Google Shape;1193;p99"/>
          <p:cNvCxnSpPr/>
          <p:nvPr/>
        </p:nvCxnSpPr>
        <p:spPr>
          <a:xfrm>
            <a:off x="8646698"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1194" name="Google Shape;1194;p99"/>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195" name="Google Shape;1195;p99"/>
          <p:cNvPicPr preferRelativeResize="0"/>
          <p:nvPr/>
        </p:nvPicPr>
        <p:blipFill rotWithShape="1">
          <a:blip r:embed="rId14">
            <a:alphaModFix/>
          </a:blip>
          <a:srcRect/>
          <a:stretch/>
        </p:blipFill>
        <p:spPr>
          <a:xfrm>
            <a:off x="9220261" y="169846"/>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9.xml"/><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3" Type="http://schemas.openxmlformats.org/officeDocument/2006/relationships/hyperlink" Target="http://bit.ly/3BUBxb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112"/>
          <p:cNvSpPr txBox="1">
            <a:spLocks noGrp="1"/>
          </p:cNvSpPr>
          <p:nvPr>
            <p:ph type="title"/>
          </p:nvPr>
        </p:nvSpPr>
        <p:spPr>
          <a:xfrm>
            <a:off x="12783" y="-31960"/>
            <a:ext cx="91599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5000"/>
              <a:buFont typeface="Calibri"/>
              <a:buNone/>
            </a:pPr>
            <a:r>
              <a:rPr lang="en-US"/>
              <a:t>Workshop guide</a:t>
            </a:r>
            <a:endParaRPr/>
          </a:p>
        </p:txBody>
      </p:sp>
      <p:sp>
        <p:nvSpPr>
          <p:cNvPr id="1358" name="Google Shape;1358;p112"/>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p>
            <a:pPr marL="0" lvl="0" indent="0" algn="ctr" rtl="0">
              <a:lnSpc>
                <a:spcPct val="100000"/>
              </a:lnSpc>
              <a:spcBef>
                <a:spcPts val="0"/>
              </a:spcBef>
              <a:spcAft>
                <a:spcPts val="0"/>
              </a:spcAft>
              <a:buClr>
                <a:srgbClr val="006FB6"/>
              </a:buClr>
              <a:buSzPts val="4400"/>
              <a:buNone/>
            </a:pPr>
            <a:r>
              <a:rPr lang="en-US">
                <a:solidFill>
                  <a:srgbClr val="006FB6"/>
                </a:solidFill>
              </a:rPr>
              <a:t>Become an Expert</a:t>
            </a:r>
            <a:endParaRPr/>
          </a:p>
        </p:txBody>
      </p:sp>
      <p:sp>
        <p:nvSpPr>
          <p:cNvPr id="1359" name="Google Shape;1359;p112"/>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p>
            <a:pPr marL="0" lvl="0" indent="0" algn="l" rtl="0">
              <a:lnSpc>
                <a:spcPct val="100000"/>
              </a:lnSpc>
              <a:spcBef>
                <a:spcPts val="0"/>
              </a:spcBef>
              <a:spcAft>
                <a:spcPts val="0"/>
              </a:spcAft>
              <a:buClr>
                <a:srgbClr val="006FB6"/>
              </a:buClr>
              <a:buSzPts val="4000"/>
              <a:buNone/>
            </a:pPr>
            <a:r>
              <a:rPr lang="en-US" sz="4000">
                <a:solidFill>
                  <a:srgbClr val="006FB6"/>
                </a:solidFill>
              </a:rPr>
              <a:t>Facilitator: </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Read notes to prepare. Amend slides if needed.</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Practice the script aloud. Change as needed. </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Ready the family-facing materials.</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Display slide 2 as families arrive.</a:t>
            </a:r>
            <a:endParaRPr/>
          </a:p>
          <a:p>
            <a:pPr marL="228600" lvl="0" indent="0" algn="l" rtl="0">
              <a:lnSpc>
                <a:spcPct val="100000"/>
              </a:lnSpc>
              <a:spcBef>
                <a:spcPts val="1000"/>
              </a:spcBef>
              <a:spcAft>
                <a:spcPts val="0"/>
              </a:spcAft>
              <a:buClr>
                <a:srgbClr val="0771BA"/>
              </a:buClr>
              <a:buSzPts val="36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121"/>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fontScale="90000"/>
          </a:bodyPr>
          <a:lstStyle/>
          <a:p>
            <a:pPr marL="0" lvl="0" indent="0" algn="l" rtl="0">
              <a:lnSpc>
                <a:spcPct val="90000"/>
              </a:lnSpc>
              <a:spcBef>
                <a:spcPts val="0"/>
              </a:spcBef>
              <a:spcAft>
                <a:spcPts val="0"/>
              </a:spcAft>
              <a:buClr>
                <a:srgbClr val="006FB6"/>
              </a:buClr>
              <a:buSzPct val="100000"/>
              <a:buFont typeface="Calibri"/>
              <a:buNone/>
            </a:pPr>
            <a:r>
              <a:rPr lang="en-US" sz="4400">
                <a:solidFill>
                  <a:srgbClr val="006FB6"/>
                </a:solidFill>
              </a:rPr>
              <a:t>Lee por lo menos 2 libros</a:t>
            </a:r>
            <a:br>
              <a:rPr lang="en-US" sz="4400">
                <a:solidFill>
                  <a:srgbClr val="006FB6"/>
                </a:solidFill>
              </a:rPr>
            </a:br>
            <a:endParaRPr/>
          </a:p>
        </p:txBody>
      </p:sp>
      <p:sp>
        <p:nvSpPr>
          <p:cNvPr id="1452" name="Google Shape;1452;p121"/>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6FB6"/>
              </a:buClr>
              <a:buSzPts val="3200"/>
              <a:buNone/>
            </a:pPr>
            <a:r>
              <a:rPr lang="en-US" sz="3200">
                <a:solidFill>
                  <a:srgbClr val="006FB6"/>
                </a:solidFill>
              </a:rPr>
              <a:t>Consejos y Trucos</a:t>
            </a:r>
            <a:endParaRPr/>
          </a:p>
        </p:txBody>
      </p:sp>
      <p:sp>
        <p:nvSpPr>
          <p:cNvPr id="1453" name="Google Shape;1453;p121"/>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6FB6"/>
              </a:buClr>
              <a:buSzPts val="2800"/>
              <a:buChar char="•"/>
            </a:pPr>
            <a:r>
              <a:rPr lang="en-US">
                <a:solidFill>
                  <a:srgbClr val="006FB6"/>
                </a:solidFill>
              </a:rPr>
              <a:t>También podrían ver películas, leer un letrero en un museo, o leer sitios web. </a:t>
            </a:r>
            <a:endParaRPr/>
          </a:p>
          <a:p>
            <a:pPr marL="228600" lvl="0" indent="-50800" algn="l" rtl="0">
              <a:lnSpc>
                <a:spcPct val="90000"/>
              </a:lnSpc>
              <a:spcBef>
                <a:spcPts val="1000"/>
              </a:spcBef>
              <a:spcAft>
                <a:spcPts val="0"/>
              </a:spcAft>
              <a:buClr>
                <a:srgbClr val="0771BA"/>
              </a:buClr>
              <a:buSzPts val="2800"/>
              <a:buNone/>
            </a:pPr>
            <a:endParaRPr/>
          </a:p>
        </p:txBody>
      </p:sp>
      <p:sp>
        <p:nvSpPr>
          <p:cNvPr id="1454" name="Google Shape;1454;p121"/>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6FB6"/>
              </a:buClr>
              <a:buSzPts val="2800"/>
              <a:buChar char="•"/>
            </a:pPr>
            <a:r>
              <a:rPr lang="en-US">
                <a:solidFill>
                  <a:srgbClr val="006FB6"/>
                </a:solidFill>
              </a:rPr>
              <a:t> Lee, o mira, por lo menos dos fuentes sobre un tema. </a:t>
            </a:r>
            <a:endParaRPr/>
          </a:p>
          <a:p>
            <a:pPr marL="228600" lvl="0" indent="-50800" algn="l" rtl="0">
              <a:lnSpc>
                <a:spcPct val="90000"/>
              </a:lnSpc>
              <a:spcBef>
                <a:spcPts val="1000"/>
              </a:spcBef>
              <a:spcAft>
                <a:spcPts val="0"/>
              </a:spcAft>
              <a:buClr>
                <a:srgbClr val="0771BA"/>
              </a:buClr>
              <a:buSzPts val="2800"/>
              <a:buNone/>
            </a:pPr>
            <a:endParaRPr/>
          </a:p>
        </p:txBody>
      </p:sp>
      <p:pic>
        <p:nvPicPr>
          <p:cNvPr id="1455" name="Google Shape;1455;p121"/>
          <p:cNvPicPr preferRelativeResize="0"/>
          <p:nvPr/>
        </p:nvPicPr>
        <p:blipFill rotWithShape="1">
          <a:blip r:embed="rId3">
            <a:alphaModFix/>
          </a:blip>
          <a:srcRect/>
          <a:stretch/>
        </p:blipFill>
        <p:spPr>
          <a:xfrm>
            <a:off x="7806683" y="1037225"/>
            <a:ext cx="1816398" cy="2727325"/>
          </a:xfrm>
          <a:prstGeom prst="rect">
            <a:avLst/>
          </a:prstGeom>
          <a:noFill/>
          <a:ln>
            <a:noFill/>
          </a:ln>
        </p:spPr>
      </p:pic>
      <p:pic>
        <p:nvPicPr>
          <p:cNvPr id="1456" name="Google Shape;1456;p121"/>
          <p:cNvPicPr preferRelativeResize="0"/>
          <p:nvPr/>
        </p:nvPicPr>
        <p:blipFill rotWithShape="1">
          <a:blip r:embed="rId4">
            <a:alphaModFix/>
          </a:blip>
          <a:srcRect/>
          <a:stretch/>
        </p:blipFill>
        <p:spPr>
          <a:xfrm>
            <a:off x="7806675" y="3844325"/>
            <a:ext cx="2262300" cy="2262300"/>
          </a:xfrm>
          <a:prstGeom prst="rect">
            <a:avLst/>
          </a:prstGeom>
          <a:noFill/>
          <a:ln>
            <a:noFill/>
          </a:ln>
        </p:spPr>
      </p:pic>
      <p:pic>
        <p:nvPicPr>
          <p:cNvPr id="1457" name="Google Shape;1457;p121"/>
          <p:cNvPicPr preferRelativeResize="0"/>
          <p:nvPr/>
        </p:nvPicPr>
        <p:blipFill rotWithShape="1">
          <a:blip r:embed="rId5">
            <a:alphaModFix/>
          </a:blip>
          <a:srcRect/>
          <a:stretch/>
        </p:blipFill>
        <p:spPr>
          <a:xfrm>
            <a:off x="4427349" y="1037225"/>
            <a:ext cx="2881817" cy="4975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122"/>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06FB6"/>
              </a:buClr>
              <a:buSzPts val="5000"/>
              <a:buFont typeface="Calibri"/>
              <a:buNone/>
            </a:pPr>
            <a:r>
              <a:rPr lang="en-US">
                <a:solidFill>
                  <a:srgbClr val="006FB6"/>
                </a:solidFill>
              </a:rPr>
              <a:t>Habla sobre lo que leíste</a:t>
            </a:r>
            <a:endParaRPr/>
          </a:p>
        </p:txBody>
      </p:sp>
      <p:sp>
        <p:nvSpPr>
          <p:cNvPr id="1463" name="Google Shape;1463;p122"/>
          <p:cNvSpPr txBox="1">
            <a:spLocks noGrp="1"/>
          </p:cNvSpPr>
          <p:nvPr>
            <p:ph type="body" idx="1"/>
          </p:nvPr>
        </p:nvSpPr>
        <p:spPr>
          <a:xfrm>
            <a:off x="500204" y="1587499"/>
            <a:ext cx="7520700" cy="4364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4000"/>
              <a:buNone/>
            </a:pPr>
            <a:endParaRPr sz="100"/>
          </a:p>
          <a:p>
            <a:pPr marL="457200" lvl="0" indent="-247650" algn="l" rtl="0">
              <a:lnSpc>
                <a:spcPct val="90000"/>
              </a:lnSpc>
              <a:spcBef>
                <a:spcPts val="1000"/>
              </a:spcBef>
              <a:spcAft>
                <a:spcPts val="0"/>
              </a:spcAft>
              <a:buSzPts val="300"/>
              <a:buChar char="●"/>
            </a:pPr>
            <a:endParaRPr sz="300"/>
          </a:p>
          <a:p>
            <a:pPr marL="457200" lvl="0" indent="-406400" algn="l" rtl="0">
              <a:lnSpc>
                <a:spcPct val="90000"/>
              </a:lnSpc>
              <a:spcBef>
                <a:spcPts val="0"/>
              </a:spcBef>
              <a:spcAft>
                <a:spcPts val="0"/>
              </a:spcAft>
              <a:buSzPts val="2800"/>
              <a:buChar char="●"/>
            </a:pPr>
            <a:r>
              <a:rPr lang="en-US" sz="2800"/>
              <a:t>¿Qué aprendiste sobre (tema)?</a:t>
            </a:r>
            <a:endParaRPr sz="2800"/>
          </a:p>
          <a:p>
            <a:pPr marL="457200" lvl="0" indent="0" algn="l" rtl="0">
              <a:lnSpc>
                <a:spcPct val="90000"/>
              </a:lnSpc>
              <a:spcBef>
                <a:spcPts val="1000"/>
              </a:spcBef>
              <a:spcAft>
                <a:spcPts val="0"/>
              </a:spcAft>
              <a:buSzPts val="4000"/>
              <a:buNone/>
            </a:pPr>
            <a:endParaRPr sz="2800"/>
          </a:p>
          <a:p>
            <a:pPr marL="457200" lvl="0" indent="-406400" algn="l" rtl="0">
              <a:lnSpc>
                <a:spcPct val="90000"/>
              </a:lnSpc>
              <a:spcBef>
                <a:spcPts val="1000"/>
              </a:spcBef>
              <a:spcAft>
                <a:spcPts val="0"/>
              </a:spcAft>
              <a:buSzPts val="2800"/>
              <a:buChar char="●"/>
            </a:pPr>
            <a:r>
              <a:rPr lang="en-US" sz="2800"/>
              <a:t>¿Aprendiste lo que esperabas aprender? ¿Qué más esperas aprender? </a:t>
            </a:r>
            <a:endParaRPr sz="2800"/>
          </a:p>
          <a:p>
            <a:pPr marL="457200" lvl="0" indent="0" algn="l" rtl="0">
              <a:lnSpc>
                <a:spcPct val="90000"/>
              </a:lnSpc>
              <a:spcBef>
                <a:spcPts val="1000"/>
              </a:spcBef>
              <a:spcAft>
                <a:spcPts val="0"/>
              </a:spcAft>
              <a:buSzPts val="4000"/>
              <a:buNone/>
            </a:pPr>
            <a:endParaRPr sz="2800"/>
          </a:p>
          <a:p>
            <a:pPr marL="457200" lvl="0" indent="-406400" algn="l" rtl="0">
              <a:lnSpc>
                <a:spcPct val="90000"/>
              </a:lnSpc>
              <a:spcBef>
                <a:spcPts val="1000"/>
              </a:spcBef>
              <a:spcAft>
                <a:spcPts val="0"/>
              </a:spcAft>
              <a:buSzPts val="2800"/>
              <a:buChar char="●"/>
            </a:pPr>
            <a:r>
              <a:rPr lang="en-US" sz="2800"/>
              <a:t>¿El primer texto te ayudó a comprender mejor el segundo? ¿Cómo?</a:t>
            </a:r>
            <a:endParaRPr/>
          </a:p>
          <a:p>
            <a:pPr marL="0" lvl="0" indent="0" algn="l" rtl="0">
              <a:lnSpc>
                <a:spcPct val="90000"/>
              </a:lnSpc>
              <a:spcBef>
                <a:spcPts val="1000"/>
              </a:spcBef>
              <a:spcAft>
                <a:spcPts val="0"/>
              </a:spcAft>
              <a:buClr>
                <a:srgbClr val="006FB6"/>
              </a:buClr>
              <a:buSzPts val="4000"/>
              <a:buNone/>
            </a:pPr>
            <a:endParaRPr/>
          </a:p>
        </p:txBody>
      </p:sp>
      <p:pic>
        <p:nvPicPr>
          <p:cNvPr id="1464" name="Google Shape;1464;p122"/>
          <p:cNvPicPr preferRelativeResize="0">
            <a:picLocks noGrp="1"/>
          </p:cNvPicPr>
          <p:nvPr>
            <p:ph type="pic" idx="2"/>
          </p:nvPr>
        </p:nvPicPr>
        <p:blipFill rotWithShape="1">
          <a:blip r:embed="rId3">
            <a:alphaModFix/>
          </a:blip>
          <a:srcRect l="6633" r="6642"/>
          <a:stretch/>
        </p:blipFill>
        <p:spPr>
          <a:xfrm>
            <a:off x="8832388" y="1251284"/>
            <a:ext cx="3251702" cy="2499001"/>
          </a:xfrm>
          <a:prstGeom prst="rect">
            <a:avLst/>
          </a:prstGeom>
          <a:noFill/>
          <a:ln>
            <a:noFill/>
          </a:ln>
        </p:spPr>
      </p:pic>
      <p:pic>
        <p:nvPicPr>
          <p:cNvPr id="1465" name="Google Shape;1465;p122"/>
          <p:cNvPicPr preferRelativeResize="0"/>
          <p:nvPr/>
        </p:nvPicPr>
        <p:blipFill rotWithShape="1">
          <a:blip r:embed="rId4">
            <a:alphaModFix/>
          </a:blip>
          <a:srcRect/>
          <a:stretch/>
        </p:blipFill>
        <p:spPr>
          <a:xfrm>
            <a:off x="10119034" y="4117050"/>
            <a:ext cx="678450" cy="987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123"/>
          <p:cNvSpPr txBox="1">
            <a:spLocks noGrp="1"/>
          </p:cNvSpPr>
          <p:nvPr>
            <p:ph type="ctrTitle"/>
          </p:nvPr>
        </p:nvSpPr>
        <p:spPr>
          <a:xfrm>
            <a:off x="820225" y="0"/>
            <a:ext cx="113718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Lectura = conversación (K-1)</a:t>
            </a:r>
            <a:endParaRPr/>
          </a:p>
        </p:txBody>
      </p:sp>
      <p:sp>
        <p:nvSpPr>
          <p:cNvPr id="1471" name="Google Shape;1471;p123"/>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2800"/>
              <a:buNone/>
            </a:pPr>
            <a:r>
              <a:rPr lang="en-US">
                <a:solidFill>
                  <a:srgbClr val="006FB6"/>
                </a:solidFill>
              </a:rPr>
              <a:t>¿Qué es lo que ya sabes de eso?</a:t>
            </a:r>
            <a:endParaRPr/>
          </a:p>
        </p:txBody>
      </p:sp>
      <p:sp>
        <p:nvSpPr>
          <p:cNvPr id="1472" name="Google Shape;1472;p123"/>
          <p:cNvSpPr txBox="1">
            <a:spLocks noGrp="1"/>
          </p:cNvSpPr>
          <p:nvPr>
            <p:ph type="body" idx="2"/>
          </p:nvPr>
        </p:nvSpPr>
        <p:spPr>
          <a:xfrm>
            <a:off x="4072874" y="4724938"/>
            <a:ext cx="3306871" cy="1393169"/>
          </a:xfrm>
          <a:prstGeom prst="rect">
            <a:avLst/>
          </a:prstGeom>
          <a:noFill/>
          <a:ln>
            <a:noFill/>
          </a:ln>
        </p:spPr>
        <p:txBody>
          <a:bodyPr spcFirstLastPara="1" wrap="square" lIns="91425" tIns="45700" rIns="91425" bIns="45700" anchor="ctr" anchorCtr="0">
            <a:noAutofit/>
          </a:bodyPr>
          <a:lstStyle/>
          <a:p>
            <a:pPr marL="233363" marR="0" lvl="0" indent="-4763" algn="l" rtl="0">
              <a:lnSpc>
                <a:spcPct val="90000"/>
              </a:lnSpc>
              <a:spcBef>
                <a:spcPts val="1000"/>
              </a:spcBef>
              <a:spcAft>
                <a:spcPts val="0"/>
              </a:spcAft>
              <a:buClr>
                <a:srgbClr val="0771BA"/>
              </a:buClr>
              <a:buSzPts val="2800"/>
              <a:buFont typeface="Arial"/>
              <a:buNone/>
            </a:pPr>
            <a:r>
              <a:rPr lang="en-US">
                <a:solidFill>
                  <a:srgbClr val="006FB6"/>
                </a:solidFill>
              </a:rPr>
              <a:t>¿Qué aprendiste sobre [the topic]?</a:t>
            </a:r>
            <a:endParaRPr/>
          </a:p>
        </p:txBody>
      </p:sp>
      <p:sp>
        <p:nvSpPr>
          <p:cNvPr id="1473" name="Google Shape;1473;p123"/>
          <p:cNvSpPr txBox="1">
            <a:spLocks noGrp="1"/>
          </p:cNvSpPr>
          <p:nvPr>
            <p:ph type="body" idx="3"/>
          </p:nvPr>
        </p:nvSpPr>
        <p:spPr>
          <a:xfrm>
            <a:off x="240914" y="1445813"/>
            <a:ext cx="3488018" cy="12364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en-US">
                <a:solidFill>
                  <a:srgbClr val="006FB6"/>
                </a:solidFill>
              </a:rPr>
              <a:t>¿Sobre qué tienes la curiosidad de aprender más?</a:t>
            </a:r>
            <a:endParaRPr/>
          </a:p>
        </p:txBody>
      </p:sp>
      <p:sp>
        <p:nvSpPr>
          <p:cNvPr id="1474" name="Google Shape;1474;p123"/>
          <p:cNvSpPr txBox="1">
            <a:spLocks noGrp="1"/>
          </p:cNvSpPr>
          <p:nvPr>
            <p:ph type="body" idx="4"/>
          </p:nvPr>
        </p:nvSpPr>
        <p:spPr>
          <a:xfrm>
            <a:off x="319505" y="4495585"/>
            <a:ext cx="2885734" cy="1393169"/>
          </a:xfrm>
          <a:prstGeom prst="rect">
            <a:avLst/>
          </a:prstGeom>
          <a:noFill/>
          <a:ln>
            <a:noFill/>
          </a:ln>
        </p:spPr>
        <p:txBody>
          <a:bodyPr spcFirstLastPara="1" wrap="square" lIns="91425" tIns="45700" rIns="91425" bIns="45700" anchor="ctr" anchorCtr="0">
            <a:noAutofit/>
          </a:bodyPr>
          <a:lstStyle/>
          <a:p>
            <a:pPr marL="9525" marR="0" lvl="0" indent="0" algn="l" rtl="0">
              <a:lnSpc>
                <a:spcPct val="90000"/>
              </a:lnSpc>
              <a:spcBef>
                <a:spcPts val="1000"/>
              </a:spcBef>
              <a:spcAft>
                <a:spcPts val="0"/>
              </a:spcAft>
              <a:buClr>
                <a:schemeClr val="dk1"/>
              </a:buClr>
              <a:buSzPts val="1100"/>
              <a:buFont typeface="Arial"/>
              <a:buNone/>
            </a:pPr>
            <a:r>
              <a:rPr lang="en-US">
                <a:solidFill>
                  <a:srgbClr val="006FB6"/>
                </a:solidFill>
              </a:rPr>
              <a:t>¿Qué quieres aprender?</a:t>
            </a:r>
            <a:endParaRPr>
              <a:solidFill>
                <a:srgbClr val="006FB6"/>
              </a:solidFill>
            </a:endParaRPr>
          </a:p>
        </p:txBody>
      </p:sp>
      <p:pic>
        <p:nvPicPr>
          <p:cNvPr id="1475" name="Google Shape;1475;p123"/>
          <p:cNvPicPr preferRelativeResize="0"/>
          <p:nvPr/>
        </p:nvPicPr>
        <p:blipFill rotWithShape="1">
          <a:blip r:embed="rId3">
            <a:alphaModFix/>
          </a:blip>
          <a:srcRect t="-1666"/>
          <a:stretch/>
        </p:blipFill>
        <p:spPr>
          <a:xfrm>
            <a:off x="240925" y="86525"/>
            <a:ext cx="678450" cy="1004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124"/>
          <p:cNvSpPr txBox="1">
            <a:spLocks noGrp="1"/>
          </p:cNvSpPr>
          <p:nvPr>
            <p:ph type="ctrTitle"/>
          </p:nvPr>
        </p:nvSpPr>
        <p:spPr>
          <a:xfrm>
            <a:off x="833025" y="0"/>
            <a:ext cx="113592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Lectura = conversasión (2-3)</a:t>
            </a:r>
            <a:endParaRPr/>
          </a:p>
        </p:txBody>
      </p:sp>
      <p:sp>
        <p:nvSpPr>
          <p:cNvPr id="1481" name="Google Shape;1481;p124"/>
          <p:cNvSpPr txBox="1">
            <a:spLocks noGrp="1"/>
          </p:cNvSpPr>
          <p:nvPr>
            <p:ph type="body" idx="1"/>
          </p:nvPr>
        </p:nvSpPr>
        <p:spPr>
          <a:xfrm>
            <a:off x="8450575" y="3165416"/>
            <a:ext cx="3488018" cy="12364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None/>
            </a:pPr>
            <a:r>
              <a:rPr lang="en-US">
                <a:solidFill>
                  <a:srgbClr val="006FB6"/>
                </a:solidFill>
              </a:rPr>
              <a:t>¿Qué información de fondo piensas necesitar para entender este libro?</a:t>
            </a:r>
            <a:endParaRPr>
              <a:solidFill>
                <a:srgbClr val="006FB6"/>
              </a:solidFill>
            </a:endParaRPr>
          </a:p>
        </p:txBody>
      </p:sp>
      <p:sp>
        <p:nvSpPr>
          <p:cNvPr id="1482" name="Google Shape;1482;p124"/>
          <p:cNvSpPr txBox="1">
            <a:spLocks noGrp="1"/>
          </p:cNvSpPr>
          <p:nvPr>
            <p:ph type="body" idx="2"/>
          </p:nvPr>
        </p:nvSpPr>
        <p:spPr>
          <a:xfrm>
            <a:off x="5816498" y="1588544"/>
            <a:ext cx="3488018" cy="12364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en-US">
                <a:solidFill>
                  <a:srgbClr val="006FB6"/>
                </a:solidFill>
              </a:rPr>
              <a:t>¿Qué esperas aprender sobre este tema?</a:t>
            </a:r>
            <a:endParaRPr/>
          </a:p>
        </p:txBody>
      </p:sp>
      <p:sp>
        <p:nvSpPr>
          <p:cNvPr id="1483" name="Google Shape;1483;p124"/>
          <p:cNvSpPr txBox="1">
            <a:spLocks noGrp="1"/>
          </p:cNvSpPr>
          <p:nvPr>
            <p:ph type="body" idx="3"/>
          </p:nvPr>
        </p:nvSpPr>
        <p:spPr>
          <a:xfrm>
            <a:off x="6003646" y="4619956"/>
            <a:ext cx="5388701" cy="139316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None/>
            </a:pPr>
            <a:r>
              <a:rPr lang="en-US">
                <a:solidFill>
                  <a:srgbClr val="006FB6"/>
                </a:solidFill>
              </a:rPr>
              <a:t>¿Cómo está conectado este libro con otros libros que has leído sobre este tema?</a:t>
            </a:r>
            <a:endParaRPr>
              <a:solidFill>
                <a:srgbClr val="006FB6"/>
              </a:solidFill>
            </a:endParaRPr>
          </a:p>
        </p:txBody>
      </p:sp>
      <p:pic>
        <p:nvPicPr>
          <p:cNvPr id="1484" name="Google Shape;1484;p124"/>
          <p:cNvPicPr preferRelativeResize="0"/>
          <p:nvPr/>
        </p:nvPicPr>
        <p:blipFill rotWithShape="1">
          <a:blip r:embed="rId3">
            <a:alphaModFix/>
          </a:blip>
          <a:srcRect/>
          <a:stretch/>
        </p:blipFill>
        <p:spPr>
          <a:xfrm>
            <a:off x="244059" y="103050"/>
            <a:ext cx="678450" cy="987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12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SzPts val="5000"/>
              <a:buNone/>
            </a:pPr>
            <a:r>
              <a:rPr lang="en-US"/>
              <a:t>Familias multilingües</a:t>
            </a:r>
            <a:endParaRPr/>
          </a:p>
        </p:txBody>
      </p:sp>
      <p:sp>
        <p:nvSpPr>
          <p:cNvPr id="1490" name="Google Shape;1490;p125"/>
          <p:cNvSpPr txBox="1">
            <a:spLocks noGrp="1"/>
          </p:cNvSpPr>
          <p:nvPr>
            <p:ph type="body" idx="1"/>
          </p:nvPr>
        </p:nvSpPr>
        <p:spPr>
          <a:xfrm>
            <a:off x="4588042" y="1743777"/>
            <a:ext cx="7205400" cy="105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Clr>
                <a:schemeClr val="dk1"/>
              </a:buClr>
              <a:buSzPts val="1100"/>
              <a:buFont typeface="Arial"/>
              <a:buNone/>
            </a:pPr>
            <a:r>
              <a:rPr lang="en-US"/>
              <a:t>Usar esto con libros en cualquier idioma.</a:t>
            </a:r>
            <a:endParaRPr/>
          </a:p>
          <a:p>
            <a:pPr marL="0" lvl="0" indent="0" algn="l" rtl="0">
              <a:lnSpc>
                <a:spcPct val="90000"/>
              </a:lnSpc>
              <a:spcBef>
                <a:spcPts val="1000"/>
              </a:spcBef>
              <a:spcAft>
                <a:spcPts val="0"/>
              </a:spcAft>
              <a:buSzPts val="3200"/>
              <a:buNone/>
            </a:pPr>
            <a:endParaRPr/>
          </a:p>
        </p:txBody>
      </p:sp>
      <p:sp>
        <p:nvSpPr>
          <p:cNvPr id="1491" name="Google Shape;1491;p125"/>
          <p:cNvSpPr txBox="1">
            <a:spLocks noGrp="1"/>
          </p:cNvSpPr>
          <p:nvPr>
            <p:ph type="body" idx="2"/>
          </p:nvPr>
        </p:nvSpPr>
        <p:spPr>
          <a:xfrm>
            <a:off x="4588042" y="3091740"/>
            <a:ext cx="7205400" cy="105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Clr>
                <a:schemeClr val="dk1"/>
              </a:buClr>
              <a:buSzPts val="1100"/>
              <a:buFont typeface="Arial"/>
              <a:buNone/>
            </a:pPr>
            <a:r>
              <a:rPr lang="en-US">
                <a:highlight>
                  <a:schemeClr val="lt1"/>
                </a:highlight>
              </a:rPr>
              <a:t>¡Hacer preguntas y hablar sobre libros en cualquier idioma! Explicar las palabras del glosario en otra lengua. </a:t>
            </a:r>
            <a:endParaRPr/>
          </a:p>
          <a:p>
            <a:pPr marL="0" lvl="0" indent="0" algn="l" rtl="0">
              <a:lnSpc>
                <a:spcPct val="90000"/>
              </a:lnSpc>
              <a:spcBef>
                <a:spcPts val="1000"/>
              </a:spcBef>
              <a:spcAft>
                <a:spcPts val="0"/>
              </a:spcAft>
              <a:buSzPts val="3200"/>
              <a:buNone/>
            </a:pPr>
            <a:endParaRPr>
              <a:highlight>
                <a:srgbClr val="FFFFFF"/>
              </a:highlight>
            </a:endParaRPr>
          </a:p>
        </p:txBody>
      </p:sp>
      <p:pic>
        <p:nvPicPr>
          <p:cNvPr id="1492" name="Google Shape;1492;p125"/>
          <p:cNvPicPr preferRelativeResize="0"/>
          <p:nvPr/>
        </p:nvPicPr>
        <p:blipFill rotWithShape="1">
          <a:blip r:embed="rId3">
            <a:alphaModFix/>
          </a:blip>
          <a:srcRect/>
          <a:stretch/>
        </p:blipFill>
        <p:spPr>
          <a:xfrm>
            <a:off x="1877300" y="2995750"/>
            <a:ext cx="1280572" cy="1055700"/>
          </a:xfrm>
          <a:prstGeom prst="rect">
            <a:avLst/>
          </a:prstGeom>
          <a:noFill/>
          <a:ln>
            <a:noFill/>
          </a:ln>
        </p:spPr>
      </p:pic>
      <p:pic>
        <p:nvPicPr>
          <p:cNvPr id="1493" name="Google Shape;1493;p125"/>
          <p:cNvPicPr preferRelativeResize="0"/>
          <p:nvPr/>
        </p:nvPicPr>
        <p:blipFill rotWithShape="1">
          <a:blip r:embed="rId4">
            <a:alphaModFix/>
          </a:blip>
          <a:srcRect/>
          <a:stretch/>
        </p:blipFill>
        <p:spPr>
          <a:xfrm>
            <a:off x="1946600" y="1660351"/>
            <a:ext cx="1141982" cy="1055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1498" name="Google Shape;1498;p126"/>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p>
            <a:pPr marL="0" marR="0" lvl="0" indent="0" algn="l" rtl="0">
              <a:lnSpc>
                <a:spcPct val="90000"/>
              </a:lnSpc>
              <a:spcBef>
                <a:spcPts val="0"/>
              </a:spcBef>
              <a:spcAft>
                <a:spcPts val="0"/>
              </a:spcAft>
              <a:buClr>
                <a:srgbClr val="006FB6"/>
              </a:buClr>
              <a:buSzPts val="5000"/>
              <a:buFont typeface="Calibri"/>
              <a:buNone/>
            </a:pPr>
            <a:r>
              <a:rPr lang="en-US"/>
              <a:t>Tiempo de práctica</a:t>
            </a:r>
            <a:endParaRPr/>
          </a:p>
        </p:txBody>
      </p:sp>
      <p:sp>
        <p:nvSpPr>
          <p:cNvPr id="1499" name="Google Shape;1499;p126"/>
          <p:cNvSpPr txBox="1">
            <a:spLocks noGrp="1"/>
          </p:cNvSpPr>
          <p:nvPr>
            <p:ph type="body" idx="14"/>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p>
            <a:pPr marL="241300" lvl="0" indent="-12700" algn="l" rtl="0">
              <a:lnSpc>
                <a:spcPct val="100000"/>
              </a:lnSpc>
              <a:spcBef>
                <a:spcPts val="0"/>
              </a:spcBef>
              <a:spcAft>
                <a:spcPts val="0"/>
              </a:spcAft>
              <a:buSzPts val="3400"/>
              <a:buNone/>
            </a:pPr>
            <a:r>
              <a:rPr lang="en-US" sz="3000"/>
              <a:t>¡Llámame cuando tengas una pregunta!</a:t>
            </a:r>
            <a:endParaRPr/>
          </a:p>
        </p:txBody>
      </p:sp>
      <p:sp>
        <p:nvSpPr>
          <p:cNvPr id="1500" name="Google Shape;1500;p126"/>
          <p:cNvSpPr>
            <a:spLocks noGrp="1"/>
          </p:cNvSpPr>
          <p:nvPr>
            <p:ph type="pic" idx="9"/>
          </p:nvPr>
        </p:nvSpPr>
        <p:spPr>
          <a:xfrm>
            <a:off x="7967502" y="1420398"/>
            <a:ext cx="3962100" cy="3122700"/>
          </a:xfrm>
          <a:prstGeom prst="rect">
            <a:avLst/>
          </a:prstGeom>
          <a:noFill/>
          <a:ln>
            <a:noFill/>
          </a:ln>
        </p:spPr>
        <p:txBody>
          <a:bodyPr/>
          <a:lstStyle/>
          <a:p>
            <a:endParaRPr lang="en-US"/>
          </a:p>
        </p:txBody>
      </p:sp>
      <p:pic>
        <p:nvPicPr>
          <p:cNvPr id="1501" name="Google Shape;1501;p126"/>
          <p:cNvPicPr preferRelativeResize="0"/>
          <p:nvPr/>
        </p:nvPicPr>
        <p:blipFill rotWithShape="1">
          <a:blip r:embed="rId3">
            <a:alphaModFix/>
          </a:blip>
          <a:srcRect l="7548" r="7536"/>
          <a:stretch/>
        </p:blipFill>
        <p:spPr>
          <a:xfrm>
            <a:off x="7967502" y="1420398"/>
            <a:ext cx="3962194" cy="3122713"/>
          </a:xfrm>
          <a:prstGeom prst="rect">
            <a:avLst/>
          </a:prstGeom>
          <a:noFill/>
          <a:ln>
            <a:noFill/>
          </a:ln>
        </p:spPr>
      </p:pic>
      <p:sp>
        <p:nvSpPr>
          <p:cNvPr id="1502" name="Google Shape;1502;p126"/>
          <p:cNvSpPr txBox="1"/>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p>
            <a:pPr marL="0" marR="0" lvl="0" indent="0" algn="l" rtl="0">
              <a:lnSpc>
                <a:spcPct val="90000"/>
              </a:lnSpc>
              <a:spcBef>
                <a:spcPts val="0"/>
              </a:spcBef>
              <a:spcAft>
                <a:spcPts val="0"/>
              </a:spcAft>
              <a:buClr>
                <a:srgbClr val="000000"/>
              </a:buClr>
              <a:buSzPts val="5000"/>
              <a:buFont typeface="Arial"/>
              <a:buNone/>
            </a:pPr>
            <a:r>
              <a:rPr lang="en-US" sz="5000" b="1" i="0" u="none" strike="noStrike" cap="none">
                <a:solidFill>
                  <a:srgbClr val="0771BA"/>
                </a:solidFill>
                <a:latin typeface="Calibri"/>
                <a:ea typeface="Calibri"/>
                <a:cs typeface="Calibri"/>
                <a:sym typeface="Calibri"/>
              </a:rPr>
              <a:t>1</a:t>
            </a:r>
            <a:endParaRPr sz="5000" b="1" i="0" u="none" strike="noStrike" cap="none">
              <a:solidFill>
                <a:srgbClr val="0771BA"/>
              </a:solidFill>
              <a:latin typeface="Calibri"/>
              <a:ea typeface="Calibri"/>
              <a:cs typeface="Calibri"/>
              <a:sym typeface="Calibri"/>
            </a:endParaRPr>
          </a:p>
        </p:txBody>
      </p:sp>
      <p:sp>
        <p:nvSpPr>
          <p:cNvPr id="1503" name="Google Shape;1503;p126"/>
          <p:cNvSpPr txBox="1"/>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p>
            <a:pPr marL="0" marR="0" lvl="0" indent="0" algn="l" rtl="0">
              <a:lnSpc>
                <a:spcPct val="90000"/>
              </a:lnSpc>
              <a:spcBef>
                <a:spcPts val="0"/>
              </a:spcBef>
              <a:spcAft>
                <a:spcPts val="0"/>
              </a:spcAft>
              <a:buClr>
                <a:srgbClr val="000000"/>
              </a:buClr>
              <a:buSzPts val="5000"/>
              <a:buFont typeface="Arial"/>
              <a:buNone/>
            </a:pPr>
            <a:r>
              <a:rPr lang="en-US" sz="5000" b="1" i="0" u="none" strike="noStrike" cap="none">
                <a:solidFill>
                  <a:srgbClr val="0771BA"/>
                </a:solidFill>
                <a:latin typeface="Calibri"/>
                <a:ea typeface="Calibri"/>
                <a:cs typeface="Calibri"/>
                <a:sym typeface="Calibri"/>
              </a:rPr>
              <a:t>2</a:t>
            </a:r>
            <a:endParaRPr sz="5000" b="1" i="0" u="none" strike="noStrike" cap="none">
              <a:solidFill>
                <a:srgbClr val="0771BA"/>
              </a:solidFill>
              <a:latin typeface="Calibri"/>
              <a:ea typeface="Calibri"/>
              <a:cs typeface="Calibri"/>
              <a:sym typeface="Calibri"/>
            </a:endParaRPr>
          </a:p>
        </p:txBody>
      </p:sp>
      <p:sp>
        <p:nvSpPr>
          <p:cNvPr id="1504" name="Google Shape;1504;p126"/>
          <p:cNvSpPr txBox="1"/>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p>
            <a:pPr marL="0" marR="0" lvl="0" indent="0" algn="l" rtl="0">
              <a:lnSpc>
                <a:spcPct val="90000"/>
              </a:lnSpc>
              <a:spcBef>
                <a:spcPts val="0"/>
              </a:spcBef>
              <a:spcAft>
                <a:spcPts val="0"/>
              </a:spcAft>
              <a:buClr>
                <a:srgbClr val="000000"/>
              </a:buClr>
              <a:buSzPts val="5000"/>
              <a:buFont typeface="Arial"/>
              <a:buNone/>
            </a:pPr>
            <a:r>
              <a:rPr lang="en-US" sz="5000" b="1" i="0" u="none" strike="noStrike" cap="none">
                <a:solidFill>
                  <a:srgbClr val="0771BA"/>
                </a:solidFill>
                <a:latin typeface="Calibri"/>
                <a:ea typeface="Calibri"/>
                <a:cs typeface="Calibri"/>
                <a:sym typeface="Calibri"/>
              </a:rPr>
              <a:t>3</a:t>
            </a:r>
            <a:endParaRPr sz="5000" b="1" i="0" u="none" strike="noStrike" cap="none">
              <a:solidFill>
                <a:srgbClr val="0771BA"/>
              </a:solidFill>
              <a:latin typeface="Calibri"/>
              <a:ea typeface="Calibri"/>
              <a:cs typeface="Calibri"/>
              <a:sym typeface="Calibri"/>
            </a:endParaRPr>
          </a:p>
        </p:txBody>
      </p:sp>
      <p:sp>
        <p:nvSpPr>
          <p:cNvPr id="1505" name="Google Shape;1505;p126"/>
          <p:cNvSpPr txBox="1"/>
          <p:nvPr/>
        </p:nvSpPr>
        <p:spPr>
          <a:xfrm>
            <a:off x="371850" y="4700615"/>
            <a:ext cx="969000" cy="1023300"/>
          </a:xfrm>
          <a:prstGeom prst="rect">
            <a:avLst/>
          </a:prstGeom>
          <a:noFill/>
          <a:ln>
            <a:noFill/>
          </a:ln>
        </p:spPr>
        <p:txBody>
          <a:bodyPr spcFirstLastPara="1" wrap="square" lIns="274300" tIns="45700" rIns="91425" bIns="45700" anchor="t" anchorCtr="0">
            <a:normAutofit/>
          </a:bodyPr>
          <a:lstStyle/>
          <a:p>
            <a:pPr marL="0" marR="0" lvl="0" indent="0" algn="l" rtl="0">
              <a:lnSpc>
                <a:spcPct val="90000"/>
              </a:lnSpc>
              <a:spcBef>
                <a:spcPts val="0"/>
              </a:spcBef>
              <a:spcAft>
                <a:spcPts val="0"/>
              </a:spcAft>
              <a:buClr>
                <a:srgbClr val="000000"/>
              </a:buClr>
              <a:buSzPts val="5000"/>
              <a:buFont typeface="Arial"/>
              <a:buNone/>
            </a:pPr>
            <a:r>
              <a:rPr lang="en-US" sz="5000" b="1" i="0" u="none" strike="noStrike" cap="none">
                <a:solidFill>
                  <a:srgbClr val="0771BA"/>
                </a:solidFill>
                <a:latin typeface="Calibri"/>
                <a:ea typeface="Calibri"/>
                <a:cs typeface="Calibri"/>
                <a:sym typeface="Calibri"/>
              </a:rPr>
              <a:t>4</a:t>
            </a:r>
            <a:endParaRPr sz="5000" b="1" i="0" u="none" strike="noStrike" cap="none">
              <a:solidFill>
                <a:srgbClr val="0771BA"/>
              </a:solidFill>
              <a:latin typeface="Calibri"/>
              <a:ea typeface="Calibri"/>
              <a:cs typeface="Calibri"/>
              <a:sym typeface="Calibri"/>
            </a:endParaRPr>
          </a:p>
        </p:txBody>
      </p:sp>
      <p:sp>
        <p:nvSpPr>
          <p:cNvPr id="1506" name="Google Shape;1506;p126"/>
          <p:cNvSpPr txBox="1">
            <a:spLocks noGrp="1"/>
          </p:cNvSpPr>
          <p:nvPr>
            <p:ph type="body" idx="2"/>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Escoge un tema.</a:t>
            </a:r>
            <a:endParaRPr/>
          </a:p>
        </p:txBody>
      </p:sp>
      <p:sp>
        <p:nvSpPr>
          <p:cNvPr id="1507" name="Google Shape;1507;p126"/>
          <p:cNvSpPr txBox="1">
            <a:spLocks noGrp="1"/>
          </p:cNvSpPr>
          <p:nvPr>
            <p:ph type="body" idx="3"/>
          </p:nvPr>
        </p:nvSpPr>
        <p:spPr>
          <a:xfrm>
            <a:off x="1340850" y="2472625"/>
            <a:ext cx="37449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Apunta algunas preguntas.</a:t>
            </a:r>
            <a:endParaRPr/>
          </a:p>
        </p:txBody>
      </p:sp>
      <p:sp>
        <p:nvSpPr>
          <p:cNvPr id="1508" name="Google Shape;1508;p126"/>
          <p:cNvSpPr txBox="1"/>
          <p:nvPr/>
        </p:nvSpPr>
        <p:spPr>
          <a:xfrm>
            <a:off x="1340847" y="3548525"/>
            <a:ext cx="3600900" cy="102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000" b="0" i="0" u="none" strike="noStrike" cap="none">
                <a:solidFill>
                  <a:srgbClr val="006FB6"/>
                </a:solidFill>
                <a:latin typeface="Calibri"/>
                <a:ea typeface="Calibri"/>
                <a:cs typeface="Calibri"/>
                <a:sym typeface="Calibri"/>
              </a:rPr>
              <a:t>Lee por lo menos 2 libros.</a:t>
            </a:r>
            <a:endParaRPr sz="3000" b="0" i="0" u="none" strike="noStrike" cap="none">
              <a:solidFill>
                <a:srgbClr val="006FB6"/>
              </a:solidFill>
              <a:latin typeface="Calibri"/>
              <a:ea typeface="Calibri"/>
              <a:cs typeface="Calibri"/>
              <a:sym typeface="Calibri"/>
            </a:endParaRPr>
          </a:p>
        </p:txBody>
      </p:sp>
      <p:sp>
        <p:nvSpPr>
          <p:cNvPr id="1509" name="Google Shape;1509;p126"/>
          <p:cNvSpPr txBox="1"/>
          <p:nvPr/>
        </p:nvSpPr>
        <p:spPr>
          <a:xfrm>
            <a:off x="1340847" y="4776825"/>
            <a:ext cx="3514500" cy="102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000" b="0" i="0" u="none" strike="noStrike" cap="none">
                <a:solidFill>
                  <a:srgbClr val="006FB6"/>
                </a:solidFill>
                <a:latin typeface="Calibri"/>
                <a:ea typeface="Calibri"/>
                <a:cs typeface="Calibri"/>
                <a:sym typeface="Calibri"/>
              </a:rPr>
              <a:t>Habla sobre lo que aprendiste.</a:t>
            </a:r>
            <a:endParaRPr sz="3000" b="0" i="0" u="none" strike="noStrike" cap="none">
              <a:solidFill>
                <a:srgbClr val="006FB6"/>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4" name="Google Shape;1514;p127"/>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4200"/>
              <a:buFont typeface="Calibri"/>
              <a:buNone/>
            </a:pPr>
            <a:r>
              <a:rPr lang="en-US"/>
              <a:t>Reflejar</a:t>
            </a:r>
            <a:endParaRPr/>
          </a:p>
        </p:txBody>
      </p:sp>
      <p:sp>
        <p:nvSpPr>
          <p:cNvPr id="1515" name="Google Shape;1515;p127"/>
          <p:cNvSpPr txBox="1">
            <a:spLocks noGrp="1"/>
          </p:cNvSpPr>
          <p:nvPr>
            <p:ph type="body" idx="1"/>
          </p:nvPr>
        </p:nvSpPr>
        <p:spPr>
          <a:xfrm>
            <a:off x="3921675" y="1577349"/>
            <a:ext cx="7773000" cy="42300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2400"/>
              </a:spcBef>
              <a:spcAft>
                <a:spcPts val="0"/>
              </a:spcAft>
              <a:buClr>
                <a:srgbClr val="006FB6"/>
              </a:buClr>
              <a:buSzPts val="3400"/>
              <a:buFont typeface="Arial"/>
              <a:buChar char="•"/>
            </a:pPr>
            <a:r>
              <a:rPr lang="en-US"/>
              <a:t>¿Alguna pregunta sobre el consejo de lectura?</a:t>
            </a:r>
            <a:endParaRPr/>
          </a:p>
          <a:p>
            <a:pPr marL="457200" lvl="0" indent="-457200" algn="l" rtl="0">
              <a:lnSpc>
                <a:spcPct val="100000"/>
              </a:lnSpc>
              <a:spcBef>
                <a:spcPts val="2400"/>
              </a:spcBef>
              <a:spcAft>
                <a:spcPts val="0"/>
              </a:spcAft>
              <a:buClr>
                <a:srgbClr val="006FB6"/>
              </a:buClr>
              <a:buSzPts val="3400"/>
              <a:buFont typeface="Arial"/>
              <a:buChar char="•"/>
            </a:pPr>
            <a:r>
              <a:rPr lang="en-US"/>
              <a:t>Voltéese y hable con su hijo: ¿Nos sentimos listos para probar este consejo de lectura en casa?</a:t>
            </a:r>
            <a:endParaRPr/>
          </a:p>
          <a:p>
            <a:pPr marL="457200" lvl="0" indent="-457200" algn="l" rtl="0">
              <a:lnSpc>
                <a:spcPct val="100000"/>
              </a:lnSpc>
              <a:spcBef>
                <a:spcPts val="2400"/>
              </a:spcBef>
              <a:spcAft>
                <a:spcPts val="0"/>
              </a:spcAft>
              <a:buClr>
                <a:srgbClr val="006FB6"/>
              </a:buClr>
              <a:buSzPts val="3400"/>
              <a:buFont typeface="Arial"/>
              <a:buChar char="•"/>
            </a:pPr>
            <a:r>
              <a:rPr lang="en-US"/>
              <a:t>Por favor, comparte cómo podrían usar esto en casa.</a:t>
            </a:r>
            <a:endParaRPr b="1"/>
          </a:p>
        </p:txBody>
      </p:sp>
      <p:sp>
        <p:nvSpPr>
          <p:cNvPr id="1516" name="Google Shape;1516;p127"/>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B6"/>
              </a:buClr>
              <a:buSzPts val="2100"/>
              <a:buFont typeface="Noto Sans Symbols"/>
              <a:buNone/>
            </a:pPr>
            <a:r>
              <a:rPr lang="en-US"/>
              <a:t>¡Su pregunta ayudará a alguien más en este espacio!</a:t>
            </a:r>
            <a:endParaRPr/>
          </a:p>
        </p:txBody>
      </p:sp>
      <p:pic>
        <p:nvPicPr>
          <p:cNvPr id="1517" name="Google Shape;1517;p127" descr="A close up of a logo&#10;&#10;Description automatically generated"/>
          <p:cNvPicPr preferRelativeResize="0">
            <a:picLocks noGrp="1"/>
          </p:cNvPicPr>
          <p:nvPr>
            <p:ph type="pic" idx="2"/>
          </p:nvPr>
        </p:nvPicPr>
        <p:blipFill rotWithShape="1">
          <a:blip r:embed="rId3">
            <a:alphaModFix/>
          </a:blip>
          <a:srcRect l="6934" r="6936"/>
          <a:stretch/>
        </p:blipFill>
        <p:spPr>
          <a:xfrm>
            <a:off x="457146" y="524736"/>
            <a:ext cx="2514599" cy="2935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p128"/>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5000"/>
              <a:buFont typeface="Calibri"/>
              <a:buNone/>
            </a:pPr>
            <a:r>
              <a:rPr lang="en-US"/>
              <a:t>Comentarios, por favor</a:t>
            </a:r>
            <a:endParaRPr/>
          </a:p>
        </p:txBody>
      </p:sp>
      <p:pic>
        <p:nvPicPr>
          <p:cNvPr id="1523" name="Google Shape;1523;p128"/>
          <p:cNvPicPr preferRelativeResize="0">
            <a:picLocks noGrp="1"/>
          </p:cNvPicPr>
          <p:nvPr>
            <p:ph type="pic" idx="2"/>
          </p:nvPr>
        </p:nvPicPr>
        <p:blipFill rotWithShape="1">
          <a:blip r:embed="rId3">
            <a:alphaModFix/>
          </a:blip>
          <a:srcRect l="274" t="-7982" r="274" b="-4522"/>
          <a:stretch/>
        </p:blipFill>
        <p:spPr>
          <a:xfrm>
            <a:off x="8953152" y="1444919"/>
            <a:ext cx="2916937" cy="2596895"/>
          </a:xfrm>
          <a:prstGeom prst="rect">
            <a:avLst/>
          </a:prstGeom>
          <a:noFill/>
          <a:ln>
            <a:noFill/>
          </a:ln>
        </p:spPr>
      </p:pic>
      <p:sp>
        <p:nvSpPr>
          <p:cNvPr id="1524" name="Google Shape;1524;p128"/>
          <p:cNvSpPr txBox="1">
            <a:spLocks noGrp="1"/>
          </p:cNvSpPr>
          <p:nvPr>
            <p:ph type="body" idx="1"/>
          </p:nvPr>
        </p:nvSpPr>
        <p:spPr>
          <a:xfrm>
            <a:off x="8894625" y="4254800"/>
            <a:ext cx="3185400" cy="2368800"/>
          </a:xfrm>
          <a:prstGeom prst="rect">
            <a:avLst/>
          </a:prstGeom>
          <a:noFill/>
          <a:ln>
            <a:noFill/>
          </a:ln>
        </p:spPr>
        <p:txBody>
          <a:bodyPr spcFirstLastPara="1" wrap="square" lIns="91425" tIns="45700" rIns="91425" bIns="45700" anchor="t" anchorCtr="0">
            <a:noAutofit/>
          </a:bodyPr>
          <a:lstStyle/>
          <a:p>
            <a:pPr marL="57150" marR="0" lvl="0" indent="0" algn="l" rtl="0">
              <a:lnSpc>
                <a:spcPct val="90000"/>
              </a:lnSpc>
              <a:spcBef>
                <a:spcPts val="1000"/>
              </a:spcBef>
              <a:spcAft>
                <a:spcPts val="0"/>
              </a:spcAft>
              <a:buClr>
                <a:srgbClr val="006FB6"/>
              </a:buClr>
              <a:buSzPts val="2700"/>
              <a:buFont typeface="Noto Sans Symbols"/>
              <a:buNone/>
            </a:pPr>
            <a:r>
              <a:rPr lang="en-US"/>
              <a:t>¡Su aporte y comentarios mejora nuestro tiempo juntos!</a:t>
            </a:r>
            <a:endParaRPr/>
          </a:p>
          <a:p>
            <a:pPr marL="57150" marR="0" lvl="0" indent="0" algn="l" rtl="0">
              <a:lnSpc>
                <a:spcPct val="90000"/>
              </a:lnSpc>
              <a:spcBef>
                <a:spcPts val="1000"/>
              </a:spcBef>
              <a:spcAft>
                <a:spcPts val="0"/>
              </a:spcAft>
              <a:buClr>
                <a:srgbClr val="006FB6"/>
              </a:buClr>
              <a:buSzPts val="2700"/>
              <a:buFont typeface="Noto Sans Symbols"/>
              <a:buNone/>
            </a:pPr>
            <a:endParaRPr/>
          </a:p>
        </p:txBody>
      </p:sp>
      <p:pic>
        <p:nvPicPr>
          <p:cNvPr id="1525" name="Google Shape;1525;p128" descr="A picture containing person, indoor, blue&#10;&#10;Description automatically generated"/>
          <p:cNvPicPr preferRelativeResize="0">
            <a:picLocks noGrp="1"/>
          </p:cNvPicPr>
          <p:nvPr>
            <p:ph type="pic" idx="3"/>
          </p:nvPr>
        </p:nvPicPr>
        <p:blipFill rotWithShape="1">
          <a:blip r:embed="rId4">
            <a:alphaModFix/>
          </a:blip>
          <a:srcRect l="21828" r="21827"/>
          <a:stretch/>
        </p:blipFill>
        <p:spPr>
          <a:xfrm rot="5400000">
            <a:off x="2258219"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13"/>
          <p:cNvSpPr txBox="1">
            <a:spLocks noGrp="1"/>
          </p:cNvSpPr>
          <p:nvPr>
            <p:ph type="title"/>
          </p:nvPr>
        </p:nvSpPr>
        <p:spPr>
          <a:xfrm>
            <a:off x="-8" y="5994664"/>
            <a:ext cx="9156300" cy="559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6FB6"/>
              </a:buClr>
              <a:buSzPts val="4400"/>
              <a:buFont typeface="Arial"/>
              <a:buNone/>
            </a:pPr>
            <a:r>
              <a:rPr lang="en-US" sz="4400"/>
              <a:t>Hazte experto</a:t>
            </a:r>
            <a:endParaRPr sz="5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114"/>
          <p:cNvSpPr txBox="1">
            <a:spLocks noGrp="1"/>
          </p:cNvSpPr>
          <p:nvPr>
            <p:ph type="body" idx="1"/>
          </p:nvPr>
        </p:nvSpPr>
        <p:spPr>
          <a:xfrm>
            <a:off x="1660583" y="1489802"/>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Font typeface="Arial"/>
              <a:buNone/>
            </a:pPr>
            <a:r>
              <a:rPr lang="en-US"/>
              <a:t>Bienvenida </a:t>
            </a:r>
            <a:endParaRPr/>
          </a:p>
        </p:txBody>
      </p:sp>
      <p:sp>
        <p:nvSpPr>
          <p:cNvPr id="1370" name="Google Shape;1370;p114"/>
          <p:cNvSpPr txBox="1">
            <a:spLocks noGrp="1"/>
          </p:cNvSpPr>
          <p:nvPr>
            <p:ph type="body" idx="3"/>
          </p:nvPr>
        </p:nvSpPr>
        <p:spPr>
          <a:xfrm>
            <a:off x="1660583" y="2653440"/>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Consejo de lectura</a:t>
            </a:r>
            <a:endParaRPr/>
          </a:p>
        </p:txBody>
      </p:sp>
      <p:sp>
        <p:nvSpPr>
          <p:cNvPr id="1371" name="Google Shape;1371;p114"/>
          <p:cNvSpPr txBox="1">
            <a:spLocks noGrp="1"/>
          </p:cNvSpPr>
          <p:nvPr>
            <p:ph type="body" idx="4"/>
          </p:nvPr>
        </p:nvSpPr>
        <p:spPr>
          <a:xfrm>
            <a:off x="1660583" y="3817079"/>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Tiempo de práctica</a:t>
            </a:r>
            <a:endParaRPr/>
          </a:p>
        </p:txBody>
      </p:sp>
      <p:sp>
        <p:nvSpPr>
          <p:cNvPr id="1372" name="Google Shape;1372;p11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Agenda</a:t>
            </a:r>
            <a:endParaRPr/>
          </a:p>
        </p:txBody>
      </p:sp>
      <p:sp>
        <p:nvSpPr>
          <p:cNvPr id="1373" name="Google Shape;1373;p114"/>
          <p:cNvSpPr txBox="1">
            <a:spLocks noGrp="1"/>
          </p:cNvSpPr>
          <p:nvPr>
            <p:ph type="body" idx="5"/>
          </p:nvPr>
        </p:nvSpPr>
        <p:spPr>
          <a:xfrm>
            <a:off x="1660575" y="4992075"/>
            <a:ext cx="4514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Reflexión y actualizaciones</a:t>
            </a:r>
            <a:endParaRPr/>
          </a:p>
        </p:txBody>
      </p:sp>
      <p:pic>
        <p:nvPicPr>
          <p:cNvPr id="1374" name="Google Shape;1374;p114"/>
          <p:cNvPicPr preferRelativeResize="0">
            <a:picLocks noGrp="1"/>
          </p:cNvPicPr>
          <p:nvPr>
            <p:ph type="body" idx="6"/>
          </p:nvPr>
        </p:nvPicPr>
        <p:blipFill rotWithShape="1">
          <a:blip r:embed="rId3">
            <a:alphaModFix/>
          </a:blip>
          <a:srcRect/>
          <a:stretch/>
        </p:blipFill>
        <p:spPr>
          <a:xfrm>
            <a:off x="912540" y="1504823"/>
            <a:ext cx="573000" cy="908400"/>
          </a:xfrm>
          <a:prstGeom prst="rect">
            <a:avLst/>
          </a:prstGeom>
          <a:noFill/>
          <a:ln>
            <a:noFill/>
          </a:ln>
        </p:spPr>
      </p:pic>
      <p:pic>
        <p:nvPicPr>
          <p:cNvPr id="1375" name="Google Shape;1375;p114"/>
          <p:cNvPicPr preferRelativeResize="0">
            <a:picLocks noGrp="1"/>
          </p:cNvPicPr>
          <p:nvPr>
            <p:ph type="body" idx="7"/>
          </p:nvPr>
        </p:nvPicPr>
        <p:blipFill rotWithShape="1">
          <a:blip r:embed="rId4">
            <a:alphaModFix/>
          </a:blip>
          <a:srcRect/>
          <a:stretch/>
        </p:blipFill>
        <p:spPr>
          <a:xfrm>
            <a:off x="693738" y="2821020"/>
            <a:ext cx="758700" cy="710400"/>
          </a:xfrm>
          <a:prstGeom prst="rect">
            <a:avLst/>
          </a:prstGeom>
          <a:noFill/>
          <a:ln>
            <a:noFill/>
          </a:ln>
        </p:spPr>
      </p:pic>
      <p:pic>
        <p:nvPicPr>
          <p:cNvPr id="1376" name="Google Shape;1376;p114"/>
          <p:cNvPicPr preferRelativeResize="0">
            <a:picLocks noGrp="1"/>
          </p:cNvPicPr>
          <p:nvPr>
            <p:ph type="body" idx="8"/>
          </p:nvPr>
        </p:nvPicPr>
        <p:blipFill rotWithShape="1">
          <a:blip r:embed="rId5">
            <a:alphaModFix/>
          </a:blip>
          <a:srcRect/>
          <a:stretch/>
        </p:blipFill>
        <p:spPr>
          <a:xfrm>
            <a:off x="676611" y="3936650"/>
            <a:ext cx="793200" cy="714300"/>
          </a:xfrm>
          <a:prstGeom prst="rect">
            <a:avLst/>
          </a:prstGeom>
          <a:noFill/>
          <a:ln>
            <a:noFill/>
          </a:ln>
        </p:spPr>
      </p:pic>
      <p:pic>
        <p:nvPicPr>
          <p:cNvPr id="1377" name="Google Shape;1377;p114"/>
          <p:cNvPicPr preferRelativeResize="0">
            <a:picLocks noGrp="1"/>
          </p:cNvPicPr>
          <p:nvPr>
            <p:ph type="body" idx="9"/>
          </p:nvPr>
        </p:nvPicPr>
        <p:blipFill rotWithShape="1">
          <a:blip r:embed="rId6">
            <a:alphaModFix/>
          </a:blip>
          <a:srcRect/>
          <a:stretch/>
        </p:blipFill>
        <p:spPr>
          <a:xfrm>
            <a:off x="743965" y="5088376"/>
            <a:ext cx="658500" cy="719400"/>
          </a:xfrm>
          <a:prstGeom prst="rect">
            <a:avLst/>
          </a:prstGeom>
          <a:noFill/>
          <a:ln>
            <a:noFill/>
          </a:ln>
        </p:spPr>
      </p:pic>
      <p:pic>
        <p:nvPicPr>
          <p:cNvPr id="1378" name="Google Shape;1378;p114" descr="A group of people posing for the camera&#10;&#10;Description automatically generated"/>
          <p:cNvPicPr preferRelativeResize="0">
            <a:picLocks noGrp="1"/>
          </p:cNvPicPr>
          <p:nvPr>
            <p:ph type="pic" idx="2"/>
          </p:nvPr>
        </p:nvPicPr>
        <p:blipFill rotWithShape="1">
          <a:blip r:embed="rId7">
            <a:alphaModFix/>
          </a:blip>
          <a:srcRect t="65" b="61"/>
          <a:stretch/>
        </p:blipFill>
        <p:spPr>
          <a:xfrm>
            <a:off x="6174911" y="1558066"/>
            <a:ext cx="5394325" cy="4518024"/>
          </a:xfrm>
          <a:prstGeom prst="rect">
            <a:avLst/>
          </a:prstGeom>
          <a:noFill/>
          <a:ln w="19050" cap="flat" cmpd="sng">
            <a:solidFill>
              <a:srgbClr val="666666"/>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7"/>
          <p:cNvSpPr txBox="1">
            <a:spLocks noGrp="1"/>
          </p:cNvSpPr>
          <p:nvPr>
            <p:ph type="title"/>
          </p:nvPr>
        </p:nvSpPr>
        <p:spPr>
          <a:xfrm>
            <a:off x="0" y="-1"/>
            <a:ext cx="9160000" cy="1251200"/>
          </a:xfrm>
          <a:prstGeom prst="rect">
            <a:avLst/>
          </a:prstGeom>
        </p:spPr>
        <p:txBody>
          <a:bodyPr spcFirstLastPara="1" wrap="square" lIns="274300" tIns="45700" rIns="91433" bIns="45700" anchor="ctr" anchorCtr="0">
            <a:normAutofit/>
          </a:bodyPr>
          <a:lstStyle/>
          <a:p>
            <a:r>
              <a:rPr lang="en"/>
              <a:t>Encuesta de confianza familiar</a:t>
            </a:r>
            <a:endParaRPr/>
          </a:p>
        </p:txBody>
      </p:sp>
      <p:sp>
        <p:nvSpPr>
          <p:cNvPr id="104" name="Google Shape;104;p27"/>
          <p:cNvSpPr txBox="1"/>
          <p:nvPr/>
        </p:nvSpPr>
        <p:spPr>
          <a:xfrm>
            <a:off x="518033" y="1666701"/>
            <a:ext cx="5127200" cy="5675359"/>
          </a:xfrm>
          <a:prstGeom prst="rect">
            <a:avLst/>
          </a:prstGeom>
          <a:noFill/>
          <a:ln>
            <a:noFill/>
          </a:ln>
        </p:spPr>
        <p:txBody>
          <a:bodyPr spcFirstLastPara="1" wrap="square" lIns="121900" tIns="121900" rIns="121900" bIns="121900" anchor="t" anchorCtr="0">
            <a:spAutoFit/>
          </a:bodyPr>
          <a:lstStyle/>
          <a:p>
            <a:pPr>
              <a:lnSpc>
                <a:spcPct val="90000"/>
              </a:lnSpc>
              <a:spcBef>
                <a:spcPct val="0"/>
              </a:spcBef>
              <a:spcAft>
                <a:spcPct val="0"/>
              </a:spcAft>
            </a:pPr>
            <a:r>
              <a:rPr lang="en" sz="3200" b="1">
                <a:solidFill>
                  <a:srgbClr val="0771BA"/>
                </a:solidFill>
                <a:latin typeface="Calibri"/>
                <a:ea typeface="Calibri"/>
                <a:cs typeface="Calibri"/>
                <a:sym typeface="Calibri"/>
              </a:rPr>
              <a:t>Escaneen este código para compartir cómo se sienten acerca de la lectura con sus hijos. Los participantes serán inscritos en un sorteo para ganar una tarjeta de regalo de $15. Se elegirá un ganador por escuela después del primer y último taller.</a:t>
            </a:r>
            <a:endParaRPr sz="3200" b="1">
              <a:solidFill>
                <a:srgbClr val="0771BA"/>
              </a:solidFill>
              <a:latin typeface="Calibri"/>
              <a:ea typeface="Calibri"/>
              <a:cs typeface="Calibri"/>
              <a:sym typeface="Calibri"/>
            </a:endParaRPr>
          </a:p>
          <a:p>
            <a:pPr>
              <a:lnSpc>
                <a:spcPct val="90000"/>
              </a:lnSpc>
              <a:spcBef>
                <a:spcPct val="0"/>
              </a:spcBef>
              <a:spcAft>
                <a:spcPct val="0"/>
              </a:spcAft>
            </a:pPr>
            <a:endParaRPr sz="3467" b="1">
              <a:solidFill>
                <a:srgbClr val="0771BA"/>
              </a:solidFill>
              <a:latin typeface="Calibri"/>
              <a:ea typeface="Calibri"/>
              <a:cs typeface="Calibri"/>
              <a:sym typeface="Calibri"/>
            </a:endParaRPr>
          </a:p>
          <a:p>
            <a:pPr>
              <a:lnSpc>
                <a:spcPct val="90000"/>
              </a:lnSpc>
              <a:spcBef>
                <a:spcPct val="0"/>
              </a:spcBef>
              <a:spcAft>
                <a:spcPct val="0"/>
              </a:spcAft>
            </a:pPr>
            <a:r>
              <a:rPr lang="en" sz="3733" b="1" u="sng">
                <a:solidFill>
                  <a:schemeClr val="hlink"/>
                </a:solidFill>
                <a:latin typeface="Calibri"/>
                <a:ea typeface="Calibri"/>
                <a:cs typeface="Calibri"/>
                <a:sym typeface="Calibri"/>
                <a:hlinkClick r:id="rId3"/>
              </a:rPr>
              <a:t>bit.ly/3BUBxbx</a:t>
            </a:r>
            <a:endParaRPr sz="3733" b="1">
              <a:solidFill>
                <a:srgbClr val="0771BA"/>
              </a:solidFill>
              <a:latin typeface="Calibri"/>
              <a:ea typeface="Calibri"/>
              <a:cs typeface="Calibri"/>
              <a:sym typeface="Calibri"/>
            </a:endParaRPr>
          </a:p>
        </p:txBody>
      </p:sp>
      <p:pic>
        <p:nvPicPr>
          <p:cNvPr id="105" name="Google Shape;105;p27"/>
          <p:cNvPicPr preferRelativeResize="0"/>
          <p:nvPr/>
        </p:nvPicPr>
        <p:blipFill>
          <a:blip r:embed="rId4">
            <a:alphaModFix/>
          </a:blip>
          <a:stretch>
            <a:fillRect/>
          </a:stretch>
        </p:blipFill>
        <p:spPr>
          <a:xfrm>
            <a:off x="5715001" y="1461500"/>
            <a:ext cx="5200401" cy="5200401"/>
          </a:xfrm>
          <a:prstGeom prst="rect">
            <a:avLst/>
          </a:prstGeom>
          <a:noFill/>
          <a:ln>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116"/>
          <p:cNvSpPr txBox="1">
            <a:spLocks noGrp="1"/>
          </p:cNvSpPr>
          <p:nvPr>
            <p:ph type="body" idx="1"/>
          </p:nvPr>
        </p:nvSpPr>
        <p:spPr>
          <a:xfrm>
            <a:off x="4943592" y="1502502"/>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391" name="Google Shape;1391;p116"/>
          <p:cNvSpPr txBox="1">
            <a:spLocks noGrp="1"/>
          </p:cNvSpPr>
          <p:nvPr>
            <p:ph type="body" idx="2"/>
          </p:nvPr>
        </p:nvSpPr>
        <p:spPr>
          <a:xfrm>
            <a:off x="4943592" y="2666140"/>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392" name="Google Shape;1392;p116"/>
          <p:cNvSpPr txBox="1">
            <a:spLocks noGrp="1"/>
          </p:cNvSpPr>
          <p:nvPr>
            <p:ph type="body" idx="3"/>
          </p:nvPr>
        </p:nvSpPr>
        <p:spPr>
          <a:xfrm>
            <a:off x="4943592" y="38297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393" name="Google Shape;1393;p116"/>
          <p:cNvSpPr txBox="1">
            <a:spLocks noGrp="1"/>
          </p:cNvSpPr>
          <p:nvPr>
            <p:ph type="body" idx="4"/>
          </p:nvPr>
        </p:nvSpPr>
        <p:spPr>
          <a:xfrm>
            <a:off x="4943592" y="50047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394" name="Google Shape;1394;p116"/>
          <p:cNvSpPr txBox="1">
            <a:spLocks noGrp="1"/>
          </p:cNvSpPr>
          <p:nvPr>
            <p:ph type="body" idx="5"/>
          </p:nvPr>
        </p:nvSpPr>
        <p:spPr>
          <a:xfrm>
            <a:off x="1044450" y="1502500"/>
            <a:ext cx="37908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Estar preparado.</a:t>
            </a:r>
            <a:endParaRPr/>
          </a:p>
        </p:txBody>
      </p:sp>
      <p:sp>
        <p:nvSpPr>
          <p:cNvPr id="1395" name="Google Shape;1395;p116"/>
          <p:cNvSpPr txBox="1">
            <a:spLocks noGrp="1"/>
          </p:cNvSpPr>
          <p:nvPr>
            <p:ph type="body" idx="6"/>
          </p:nvPr>
        </p:nvSpPr>
        <p:spPr>
          <a:xfrm>
            <a:off x="1046485" y="2653440"/>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Estar presente.</a:t>
            </a:r>
            <a:endParaRPr/>
          </a:p>
        </p:txBody>
      </p:sp>
      <p:sp>
        <p:nvSpPr>
          <p:cNvPr id="1396" name="Google Shape;1396;p116"/>
          <p:cNvSpPr txBox="1">
            <a:spLocks noGrp="1"/>
          </p:cNvSpPr>
          <p:nvPr>
            <p:ph type="body" idx="7"/>
          </p:nvPr>
        </p:nvSpPr>
        <p:spPr>
          <a:xfrm>
            <a:off x="1044439" y="3804369"/>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Ser cortés.</a:t>
            </a:r>
            <a:endParaRPr/>
          </a:p>
        </p:txBody>
      </p:sp>
      <p:sp>
        <p:nvSpPr>
          <p:cNvPr id="1397" name="Google Shape;1397;p116"/>
          <p:cNvSpPr txBox="1">
            <a:spLocks noGrp="1"/>
          </p:cNvSpPr>
          <p:nvPr>
            <p:ph type="body" idx="8"/>
          </p:nvPr>
        </p:nvSpPr>
        <p:spPr>
          <a:xfrm>
            <a:off x="1044450" y="4959550"/>
            <a:ext cx="36660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Haga preguntas.</a:t>
            </a:r>
            <a:endParaRPr/>
          </a:p>
        </p:txBody>
      </p:sp>
      <p:sp>
        <p:nvSpPr>
          <p:cNvPr id="1398" name="Google Shape;1398;p116"/>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Las normas de los talleres</a:t>
            </a:r>
            <a:endParaRPr/>
          </a:p>
        </p:txBody>
      </p:sp>
      <p:pic>
        <p:nvPicPr>
          <p:cNvPr id="1399" name="Google Shape;1399;p116" descr="Icon&#10;&#10;Description automatically generated"/>
          <p:cNvPicPr preferRelativeResize="0"/>
          <p:nvPr/>
        </p:nvPicPr>
        <p:blipFill rotWithShape="1">
          <a:blip r:embed="rId3">
            <a:alphaModFix/>
          </a:blip>
          <a:srcRect/>
          <a:stretch/>
        </p:blipFill>
        <p:spPr>
          <a:xfrm>
            <a:off x="350915" y="1601936"/>
            <a:ext cx="585197" cy="831415"/>
          </a:xfrm>
          <a:prstGeom prst="rect">
            <a:avLst/>
          </a:prstGeom>
          <a:noFill/>
          <a:ln>
            <a:noFill/>
          </a:ln>
        </p:spPr>
      </p:pic>
      <p:pic>
        <p:nvPicPr>
          <p:cNvPr id="1400" name="Google Shape;1400;p116" descr="Icon&#10;&#10;Description automatically generated"/>
          <p:cNvPicPr preferRelativeResize="0"/>
          <p:nvPr/>
        </p:nvPicPr>
        <p:blipFill rotWithShape="1">
          <a:blip r:embed="rId4">
            <a:alphaModFix/>
          </a:blip>
          <a:srcRect/>
          <a:stretch/>
        </p:blipFill>
        <p:spPr>
          <a:xfrm>
            <a:off x="350915" y="5188440"/>
            <a:ext cx="585196" cy="585196"/>
          </a:xfrm>
          <a:prstGeom prst="rect">
            <a:avLst/>
          </a:prstGeom>
          <a:noFill/>
          <a:ln>
            <a:noFill/>
          </a:ln>
        </p:spPr>
      </p:pic>
      <p:pic>
        <p:nvPicPr>
          <p:cNvPr id="1401" name="Google Shape;1401;p116" descr="Icon&#10;&#10;Description automatically generated"/>
          <p:cNvPicPr preferRelativeResize="0"/>
          <p:nvPr/>
        </p:nvPicPr>
        <p:blipFill rotWithShape="1">
          <a:blip r:embed="rId5">
            <a:alphaModFix/>
          </a:blip>
          <a:srcRect/>
          <a:stretch/>
        </p:blipFill>
        <p:spPr>
          <a:xfrm>
            <a:off x="350915" y="4116743"/>
            <a:ext cx="585197" cy="418228"/>
          </a:xfrm>
          <a:prstGeom prst="rect">
            <a:avLst/>
          </a:prstGeom>
          <a:noFill/>
          <a:ln>
            <a:noFill/>
          </a:ln>
        </p:spPr>
      </p:pic>
      <p:pic>
        <p:nvPicPr>
          <p:cNvPr id="1402" name="Google Shape;1402;p116" descr="Icon&#10;&#10;Description automatically generated"/>
          <p:cNvPicPr preferRelativeResize="0"/>
          <p:nvPr/>
        </p:nvPicPr>
        <p:blipFill rotWithShape="1">
          <a:blip r:embed="rId6">
            <a:alphaModFix/>
          </a:blip>
          <a:srcRect/>
          <a:stretch/>
        </p:blipFill>
        <p:spPr>
          <a:xfrm>
            <a:off x="478779" y="2796891"/>
            <a:ext cx="329468" cy="6663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117"/>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p>
            <a:pPr marL="0" lvl="0" indent="0" algn="l" rtl="0">
              <a:lnSpc>
                <a:spcPct val="100000"/>
              </a:lnSpc>
              <a:spcBef>
                <a:spcPts val="0"/>
              </a:spcBef>
              <a:spcAft>
                <a:spcPts val="0"/>
              </a:spcAft>
              <a:buClr>
                <a:srgbClr val="006FB6"/>
              </a:buClr>
              <a:buSzPts val="5000"/>
              <a:buFont typeface="Calibri"/>
              <a:buNone/>
            </a:pPr>
            <a:r>
              <a:rPr lang="en-US">
                <a:solidFill>
                  <a:srgbClr val="006FB6"/>
                </a:solidFill>
              </a:rPr>
              <a:t>Hazte experto</a:t>
            </a:r>
            <a:endParaRPr/>
          </a:p>
        </p:txBody>
      </p:sp>
      <p:sp>
        <p:nvSpPr>
          <p:cNvPr id="1408" name="Google Shape;1408;p117"/>
          <p:cNvSpPr txBox="1">
            <a:spLocks noGrp="1"/>
          </p:cNvSpPr>
          <p:nvPr>
            <p:ph type="body" idx="1"/>
          </p:nvPr>
        </p:nvSpPr>
        <p:spPr>
          <a:xfrm>
            <a:off x="9222900" y="4748864"/>
            <a:ext cx="2497200" cy="25203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rgbClr val="006FB6"/>
              </a:buClr>
              <a:buSzPts val="2100"/>
              <a:buNone/>
            </a:pPr>
            <a:r>
              <a:rPr lang="en-US"/>
              <a:t>Este consejo ayuda a construir información del fondo</a:t>
            </a:r>
            <a:endParaRPr/>
          </a:p>
          <a:p>
            <a:pPr marL="0" lvl="0" indent="0" algn="ctr" rtl="0">
              <a:lnSpc>
                <a:spcPct val="90000"/>
              </a:lnSpc>
              <a:spcBef>
                <a:spcPts val="1000"/>
              </a:spcBef>
              <a:spcAft>
                <a:spcPts val="0"/>
              </a:spcAft>
              <a:buClr>
                <a:srgbClr val="006FB6"/>
              </a:buClr>
              <a:buSzPts val="1950"/>
              <a:buNone/>
            </a:pPr>
            <a:endParaRPr sz="2600">
              <a:solidFill>
                <a:srgbClr val="006FB6"/>
              </a:solidFill>
            </a:endParaRPr>
          </a:p>
        </p:txBody>
      </p:sp>
      <p:pic>
        <p:nvPicPr>
          <p:cNvPr id="1409" name="Google Shape;1409;p117"/>
          <p:cNvPicPr preferRelativeResize="0">
            <a:picLocks noGrp="1"/>
          </p:cNvPicPr>
          <p:nvPr>
            <p:ph type="pic" idx="2"/>
          </p:nvPr>
        </p:nvPicPr>
        <p:blipFill rotWithShape="1">
          <a:blip r:embed="rId3">
            <a:alphaModFix/>
          </a:blip>
          <a:srcRect l="-2488" t="-17513" r="-3398" b="-16174"/>
          <a:stretch/>
        </p:blipFill>
        <p:spPr>
          <a:xfrm>
            <a:off x="9282749" y="1283634"/>
            <a:ext cx="2377500" cy="3173100"/>
          </a:xfrm>
          <a:prstGeom prst="rect">
            <a:avLst/>
          </a:prstGeom>
          <a:noFill/>
          <a:ln>
            <a:noFill/>
          </a:ln>
        </p:spPr>
      </p:pic>
      <p:sp>
        <p:nvSpPr>
          <p:cNvPr id="1410" name="Google Shape;1410;p117"/>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2</a:t>
            </a:r>
            <a:endParaRPr/>
          </a:p>
        </p:txBody>
      </p:sp>
      <p:sp>
        <p:nvSpPr>
          <p:cNvPr id="1411" name="Google Shape;1411;p117"/>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4</a:t>
            </a:r>
            <a:endParaRPr/>
          </a:p>
        </p:txBody>
      </p:sp>
      <p:sp>
        <p:nvSpPr>
          <p:cNvPr id="1412" name="Google Shape;1412;p117"/>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3</a:t>
            </a:r>
            <a:endParaRPr/>
          </a:p>
        </p:txBody>
      </p:sp>
      <p:sp>
        <p:nvSpPr>
          <p:cNvPr id="1413" name="Google Shape;1413;p117"/>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Escoge un tema.</a:t>
            </a:r>
            <a:endParaRPr/>
          </a:p>
        </p:txBody>
      </p:sp>
      <p:sp>
        <p:nvSpPr>
          <p:cNvPr id="1414" name="Google Shape;1414;p117"/>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Apunta algunas preguntas.</a:t>
            </a:r>
            <a:endParaRPr/>
          </a:p>
        </p:txBody>
      </p:sp>
      <p:sp>
        <p:nvSpPr>
          <p:cNvPr id="1415" name="Google Shape;1415;p117"/>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Lee por lo menos 2 libros.</a:t>
            </a:r>
            <a:endParaRPr/>
          </a:p>
        </p:txBody>
      </p:sp>
      <p:sp>
        <p:nvSpPr>
          <p:cNvPr id="1416" name="Google Shape;1416;p117"/>
          <p:cNvSpPr txBox="1">
            <a:spLocks noGrp="1"/>
          </p:cNvSpPr>
          <p:nvPr>
            <p:ph type="body" idx="9"/>
          </p:nvPr>
        </p:nvSpPr>
        <p:spPr>
          <a:xfrm>
            <a:off x="1340851" y="4910450"/>
            <a:ext cx="54735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Habla sobre lo que aprendiste.</a:t>
            </a:r>
            <a:endParaRPr/>
          </a:p>
        </p:txBody>
      </p:sp>
      <p:sp>
        <p:nvSpPr>
          <p:cNvPr id="1417" name="Google Shape;1417;p117"/>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Google Shape;1422;p118"/>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90000"/>
              </a:lnSpc>
              <a:spcBef>
                <a:spcPts val="1000"/>
              </a:spcBef>
              <a:spcAft>
                <a:spcPts val="0"/>
              </a:spcAft>
              <a:buSzPct val="108107"/>
              <a:buNone/>
            </a:pPr>
            <a:r>
              <a:rPr lang="en-US"/>
              <a:t>La cantidad de información aprendida sobre un tema mediante experiencias previas.</a:t>
            </a:r>
            <a:endParaRPr/>
          </a:p>
        </p:txBody>
      </p:sp>
      <p:sp>
        <p:nvSpPr>
          <p:cNvPr id="1423" name="Google Shape;1423;p118"/>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424" name="Google Shape;1424;p118"/>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425" name="Google Shape;1425;p118"/>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426" name="Google Shape;1426;p118"/>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r>
              <a:rPr lang="en-US" b="1"/>
              <a:t>Conocimientos previos</a:t>
            </a:r>
            <a:endParaRPr b="1"/>
          </a:p>
        </p:txBody>
      </p:sp>
      <p:sp>
        <p:nvSpPr>
          <p:cNvPr id="1427" name="Google Shape;1427;p118"/>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428" name="Google Shape;1428;p118"/>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429" name="Google Shape;1429;p118"/>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430" name="Google Shape;1430;p11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SzPts val="5000"/>
              <a:buNone/>
            </a:pPr>
            <a:r>
              <a:rPr lang="en-US"/>
              <a:t>Unos términos de lectura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19"/>
          <p:cNvSpPr txBox="1">
            <a:spLocks noGrp="1"/>
          </p:cNvSpPr>
          <p:nvPr>
            <p:ph type="title"/>
          </p:nvPr>
        </p:nvSpPr>
        <p:spPr>
          <a:xfrm>
            <a:off x="5" y="-6520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06FB6"/>
              </a:buClr>
              <a:buSzPts val="5000"/>
              <a:buFont typeface="Calibri"/>
              <a:buNone/>
            </a:pPr>
            <a:r>
              <a:rPr lang="en-US">
                <a:solidFill>
                  <a:srgbClr val="006FB6"/>
                </a:solidFill>
              </a:rPr>
              <a:t>Escoge un tema</a:t>
            </a:r>
            <a:endParaRPr/>
          </a:p>
        </p:txBody>
      </p:sp>
      <p:sp>
        <p:nvSpPr>
          <p:cNvPr id="1436" name="Google Shape;1436;p119"/>
          <p:cNvSpPr txBox="1">
            <a:spLocks noGrp="1"/>
          </p:cNvSpPr>
          <p:nvPr>
            <p:ph type="body" idx="1"/>
          </p:nvPr>
        </p:nvSpPr>
        <p:spPr>
          <a:xfrm>
            <a:off x="500200" y="1069125"/>
            <a:ext cx="7520700" cy="4882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None/>
            </a:pPr>
            <a:endParaRPr sz="2800"/>
          </a:p>
          <a:p>
            <a:pPr marL="457200" lvl="0" indent="-406400" algn="l" rtl="0">
              <a:lnSpc>
                <a:spcPct val="90000"/>
              </a:lnSpc>
              <a:spcBef>
                <a:spcPts val="1000"/>
              </a:spcBef>
              <a:spcAft>
                <a:spcPts val="0"/>
              </a:spcAft>
              <a:buSzPts val="2800"/>
              <a:buChar char="●"/>
            </a:pPr>
            <a:r>
              <a:rPr lang="en-US" sz="2800"/>
              <a:t>¿De cuáles cuentos o libros has aprendido más?</a:t>
            </a:r>
            <a:endParaRPr sz="2800"/>
          </a:p>
          <a:p>
            <a:pPr marL="457200" lvl="0" indent="0" algn="l" rtl="0">
              <a:lnSpc>
                <a:spcPct val="90000"/>
              </a:lnSpc>
              <a:spcBef>
                <a:spcPts val="1000"/>
              </a:spcBef>
              <a:spcAft>
                <a:spcPts val="0"/>
              </a:spcAft>
              <a:buSzPts val="4000"/>
              <a:buNone/>
            </a:pPr>
            <a:endParaRPr sz="100"/>
          </a:p>
          <a:p>
            <a:pPr marL="457200" lvl="0" indent="-247650" algn="l" rtl="0">
              <a:lnSpc>
                <a:spcPct val="90000"/>
              </a:lnSpc>
              <a:spcBef>
                <a:spcPts val="1000"/>
              </a:spcBef>
              <a:spcAft>
                <a:spcPts val="0"/>
              </a:spcAft>
              <a:buSzPts val="300"/>
              <a:buChar char="●"/>
            </a:pPr>
            <a:endParaRPr sz="300"/>
          </a:p>
          <a:p>
            <a:pPr marL="457200" lvl="0" indent="-406400" algn="l" rtl="0">
              <a:lnSpc>
                <a:spcPct val="90000"/>
              </a:lnSpc>
              <a:spcBef>
                <a:spcPts val="0"/>
              </a:spcBef>
              <a:spcAft>
                <a:spcPts val="0"/>
              </a:spcAft>
              <a:buSzPts val="2800"/>
              <a:buChar char="●"/>
            </a:pPr>
            <a:r>
              <a:rPr lang="en-US" sz="2800"/>
              <a:t>¿Cuáles películas te han gustado más? (Habla sobre el tipo de película, la lección aprendida, el mensaje.)</a:t>
            </a:r>
            <a:endParaRPr sz="2800"/>
          </a:p>
          <a:p>
            <a:pPr marL="457200" lvl="0" indent="0" algn="l" rtl="0">
              <a:lnSpc>
                <a:spcPct val="90000"/>
              </a:lnSpc>
              <a:spcBef>
                <a:spcPts val="1000"/>
              </a:spcBef>
              <a:spcAft>
                <a:spcPts val="0"/>
              </a:spcAft>
              <a:buSzPts val="4000"/>
              <a:buNone/>
            </a:pPr>
            <a:endParaRPr sz="100"/>
          </a:p>
          <a:p>
            <a:pPr marL="457200" lvl="0" indent="-406400" algn="l" rtl="0">
              <a:lnSpc>
                <a:spcPct val="90000"/>
              </a:lnSpc>
              <a:spcBef>
                <a:spcPts val="1000"/>
              </a:spcBef>
              <a:spcAft>
                <a:spcPts val="0"/>
              </a:spcAft>
              <a:buSzPts val="2800"/>
              <a:buChar char="●"/>
            </a:pPr>
            <a:r>
              <a:rPr lang="en-US" sz="2800"/>
              <a:t>¿Cuál es tu programa favorito de televisión? (Habla sobre el tipo de programa, las lecciones aprendidas, el mensaje.) </a:t>
            </a:r>
            <a:endParaRPr/>
          </a:p>
          <a:p>
            <a:pPr marL="0" lvl="0" indent="0" algn="l" rtl="0">
              <a:lnSpc>
                <a:spcPct val="90000"/>
              </a:lnSpc>
              <a:spcBef>
                <a:spcPts val="1000"/>
              </a:spcBef>
              <a:spcAft>
                <a:spcPts val="0"/>
              </a:spcAft>
              <a:buClr>
                <a:srgbClr val="006FB6"/>
              </a:buClr>
              <a:buSzPts val="4000"/>
              <a:buNone/>
            </a:pPr>
            <a:endParaRPr/>
          </a:p>
        </p:txBody>
      </p:sp>
      <p:sp>
        <p:nvSpPr>
          <p:cNvPr id="1437" name="Google Shape;1437;p119"/>
          <p:cNvSpPr txBox="1">
            <a:spLocks noGrp="1"/>
          </p:cNvSpPr>
          <p:nvPr>
            <p:ph type="body" idx="3"/>
          </p:nvPr>
        </p:nvSpPr>
        <p:spPr>
          <a:xfrm>
            <a:off x="9209609" y="4065956"/>
            <a:ext cx="2497138" cy="218512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100"/>
              <a:buFont typeface="Arial"/>
              <a:buNone/>
            </a:pPr>
            <a:r>
              <a:rPr lang="en-US" b="1"/>
              <a:t>Write</a:t>
            </a:r>
            <a:r>
              <a:rPr lang="en-US"/>
              <a:t> down  a list topics or categories (e.g. mammals, or friendship).</a:t>
            </a:r>
            <a:endParaRPr/>
          </a:p>
          <a:p>
            <a:pPr marL="0" lvl="0" indent="0" algn="ctr" rtl="0">
              <a:lnSpc>
                <a:spcPct val="90000"/>
              </a:lnSpc>
              <a:spcBef>
                <a:spcPts val="0"/>
              </a:spcBef>
              <a:spcAft>
                <a:spcPts val="0"/>
              </a:spcAft>
              <a:buClr>
                <a:schemeClr val="dk1"/>
              </a:buClr>
              <a:buSzPts val="1100"/>
              <a:buFont typeface="Arial"/>
              <a:buNone/>
            </a:pPr>
            <a:endParaRPr/>
          </a:p>
          <a:p>
            <a:pPr marL="0" lvl="0" indent="0" algn="ctr" rtl="0">
              <a:lnSpc>
                <a:spcPct val="90000"/>
              </a:lnSpc>
              <a:spcBef>
                <a:spcPts val="0"/>
              </a:spcBef>
              <a:spcAft>
                <a:spcPts val="0"/>
              </a:spcAft>
              <a:buClr>
                <a:srgbClr val="006FB6"/>
              </a:buClr>
              <a:buSzPts val="2100"/>
              <a:buFont typeface="Arial"/>
              <a:buNone/>
            </a:pPr>
            <a:endParaRPr/>
          </a:p>
        </p:txBody>
      </p:sp>
      <p:pic>
        <p:nvPicPr>
          <p:cNvPr id="1438" name="Google Shape;1438;p119" descr="A picture containing person, child, laptop, indoor&#10;&#10;Description generated with very high confidence"/>
          <p:cNvPicPr preferRelativeResize="0">
            <a:picLocks noGrp="1"/>
          </p:cNvPicPr>
          <p:nvPr>
            <p:ph type="pic" idx="2"/>
          </p:nvPr>
        </p:nvPicPr>
        <p:blipFill rotWithShape="1">
          <a:blip r:embed="rId3">
            <a:alphaModFix/>
          </a:blip>
          <a:srcRect l="1139" r="1138"/>
          <a:stretch/>
        </p:blipFill>
        <p:spPr>
          <a:xfrm>
            <a:off x="8832388" y="1251284"/>
            <a:ext cx="3251581" cy="2498913"/>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120"/>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06FB6"/>
              </a:buClr>
              <a:buSzPts val="5000"/>
              <a:buFont typeface="Calibri"/>
              <a:buNone/>
            </a:pPr>
            <a:r>
              <a:rPr lang="en-US">
                <a:solidFill>
                  <a:srgbClr val="006FB6"/>
                </a:solidFill>
              </a:rPr>
              <a:t>Apunta algunas preguntas</a:t>
            </a:r>
            <a:endParaRPr/>
          </a:p>
        </p:txBody>
      </p:sp>
      <p:sp>
        <p:nvSpPr>
          <p:cNvPr id="1444" name="Google Shape;1444;p120"/>
          <p:cNvSpPr txBox="1">
            <a:spLocks noGrp="1"/>
          </p:cNvSpPr>
          <p:nvPr>
            <p:ph type="body" idx="1"/>
          </p:nvPr>
        </p:nvSpPr>
        <p:spPr>
          <a:xfrm>
            <a:off x="500200" y="1587500"/>
            <a:ext cx="7203900" cy="4364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None/>
            </a:pPr>
            <a:endParaRPr sz="100"/>
          </a:p>
          <a:p>
            <a:pPr marL="457200" lvl="0" indent="-406400" algn="l" rtl="0">
              <a:lnSpc>
                <a:spcPct val="90000"/>
              </a:lnSpc>
              <a:spcBef>
                <a:spcPts val="1000"/>
              </a:spcBef>
              <a:spcAft>
                <a:spcPts val="0"/>
              </a:spcAft>
              <a:buSzPts val="2800"/>
              <a:buChar char="●"/>
            </a:pPr>
            <a:r>
              <a:rPr lang="en-US" sz="2800"/>
              <a:t>¿Qué es lo que ya sabes de [insert topic]?</a:t>
            </a:r>
            <a:endParaRPr sz="2800"/>
          </a:p>
          <a:p>
            <a:pPr marL="0" lvl="0" indent="0" algn="l" rtl="0">
              <a:lnSpc>
                <a:spcPct val="90000"/>
              </a:lnSpc>
              <a:spcBef>
                <a:spcPts val="1000"/>
              </a:spcBef>
              <a:spcAft>
                <a:spcPts val="0"/>
              </a:spcAft>
              <a:buSzPts val="4000"/>
              <a:buNone/>
            </a:pPr>
            <a:endParaRPr sz="2800"/>
          </a:p>
          <a:p>
            <a:pPr marL="457200" lvl="0" indent="-406400" algn="l" rtl="0">
              <a:lnSpc>
                <a:spcPct val="90000"/>
              </a:lnSpc>
              <a:spcBef>
                <a:spcPts val="1000"/>
              </a:spcBef>
              <a:spcAft>
                <a:spcPts val="0"/>
              </a:spcAft>
              <a:buSzPts val="2800"/>
              <a:buChar char="●"/>
            </a:pPr>
            <a:r>
              <a:rPr lang="en-US" sz="2800"/>
              <a:t>¿Qué más quieres aprender sobre este tema?</a:t>
            </a:r>
            <a:endParaRPr sz="2800"/>
          </a:p>
          <a:p>
            <a:pPr marL="457200" lvl="0" indent="0" algn="l" rtl="0">
              <a:lnSpc>
                <a:spcPct val="90000"/>
              </a:lnSpc>
              <a:spcBef>
                <a:spcPts val="1000"/>
              </a:spcBef>
              <a:spcAft>
                <a:spcPts val="0"/>
              </a:spcAft>
              <a:buSzPts val="4000"/>
              <a:buNone/>
            </a:pPr>
            <a:endParaRPr sz="2800"/>
          </a:p>
          <a:p>
            <a:pPr marL="457200" lvl="0" indent="-406400" algn="l" rtl="0">
              <a:lnSpc>
                <a:spcPct val="90000"/>
              </a:lnSpc>
              <a:spcBef>
                <a:spcPts val="1000"/>
              </a:spcBef>
              <a:spcAft>
                <a:spcPts val="0"/>
              </a:spcAft>
              <a:buSzPts val="2800"/>
              <a:buChar char="●"/>
            </a:pPr>
            <a:r>
              <a:rPr lang="en-US" sz="2800"/>
              <a:t>Entonces las tres preguntas que tenemos son [repeat back question]...</a:t>
            </a:r>
            <a:endParaRPr sz="2800"/>
          </a:p>
        </p:txBody>
      </p:sp>
      <p:pic>
        <p:nvPicPr>
          <p:cNvPr id="1445" name="Google Shape;1445;p120"/>
          <p:cNvPicPr preferRelativeResize="0">
            <a:picLocks noGrp="1"/>
          </p:cNvPicPr>
          <p:nvPr>
            <p:ph type="pic" idx="2"/>
          </p:nvPr>
        </p:nvPicPr>
        <p:blipFill rotWithShape="1">
          <a:blip r:embed="rId3">
            <a:alphaModFix/>
          </a:blip>
          <a:srcRect t="1960" b="1949"/>
          <a:stretch/>
        </p:blipFill>
        <p:spPr>
          <a:xfrm>
            <a:off x="8832388" y="1251284"/>
            <a:ext cx="3251702" cy="2498998"/>
          </a:xfrm>
          <a:prstGeom prst="rect">
            <a:avLst/>
          </a:prstGeom>
          <a:noFill/>
          <a:ln>
            <a:noFill/>
          </a:ln>
        </p:spPr>
      </p:pic>
      <p:pic>
        <p:nvPicPr>
          <p:cNvPr id="1446" name="Google Shape;1446;p120"/>
          <p:cNvPicPr preferRelativeResize="0"/>
          <p:nvPr/>
        </p:nvPicPr>
        <p:blipFill rotWithShape="1">
          <a:blip r:embed="rId4">
            <a:alphaModFix/>
          </a:blip>
          <a:srcRect/>
          <a:stretch/>
        </p:blipFill>
        <p:spPr>
          <a:xfrm>
            <a:off x="10119034" y="4117050"/>
            <a:ext cx="678450" cy="987775"/>
          </a:xfrm>
          <a:prstGeom prst="rect">
            <a:avLst/>
          </a:prstGeom>
          <a:noFill/>
          <a:ln>
            <a:noFill/>
          </a:ln>
        </p:spPr>
      </p:pic>
    </p:spTree>
  </p:cSld>
  <p:clrMapOvr>
    <a:masterClrMapping/>
  </p:clrMapOvr>
</p:sld>
</file>

<file path=ppt/theme/theme1.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5075</Words>
  <Application>Microsoft Macintosh PowerPoint</Application>
  <PresentationFormat>Widescreen</PresentationFormat>
  <Paragraphs>347</Paragraphs>
  <Slides>17</Slides>
  <Notes>17</Notes>
  <HiddenSlides>0</HiddenSlides>
  <MMClips>0</MMClips>
  <ScaleCrop>false</ScaleCrop>
  <HeadingPairs>
    <vt:vector size="6" baseType="variant">
      <vt:variant>
        <vt:lpstr>Fonts Used</vt:lpstr>
      </vt:variant>
      <vt:variant>
        <vt:i4>3</vt:i4>
      </vt:variant>
      <vt:variant>
        <vt:lpstr>Theme</vt:lpstr>
      </vt:variant>
      <vt:variant>
        <vt:i4>9</vt:i4>
      </vt:variant>
      <vt:variant>
        <vt:lpstr>Slide Titles</vt:lpstr>
      </vt:variant>
      <vt:variant>
        <vt:i4>17</vt:i4>
      </vt:variant>
    </vt:vector>
  </HeadingPairs>
  <TitlesOfParts>
    <vt:vector size="29" baseType="lpstr">
      <vt:lpstr>Arial</vt:lpstr>
      <vt:lpstr>Calibri</vt:lpstr>
      <vt:lpstr>Noto Sans Symbols</vt:lpstr>
      <vt:lpstr>1_Custom Design</vt:lpstr>
      <vt:lpstr>Title Slides</vt:lpstr>
      <vt:lpstr>Main Slides</vt:lpstr>
      <vt:lpstr>Custom Design</vt:lpstr>
      <vt:lpstr>Right Side Bar Slides</vt:lpstr>
      <vt:lpstr>Left Sidebar Slides</vt:lpstr>
      <vt:lpstr>Main Slides</vt:lpstr>
      <vt:lpstr>Left Sidebar Slides</vt:lpstr>
      <vt:lpstr>Right Side Bar Slides</vt:lpstr>
      <vt:lpstr>Workshop guide</vt:lpstr>
      <vt:lpstr>Hazte experto</vt:lpstr>
      <vt:lpstr>Agenda</vt:lpstr>
      <vt:lpstr>Encuesta de confianza familiar</vt:lpstr>
      <vt:lpstr>Las normas de los talleres</vt:lpstr>
      <vt:lpstr>Hazte experto</vt:lpstr>
      <vt:lpstr>Unos términos de lectura</vt:lpstr>
      <vt:lpstr>Escoge un tema</vt:lpstr>
      <vt:lpstr>Apunta algunas preguntas</vt:lpstr>
      <vt:lpstr>Lee por lo menos 2 libros </vt:lpstr>
      <vt:lpstr>Habla sobre lo que leíste</vt:lpstr>
      <vt:lpstr>Lectura = conversación (K-1)</vt:lpstr>
      <vt:lpstr>Lectura = conversasión (2-3)</vt:lpstr>
      <vt:lpstr>Familias multilingües</vt:lpstr>
      <vt:lpstr>Tiempo de práctica</vt:lpstr>
      <vt:lpstr>Reflejar</vt:lpstr>
      <vt:lpstr>Comentarios, por favor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e.howard@springboardcollaborative.org</cp:lastModifiedBy>
  <cp:revision>1</cp:revision>
  <dcterms:modified xsi:type="dcterms:W3CDTF">2025-01-27T21:46:23Z</dcterms:modified>
</cp:coreProperties>
</file>