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1" r:id="rId1"/>
    <p:sldMasterId id="2147483752" r:id="rId2"/>
    <p:sldMasterId id="2147483753" r:id="rId3"/>
    <p:sldMasterId id="2147483755" r:id="rId4"/>
    <p:sldMasterId id="2147483756" r:id="rId5"/>
    <p:sldMasterId id="2147483757" r:id="rId6"/>
    <p:sldMasterId id="2147483758" r:id="rId7"/>
    <p:sldMasterId id="2147483759" r:id="rId8"/>
    <p:sldMasterId id="2147483760" r:id="rId9"/>
  </p:sldMasterIdLst>
  <p:notesMasterIdLst>
    <p:notesMasterId r:id="rId29"/>
  </p:notesMasterIdLst>
  <p:sldIdLst>
    <p:sldId id="256" r:id="rId10"/>
    <p:sldId id="257" r:id="rId11"/>
    <p:sldId id="258" r:id="rId12"/>
    <p:sldId id="275"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Overview and rationale: </a:t>
            </a:r>
            <a:endParaRPr b="1"/>
          </a:p>
          <a:p>
            <a:pPr marL="0" lvl="0" indent="0" algn="l" rtl="0">
              <a:lnSpc>
                <a:spcPct val="100000"/>
              </a:lnSpc>
              <a:spcBef>
                <a:spcPts val="0"/>
              </a:spcBef>
              <a:spcAft>
                <a:spcPts val="0"/>
              </a:spcAft>
              <a:buSzPts val="1400"/>
              <a:buNone/>
            </a:pPr>
            <a:r>
              <a:rPr lang="en-US"/>
              <a:t>This is an </a:t>
            </a:r>
            <a:r>
              <a:rPr lang="en-US" b="1"/>
              <a:t>understand the story</a:t>
            </a:r>
            <a:r>
              <a:rPr lang="en-US"/>
              <a:t> workshop. Nonfiction texts have important information embedded in text features. This workshop gives families questions they can use to help their child notice the text features and then use them to learn additional information. Using text features will help their child deepen their understanding of the text.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100"/>
              <a:buFont typeface="Arial"/>
              <a:buNone/>
            </a:pPr>
            <a:r>
              <a:rPr lang="en-US" b="1"/>
              <a:t>Materials: </a:t>
            </a:r>
            <a:endParaRPr b="1"/>
          </a:p>
          <a:p>
            <a:pPr marL="457200" marR="0" lvl="0" indent="-279400" algn="l" rtl="0">
              <a:lnSpc>
                <a:spcPct val="100000"/>
              </a:lnSpc>
              <a:spcBef>
                <a:spcPts val="0"/>
              </a:spcBef>
              <a:spcAft>
                <a:spcPts val="0"/>
              </a:spcAft>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marR="0" lvl="0" indent="-279400" algn="l" rtl="0">
              <a:lnSpc>
                <a:spcPct val="100000"/>
              </a:lnSpc>
              <a:spcBef>
                <a:spcPts val="0"/>
              </a:spcBef>
              <a:spcAft>
                <a:spcPts val="0"/>
              </a:spcAft>
              <a:buSzPts val="800"/>
              <a:buChar char="●"/>
            </a:pPr>
            <a:r>
              <a:rPr lang="en-US"/>
              <a:t>Books for families to use during reading tip time and practice time. This workshop is only applicable to nonfiction.</a:t>
            </a:r>
            <a:endParaRPr/>
          </a:p>
          <a:p>
            <a:pPr marL="457200" marR="0" lvl="0" indent="-279400" algn="l" rtl="0">
              <a:lnSpc>
                <a:spcPct val="100000"/>
              </a:lnSpc>
              <a:spcBef>
                <a:spcPts val="0"/>
              </a:spcBef>
              <a:spcAft>
                <a:spcPts val="0"/>
              </a:spcAft>
              <a:buSzPts val="800"/>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 </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identify text features and discuss what information the author wants us to know. </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using text features. </a:t>
            </a:r>
            <a:endParaRPr/>
          </a:p>
          <a:p>
            <a:pPr marL="914400" lvl="1" indent="-317500" algn="l" rtl="0">
              <a:lnSpc>
                <a:spcPct val="100000"/>
              </a:lnSpc>
              <a:spcBef>
                <a:spcPts val="0"/>
              </a:spcBef>
              <a:spcAft>
                <a:spcPts val="0"/>
              </a:spcAft>
              <a:buClr>
                <a:schemeClr val="dk1"/>
              </a:buClr>
              <a:buSzPts val="1400"/>
              <a:buChar char="•"/>
            </a:pPr>
            <a:r>
              <a:rPr lang="en-US"/>
              <a:t>Families need access to a nonfiction text during the reading tip explanation so they can practice finding each feature.</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lang="en-US" i="1"/>
              <a:t>at </a:t>
            </a:r>
            <a:r>
              <a:rPr lang="en-US"/>
              <a:t>them.</a:t>
            </a:r>
            <a:endParaRPr/>
          </a:p>
          <a:p>
            <a:pPr marL="171450" lvl="0" indent="-8255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a:t>
            </a:r>
            <a:r>
              <a:rPr lang="en-US"/>
              <a:t>Practice and reflection </a:t>
            </a:r>
            <a:r>
              <a:rPr lang="en-US" sz="1200" b="0" i="0" u="none" strike="noStrike" cap="none">
                <a:solidFill>
                  <a:schemeClr val="dk1"/>
                </a:solidFill>
                <a:latin typeface="Calibri"/>
                <a:ea typeface="Calibri"/>
                <a:cs typeface="Calibri"/>
                <a:sym typeface="Calibri"/>
              </a:rPr>
              <a:t>help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317500" algn="l" rtl="0">
              <a:lnSpc>
                <a:spcPct val="100000"/>
              </a:lnSpc>
              <a:spcBef>
                <a:spcPts val="0"/>
              </a:spcBef>
              <a:spcAft>
                <a:spcPts val="0"/>
              </a:spcAft>
              <a:buSzPts val="1400"/>
              <a:buChar char="•"/>
            </a:pPr>
            <a:r>
              <a:rPr lang="en-US"/>
              <a:t>Consider changing the passages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Focus on 1 or 2 text features only.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Invite children to list additional text features they use (heading, quotes, titles, etc.)</a:t>
            </a:r>
            <a:endParaRPr/>
          </a:p>
          <a:p>
            <a:pPr marL="914400" lvl="1" indent="-317500" algn="l" rtl="0">
              <a:lnSpc>
                <a:spcPct val="100000"/>
              </a:lnSpc>
              <a:spcBef>
                <a:spcPts val="0"/>
              </a:spcBef>
              <a:spcAft>
                <a:spcPts val="0"/>
              </a:spcAft>
              <a:buClr>
                <a:schemeClr val="dk1"/>
              </a:buClr>
              <a:buSzPts val="1400"/>
              <a:buChar char="•"/>
            </a:pPr>
            <a:r>
              <a:rPr lang="en-US"/>
              <a:t>Print out a website or nonfiction article and talk about the features there, including how you know it’s a reputable site.</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Char char="•"/>
            </a:pPr>
            <a:r>
              <a:rPr lang="en-US"/>
              <a:t>Provide nonfiction texts in the language they are most comfortable with during the reading tip explanation. This will make it easier to discuss the purpose of each text feature. Then families can more easily support their child when they read nonfiction texts in English during practice time.</a:t>
            </a:r>
            <a:endParaRPr/>
          </a:p>
          <a:p>
            <a:pPr marL="685800" lvl="1" indent="-215900" algn="l" rtl="0">
              <a:lnSpc>
                <a:spcPct val="100000"/>
              </a:lnSpc>
              <a:spcBef>
                <a:spcPts val="0"/>
              </a:spcBef>
              <a:spcAft>
                <a:spcPts val="0"/>
              </a:spcAft>
              <a:buSzPts val="1200"/>
              <a:buChar char="•"/>
            </a:pPr>
            <a:r>
              <a:rPr lang="en-US"/>
              <a:t>Remind families that spending time activating background knowledge about a subject can help with comprehension when we read nonfiction texts.</a:t>
            </a:r>
            <a:endParaRPr/>
          </a:p>
          <a:p>
            <a:pPr marL="685800" lvl="1" indent="-215900" algn="l" rtl="0">
              <a:lnSpc>
                <a:spcPct val="100000"/>
              </a:lnSpc>
              <a:spcBef>
                <a:spcPts val="0"/>
              </a:spcBef>
              <a:spcAft>
                <a:spcPts val="0"/>
              </a:spcAft>
              <a:buSzPts val="1200"/>
              <a:buChar char="•"/>
            </a:pPr>
            <a:r>
              <a:rPr lang="en-US"/>
              <a:t>Provide families with a cheat sheet with the text feature name in English, text feature translation, and the basic purpose. </a:t>
            </a:r>
            <a:endParaRPr/>
          </a:p>
          <a:p>
            <a:pPr marL="685800" lvl="1" indent="-215900" algn="l" rtl="0">
              <a:lnSpc>
                <a:spcPct val="100000"/>
              </a:lnSpc>
              <a:spcBef>
                <a:spcPts val="0"/>
              </a:spcBef>
              <a:spcAft>
                <a:spcPts val="0"/>
              </a:spcAft>
              <a:buSzPts val="1200"/>
              <a:buChar char="•"/>
            </a:pPr>
            <a:r>
              <a:rPr lang="en-US"/>
              <a:t>Remind families that children can discuss text features in whatever language they feel most comfortable. The thinking is the same!</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285750" lvl="0" indent="-196850" algn="l" rtl="0">
              <a:lnSpc>
                <a:spcPct val="100000"/>
              </a:lnSpc>
              <a:spcBef>
                <a:spcPts val="0"/>
              </a:spcBef>
              <a:spcAft>
                <a:spcPts val="0"/>
              </a:spcAft>
              <a:buSzPts val="1400"/>
              <a:buFont typeface="Arial"/>
              <a:buNone/>
            </a:pPr>
            <a:endParaRPr i="0" u="none" strike="noStrike" cap="none">
              <a:solidFill>
                <a:schemeClr val="dk1"/>
              </a:solidFill>
            </a:endParaRPr>
          </a:p>
          <a:p>
            <a:pPr marL="0" marR="0" lvl="0" indent="0" algn="l" rtl="0">
              <a:lnSpc>
                <a:spcPct val="100000"/>
              </a:lnSpc>
              <a:spcBef>
                <a:spcPts val="0"/>
              </a:spcBef>
              <a:spcAft>
                <a:spcPts val="0"/>
              </a:spcAft>
              <a:buSzPts val="1400"/>
              <a:buNone/>
            </a:pPr>
            <a:r>
              <a:rPr lang="en-US" u="sng">
                <a:solidFill>
                  <a:srgbClr val="242424"/>
                </a:solidFill>
              </a:rPr>
              <a:t>Timing considerations for a 60 min workshop</a:t>
            </a:r>
            <a:endParaRPr u="sng">
              <a:solidFill>
                <a:srgbClr val="242424"/>
              </a:solidFill>
            </a:endParaRPr>
          </a:p>
          <a:p>
            <a:pPr marL="0" marR="0" lvl="0" indent="0" algn="l" rtl="0">
              <a:lnSpc>
                <a:spcPct val="100000"/>
              </a:lnSpc>
              <a:spcBef>
                <a:spcPts val="0"/>
              </a:spcBef>
              <a:spcAft>
                <a:spcPts val="0"/>
              </a:spcAft>
              <a:buSzPts val="1400"/>
              <a:buNone/>
            </a:pPr>
            <a:r>
              <a:rPr lang="en-US">
                <a:solidFill>
                  <a:srgbClr val="242424"/>
                </a:solidFill>
              </a:rPr>
              <a:t>Welcome: 10 mins</a:t>
            </a:r>
            <a:endParaRPr>
              <a:solidFill>
                <a:srgbClr val="242424"/>
              </a:solidFill>
            </a:endParaRPr>
          </a:p>
          <a:p>
            <a:pPr marL="0" marR="0" lvl="0" indent="0" algn="l" rtl="0">
              <a:lnSpc>
                <a:spcPct val="100000"/>
              </a:lnSpc>
              <a:spcBef>
                <a:spcPts val="0"/>
              </a:spcBef>
              <a:spcAft>
                <a:spcPts val="0"/>
              </a:spcAft>
              <a:buSzPts val="1400"/>
              <a:buNone/>
            </a:pPr>
            <a:r>
              <a:rPr lang="en-US">
                <a:solidFill>
                  <a:srgbClr val="242424"/>
                </a:solidFill>
              </a:rPr>
              <a:t>Reading tip: 15-20 mins</a:t>
            </a:r>
            <a:endParaRPr>
              <a:solidFill>
                <a:srgbClr val="242424"/>
              </a:solidFill>
            </a:endParaRPr>
          </a:p>
          <a:p>
            <a:pPr marL="0" marR="0" lvl="0" indent="0" algn="l" rtl="0">
              <a:lnSpc>
                <a:spcPct val="100000"/>
              </a:lnSpc>
              <a:spcBef>
                <a:spcPts val="0"/>
              </a:spcBef>
              <a:spcAft>
                <a:spcPts val="0"/>
              </a:spcAft>
              <a:buSzPts val="1400"/>
              <a:buNone/>
            </a:pPr>
            <a:r>
              <a:rPr lang="en-US">
                <a:solidFill>
                  <a:srgbClr val="242424"/>
                </a:solidFill>
              </a:rPr>
              <a:t>Practice: 15-20 mins</a:t>
            </a:r>
            <a:endParaRPr>
              <a:solidFill>
                <a:srgbClr val="242424"/>
              </a:solidFill>
            </a:endParaRPr>
          </a:p>
          <a:p>
            <a:pPr marL="0" marR="0" lvl="0" indent="0" algn="l" rtl="0">
              <a:lnSpc>
                <a:spcPct val="100000"/>
              </a:lnSpc>
              <a:spcBef>
                <a:spcPts val="0"/>
              </a:spcBef>
              <a:spcAft>
                <a:spcPts val="0"/>
              </a:spcAft>
              <a:buSzPts val="1400"/>
              <a:buNone/>
            </a:pPr>
            <a:r>
              <a:rPr lang="en-US">
                <a:solidFill>
                  <a:srgbClr val="242424"/>
                </a:solidFill>
              </a:rPr>
              <a:t>Reflection and updates: 10 mins</a:t>
            </a:r>
            <a:endParaRPr u="sng"/>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p:txBody>
      </p:sp>
      <p:sp>
        <p:nvSpPr>
          <p:cNvPr id="1381" name="Google Shape;138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sz="1200" b="1"/>
              <a:t>Model </a:t>
            </a:r>
            <a:r>
              <a:rPr lang="en-US" sz="1200"/>
              <a:t>using the text feature on the slide. </a:t>
            </a:r>
            <a:endParaRPr/>
          </a:p>
          <a:p>
            <a:pPr marL="457200" marR="0" lvl="0" indent="-279400" algn="l" rtl="0">
              <a:lnSpc>
                <a:spcPct val="100000"/>
              </a:lnSpc>
              <a:spcBef>
                <a:spcPts val="0"/>
              </a:spcBef>
              <a:spcAft>
                <a:spcPts val="0"/>
              </a:spcAft>
              <a:buSzPts val="800"/>
              <a:buChar char="●"/>
            </a:pPr>
            <a:r>
              <a:rPr lang="en-US" sz="1200" b="1"/>
              <a:t>Prompt families to find the text feature </a:t>
            </a:r>
            <a:r>
              <a:rPr lang="en-US" sz="1200"/>
              <a:t>in a book near them (in pairs or small groups).</a:t>
            </a:r>
            <a:endParaRPr/>
          </a:p>
          <a:p>
            <a:pPr marL="914400" marR="0" lvl="1" indent="-279400" algn="l" rtl="0">
              <a:lnSpc>
                <a:spcPct val="100000"/>
              </a:lnSpc>
              <a:spcBef>
                <a:spcPts val="0"/>
              </a:spcBef>
              <a:spcAft>
                <a:spcPts val="0"/>
              </a:spcAft>
              <a:buSzPts val="800"/>
              <a:buChar char="●"/>
            </a:pPr>
            <a:r>
              <a:rPr lang="en-US" sz="1200"/>
              <a:t>Ask a volunteer to share what they learned from the text feature.</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sz="1200" i="0" u="none" strike="noStrike" cap="none">
              <a:solidFill>
                <a:schemeClr val="dk1"/>
              </a:solidFill>
            </a:endParaRPr>
          </a:p>
          <a:p>
            <a:pPr marL="0" marR="0" lvl="0" indent="0" algn="l" rtl="0">
              <a:lnSpc>
                <a:spcPct val="100000"/>
              </a:lnSpc>
              <a:spcBef>
                <a:spcPts val="0"/>
              </a:spcBef>
              <a:spcAft>
                <a:spcPts val="0"/>
              </a:spcAft>
              <a:buSzPts val="1400"/>
              <a:buNone/>
            </a:pPr>
            <a:r>
              <a:rPr lang="en-US" sz="1200" i="1"/>
              <a:t>The </a:t>
            </a:r>
            <a:r>
              <a:rPr lang="en-US" i="1"/>
              <a:t>third</a:t>
            </a:r>
            <a:r>
              <a:rPr lang="en-US" sz="1200" i="1"/>
              <a:t> one you see here </a:t>
            </a:r>
            <a:r>
              <a:rPr lang="en-US" i="1"/>
              <a:t>is</a:t>
            </a:r>
            <a:r>
              <a:rPr lang="en-US" sz="1200" i="1"/>
              <a:t> called </a:t>
            </a:r>
            <a:r>
              <a:rPr lang="en-US" i="1"/>
              <a:t>a label</a:t>
            </a:r>
            <a:r>
              <a:rPr lang="en-US" sz="1200" i="1"/>
              <a:t>. Just to help us all remember these new words</a:t>
            </a:r>
            <a:r>
              <a:rPr lang="en-US" i="1"/>
              <a:t>, </a:t>
            </a:r>
            <a:r>
              <a:rPr lang="en-US" sz="1200" i="1"/>
              <a:t>everybody say</a:t>
            </a:r>
            <a:r>
              <a:rPr lang="en-US" i="1"/>
              <a:t> “label”</a:t>
            </a:r>
            <a:r>
              <a:rPr lang="en-US" sz="1200" i="1"/>
              <a:t>! Can someone read the short definition of </a:t>
            </a:r>
            <a:r>
              <a:rPr lang="en-US" i="1"/>
              <a:t>label </a:t>
            </a:r>
            <a:r>
              <a:rPr lang="en-US" sz="1200" i="1"/>
              <a:t>here on the slide? </a:t>
            </a:r>
            <a:endParaRPr/>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SzPts val="1400"/>
              <a:buNone/>
            </a:pPr>
            <a:r>
              <a:rPr lang="en-US" sz="1200" i="1"/>
              <a:t>Thanks! Labels help us learn more. For example, </a:t>
            </a:r>
            <a:r>
              <a:rPr lang="en-US" sz="1200" i="0"/>
              <a:t>[read labels on slide]. </a:t>
            </a:r>
            <a:r>
              <a:rPr lang="en-US" sz="1200" i="1"/>
              <a:t>Here to the left in the green are questions you can ask your child. Turn and talk for a few seconds and just ask that question to your child</a:t>
            </a:r>
            <a:r>
              <a:rPr lang="en-US" i="1"/>
              <a:t>:</a:t>
            </a:r>
            <a:r>
              <a:rPr lang="en-US" sz="1200" i="1"/>
              <a:t> “What information does this label give?”</a:t>
            </a:r>
            <a:endParaRPr/>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SzPts val="1400"/>
              <a:buNone/>
            </a:pPr>
            <a:r>
              <a:rPr lang="en-US" sz="1200" i="1"/>
              <a:t>Can I have a volunteer tell me what information they learned from the label on the slide?</a:t>
            </a:r>
            <a:endParaRPr/>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Clr>
                <a:srgbClr val="000000"/>
              </a:buClr>
              <a:buSzPts val="1400"/>
              <a:buFont typeface="Arial"/>
              <a:buNone/>
            </a:pPr>
            <a:r>
              <a:rPr lang="en-US" sz="1200" i="1"/>
              <a:t>Now look at the nonfiction book near you. Flip through and see if you can find a label.</a:t>
            </a:r>
            <a:endParaRPr sz="1200" i="1"/>
          </a:p>
          <a:p>
            <a:pPr marL="457200" marR="0" lvl="0" indent="-22860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El tercer elemento que vamos a repasar se llama etiquetas. Para ayudarnos a recordar estas palabras nuevas, todos van a decirlo - ¡Etiquetas!</a:t>
            </a:r>
            <a:endParaRPr i="1"/>
          </a:p>
          <a:p>
            <a:pPr marL="0" lvl="0" indent="0" algn="l" rtl="0">
              <a:lnSpc>
                <a:spcPct val="100000"/>
              </a:lnSpc>
              <a:spcBef>
                <a:spcPts val="0"/>
              </a:spcBef>
              <a:spcAft>
                <a:spcPts val="0"/>
              </a:spcAft>
              <a:buClr>
                <a:schemeClr val="dk1"/>
              </a:buClr>
              <a:buSzPts val="1400"/>
              <a:buFont typeface="Arial"/>
              <a:buNone/>
            </a:pPr>
            <a:r>
              <a:rPr lang="en-US" i="1"/>
              <a:t>¿Alguien quisiera leer la definición corta de leyendas aquí en la diapositiva?</a:t>
            </a:r>
            <a:endParaRPr i="1"/>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i="1"/>
              <a:t>¡Gracias! Las etiquetas nos ayudan a aprender más. Por ejemplo, “slime on a worm’s skin” y “slime trail on a log”. Quieren decir - baba en la piel de un gusano - y - un camino de baba en un tronco - </a:t>
            </a:r>
            <a:endParaRPr i="1"/>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Aquí al lado izquierdo en verde hay preguntas que se puede hacer a su hijo. Vamos a tomar un momento. Usted le puede preguntar a su hijo - ¿Qué información provee la etiqueta? - </a:t>
            </a:r>
            <a:endParaRPr i="1"/>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¿Alguien quisiera decirnos la información que aprendió de la etiqueta en esta diapositiva?</a:t>
            </a:r>
            <a:endParaRPr i="1"/>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revisa el libro de no ficción que tiene al lado. Hojea las páginas para encontrar una etiqueta. </a:t>
            </a:r>
            <a:endParaRPr i="1"/>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i="1"/>
          </a:p>
          <a:p>
            <a:pPr marL="457200" marR="0" lvl="0" indent="-228600" algn="l" rtl="0">
              <a:lnSpc>
                <a:spcPct val="100000"/>
              </a:lnSpc>
              <a:spcBef>
                <a:spcPts val="0"/>
              </a:spcBef>
              <a:spcAft>
                <a:spcPts val="0"/>
              </a:spcAft>
              <a:buSzPts val="1400"/>
              <a:buNone/>
            </a:pPr>
            <a:endParaRPr i="1"/>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sz="1200" b="1"/>
              <a:t>Model </a:t>
            </a:r>
            <a:r>
              <a:rPr lang="en-US" sz="1200"/>
              <a:t>using the text feature on the slide. </a:t>
            </a:r>
            <a:endParaRPr/>
          </a:p>
          <a:p>
            <a:pPr marL="457200" marR="0" lvl="0" indent="-279400" algn="l" rtl="0">
              <a:lnSpc>
                <a:spcPct val="100000"/>
              </a:lnSpc>
              <a:spcBef>
                <a:spcPts val="0"/>
              </a:spcBef>
              <a:spcAft>
                <a:spcPts val="0"/>
              </a:spcAft>
              <a:buSzPts val="800"/>
              <a:buChar char="●"/>
            </a:pPr>
            <a:r>
              <a:rPr lang="en-US" sz="1200" b="1"/>
              <a:t>Prompt families to find the text feature </a:t>
            </a:r>
            <a:r>
              <a:rPr lang="en-US" sz="1200"/>
              <a:t>in a book near them (in pairs or small groups.)</a:t>
            </a:r>
            <a:endParaRPr/>
          </a:p>
          <a:p>
            <a:pPr marL="914400" marR="0" lvl="1" indent="-279400" algn="l" rtl="0">
              <a:lnSpc>
                <a:spcPct val="100000"/>
              </a:lnSpc>
              <a:spcBef>
                <a:spcPts val="0"/>
              </a:spcBef>
              <a:spcAft>
                <a:spcPts val="0"/>
              </a:spcAft>
              <a:buSzPts val="800"/>
              <a:buChar char="●"/>
            </a:pPr>
            <a:r>
              <a:rPr lang="en-US" sz="1200"/>
              <a:t>Ask a volunteer to share what they learned from the text feature.</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SzPts val="1400"/>
              <a:buNone/>
            </a:pPr>
            <a:r>
              <a:rPr lang="en-US" sz="1200" i="1"/>
              <a:t>The next feature we will go over </a:t>
            </a:r>
            <a:r>
              <a:rPr lang="en-US" i="1"/>
              <a:t>is a diagram</a:t>
            </a:r>
            <a:r>
              <a:rPr lang="en-US" sz="1200" i="1"/>
              <a:t>. Just to help us all remember these new words</a:t>
            </a:r>
            <a:r>
              <a:rPr lang="en-US" i="1"/>
              <a:t>, </a:t>
            </a:r>
            <a:r>
              <a:rPr lang="en-US" sz="1200" i="1"/>
              <a:t>everybody say </a:t>
            </a:r>
            <a:r>
              <a:rPr lang="en-US" i="1"/>
              <a:t>“diagram”</a:t>
            </a:r>
            <a:r>
              <a:rPr lang="en-US" sz="1200" i="1"/>
              <a:t>! Can someone read the short definition of diagrams here on the slide? </a:t>
            </a:r>
            <a:endParaRPr/>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SzPts val="1400"/>
              <a:buNone/>
            </a:pPr>
            <a:r>
              <a:rPr lang="en-US" sz="1200" i="1"/>
              <a:t>Awesome. </a:t>
            </a:r>
            <a:r>
              <a:rPr lang="en-US" i="1"/>
              <a:t>I love </a:t>
            </a:r>
            <a:r>
              <a:rPr lang="en-US" sz="1200" i="1"/>
              <a:t>hearing your voices. Diagrams are like zoomed in pictures of something we rarely get to see. They teach us about very small creatures or very large animals or other things that we can’t get an up</a:t>
            </a:r>
            <a:r>
              <a:rPr lang="en-US" i="1"/>
              <a:t>-</a:t>
            </a:r>
            <a:r>
              <a:rPr lang="en-US" sz="1200" i="1"/>
              <a:t>close view </a:t>
            </a:r>
            <a:r>
              <a:rPr lang="en-US" i="1"/>
              <a:t>of </a:t>
            </a:r>
            <a:r>
              <a:rPr lang="en-US" sz="1200" i="1"/>
              <a:t>in normal life. Let’s do the same thing here as we did before and talk about these questions on the side column. </a:t>
            </a:r>
            <a:endParaRPr i="1"/>
          </a:p>
          <a:p>
            <a:pPr marL="0" marR="0" lvl="1" indent="0" algn="l" rtl="0">
              <a:lnSpc>
                <a:spcPct val="100000"/>
              </a:lnSpc>
              <a:spcBef>
                <a:spcPts val="0"/>
              </a:spcBef>
              <a:spcAft>
                <a:spcPts val="0"/>
              </a:spcAft>
              <a:buClr>
                <a:schemeClr val="dk1"/>
              </a:buClr>
              <a:buSzPts val="1200"/>
              <a:buFont typeface="Arial"/>
              <a:buNone/>
            </a:pPr>
            <a:endParaRPr i="1"/>
          </a:p>
          <a:p>
            <a:pPr marL="0" marR="0" lvl="1" indent="0" algn="l" rtl="0">
              <a:lnSpc>
                <a:spcPct val="100000"/>
              </a:lnSpc>
              <a:spcBef>
                <a:spcPts val="0"/>
              </a:spcBef>
              <a:spcAft>
                <a:spcPts val="0"/>
              </a:spcAft>
              <a:buClr>
                <a:schemeClr val="dk1"/>
              </a:buClr>
              <a:buSzPts val="1200"/>
              <a:buFont typeface="Arial"/>
              <a:buNone/>
            </a:pPr>
            <a:r>
              <a:rPr lang="en-US" sz="1200" i="1"/>
              <a:t>It might be hard to see so feel free to get up and come look </a:t>
            </a:r>
            <a:r>
              <a:rPr lang="en-US" sz="1200"/>
              <a:t>[or go over it quickly as you point and read]</a:t>
            </a:r>
            <a:r>
              <a:rPr lang="en-US" sz="1200" i="1"/>
              <a:t>. </a:t>
            </a:r>
            <a:endParaRPr sz="1200" i="1"/>
          </a:p>
          <a:p>
            <a:pPr marL="0" marR="0" lvl="1" indent="0" algn="l" rtl="0">
              <a:lnSpc>
                <a:spcPct val="100000"/>
              </a:lnSpc>
              <a:spcBef>
                <a:spcPts val="0"/>
              </a:spcBef>
              <a:spcAft>
                <a:spcPts val="0"/>
              </a:spcAft>
              <a:buClr>
                <a:schemeClr val="dk1"/>
              </a:buClr>
              <a:buSzPts val="1200"/>
              <a:buFont typeface="Arial"/>
              <a:buNone/>
            </a:pPr>
            <a:endParaRPr i="1"/>
          </a:p>
          <a:p>
            <a:pPr marL="0" marR="0" lvl="1" indent="0" algn="l" rtl="0">
              <a:lnSpc>
                <a:spcPct val="100000"/>
              </a:lnSpc>
              <a:spcBef>
                <a:spcPts val="0"/>
              </a:spcBef>
              <a:spcAft>
                <a:spcPts val="0"/>
              </a:spcAft>
              <a:buClr>
                <a:schemeClr val="dk1"/>
              </a:buClr>
              <a:buSzPts val="1200"/>
              <a:buFont typeface="Arial"/>
              <a:buNone/>
            </a:pPr>
            <a:r>
              <a:rPr lang="en-US" sz="1200" i="1"/>
              <a:t>Now look at the nonfiction book near you. Flip through and see if you can find a diagram. What do you learn from the diagram?</a:t>
            </a:r>
            <a:endParaRPr sz="1200" i="1"/>
          </a:p>
          <a:p>
            <a:pPr marL="457200" marR="0" lvl="1"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El próximo elemento que vamos a repasar es diagramas. Para ayudarnos a recordar estas palabras nuevas, todos van a decirlo - ¡Diagramas! ¿Alguien quisiera leer la definición corta de diagramas aquí en la diapositiva?</a:t>
            </a:r>
            <a:endParaRPr i="1"/>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i="1"/>
              <a:t>¡Chido! ¡Me encanta escuchar sus voces! Los diagramas son como imágenes de cerca de algo que casi nunca podemos ver. Nos enseñan sobre las criaturas muy pequeñas o los animales muy grandes o otras cosas que no podemos ver de cerca en la vida normal. Vamos a hacer aquí lo que hicimos antes y hablar de las preguntas que se encuentran en la columna al lado. </a:t>
            </a:r>
            <a:endParaRPr i="1"/>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Verlo puede ser dificil. Pueden levantarse para verlo de cerca [or teacher: go over it quickly as you point and read].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revisa el libro de no ficción que tiene al lado. Hojea las páginas para encontrar un diagrama. ¿Qué aprendió del diagrama?</a:t>
            </a:r>
            <a:endParaRPr i="1"/>
          </a:p>
          <a:p>
            <a:pPr marL="457200" marR="0" lvl="1" indent="0" algn="l" rtl="0">
              <a:lnSpc>
                <a:spcPct val="100000"/>
              </a:lnSpc>
              <a:spcBef>
                <a:spcPts val="0"/>
              </a:spcBef>
              <a:spcAft>
                <a:spcPts val="0"/>
              </a:spcAft>
              <a:buClr>
                <a:schemeClr val="dk1"/>
              </a:buClr>
              <a:buSzPts val="1200"/>
              <a:buFont typeface="Arial"/>
              <a:buNone/>
            </a:pPr>
            <a:endParaRPr i="1"/>
          </a:p>
          <a:p>
            <a:pPr marL="457200" marR="0" lvl="1" indent="0" algn="l" rtl="0">
              <a:lnSpc>
                <a:spcPct val="100000"/>
              </a:lnSpc>
              <a:spcBef>
                <a:spcPts val="0"/>
              </a:spcBef>
              <a:spcAft>
                <a:spcPts val="0"/>
              </a:spcAft>
              <a:buClr>
                <a:schemeClr val="dk1"/>
              </a:buClr>
              <a:buSzPts val="1200"/>
              <a:buFont typeface="Arial"/>
              <a:buNone/>
            </a:pPr>
            <a:endParaRPr i="1"/>
          </a:p>
          <a:p>
            <a:pPr marL="457200" marR="0" lvl="1" indent="0" algn="l" rtl="0">
              <a:lnSpc>
                <a:spcPct val="100000"/>
              </a:lnSpc>
              <a:spcBef>
                <a:spcPts val="0"/>
              </a:spcBef>
              <a:spcAft>
                <a:spcPts val="0"/>
              </a:spcAft>
              <a:buClr>
                <a:schemeClr val="dk1"/>
              </a:buClr>
              <a:buSzPts val="1200"/>
              <a:buFont typeface="Arial"/>
              <a:buNone/>
            </a:pPr>
            <a:endParaRPr i="1"/>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2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12: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5" name="Google Shape;149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sz="1200" b="1"/>
              <a:t>Model </a:t>
            </a:r>
            <a:r>
              <a:rPr lang="en-US" sz="1200"/>
              <a:t>using the text feature on the slide. </a:t>
            </a:r>
            <a:endParaRPr/>
          </a:p>
          <a:p>
            <a:pPr marL="457200" marR="0" lvl="0" indent="-279400" algn="l" rtl="0">
              <a:lnSpc>
                <a:spcPct val="100000"/>
              </a:lnSpc>
              <a:spcBef>
                <a:spcPts val="0"/>
              </a:spcBef>
              <a:spcAft>
                <a:spcPts val="0"/>
              </a:spcAft>
              <a:buSzPts val="800"/>
              <a:buChar char="●"/>
            </a:pPr>
            <a:r>
              <a:rPr lang="en-US" sz="1200" b="1"/>
              <a:t>Prompt families to find the text feature </a:t>
            </a:r>
            <a:r>
              <a:rPr lang="en-US" sz="1200"/>
              <a:t>in a book near them (in pairs or small groups.)</a:t>
            </a:r>
            <a:endParaRPr/>
          </a:p>
          <a:p>
            <a:pPr marL="914400" marR="0" lvl="1" indent="-279400" algn="l" rtl="0">
              <a:lnSpc>
                <a:spcPct val="100000"/>
              </a:lnSpc>
              <a:spcBef>
                <a:spcPts val="0"/>
              </a:spcBef>
              <a:spcAft>
                <a:spcPts val="0"/>
              </a:spcAft>
              <a:buSzPts val="800"/>
              <a:buChar char="●"/>
            </a:pPr>
            <a:r>
              <a:rPr lang="en-US" sz="1200"/>
              <a:t>Ask a volunteer to share what they learned from the text feature.</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sz="1200" i="0" u="none" strike="noStrike" cap="none">
              <a:solidFill>
                <a:schemeClr val="dk1"/>
              </a:solidFill>
            </a:endParaRPr>
          </a:p>
          <a:p>
            <a:pPr marL="0" marR="0" lvl="0" indent="0" algn="l" rtl="0">
              <a:lnSpc>
                <a:spcPct val="100000"/>
              </a:lnSpc>
              <a:spcBef>
                <a:spcPts val="0"/>
              </a:spcBef>
              <a:spcAft>
                <a:spcPts val="0"/>
              </a:spcAft>
              <a:buSzPts val="1400"/>
              <a:buNone/>
            </a:pPr>
            <a:r>
              <a:rPr lang="en-US" sz="1200" i="1"/>
              <a:t>Another text feature is a bolded word. You can see there are three bolded words on this page.</a:t>
            </a:r>
            <a:endParaRPr/>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SzPts val="1400"/>
              <a:buNone/>
            </a:pPr>
            <a:r>
              <a:rPr lang="en-US" sz="1200" i="1"/>
              <a:t>These are easy to overlook but they’re important. Bolded words are usually new words that are associated with this subject. </a:t>
            </a:r>
            <a:r>
              <a:rPr lang="en-US" i="1"/>
              <a:t>If</a:t>
            </a:r>
            <a:r>
              <a:rPr lang="en-US" sz="1200" i="1"/>
              <a:t> we, as readers,</a:t>
            </a:r>
            <a:r>
              <a:rPr lang="en-US" i="1"/>
              <a:t> pay</a:t>
            </a:r>
            <a:r>
              <a:rPr lang="en-US" sz="1200" i="1"/>
              <a:t> particular attention to these words, we’ll get some of the most important information about the subject. For example, the three bolded words here tell us that earthworms are slimy, they mate, and they form a cocoon</a:t>
            </a:r>
            <a:r>
              <a:rPr lang="en-US" sz="1200" i="0"/>
              <a:t>. </a:t>
            </a:r>
            <a:r>
              <a:rPr lang="en-US" sz="1200" i="1"/>
              <a:t>The cocoon is where baby worms grow until they’re ready to come out.  Here to the left in the green are questions you can ask your child. </a:t>
            </a:r>
            <a:endParaRPr sz="1200" i="1"/>
          </a:p>
          <a:p>
            <a:pPr marL="457200" marR="0" lvl="0" indent="-228600" algn="l" rtl="0">
              <a:lnSpc>
                <a:spcPct val="100000"/>
              </a:lnSpc>
              <a:spcBef>
                <a:spcPts val="0"/>
              </a:spcBef>
              <a:spcAft>
                <a:spcPts val="0"/>
              </a:spcAft>
              <a:buSzPts val="1400"/>
              <a:buNone/>
            </a:pPr>
            <a:endParaRPr sz="1200" i="1"/>
          </a:p>
          <a:p>
            <a:pPr marL="0" marR="0" lvl="0" indent="0" algn="l" rtl="0">
              <a:lnSpc>
                <a:spcPct val="100000"/>
              </a:lnSpc>
              <a:spcBef>
                <a:spcPts val="0"/>
              </a:spcBef>
              <a:spcAft>
                <a:spcPts val="0"/>
              </a:spcAft>
              <a:buClr>
                <a:srgbClr val="000000"/>
              </a:buClr>
              <a:buSzPts val="1400"/>
              <a:buFont typeface="Arial"/>
              <a:buNone/>
            </a:pPr>
            <a:r>
              <a:rPr lang="en-US" sz="1200" i="1"/>
              <a:t>Now look at the nonfiction book near you. Flip through and see if you can find any bolded words.</a:t>
            </a:r>
            <a:endParaRPr sz="1200" i="1"/>
          </a:p>
          <a:p>
            <a:pPr marL="457200" marR="0" lvl="0" indent="-22860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Otro elemento de no ficción es una palabra en negrita. En esta página, se puede ver tres palabras escritas en negritas.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Es fácil pasarlas por alto pero son importantes. Las palabras en negritas usualmente son palabras nuevas que tienen que ver con el tema. Como lectores, si ponemos atención en particular a estas palabras, vamos a aprender la información más importante del tema. Por ejemplo, las tres palabras aquí en negritas no dicen que los gusanos son babosos, se aparean y forman capullos. El capullo es donde los gusanitos crecen hasta estar listos para salir. Aquí al lado en verde hay preguntas que se puede hacer a su hijo. </a:t>
            </a:r>
            <a:endParaRPr i="1"/>
          </a:p>
          <a:p>
            <a:pPr marL="45720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revisa el libro de no ficción que tiene al lado. Hojea las páginas para encontrar palabras en negritas. </a:t>
            </a:r>
            <a:endParaRPr i="1"/>
          </a:p>
          <a:p>
            <a:pPr marL="457200" marR="0" lvl="0" indent="-228600" algn="l" rtl="0">
              <a:lnSpc>
                <a:spcPct val="100000"/>
              </a:lnSpc>
              <a:spcBef>
                <a:spcPts val="0"/>
              </a:spcBef>
              <a:spcAft>
                <a:spcPts val="0"/>
              </a:spcAft>
              <a:buClr>
                <a:srgbClr val="000000"/>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13: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7" name="Google Shape;1507;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sz="1200" b="1"/>
              <a:t>Model </a:t>
            </a:r>
            <a:r>
              <a:rPr lang="en-US" sz="1200"/>
              <a:t>using the text feature on the slide.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t>Prompt families to find the text feature </a:t>
            </a:r>
            <a:r>
              <a:rPr lang="en-US" sz="1200"/>
              <a:t>in a book near them (in pairs or small groups.)</a:t>
            </a:r>
            <a:endParaRPr/>
          </a:p>
          <a:p>
            <a:pPr marL="628650" marR="0" lvl="1" indent="-171450" algn="l" rtl="0">
              <a:lnSpc>
                <a:spcPct val="100000"/>
              </a:lnSpc>
              <a:spcBef>
                <a:spcPts val="0"/>
              </a:spcBef>
              <a:spcAft>
                <a:spcPts val="0"/>
              </a:spcAft>
              <a:buClr>
                <a:schemeClr val="dk1"/>
              </a:buClr>
              <a:buSzPts val="1200"/>
              <a:buFont typeface="Calibri"/>
              <a:buChar char="•"/>
            </a:pPr>
            <a:r>
              <a:rPr lang="en-US" sz="1200"/>
              <a:t>Ask a volunteer to share what they learned from the text feature.</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sz="1200" i="0" u="none" strike="noStrike" cap="none">
              <a:solidFill>
                <a:schemeClr val="dk1"/>
              </a:solidFill>
            </a:endParaRPr>
          </a:p>
          <a:p>
            <a:pPr marL="0" marR="0" lvl="0" indent="0" algn="l" rtl="0">
              <a:lnSpc>
                <a:spcPct val="100000"/>
              </a:lnSpc>
              <a:spcBef>
                <a:spcPts val="0"/>
              </a:spcBef>
              <a:spcAft>
                <a:spcPts val="0"/>
              </a:spcAft>
              <a:buSzPts val="1400"/>
              <a:buNone/>
            </a:pPr>
            <a:r>
              <a:rPr lang="en-US" sz="1200" i="1"/>
              <a:t>The last feature we will go over is the glossary. There are a lot more nonfiction text features out there</a:t>
            </a:r>
            <a:r>
              <a:rPr lang="en-US" i="1"/>
              <a:t> </a:t>
            </a:r>
            <a:r>
              <a:rPr lang="en-US" sz="1200" i="1"/>
              <a:t>but we just want to go over some of the most common ones here today. </a:t>
            </a:r>
            <a:r>
              <a:rPr lang="en-US"/>
              <a:t> </a:t>
            </a:r>
            <a:r>
              <a:rPr lang="en-US" sz="1200" i="1"/>
              <a:t>Just to help us all remember these new words</a:t>
            </a:r>
            <a:r>
              <a:rPr lang="en-US" i="1"/>
              <a:t>, </a:t>
            </a:r>
            <a:r>
              <a:rPr lang="en-US" sz="1200" i="1"/>
              <a:t>everybody say </a:t>
            </a:r>
            <a:r>
              <a:rPr lang="en-US" i="1"/>
              <a:t>“</a:t>
            </a:r>
            <a:r>
              <a:rPr lang="en-US" sz="1200" i="1"/>
              <a:t>glossary</a:t>
            </a:r>
            <a:r>
              <a:rPr lang="en-US" i="1"/>
              <a:t>”</a:t>
            </a:r>
            <a:r>
              <a:rPr lang="en-US" sz="1200" i="1"/>
              <a:t>! Can someone read the short definition of </a:t>
            </a:r>
            <a:r>
              <a:rPr lang="en-US" i="1"/>
              <a:t>glossary </a:t>
            </a:r>
            <a:r>
              <a:rPr lang="en-US" sz="1200" i="1"/>
              <a:t>here on the slide? </a:t>
            </a:r>
            <a:endParaRPr sz="1200" i="1"/>
          </a:p>
          <a:p>
            <a:pPr marL="0" marR="0" lvl="0" indent="0" algn="l" rtl="0">
              <a:lnSpc>
                <a:spcPct val="100000"/>
              </a:lnSpc>
              <a:spcBef>
                <a:spcPts val="0"/>
              </a:spcBef>
              <a:spcAft>
                <a:spcPts val="0"/>
              </a:spcAft>
              <a:buSzPts val="1400"/>
              <a:buNone/>
            </a:pPr>
            <a:r>
              <a:rPr lang="en-US" sz="1200" i="1"/>
              <a:t>When you’re reading nonfiction books, you’ll often see important words bolded. This usually means they are also found in a glossary in the back. They are also important words to remember as we’re learning about the topic. It’s a good thing to review the glossary when we’re done reading a book.</a:t>
            </a:r>
            <a:endParaRPr i="1"/>
          </a:p>
          <a:p>
            <a:pPr marL="0" marR="0" lvl="0" indent="0" algn="l" rtl="0">
              <a:lnSpc>
                <a:spcPct val="100000"/>
              </a:lnSpc>
              <a:spcBef>
                <a:spcPts val="0"/>
              </a:spcBef>
              <a:spcAft>
                <a:spcPts val="0"/>
              </a:spcAft>
              <a:buClr>
                <a:srgbClr val="000000"/>
              </a:buClr>
              <a:buSzPts val="1400"/>
              <a:buFont typeface="Arial"/>
              <a:buNone/>
            </a:pPr>
            <a:r>
              <a:rPr lang="en-US" sz="1200" i="1"/>
              <a:t>Now look at the nonfiction book near you. Find the glossary. Can I have a few people share one word that is in their glossary?</a:t>
            </a:r>
            <a:endParaRPr sz="1200" i="1"/>
          </a:p>
          <a:p>
            <a:pPr marL="457200" marR="0" lvl="0" indent="-22860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El último elemento que vamos a repasar es el glosario. Hay muchos otros elementos de no ficción que existen pero solamente queríamos repasar algunos de los más comunes aquí hoy. Para ayudarnos a recordar estas palabras nuevas, todos van a decirlo - ¡Glosario! ¿Alguien quisiera leer la definición corta de glosario aquí en la diapositiva?</a:t>
            </a:r>
            <a:endParaRPr i="1"/>
          </a:p>
          <a:p>
            <a:pPr marL="0" lvl="0" indent="0" algn="l" rtl="0">
              <a:lnSpc>
                <a:spcPct val="100000"/>
              </a:lnSpc>
              <a:spcBef>
                <a:spcPts val="0"/>
              </a:spcBef>
              <a:spcAft>
                <a:spcPts val="0"/>
              </a:spcAft>
              <a:buClr>
                <a:schemeClr val="dk1"/>
              </a:buClr>
              <a:buSzPts val="1400"/>
              <a:buFont typeface="Arial"/>
              <a:buNone/>
            </a:pPr>
            <a:r>
              <a:rPr lang="en-US" i="1"/>
              <a:t>Cuando leemos libros de no ficción, es común ver palabras importantes en negritas. Usualmente eso quiere decir que están en el glosario que se encuentra en las últimas páginas del libro. También son palabras importantes para recordar mientras aprendemos sobre el tema. Revisar el glosario cuando terminamos un libro es una buena idea.  </a:t>
            </a:r>
            <a:endParaRPr i="1"/>
          </a:p>
          <a:p>
            <a:pPr marL="0" lvl="0" indent="0" algn="l" rtl="0">
              <a:lnSpc>
                <a:spcPct val="100000"/>
              </a:lnSpc>
              <a:spcBef>
                <a:spcPts val="0"/>
              </a:spcBef>
              <a:spcAft>
                <a:spcPts val="0"/>
              </a:spcAft>
              <a:buClr>
                <a:schemeClr val="dk1"/>
              </a:buClr>
              <a:buSzPts val="1400"/>
              <a:buFont typeface="Arial"/>
              <a:buNone/>
            </a:pPr>
            <a:r>
              <a:rPr lang="en-US" i="1"/>
              <a:t>Ahora revisa el libro de no ficción que tiene al lado. Busca el glosario. ¿Algunas personas pueden compartir una palabra que encuentran en su glosario?</a:t>
            </a:r>
            <a:endParaRPr i="1"/>
          </a:p>
          <a:p>
            <a:pPr marL="457200" lvl="0" indent="-228600" algn="l" rtl="0">
              <a:lnSpc>
                <a:spcPct val="100000"/>
              </a:lnSpc>
              <a:spcBef>
                <a:spcPts val="0"/>
              </a:spcBef>
              <a:spcAft>
                <a:spcPts val="0"/>
              </a:spcAft>
              <a:buClr>
                <a:schemeClr val="dk1"/>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use text features to get all the information the author wants us to know.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usar funciones de texto para obtener toda la información que el autor quiere que sepamos.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17" name="Google Shape;1517;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use text features to get all the information the author wants us to know.</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usar funciones de texto para obtener toda la información que el autor quiere que sepamos.</a:t>
            </a:r>
            <a:endParaRPr u="sng"/>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527" name="Google Shape;1527;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p16: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6" name="Google Shape;153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7" name="Google Shape;1547;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one-on-one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59" name="Google Shape;1559;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67" name="Google Shape;1567;p19: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88" name="Google Shape;138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93" name="Google Shape;1393;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14" name="Google Shape;1414;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b="1"/>
              <a:t>Introduce the 2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Today we will practice deepening our understanding of a topic in a nonfiction text by learning about nonfiction text features. We’ll break it down into 2 steps: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First we’ll go over some of the most common nonfiction text features and see examples.</a:t>
            </a:r>
            <a:endParaRPr i="1"/>
          </a:p>
          <a:p>
            <a:pPr marL="0" lvl="0" indent="0" algn="l" rtl="0">
              <a:lnSpc>
                <a:spcPct val="100000"/>
              </a:lnSpc>
              <a:spcBef>
                <a:spcPts val="0"/>
              </a:spcBef>
              <a:spcAft>
                <a:spcPts val="0"/>
              </a:spcAft>
              <a:buClr>
                <a:schemeClr val="dk1"/>
              </a:buClr>
              <a:buSzPts val="1100"/>
              <a:buFont typeface="Arial"/>
              <a:buNone/>
            </a:pPr>
            <a:r>
              <a:rPr lang="en-US" i="1"/>
              <a:t>Then for each feature, we’ll practice using those features to squeeze out more information to learn more.</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The purpose of a nonfiction (informational text) text is to LEARN about a topic. But nonfiction texts often put important information outside of where we normally look on a page, like outside of the paragraph. So, when we use the text features, we can learn everything the author intended for us to learn about the topic.</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Hoy vamos a aprender sobre los elementos de no ficción para profundizar nuestro entendimiento de temas de no ficción. Vamos a hacerlo en 2 pasos: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Primero vamos a repasar algunos de los elementos de textos de no ficción más comunes y ver algunos ejemplos</a:t>
            </a:r>
            <a:endParaRPr i="1"/>
          </a:p>
          <a:p>
            <a:pPr marL="0" lvl="0" indent="0" algn="l" rtl="0">
              <a:lnSpc>
                <a:spcPct val="100000"/>
              </a:lnSpc>
              <a:spcBef>
                <a:spcPts val="0"/>
              </a:spcBef>
              <a:spcAft>
                <a:spcPts val="0"/>
              </a:spcAft>
              <a:buClr>
                <a:schemeClr val="dk1"/>
              </a:buClr>
              <a:buSzPts val="1100"/>
              <a:buFont typeface="Arial"/>
              <a:buNone/>
            </a:pPr>
            <a:r>
              <a:rPr lang="en-US" i="1"/>
              <a:t>Luego, para cada elemento, vamos a practicar el uso de los elementos para poder aprender mas informacion todavía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Clr>
                <a:schemeClr val="dk1"/>
              </a:buClr>
              <a:buSzPts val="1100"/>
              <a:buFont typeface="Arial"/>
              <a:buNone/>
            </a:pPr>
            <a:r>
              <a:rPr lang="en-US" i="1"/>
              <a:t>El propósito de textos de no ficción (textos de información) es APRENDER sobre un tema. Poner información importante en lugares aparte de los párrafos o donde normalmente vemos en la página es común en textos de no ficción. Entonces, cuando usamos los elementos de no ficción, podemos aprender todo lo que el autor tenía en mente para nosotros.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000000"/>
              </a:buClr>
              <a:buSzPts val="1400"/>
              <a:buFont typeface="Arial"/>
              <a:buNone/>
            </a:pPr>
            <a:endParaRPr/>
          </a:p>
        </p:txBody>
      </p:sp>
      <p:sp>
        <p:nvSpPr>
          <p:cNvPr id="1431" name="Google Shape;143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8: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Model </a:t>
            </a:r>
            <a:r>
              <a:rPr lang="en-US"/>
              <a:t>using the text feature on the slide. </a:t>
            </a:r>
            <a:endParaRPr/>
          </a:p>
          <a:p>
            <a:pPr marL="914400" marR="0" lvl="1" indent="-279400" algn="l" rtl="0">
              <a:lnSpc>
                <a:spcPct val="100000"/>
              </a:lnSpc>
              <a:spcBef>
                <a:spcPts val="0"/>
              </a:spcBef>
              <a:spcAft>
                <a:spcPts val="0"/>
              </a:spcAft>
              <a:buSzPts val="800"/>
              <a:buFont typeface="Calibri"/>
              <a:buChar char="●"/>
            </a:pPr>
            <a:r>
              <a:rPr lang="en-US"/>
              <a:t>If you have younger children, you may want to read the table of contents for them.</a:t>
            </a:r>
            <a:endParaRPr/>
          </a:p>
          <a:p>
            <a:pPr marL="457200" marR="0" lvl="0" indent="-279400" algn="l" rtl="0">
              <a:lnSpc>
                <a:spcPct val="100000"/>
              </a:lnSpc>
              <a:spcBef>
                <a:spcPts val="0"/>
              </a:spcBef>
              <a:spcAft>
                <a:spcPts val="0"/>
              </a:spcAft>
              <a:buSzPts val="800"/>
              <a:buChar char="●"/>
            </a:pPr>
            <a:r>
              <a:rPr lang="en-US" b="1"/>
              <a:t>Prompt families to find the text feature </a:t>
            </a:r>
            <a:r>
              <a:rPr lang="en-US"/>
              <a:t>in a book near them (in pairs or small groups). </a:t>
            </a:r>
            <a:endParaRPr/>
          </a:p>
          <a:p>
            <a:pPr marL="914400" marR="0" lvl="1" indent="-279400" algn="l" rtl="0">
              <a:lnSpc>
                <a:spcPct val="100000"/>
              </a:lnSpc>
              <a:spcBef>
                <a:spcPts val="0"/>
              </a:spcBef>
              <a:spcAft>
                <a:spcPts val="0"/>
              </a:spcAft>
              <a:buSzPts val="800"/>
              <a:buFont typeface="Calibri"/>
              <a:buChar char="●"/>
            </a:pPr>
            <a:r>
              <a:rPr lang="en-US"/>
              <a:t>Ask a volunteer to share what they learned from the text feature.</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SzPts val="1400"/>
              <a:buNone/>
            </a:pPr>
            <a:r>
              <a:rPr lang="en-US" i="0" u="sng" strike="noStrike" cap="none">
                <a:solidFill>
                  <a:schemeClr val="dk1"/>
                </a:solidFill>
              </a:rPr>
              <a:t>Sample script</a:t>
            </a:r>
            <a:endParaRPr i="0" u="none" strike="noStrike" cap="none">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a:t>Today, we will explore a book together and walk through the reading tips. Then you’ll have a chance to practice it with books on your own with your child.</a:t>
            </a:r>
            <a:endParaRPr/>
          </a:p>
          <a:p>
            <a:pPr marL="0" lvl="0" indent="0" algn="l" rtl="0">
              <a:lnSpc>
                <a:spcPct val="100000"/>
              </a:lnSpc>
              <a:spcBef>
                <a:spcPts val="0"/>
              </a:spcBef>
              <a:spcAft>
                <a:spcPts val="0"/>
              </a:spcAft>
              <a:buClr>
                <a:schemeClr val="dk1"/>
              </a:buClr>
              <a:buSzPts val="1400"/>
              <a:buFont typeface="Arial"/>
              <a:buNone/>
            </a:pPr>
            <a:r>
              <a:rPr lang="en-US" i="1"/>
              <a:t>We’ll read through some of the book “Wiggly Worms” from Kids A-Z. </a:t>
            </a:r>
            <a:endParaRPr/>
          </a:p>
          <a:p>
            <a:pPr marL="457200" lvl="0" indent="-228600" algn="l" rtl="0">
              <a:lnSpc>
                <a:spcPct val="100000"/>
              </a:lnSpc>
              <a:spcBef>
                <a:spcPts val="0"/>
              </a:spcBef>
              <a:spcAft>
                <a:spcPts val="0"/>
              </a:spcAft>
              <a:buClr>
                <a:schemeClr val="dk1"/>
              </a:buClr>
              <a:buSzPts val="1400"/>
              <a:buFont typeface="Arial"/>
              <a:buNone/>
            </a:pPr>
            <a:endParaRPr i="1"/>
          </a:p>
          <a:p>
            <a:pPr marL="0" marR="0" lvl="0" indent="0" algn="l" rtl="0">
              <a:lnSpc>
                <a:spcPct val="100000"/>
              </a:lnSpc>
              <a:spcBef>
                <a:spcPts val="0"/>
              </a:spcBef>
              <a:spcAft>
                <a:spcPts val="0"/>
              </a:spcAft>
              <a:buSzPts val="1400"/>
              <a:buNone/>
            </a:pPr>
            <a:r>
              <a:rPr lang="en-US" i="1"/>
              <a:t>I put pages from the book here to display examples of these nonfiction text features. </a:t>
            </a:r>
            <a:endParaRPr i="1"/>
          </a:p>
          <a:p>
            <a:pPr marL="0" marR="0" lvl="0" indent="0" algn="l" rtl="0">
              <a:lnSpc>
                <a:spcPct val="100000"/>
              </a:lnSpc>
              <a:spcBef>
                <a:spcPts val="0"/>
              </a:spcBef>
              <a:spcAft>
                <a:spcPts val="0"/>
              </a:spcAft>
              <a:buSzPts val="1400"/>
              <a:buNone/>
            </a:pPr>
            <a:r>
              <a:rPr lang="en-US" i="1"/>
              <a:t>The first feature we will go over is the table of contents. Just to help us all remember these new words, everybody say “table of contents”!</a:t>
            </a:r>
            <a:endParaRPr/>
          </a:p>
          <a:p>
            <a:pPr marL="0" marR="0" lvl="0" indent="0" algn="l" rtl="0">
              <a:lnSpc>
                <a:spcPct val="100000"/>
              </a:lnSpc>
              <a:spcBef>
                <a:spcPts val="0"/>
              </a:spcBef>
              <a:spcAft>
                <a:spcPts val="0"/>
              </a:spcAft>
              <a:buSzPts val="1400"/>
              <a:buNone/>
            </a:pPr>
            <a:r>
              <a:rPr lang="en-US" i="1"/>
              <a:t>Can someone read the short definition of “table of contents” here on the slide? </a:t>
            </a:r>
            <a:endParaRPr/>
          </a:p>
          <a:p>
            <a:pPr marL="457200" marR="0" lvl="0" indent="-22860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Great. Let’s look closely at the table of contents. What kind of information does it give me? </a:t>
            </a:r>
            <a:endParaRPr/>
          </a:p>
          <a:p>
            <a:pPr marL="0" marR="0" lvl="0" indent="0" algn="l" rtl="0">
              <a:lnSpc>
                <a:spcPct val="100000"/>
              </a:lnSpc>
              <a:spcBef>
                <a:spcPts val="0"/>
              </a:spcBef>
              <a:spcAft>
                <a:spcPts val="0"/>
              </a:spcAft>
              <a:buClr>
                <a:srgbClr val="000000"/>
              </a:buClr>
              <a:buSzPts val="1400"/>
              <a:buFont typeface="Arial"/>
              <a:buNone/>
            </a:pPr>
            <a:r>
              <a:rPr lang="en-US" i="1"/>
              <a:t>Can I have a volunteer answer this question on the slide: I’d like to review why earthworms are slimy. Where should I look?</a:t>
            </a:r>
            <a:endParaRPr/>
          </a:p>
          <a:p>
            <a:pPr marL="457200" marR="0" lvl="0" indent="-22860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Now look at the nonfiction book near you. Find the table of contents. Discuss what you learned from the table of contents with your child.</a:t>
            </a:r>
            <a:endParaRPr i="1"/>
          </a:p>
          <a:p>
            <a:pPr marL="457200" marR="0" lvl="0" indent="-22860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Hoy vamos a explorar un libro juntos y revisar algunos consejos de lectura. Luego va a tener la oportunidad de practicar los consejos por su parte con su hijo. Vamos a leer partes del libro “Wiggly Worms” (Gusanos serpenteantes) de Reading A to Z kids. </a:t>
            </a:r>
            <a:endParaRPr i="1"/>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Aquí muestro ejemplos de elementos de no ficción del libro.</a:t>
            </a:r>
            <a:endParaRPr u="sng"/>
          </a:p>
          <a:p>
            <a:pPr marL="0" lvl="0" indent="0" algn="l" rtl="0">
              <a:lnSpc>
                <a:spcPct val="100000"/>
              </a:lnSpc>
              <a:spcBef>
                <a:spcPts val="0"/>
              </a:spcBef>
              <a:spcAft>
                <a:spcPts val="0"/>
              </a:spcAft>
              <a:buClr>
                <a:schemeClr val="dk1"/>
              </a:buClr>
              <a:buSzPts val="1400"/>
              <a:buFont typeface="Arial"/>
              <a:buNone/>
            </a:pPr>
            <a:r>
              <a:rPr lang="en-US" i="1"/>
              <a:t>El primer elemento que vamos a repasar es la tabla de contenidos. Para ayudarnos a recordar estas palabras nuevas, todos van a decirlo - ¡La tabla de contenidos!</a:t>
            </a:r>
            <a:endParaRPr i="1"/>
          </a:p>
          <a:p>
            <a:pPr marL="0" lvl="0" indent="0" algn="l" rtl="0">
              <a:lnSpc>
                <a:spcPct val="100000"/>
              </a:lnSpc>
              <a:spcBef>
                <a:spcPts val="0"/>
              </a:spcBef>
              <a:spcAft>
                <a:spcPts val="0"/>
              </a:spcAft>
              <a:buClr>
                <a:schemeClr val="dk1"/>
              </a:buClr>
              <a:buSzPts val="1400"/>
              <a:buFont typeface="Arial"/>
              <a:buNone/>
            </a:pPr>
            <a:r>
              <a:rPr lang="en-US" i="1"/>
              <a:t>¿Alguien quisiera leer la definición corta de la tabla de contenidos aquí en la diapositiva?</a:t>
            </a:r>
            <a:endParaRPr i="1"/>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i="1"/>
              <a:t>Buenísimo. Vamos a ver el ejemplo. ¿Qué tipo de información se encuentra en la tabla de contenidos?</a:t>
            </a:r>
            <a:endParaRPr i="1"/>
          </a:p>
          <a:p>
            <a:pPr marL="0" lvl="0" indent="0" algn="l" rtl="0">
              <a:lnSpc>
                <a:spcPct val="100000"/>
              </a:lnSpc>
              <a:spcBef>
                <a:spcPts val="0"/>
              </a:spcBef>
              <a:spcAft>
                <a:spcPts val="0"/>
              </a:spcAft>
              <a:buClr>
                <a:schemeClr val="dk1"/>
              </a:buClr>
              <a:buSzPts val="1400"/>
              <a:buFont typeface="Arial"/>
              <a:buNone/>
            </a:pPr>
            <a:r>
              <a:rPr lang="en-US" i="1"/>
              <a:t>Quisiera la ayuda de un voluntario. Me gustaria saber porque los gusanos son babosos (o “slimy” en inglés). ¿Dónde puedo encontrar la información?</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revisa el libro de no ficción que tiene al lado. Busca la tabla de contenidos. Platica sobre lo que aprende de la tabla de contenidos con su hijo. </a:t>
            </a:r>
            <a:endParaRPr i="1"/>
          </a:p>
          <a:p>
            <a:pPr marL="457200" lvl="0" indent="-228600" algn="l" rtl="0">
              <a:lnSpc>
                <a:spcPct val="100000"/>
              </a:lnSpc>
              <a:spcBef>
                <a:spcPts val="0"/>
              </a:spcBef>
              <a:spcAft>
                <a:spcPts val="0"/>
              </a:spcAft>
              <a:buClr>
                <a:schemeClr val="dk1"/>
              </a:buClr>
              <a:buSzPts val="1400"/>
              <a:buFont typeface="Arial"/>
              <a:buNone/>
            </a:pPr>
            <a:endParaRPr i="1"/>
          </a:p>
          <a:p>
            <a:pPr marL="457200" marR="0" lvl="0" indent="-228600" algn="l" rtl="0">
              <a:lnSpc>
                <a:spcPct val="100000"/>
              </a:lnSpc>
              <a:spcBef>
                <a:spcPts val="0"/>
              </a:spcBef>
              <a:spcAft>
                <a:spcPts val="0"/>
              </a:spcAft>
              <a:buSzPts val="1400"/>
              <a:buNone/>
            </a:pPr>
            <a:endParaRPr sz="1200" i="1"/>
          </a:p>
          <a:p>
            <a:pPr marL="457200" marR="0" lvl="0" indent="-228600" algn="l" rtl="0">
              <a:lnSpc>
                <a:spcPct val="100000"/>
              </a:lnSpc>
              <a:spcBef>
                <a:spcPts val="0"/>
              </a:spcBef>
              <a:spcAft>
                <a:spcPts val="0"/>
              </a:spcAft>
              <a:buSzPts val="1400"/>
              <a:buNone/>
            </a:pPr>
            <a:endParaRPr sz="12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Model </a:t>
            </a:r>
            <a:r>
              <a:rPr lang="en-US"/>
              <a:t>using the text feature on the slide. </a:t>
            </a:r>
            <a:endParaRPr/>
          </a:p>
          <a:p>
            <a:pPr marL="457200" marR="0" lvl="0" indent="-279400" algn="l" rtl="0">
              <a:lnSpc>
                <a:spcPct val="100000"/>
              </a:lnSpc>
              <a:spcBef>
                <a:spcPts val="0"/>
              </a:spcBef>
              <a:spcAft>
                <a:spcPts val="0"/>
              </a:spcAft>
              <a:buSzPts val="800"/>
              <a:buChar char="●"/>
            </a:pPr>
            <a:r>
              <a:rPr lang="en-US" b="1"/>
              <a:t>Prompt families to find the text feature </a:t>
            </a:r>
            <a:r>
              <a:rPr lang="en-US"/>
              <a:t>in a book near them (in pairs or small groups). </a:t>
            </a:r>
            <a:endParaRPr/>
          </a:p>
          <a:p>
            <a:pPr marL="914400" marR="0" lvl="1" indent="-279400" algn="l" rtl="0">
              <a:lnSpc>
                <a:spcPct val="100000"/>
              </a:lnSpc>
              <a:spcBef>
                <a:spcPts val="0"/>
              </a:spcBef>
              <a:spcAft>
                <a:spcPts val="0"/>
              </a:spcAft>
              <a:buSzPts val="800"/>
              <a:buChar char="●"/>
            </a:pPr>
            <a:r>
              <a:rPr lang="en-US"/>
              <a:t>Ask a volunteer to share what they learned from the text feature.</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i="0" u="sng" strike="noStrike" cap="none">
                <a:solidFill>
                  <a:schemeClr val="dk1"/>
                </a:solidFill>
              </a:rPr>
              <a:t>Sample script</a:t>
            </a:r>
            <a:endParaRPr i="0" u="none" strike="noStrike" cap="none">
              <a:solidFill>
                <a:schemeClr val="dk1"/>
              </a:solidFill>
            </a:endParaRPr>
          </a:p>
          <a:p>
            <a:pPr marL="0" marR="0" lvl="0" indent="0" algn="l" rtl="0">
              <a:lnSpc>
                <a:spcPct val="100000"/>
              </a:lnSpc>
              <a:spcBef>
                <a:spcPts val="0"/>
              </a:spcBef>
              <a:spcAft>
                <a:spcPts val="0"/>
              </a:spcAft>
              <a:buSzPts val="1400"/>
              <a:buNone/>
            </a:pPr>
            <a:r>
              <a:rPr lang="en-US" i="1"/>
              <a:t>The next one you see here is called a caption. Just to help us all remember</a:t>
            </a:r>
            <a:r>
              <a:rPr lang="en-US"/>
              <a:t> </a:t>
            </a:r>
            <a:r>
              <a:rPr lang="en-US" i="1"/>
              <a:t>these new words, everybody say “caption”! Can someone read the short definition of caption here on the slide? </a:t>
            </a:r>
            <a:endParaRPr/>
          </a:p>
          <a:p>
            <a:pPr marL="457200" marR="0" lvl="0" indent="-22860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Great! That’s all they are! Just like a caption of a photo on Facebook or Instagram, captions work the same here in informational texts. </a:t>
            </a:r>
            <a:endParaRPr/>
          </a:p>
          <a:p>
            <a:pPr marL="457200" marR="0" lvl="0" indent="-22860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Here the caption reads “A bird has to work to pull a strong worm out of its hole.” Because I read that caption, I learned more about worms and their predators. I forgot that birds eat worms but now have a real image in my mind. </a:t>
            </a:r>
            <a:endParaRPr/>
          </a:p>
          <a:p>
            <a:pPr marL="22860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Now look at the nonfiction book near you. Flip through and see if you can find a caption.</a:t>
            </a:r>
            <a:endParaRPr i="1"/>
          </a:p>
          <a:p>
            <a:pPr marL="457200" marR="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El siguiente elemento que vamos a repasar se llama leyenda. Para ayudarnos a recordar estas palabras nuevas, todos van a decirlo - ¡Leyendas!</a:t>
            </a:r>
            <a:endParaRPr i="1"/>
          </a:p>
          <a:p>
            <a:pPr marL="0" lvl="0" indent="0" algn="l" rtl="0">
              <a:lnSpc>
                <a:spcPct val="100000"/>
              </a:lnSpc>
              <a:spcBef>
                <a:spcPts val="0"/>
              </a:spcBef>
              <a:spcAft>
                <a:spcPts val="0"/>
              </a:spcAft>
              <a:buSzPts val="1400"/>
              <a:buNone/>
            </a:pPr>
            <a:r>
              <a:rPr lang="en-US" i="1"/>
              <a:t>¿Alguien quisiera leer la definición corta de leyendas aquí en la diapositiva?</a:t>
            </a:r>
            <a:endParaRPr i="1"/>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¡Buenísimo! ¡Son así de simples! Como una leyenda en una foto de Facebook o Instagram, las leyendas funcionan igual aquí en textos de información. </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Aquí la leyenda dice, “A bird has to work to pull a strong worm out of its hole.” Quiere decir - Un pájaro tiene que trabajar para sacar un gusano de su hueco. - Porque leí la leyenda, aprendí más sobre los gusanos y sus predadores. Se me había olvidado que los pájaros comen gusanos, pero ahora tengo la imagen real en mi mente.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Ahora revisa el libro de no ficción que tiene al lado. Hojea las páginas para encontrar una leyenda. </a:t>
            </a:r>
            <a:endParaRPr i="1"/>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SzPts val="1400"/>
              <a:buNone/>
            </a:pPr>
            <a:endParaRPr i="1"/>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97277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picture on the left, picture in the middle">
  <p:cSld name="1_2-picture on the left, picture in the middle">
    <p:spTree>
      <p:nvGrpSpPr>
        <p:cNvPr id="1" name="Shape 697"/>
        <p:cNvGrpSpPr/>
        <p:nvPr/>
      </p:nvGrpSpPr>
      <p:grpSpPr>
        <a:xfrm>
          <a:off x="0" y="0"/>
          <a:ext cx="0" cy="0"/>
          <a:chOff x="0" y="0"/>
          <a:chExt cx="0" cy="0"/>
        </a:xfrm>
      </p:grpSpPr>
      <p:sp>
        <p:nvSpPr>
          <p:cNvPr id="698" name="Google Shape;698;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9" name="Google Shape;699;p6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0" name="Google Shape;700;p6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01" name="Google Shape;701;p6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2" name="Google Shape;702;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3" name="Google Shape;703;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4" name="Google Shape;704;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5" name="Google Shape;705;p63"/>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06" name="Google Shape;706;p63"/>
          <p:cNvSpPr>
            <a:spLocks noGrp="1"/>
          </p:cNvSpPr>
          <p:nvPr>
            <p:ph type="pic" idx="2"/>
          </p:nvPr>
        </p:nvSpPr>
        <p:spPr>
          <a:xfrm>
            <a:off x="8451272" y="1135249"/>
            <a:ext cx="3483300" cy="5042700"/>
          </a:xfrm>
          <a:prstGeom prst="rect">
            <a:avLst/>
          </a:prstGeom>
          <a:noFill/>
          <a:ln>
            <a:noFill/>
          </a:ln>
        </p:spPr>
      </p:sp>
      <p:sp>
        <p:nvSpPr>
          <p:cNvPr id="707" name="Google Shape;707;p63"/>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8" name="Google Shape;708;p63"/>
          <p:cNvSpPr txBox="1">
            <a:spLocks noGrp="1"/>
          </p:cNvSpPr>
          <p:nvPr>
            <p:ph type="body" idx="3"/>
          </p:nvPr>
        </p:nvSpPr>
        <p:spPr>
          <a:xfrm>
            <a:off x="349300" y="129891"/>
            <a:ext cx="2823300" cy="1005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9" name="Google Shape;709;p63"/>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0"/>
              </a:spcBef>
              <a:spcAft>
                <a:spcPts val="0"/>
              </a:spcAft>
              <a:buClr>
                <a:srgbClr val="006FB6"/>
              </a:buClr>
              <a:buSzPts val="21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picture on the left, picture in the middle 1">
  <p:cSld name="2-picture on the left, picture in the middle">
    <p:spTree>
      <p:nvGrpSpPr>
        <p:cNvPr id="1" name="Shape 710"/>
        <p:cNvGrpSpPr/>
        <p:nvPr/>
      </p:nvGrpSpPr>
      <p:grpSpPr>
        <a:xfrm>
          <a:off x="0" y="0"/>
          <a:ext cx="0" cy="0"/>
          <a:chOff x="0" y="0"/>
          <a:chExt cx="0" cy="0"/>
        </a:xfrm>
      </p:grpSpPr>
      <p:sp>
        <p:nvSpPr>
          <p:cNvPr id="711" name="Google Shape;71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2" name="Google Shape;712;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3" name="Google Shape;713;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4" name="Google Shape;714;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5" name="Google Shape;715;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6" name="Google Shape;716;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7" name="Google Shape;717;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18" name="Google Shape;718;p6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19" name="Google Shape;719;p64"/>
          <p:cNvSpPr>
            <a:spLocks noGrp="1"/>
          </p:cNvSpPr>
          <p:nvPr>
            <p:ph type="pic" idx="2"/>
          </p:nvPr>
        </p:nvSpPr>
        <p:spPr>
          <a:xfrm>
            <a:off x="245400" y="1277473"/>
            <a:ext cx="3031200" cy="4509000"/>
          </a:xfrm>
          <a:prstGeom prst="rect">
            <a:avLst/>
          </a:prstGeom>
          <a:noFill/>
          <a:ln>
            <a:noFill/>
          </a:ln>
        </p:spPr>
      </p:sp>
      <p:sp>
        <p:nvSpPr>
          <p:cNvPr id="720" name="Google Shape;720;p64"/>
          <p:cNvSpPr>
            <a:spLocks noGrp="1"/>
          </p:cNvSpPr>
          <p:nvPr>
            <p:ph type="pic" idx="3"/>
          </p:nvPr>
        </p:nvSpPr>
        <p:spPr>
          <a:xfrm>
            <a:off x="8451272" y="1135249"/>
            <a:ext cx="3483300" cy="5042700"/>
          </a:xfrm>
          <a:prstGeom prst="rect">
            <a:avLst/>
          </a:prstGeom>
          <a:noFill/>
          <a:ln>
            <a:noFill/>
          </a:ln>
        </p:spPr>
      </p:sp>
      <p:sp>
        <p:nvSpPr>
          <p:cNvPr id="721" name="Google Shape;721;p64"/>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2" name="Google Shape;722;p64"/>
          <p:cNvSpPr txBox="1">
            <a:spLocks noGrp="1"/>
          </p:cNvSpPr>
          <p:nvPr>
            <p:ph type="body" idx="4"/>
          </p:nvPr>
        </p:nvSpPr>
        <p:spPr>
          <a:xfrm>
            <a:off x="349300" y="129891"/>
            <a:ext cx="2823300" cy="1005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23"/>
        <p:cNvGrpSpPr/>
        <p:nvPr/>
      </p:nvGrpSpPr>
      <p:grpSpPr>
        <a:xfrm>
          <a:off x="0" y="0"/>
          <a:ext cx="0" cy="0"/>
          <a:chOff x="0" y="0"/>
          <a:chExt cx="0" cy="0"/>
        </a:xfrm>
      </p:grpSpPr>
      <p:sp>
        <p:nvSpPr>
          <p:cNvPr id="724" name="Google Shape;724;p6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5" name="Google Shape;725;p6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27" name="Google Shape;727;p6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8" name="Google Shape;728;p6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29" name="Google Shape;729;p6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0" name="Google Shape;730;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1" name="Google Shape;731;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2" name="Google Shape;732;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3" name="Google Shape;733;p6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34" name="Google Shape;734;p6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35" name="Google Shape;735;p6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6" name="Google Shape;736;p6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6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6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40"/>
        <p:cNvGrpSpPr/>
        <p:nvPr/>
      </p:nvGrpSpPr>
      <p:grpSpPr>
        <a:xfrm>
          <a:off x="0" y="0"/>
          <a:ext cx="0" cy="0"/>
          <a:chOff x="0" y="0"/>
          <a:chExt cx="0" cy="0"/>
        </a:xfrm>
      </p:grpSpPr>
      <p:sp>
        <p:nvSpPr>
          <p:cNvPr id="741" name="Google Shape;741;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2" name="Google Shape;742;p6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6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6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5" name="Google Shape;745;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6" name="Google Shape;746;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7" name="Google Shape;747;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8" name="Google Shape;748;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9" name="Google Shape;749;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0" name="Google Shape;750;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1" name="Google Shape;751;p6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52" name="Google Shape;752;p6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56"/>
        <p:cNvGrpSpPr/>
        <p:nvPr/>
      </p:nvGrpSpPr>
      <p:grpSpPr>
        <a:xfrm>
          <a:off x="0" y="0"/>
          <a:ext cx="0" cy="0"/>
          <a:chOff x="0" y="0"/>
          <a:chExt cx="0" cy="0"/>
        </a:xfrm>
      </p:grpSpPr>
      <p:sp>
        <p:nvSpPr>
          <p:cNvPr id="757" name="Google Shape;757;p67"/>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8" name="Google Shape;758;p6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9" name="Google Shape;759;p6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0" name="Google Shape;760;p6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61" name="Google Shape;761;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62" name="Google Shape;762;p6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63" name="Google Shape;763;p6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64" name="Google Shape;764;p6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65" name="Google Shape;765;p67"/>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p67"/>
          <p:cNvSpPr>
            <a:spLocks noGrp="1"/>
          </p:cNvSpPr>
          <p:nvPr>
            <p:ph type="pic" idx="2"/>
          </p:nvPr>
        </p:nvSpPr>
        <p:spPr>
          <a:xfrm>
            <a:off x="457146" y="524736"/>
            <a:ext cx="2514600" cy="2935224"/>
          </a:xfrm>
          <a:prstGeom prst="rect">
            <a:avLst/>
          </a:prstGeom>
          <a:noFill/>
          <a:ln>
            <a:noFill/>
          </a:ln>
        </p:spPr>
      </p:sp>
      <p:sp>
        <p:nvSpPr>
          <p:cNvPr id="767" name="Google Shape;767;p67"/>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8"/>
        <p:cNvGrpSpPr/>
        <p:nvPr/>
      </p:nvGrpSpPr>
      <p:grpSpPr>
        <a:xfrm>
          <a:off x="0" y="0"/>
          <a:ext cx="0" cy="0"/>
          <a:chOff x="0" y="0"/>
          <a:chExt cx="0" cy="0"/>
        </a:xfrm>
      </p:grpSpPr>
      <p:sp>
        <p:nvSpPr>
          <p:cNvPr id="769" name="Google Shape;769;p6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6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74" name="Google Shape;774;p6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5" name="Google Shape;775;p6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6" name="Google Shape;776;p6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7" name="Google Shape;777;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8" name="Google Shape;778;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9" name="Google Shape;779;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80" name="Google Shape;780;p6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1"/>
        <p:cNvGrpSpPr/>
        <p:nvPr/>
      </p:nvGrpSpPr>
      <p:grpSpPr>
        <a:xfrm>
          <a:off x="0" y="0"/>
          <a:ext cx="0" cy="0"/>
          <a:chOff x="0" y="0"/>
          <a:chExt cx="0" cy="0"/>
        </a:xfrm>
      </p:grpSpPr>
      <p:sp>
        <p:nvSpPr>
          <p:cNvPr id="782" name="Google Shape;782;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3" name="Google Shape;783;p6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84" name="Google Shape;784;p6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5" name="Google Shape;785;p6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6" name="Google Shape;786;p6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7" name="Google Shape;787;p6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88" name="Google Shape;788;p6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89" name="Google Shape;789;p6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90"/>
        <p:cNvGrpSpPr/>
        <p:nvPr/>
      </p:nvGrpSpPr>
      <p:grpSpPr>
        <a:xfrm>
          <a:off x="0" y="0"/>
          <a:ext cx="0" cy="0"/>
          <a:chOff x="0" y="0"/>
          <a:chExt cx="0" cy="0"/>
        </a:xfrm>
      </p:grpSpPr>
      <p:sp>
        <p:nvSpPr>
          <p:cNvPr id="791" name="Google Shape;791;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92" name="Google Shape;792;p7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3" name="Google Shape;793;p7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94" name="Google Shape;794;p7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5" name="Google Shape;795;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6" name="Google Shape;796;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7" name="Google Shape;797;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8" name="Google Shape;798;p7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99"/>
        <p:cNvGrpSpPr/>
        <p:nvPr/>
      </p:nvGrpSpPr>
      <p:grpSpPr>
        <a:xfrm>
          <a:off x="0" y="0"/>
          <a:ext cx="0" cy="0"/>
          <a:chOff x="0" y="0"/>
          <a:chExt cx="0" cy="0"/>
        </a:xfrm>
      </p:grpSpPr>
      <p:sp>
        <p:nvSpPr>
          <p:cNvPr id="800" name="Google Shape;800;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1" name="Google Shape;801;p7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02" name="Google Shape;802;p7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03" name="Google Shape;803;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4" name="Google Shape;804;p7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05" name="Google Shape;805;p7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06" name="Google Shape;806;p7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07" name="Google Shape;807;p7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08"/>
        <p:cNvGrpSpPr/>
        <p:nvPr/>
      </p:nvGrpSpPr>
      <p:grpSpPr>
        <a:xfrm>
          <a:off x="0" y="0"/>
          <a:ext cx="0" cy="0"/>
          <a:chOff x="0" y="0"/>
          <a:chExt cx="0" cy="0"/>
        </a:xfrm>
      </p:grpSpPr>
      <p:sp>
        <p:nvSpPr>
          <p:cNvPr id="809" name="Google Shape;809;p7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0" name="Google Shape;810;p7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7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2" name="Google Shape;812;p7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13" name="Google Shape;813;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14" name="Google Shape;814;p7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15" name="Google Shape;815;p7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16" name="Google Shape;816;p7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17" name="Google Shape;817;p7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72"/>
          <p:cNvSpPr>
            <a:spLocks noGrp="1"/>
          </p:cNvSpPr>
          <p:nvPr>
            <p:ph type="pic" idx="2"/>
          </p:nvPr>
        </p:nvSpPr>
        <p:spPr>
          <a:xfrm>
            <a:off x="457146" y="524736"/>
            <a:ext cx="2514600" cy="2935224"/>
          </a:xfrm>
          <a:prstGeom prst="rect">
            <a:avLst/>
          </a:prstGeom>
          <a:noFill/>
          <a:ln>
            <a:noFill/>
          </a:ln>
        </p:spPr>
      </p:sp>
      <p:sp>
        <p:nvSpPr>
          <p:cNvPr id="819" name="Google Shape;819;p7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25"/>
        <p:cNvGrpSpPr/>
        <p:nvPr/>
      </p:nvGrpSpPr>
      <p:grpSpPr>
        <a:xfrm>
          <a:off x="0" y="0"/>
          <a:ext cx="0" cy="0"/>
          <a:chOff x="0" y="0"/>
          <a:chExt cx="0" cy="0"/>
        </a:xfrm>
      </p:grpSpPr>
      <p:pic>
        <p:nvPicPr>
          <p:cNvPr id="826" name="Google Shape;826;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7" name="Google Shape;827;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8" name="Google Shape;828;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9" name="Google Shape;829;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0" name="Google Shape;830;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1" name="Google Shape;831;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32" name="Google Shape;832;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34" name="Google Shape;834;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35" name="Google Shape;835;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6" name="Google Shape;836;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74"/>
          <p:cNvSpPr>
            <a:spLocks noGrp="1"/>
          </p:cNvSpPr>
          <p:nvPr>
            <p:ph type="pic" idx="9"/>
          </p:nvPr>
        </p:nvSpPr>
        <p:spPr>
          <a:xfrm>
            <a:off x="7967502" y="1420398"/>
            <a:ext cx="3962194" cy="3122713"/>
          </a:xfrm>
          <a:prstGeom prst="rect">
            <a:avLst/>
          </a:prstGeom>
          <a:noFill/>
          <a:ln>
            <a:noFill/>
          </a:ln>
        </p:spPr>
      </p:sp>
      <p:sp>
        <p:nvSpPr>
          <p:cNvPr id="845" name="Google Shape;845;p74"/>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7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47"/>
        <p:cNvGrpSpPr/>
        <p:nvPr/>
      </p:nvGrpSpPr>
      <p:grpSpPr>
        <a:xfrm>
          <a:off x="0" y="0"/>
          <a:ext cx="0" cy="0"/>
          <a:chOff x="0" y="0"/>
          <a:chExt cx="0" cy="0"/>
        </a:xfrm>
      </p:grpSpPr>
      <p:sp>
        <p:nvSpPr>
          <p:cNvPr id="848" name="Google Shape;848;p7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49" name="Google Shape;849;p7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3" name="Google Shape;853;p7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4" name="Google Shape;854;p7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5" name="Google Shape;855;p7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7" name="Google Shape;857;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8" name="Google Shape;858;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0" name="Google Shape;86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1" name="Google Shape;861;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2" name="Google Shape;862;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63" name="Google Shape;863;p7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7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7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67"/>
        <p:cNvGrpSpPr/>
        <p:nvPr/>
      </p:nvGrpSpPr>
      <p:grpSpPr>
        <a:xfrm>
          <a:off x="0" y="0"/>
          <a:ext cx="0" cy="0"/>
          <a:chOff x="0" y="0"/>
          <a:chExt cx="0" cy="0"/>
        </a:xfrm>
      </p:grpSpPr>
      <p:sp>
        <p:nvSpPr>
          <p:cNvPr id="868" name="Google Shape;868;p7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73" name="Google Shape;873;p7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9" name="Google Shape;879;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0" name="Google Shape;880;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81" name="Google Shape;881;p7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3" name="Google Shape;883;p7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84"/>
        <p:cNvGrpSpPr/>
        <p:nvPr/>
      </p:nvGrpSpPr>
      <p:grpSpPr>
        <a:xfrm>
          <a:off x="0" y="0"/>
          <a:ext cx="0" cy="0"/>
          <a:chOff x="0" y="0"/>
          <a:chExt cx="0" cy="0"/>
        </a:xfrm>
      </p:grpSpPr>
      <p:sp>
        <p:nvSpPr>
          <p:cNvPr id="885" name="Google Shape;885;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6" name="Google Shape;886;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7" name="Google Shape;887;p7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3" name="Google Shape;893;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4" name="Google Shape;894;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5" name="Google Shape;895;p7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7" name="Google Shape;897;p7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98"/>
        <p:cNvGrpSpPr/>
        <p:nvPr/>
      </p:nvGrpSpPr>
      <p:grpSpPr>
        <a:xfrm>
          <a:off x="0" y="0"/>
          <a:ext cx="0" cy="0"/>
          <a:chOff x="0" y="0"/>
          <a:chExt cx="0" cy="0"/>
        </a:xfrm>
      </p:grpSpPr>
      <p:sp>
        <p:nvSpPr>
          <p:cNvPr id="899" name="Google Shape;899;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0" name="Google Shape;900;p7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02" name="Google Shape;902;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3" name="Google Shape;903;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4" name="Google Shape;904;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6" name="Google Shape;906;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9" name="Google Shape;909;p7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10" name="Google Shape;910;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11"/>
        <p:cNvGrpSpPr/>
        <p:nvPr/>
      </p:nvGrpSpPr>
      <p:grpSpPr>
        <a:xfrm>
          <a:off x="0" y="0"/>
          <a:ext cx="0" cy="0"/>
          <a:chOff x="0" y="0"/>
          <a:chExt cx="0" cy="0"/>
        </a:xfrm>
      </p:grpSpPr>
      <p:pic>
        <p:nvPicPr>
          <p:cNvPr id="912" name="Google Shape;912;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3" name="Google Shape;913;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4" name="Google Shape;914;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6" name="Google Shape;916;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17" name="Google Shape;917;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9" name="Google Shape;919;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0" name="Google Shape;920;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1" name="Google Shape;921;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2" name="Google Shape;922;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24"/>
        <p:cNvGrpSpPr/>
        <p:nvPr/>
      </p:nvGrpSpPr>
      <p:grpSpPr>
        <a:xfrm>
          <a:off x="0" y="0"/>
          <a:ext cx="0" cy="0"/>
          <a:chOff x="0" y="0"/>
          <a:chExt cx="0" cy="0"/>
        </a:xfrm>
      </p:grpSpPr>
      <p:sp>
        <p:nvSpPr>
          <p:cNvPr id="925" name="Google Shape;925;p8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8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8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8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80"/>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8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8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8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8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4" name="Google Shape;934;p8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35" name="Google Shape;935;p8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6" name="Google Shape;936;p8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7" name="Google Shape;937;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8" name="Google Shape;938;p8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9" name="Google Shape;939;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0" name="Google Shape;940;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1" name="Google Shape;941;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2" name="Google Shape;942;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43"/>
        <p:cNvGrpSpPr/>
        <p:nvPr/>
      </p:nvGrpSpPr>
      <p:grpSpPr>
        <a:xfrm>
          <a:off x="0" y="0"/>
          <a:ext cx="0" cy="0"/>
          <a:chOff x="0" y="0"/>
          <a:chExt cx="0" cy="0"/>
        </a:xfrm>
      </p:grpSpPr>
      <p:sp>
        <p:nvSpPr>
          <p:cNvPr id="944" name="Google Shape;944;p8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45" name="Google Shape;945;p8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8" name="Google Shape;948;p8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9" name="Google Shape;949;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50" name="Google Shape;950;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1" name="Google Shape;951;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2" name="Google Shape;952;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5" name="Google Shape;955;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6" name="Google Shape;956;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7" name="Google Shape;957;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58" name="Google Shape;958;p8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59" name="Google Shape;959;p8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60" name="Google Shape;960;p8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61"/>
        <p:cNvGrpSpPr/>
        <p:nvPr/>
      </p:nvGrpSpPr>
      <p:grpSpPr>
        <a:xfrm>
          <a:off x="0" y="0"/>
          <a:ext cx="0" cy="0"/>
          <a:chOff x="0" y="0"/>
          <a:chExt cx="0" cy="0"/>
        </a:xfrm>
      </p:grpSpPr>
      <p:sp>
        <p:nvSpPr>
          <p:cNvPr id="962" name="Google Shape;962;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63" name="Google Shape;963;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6" name="Google Shape;966;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7" name="Google Shape;967;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8" name="Google Shape;968;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9" name="Google Shape;969;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0" name="Google Shape;970;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1" name="Google Shape;971;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3" name="Google Shape;973;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4" name="Google Shape;974;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5" name="Google Shape;975;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6" name="Google Shape;976;p8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77" name="Google Shape;977;p8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78" name="Google Shape;978;p82"/>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79"/>
        <p:cNvGrpSpPr/>
        <p:nvPr/>
      </p:nvGrpSpPr>
      <p:grpSpPr>
        <a:xfrm>
          <a:off x="0" y="0"/>
          <a:ext cx="0" cy="0"/>
          <a:chOff x="0" y="0"/>
          <a:chExt cx="0" cy="0"/>
        </a:xfrm>
      </p:grpSpPr>
      <p:sp>
        <p:nvSpPr>
          <p:cNvPr id="980" name="Google Shape;980;p8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8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p8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8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8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89" name="Google Shape;989;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90" name="Google Shape;990;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1" name="Google Shape;991;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2" name="Google Shape;992;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3" name="Google Shape;993;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5" name="Google Shape;995;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6" name="Google Shape;996;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7" name="Google Shape;997;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98"/>
        <p:cNvGrpSpPr/>
        <p:nvPr/>
      </p:nvGrpSpPr>
      <p:grpSpPr>
        <a:xfrm>
          <a:off x="0" y="0"/>
          <a:ext cx="0" cy="0"/>
          <a:chOff x="0" y="0"/>
          <a:chExt cx="0" cy="0"/>
        </a:xfrm>
      </p:grpSpPr>
      <p:pic>
        <p:nvPicPr>
          <p:cNvPr id="999" name="Google Shape;999;p8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0" name="Google Shape;1000;p8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1" name="Google Shape;1001;p8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2" name="Google Shape;1002;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3" name="Google Shape;1003;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4" name="Google Shape;1004;p8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05" name="Google Shape;1005;p8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p8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7" name="Google Shape;1007;p8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8" name="Google Shape;1008;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9" name="Google Shape;1009;p8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8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8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8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p8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7" name="Google Shape;1017;p84"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18"/>
        <p:cNvGrpSpPr/>
        <p:nvPr/>
      </p:nvGrpSpPr>
      <p:grpSpPr>
        <a:xfrm>
          <a:off x="0" y="0"/>
          <a:ext cx="0" cy="0"/>
          <a:chOff x="0" y="0"/>
          <a:chExt cx="0" cy="0"/>
        </a:xfrm>
      </p:grpSpPr>
      <p:pic>
        <p:nvPicPr>
          <p:cNvPr id="1019" name="Google Shape;1019;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20" name="Google Shape;1020;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1" name="Google Shape;1021;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2" name="Google Shape;1022;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3" name="Google Shape;1023;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4" name="Google Shape;1024;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5" name="Google Shape;1025;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6" name="Google Shape;1026;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7" name="Google Shape;1027;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8" name="Google Shape;1028;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9" name="Google Shape;1029;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5"/>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8" name="Google Shape;1038;p85"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39" name="Google Shape;1039;p85"/>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0" name="Google Shape;1040;p85"/>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1" name="Google Shape;1041;p85"/>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42"/>
        <p:cNvGrpSpPr/>
        <p:nvPr/>
      </p:nvGrpSpPr>
      <p:grpSpPr>
        <a:xfrm>
          <a:off x="0" y="0"/>
          <a:ext cx="0" cy="0"/>
          <a:chOff x="0" y="0"/>
          <a:chExt cx="0" cy="0"/>
        </a:xfrm>
      </p:grpSpPr>
      <p:pic>
        <p:nvPicPr>
          <p:cNvPr id="1043" name="Google Shape;1043;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4" name="Google Shape;1044;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5" name="Google Shape;1045;p8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6" name="Google Shape;1046;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9" name="Google Shape;1049;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0" name="Google Shape;1050;p8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51" name="Google Shape;1051;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52" name="Google Shape;1052;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3" name="Google Shape;1053;p86"/>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55"/>
        <p:cNvGrpSpPr/>
        <p:nvPr/>
      </p:nvGrpSpPr>
      <p:grpSpPr>
        <a:xfrm>
          <a:off x="0" y="0"/>
          <a:ext cx="0" cy="0"/>
          <a:chOff x="0" y="0"/>
          <a:chExt cx="0" cy="0"/>
        </a:xfrm>
      </p:grpSpPr>
      <p:pic>
        <p:nvPicPr>
          <p:cNvPr id="1056" name="Google Shape;1056;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57" name="Google Shape;1057;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8" name="Google Shape;1058;p8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9" name="Google Shape;1059;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0" name="Google Shape;1060;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1" name="Google Shape;1061;p8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62" name="Google Shape;1062;p8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64" name="Google Shape;1064;p8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65" name="Google Shape;1065;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6" name="Google Shape;1066;p8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8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68"/>
        <p:cNvGrpSpPr/>
        <p:nvPr/>
      </p:nvGrpSpPr>
      <p:grpSpPr>
        <a:xfrm>
          <a:off x="0" y="0"/>
          <a:ext cx="0" cy="0"/>
          <a:chOff x="0" y="0"/>
          <a:chExt cx="0" cy="0"/>
        </a:xfrm>
      </p:grpSpPr>
      <p:pic>
        <p:nvPicPr>
          <p:cNvPr id="1069" name="Google Shape;1069;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0" name="Google Shape;1070;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1" name="Google Shape;1071;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2" name="Google Shape;1072;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3" name="Google Shape;1073;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4" name="Google Shape;1074;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5" name="Google Shape;1075;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6" name="Google Shape;1076;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7" name="Google Shape;1077;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78" name="Google Shape;1078;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9" name="Google Shape;1079;p8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8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p8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86"/>
        <p:cNvGrpSpPr/>
        <p:nvPr/>
      </p:nvGrpSpPr>
      <p:grpSpPr>
        <a:xfrm>
          <a:off x="0" y="0"/>
          <a:ext cx="0" cy="0"/>
          <a:chOff x="0" y="0"/>
          <a:chExt cx="0" cy="0"/>
        </a:xfrm>
      </p:grpSpPr>
      <p:pic>
        <p:nvPicPr>
          <p:cNvPr id="1087" name="Google Shape;1087;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8" name="Google Shape;1088;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9" name="Google Shape;1089;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p8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1" name="Google Shape;1091;p8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92" name="Google Shape;1092;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3" name="Google Shape;1093;p8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4" name="Google Shape;1094;p8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95" name="Google Shape;1095;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96" name="Google Shape;1096;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7" name="Google Shape;1097;p8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98"/>
        <p:cNvGrpSpPr/>
        <p:nvPr/>
      </p:nvGrpSpPr>
      <p:grpSpPr>
        <a:xfrm>
          <a:off x="0" y="0"/>
          <a:ext cx="0" cy="0"/>
          <a:chOff x="0" y="0"/>
          <a:chExt cx="0" cy="0"/>
        </a:xfrm>
      </p:grpSpPr>
      <p:pic>
        <p:nvPicPr>
          <p:cNvPr id="1099" name="Google Shape;1099;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0" name="Google Shape;1100;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1" name="Google Shape;1101;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2" name="Google Shape;1102;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3" name="Google Shape;1103;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4" name="Google Shape;1104;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5" name="Google Shape;1105;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6" name="Google Shape;1106;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7" name="Google Shape;1107;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08" name="Google Shape;1108;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9" name="Google Shape;1109;p9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9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11"/>
        <p:cNvGrpSpPr/>
        <p:nvPr/>
      </p:nvGrpSpPr>
      <p:grpSpPr>
        <a:xfrm>
          <a:off x="0" y="0"/>
          <a:ext cx="0" cy="0"/>
          <a:chOff x="0" y="0"/>
          <a:chExt cx="0" cy="0"/>
        </a:xfrm>
      </p:grpSpPr>
      <p:sp>
        <p:nvSpPr>
          <p:cNvPr id="1112" name="Google Shape;1112;p9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13" name="Google Shape;1113;p9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20"/>
        <p:cNvGrpSpPr/>
        <p:nvPr/>
      </p:nvGrpSpPr>
      <p:grpSpPr>
        <a:xfrm>
          <a:off x="0" y="0"/>
          <a:ext cx="0" cy="0"/>
          <a:chOff x="0" y="0"/>
          <a:chExt cx="0" cy="0"/>
        </a:xfrm>
      </p:grpSpPr>
      <p:sp>
        <p:nvSpPr>
          <p:cNvPr id="1121" name="Google Shape;1121;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2" name="Google Shape;1122;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3" name="Google Shape;1123;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4" name="Google Shape;1124;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25" name="Google Shape;1125;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26" name="Google Shape;1126;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7" name="Google Shape;1127;p9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28" name="Google Shape;1128;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29" name="Google Shape;1129;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3"/>
          <p:cNvSpPr>
            <a:spLocks noGrp="1"/>
          </p:cNvSpPr>
          <p:nvPr>
            <p:ph type="pic" idx="2"/>
          </p:nvPr>
        </p:nvSpPr>
        <p:spPr>
          <a:xfrm>
            <a:off x="457146" y="524736"/>
            <a:ext cx="2514600" cy="2935200"/>
          </a:xfrm>
          <a:prstGeom prst="rect">
            <a:avLst/>
          </a:prstGeom>
          <a:noFill/>
          <a:ln>
            <a:noFill/>
          </a:ln>
        </p:spPr>
      </p:sp>
      <p:sp>
        <p:nvSpPr>
          <p:cNvPr id="1131" name="Google Shape;1131;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32"/>
        <p:cNvGrpSpPr/>
        <p:nvPr/>
      </p:nvGrpSpPr>
      <p:grpSpPr>
        <a:xfrm>
          <a:off x="0" y="0"/>
          <a:ext cx="0" cy="0"/>
          <a:chOff x="0" y="0"/>
          <a:chExt cx="0" cy="0"/>
        </a:xfrm>
      </p:grpSpPr>
      <p:sp>
        <p:nvSpPr>
          <p:cNvPr id="1133" name="Google Shape;1133;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4" name="Google Shape;1134;p94"/>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5" name="Google Shape;1135;p94"/>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36" name="Google Shape;1136;p9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7" name="Google Shape;1137;p9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8" name="Google Shape;1138;p9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9" name="Google Shape;1139;p9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40" name="Google Shape;1140;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41" name="Google Shape;1141;p9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42" name="Google Shape;1142;p94"/>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43" name="Google Shape;1143;p9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44" name="Google Shape;1144;p94"/>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5" name="Google Shape;1145;p94"/>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6" name="Google Shape;1146;p94"/>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4"/>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94"/>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49"/>
        <p:cNvGrpSpPr/>
        <p:nvPr/>
      </p:nvGrpSpPr>
      <p:grpSpPr>
        <a:xfrm>
          <a:off x="0" y="0"/>
          <a:ext cx="0" cy="0"/>
          <a:chOff x="0" y="0"/>
          <a:chExt cx="0" cy="0"/>
        </a:xfrm>
      </p:grpSpPr>
      <p:sp>
        <p:nvSpPr>
          <p:cNvPr id="1150" name="Google Shape;1150;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1" name="Google Shape;1151;p95"/>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95"/>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95"/>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4" name="Google Shape;1154;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6" name="Google Shape;1156;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8" name="Google Shape;1158;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9" name="Google Shape;1159;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0" name="Google Shape;1160;p95"/>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61" name="Google Shape;1161;p95"/>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5"/>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5"/>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5"/>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5"/>
        <p:cNvGrpSpPr/>
        <p:nvPr/>
      </p:nvGrpSpPr>
      <p:grpSpPr>
        <a:xfrm>
          <a:off x="0" y="0"/>
          <a:ext cx="0" cy="0"/>
          <a:chOff x="0" y="0"/>
          <a:chExt cx="0" cy="0"/>
        </a:xfrm>
      </p:grpSpPr>
      <p:sp>
        <p:nvSpPr>
          <p:cNvPr id="1166" name="Google Shape;1166;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7" name="Google Shape;1167;p9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8" name="Google Shape;1168;p9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9" name="Google Shape;1169;p9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1" name="Google Shape;1171;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2" name="Google Shape;1172;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3" name="Google Shape;1173;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4" name="Google Shape;1174;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5" name="Google Shape;1175;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6" name="Google Shape;1176;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7" name="Google Shape;1177;p96"/>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8"/>
        <p:cNvGrpSpPr/>
        <p:nvPr/>
      </p:nvGrpSpPr>
      <p:grpSpPr>
        <a:xfrm>
          <a:off x="0" y="0"/>
          <a:ext cx="0" cy="0"/>
          <a:chOff x="0" y="0"/>
          <a:chExt cx="0" cy="0"/>
        </a:xfrm>
      </p:grpSpPr>
      <p:sp>
        <p:nvSpPr>
          <p:cNvPr id="1179" name="Google Shape;1179;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80" name="Google Shape;1180;p97"/>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81" name="Google Shape;1181;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3" name="Google Shape;1183;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4" name="Google Shape;1184;p9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85" name="Google Shape;1185;p9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86" name="Google Shape;1186;p9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87"/>
        <p:cNvGrpSpPr/>
        <p:nvPr/>
      </p:nvGrpSpPr>
      <p:grpSpPr>
        <a:xfrm>
          <a:off x="0" y="0"/>
          <a:ext cx="0" cy="0"/>
          <a:chOff x="0" y="0"/>
          <a:chExt cx="0" cy="0"/>
        </a:xfrm>
      </p:grpSpPr>
      <p:sp>
        <p:nvSpPr>
          <p:cNvPr id="1188" name="Google Shape;1188;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9" name="Google Shape;1189;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0" name="Google Shape;1190;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1" name="Google Shape;1191;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2" name="Google Shape;1192;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3" name="Google Shape;1193;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4" name="Google Shape;1194;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5" name="Google Shape;1195;p98"/>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96"/>
        <p:cNvGrpSpPr/>
        <p:nvPr/>
      </p:nvGrpSpPr>
      <p:grpSpPr>
        <a:xfrm>
          <a:off x="0" y="0"/>
          <a:ext cx="0" cy="0"/>
          <a:chOff x="0" y="0"/>
          <a:chExt cx="0" cy="0"/>
        </a:xfrm>
      </p:grpSpPr>
      <p:sp>
        <p:nvSpPr>
          <p:cNvPr id="1197" name="Google Shape;1197;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8" name="Google Shape;1198;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9" name="Google Shape;1199;p9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0" name="Google Shape;1200;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1" name="Google Shape;1201;p9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02" name="Google Shape;1202;p9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03" name="Google Shape;1203;p99"/>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04" name="Google Shape;1204;p9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05"/>
        <p:cNvGrpSpPr/>
        <p:nvPr/>
      </p:nvGrpSpPr>
      <p:grpSpPr>
        <a:xfrm>
          <a:off x="0" y="0"/>
          <a:ext cx="0" cy="0"/>
          <a:chOff x="0" y="0"/>
          <a:chExt cx="0" cy="0"/>
        </a:xfrm>
      </p:grpSpPr>
      <p:sp>
        <p:nvSpPr>
          <p:cNvPr id="1206" name="Google Shape;1206;p10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8" name="Google Shape;1208;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9" name="Google Shape;1209;p10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10" name="Google Shape;1210;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11" name="Google Shape;1211;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2" name="Google Shape;1212;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13" name="Google Shape;1213;p10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14" name="Google Shape;1214;p10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p100"/>
          <p:cNvSpPr>
            <a:spLocks noGrp="1"/>
          </p:cNvSpPr>
          <p:nvPr>
            <p:ph type="pic" idx="2"/>
          </p:nvPr>
        </p:nvSpPr>
        <p:spPr>
          <a:xfrm>
            <a:off x="457146" y="524736"/>
            <a:ext cx="2514600" cy="2935200"/>
          </a:xfrm>
          <a:prstGeom prst="rect">
            <a:avLst/>
          </a:prstGeom>
          <a:noFill/>
          <a:ln>
            <a:noFill/>
          </a:ln>
        </p:spPr>
      </p:sp>
      <p:sp>
        <p:nvSpPr>
          <p:cNvPr id="1216" name="Google Shape;1216;p10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22"/>
        <p:cNvGrpSpPr/>
        <p:nvPr/>
      </p:nvGrpSpPr>
      <p:grpSpPr>
        <a:xfrm>
          <a:off x="0" y="0"/>
          <a:ext cx="0" cy="0"/>
          <a:chOff x="0" y="0"/>
          <a:chExt cx="0" cy="0"/>
        </a:xfrm>
      </p:grpSpPr>
      <p:sp>
        <p:nvSpPr>
          <p:cNvPr id="1223" name="Google Shape;1223;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4" name="Google Shape;1224;p102"/>
          <p:cNvSpPr>
            <a:spLocks noGrp="1"/>
          </p:cNvSpPr>
          <p:nvPr>
            <p:ph type="pic" idx="2"/>
          </p:nvPr>
        </p:nvSpPr>
        <p:spPr>
          <a:xfrm>
            <a:off x="8953152" y="1444919"/>
            <a:ext cx="2916900" cy="2596800"/>
          </a:xfrm>
          <a:prstGeom prst="rect">
            <a:avLst/>
          </a:prstGeom>
          <a:noFill/>
          <a:ln>
            <a:noFill/>
          </a:ln>
        </p:spPr>
      </p:sp>
      <p:sp>
        <p:nvSpPr>
          <p:cNvPr id="1225" name="Google Shape;1225;p10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6" name="Google Shape;1226;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9" name="Google Shape;1229;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30" name="Google Shape;1230;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1" name="Google Shape;1231;p10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32" name="Google Shape;1232;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33" name="Google Shape;1233;p102"/>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34"/>
        <p:cNvGrpSpPr/>
        <p:nvPr/>
      </p:nvGrpSpPr>
      <p:grpSpPr>
        <a:xfrm>
          <a:off x="0" y="0"/>
          <a:ext cx="0" cy="0"/>
          <a:chOff x="0" y="0"/>
          <a:chExt cx="0" cy="0"/>
        </a:xfrm>
      </p:grpSpPr>
      <p:sp>
        <p:nvSpPr>
          <p:cNvPr id="1235" name="Google Shape;1235;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6" name="Google Shape;1236;p10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37" name="Google Shape;1237;p10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8" name="Google Shape;1238;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9" name="Google Shape;1239;p10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0" name="Google Shape;1240;p10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41" name="Google Shape;1241;p10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42" name="Google Shape;1242;p10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43" name="Google Shape;1243;p10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p10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10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p10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p10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48"/>
        <p:cNvGrpSpPr/>
        <p:nvPr/>
      </p:nvGrpSpPr>
      <p:grpSpPr>
        <a:xfrm>
          <a:off x="0" y="0"/>
          <a:ext cx="0" cy="0"/>
          <a:chOff x="0" y="0"/>
          <a:chExt cx="0" cy="0"/>
        </a:xfrm>
      </p:grpSpPr>
      <p:sp>
        <p:nvSpPr>
          <p:cNvPr id="1249" name="Google Shape;1249;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0" name="Google Shape;1250;p10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1" name="Google Shape;1251;p10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2" name="Google Shape;1252;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3" name="Google Shape;1253;p10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54" name="Google Shape;1254;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5" name="Google Shape;1255;p10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56" name="Google Shape;1256;p10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57" name="Google Shape;1257;p104"/>
          <p:cNvSpPr>
            <a:spLocks noGrp="1"/>
          </p:cNvSpPr>
          <p:nvPr>
            <p:ph type="pic" idx="2"/>
          </p:nvPr>
        </p:nvSpPr>
        <p:spPr>
          <a:xfrm>
            <a:off x="9282749" y="1283634"/>
            <a:ext cx="2377500" cy="3173100"/>
          </a:xfrm>
          <a:prstGeom prst="rect">
            <a:avLst/>
          </a:prstGeom>
          <a:noFill/>
          <a:ln>
            <a:noFill/>
          </a:ln>
        </p:spPr>
      </p:sp>
      <p:sp>
        <p:nvSpPr>
          <p:cNvPr id="1258" name="Google Shape;1258;p104"/>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0" name="Google Shape;1260;p10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1" name="Google Shape;1261;p10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2" name="Google Shape;1262;p10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63" name="Google Shape;1263;p10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64" name="Google Shape;1264;p10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65" name="Google Shape;1265;p104"/>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66" name="Google Shape;1266;p10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67"/>
        <p:cNvGrpSpPr/>
        <p:nvPr/>
      </p:nvGrpSpPr>
      <p:grpSpPr>
        <a:xfrm>
          <a:off x="0" y="0"/>
          <a:ext cx="0" cy="0"/>
          <a:chOff x="0" y="0"/>
          <a:chExt cx="0" cy="0"/>
        </a:xfrm>
      </p:grpSpPr>
      <p:sp>
        <p:nvSpPr>
          <p:cNvPr id="1268" name="Google Shape;1268;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9" name="Google Shape;1269;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0" name="Google Shape;1270;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1" name="Google Shape;1271;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2" name="Google Shape;1272;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3" name="Google Shape;1273;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4" name="Google Shape;1274;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5" name="Google Shape;1275;p10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76" name="Google Shape;1276;p10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p105"/>
          <p:cNvSpPr>
            <a:spLocks noGrp="1"/>
          </p:cNvSpPr>
          <p:nvPr>
            <p:ph type="pic" idx="2"/>
          </p:nvPr>
        </p:nvSpPr>
        <p:spPr>
          <a:xfrm>
            <a:off x="8832388" y="1251284"/>
            <a:ext cx="3251700" cy="2499000"/>
          </a:xfrm>
          <a:prstGeom prst="rect">
            <a:avLst/>
          </a:prstGeom>
          <a:noFill/>
          <a:ln>
            <a:noFill/>
          </a:ln>
        </p:spPr>
      </p:sp>
      <p:sp>
        <p:nvSpPr>
          <p:cNvPr id="1278" name="Google Shape;1278;p105"/>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79"/>
        <p:cNvGrpSpPr/>
        <p:nvPr/>
      </p:nvGrpSpPr>
      <p:grpSpPr>
        <a:xfrm>
          <a:off x="0" y="0"/>
          <a:ext cx="0" cy="0"/>
          <a:chOff x="0" y="0"/>
          <a:chExt cx="0" cy="0"/>
        </a:xfrm>
      </p:grpSpPr>
      <p:sp>
        <p:nvSpPr>
          <p:cNvPr id="1280" name="Google Shape;1280;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1" name="Google Shape;1281;p10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2" name="Google Shape;1282;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3" name="Google Shape;1283;p10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4" name="Google Shape;1284;p10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85" name="Google Shape;1285;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6" name="Google Shape;1286;p10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87" name="Google Shape;1287;p10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8" name="Google Shape;1288;p106"/>
          <p:cNvSpPr>
            <a:spLocks noGrp="1"/>
          </p:cNvSpPr>
          <p:nvPr>
            <p:ph type="pic" idx="2"/>
          </p:nvPr>
        </p:nvSpPr>
        <p:spPr>
          <a:xfrm>
            <a:off x="9093038" y="1058781"/>
            <a:ext cx="2715900" cy="2715900"/>
          </a:xfrm>
          <a:prstGeom prst="rect">
            <a:avLst/>
          </a:prstGeom>
          <a:noFill/>
          <a:ln>
            <a:noFill/>
          </a:ln>
        </p:spPr>
      </p:sp>
      <p:sp>
        <p:nvSpPr>
          <p:cNvPr id="1289" name="Google Shape;1289;p10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0" name="Google Shape;1290;p10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p10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2" name="Google Shape;1292;p10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10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10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96"/>
        <p:cNvGrpSpPr/>
        <p:nvPr/>
      </p:nvGrpSpPr>
      <p:grpSpPr>
        <a:xfrm>
          <a:off x="0" y="0"/>
          <a:ext cx="0" cy="0"/>
          <a:chOff x="0" y="0"/>
          <a:chExt cx="0" cy="0"/>
        </a:xfrm>
      </p:grpSpPr>
      <p:sp>
        <p:nvSpPr>
          <p:cNvPr id="1297" name="Google Shape;1297;p107"/>
          <p:cNvSpPr>
            <a:spLocks noGrp="1"/>
          </p:cNvSpPr>
          <p:nvPr>
            <p:ph type="pic" idx="2"/>
          </p:nvPr>
        </p:nvSpPr>
        <p:spPr>
          <a:xfrm>
            <a:off x="9810967" y="1562916"/>
            <a:ext cx="1152000" cy="1143000"/>
          </a:xfrm>
          <a:prstGeom prst="rect">
            <a:avLst/>
          </a:prstGeom>
          <a:noFill/>
          <a:ln>
            <a:noFill/>
          </a:ln>
        </p:spPr>
      </p:sp>
      <p:sp>
        <p:nvSpPr>
          <p:cNvPr id="1298" name="Google Shape;1298;p10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07"/>
          <p:cNvSpPr>
            <a:spLocks noGrp="1"/>
          </p:cNvSpPr>
          <p:nvPr>
            <p:ph type="pic" idx="3"/>
          </p:nvPr>
        </p:nvSpPr>
        <p:spPr>
          <a:xfrm>
            <a:off x="9757009" y="3260706"/>
            <a:ext cx="1216200" cy="987600"/>
          </a:xfrm>
          <a:prstGeom prst="rect">
            <a:avLst/>
          </a:prstGeom>
          <a:noFill/>
          <a:ln>
            <a:noFill/>
          </a:ln>
        </p:spPr>
      </p:sp>
      <p:sp>
        <p:nvSpPr>
          <p:cNvPr id="1300" name="Google Shape;1300;p107"/>
          <p:cNvSpPr>
            <a:spLocks noGrp="1"/>
          </p:cNvSpPr>
          <p:nvPr>
            <p:ph type="pic" idx="4"/>
          </p:nvPr>
        </p:nvSpPr>
        <p:spPr>
          <a:xfrm>
            <a:off x="9810967" y="4777725"/>
            <a:ext cx="1143000" cy="1143000"/>
          </a:xfrm>
          <a:prstGeom prst="rect">
            <a:avLst/>
          </a:prstGeom>
          <a:noFill/>
          <a:ln>
            <a:noFill/>
          </a:ln>
        </p:spPr>
      </p:sp>
      <p:cxnSp>
        <p:nvCxnSpPr>
          <p:cNvPr id="1301" name="Google Shape;1301;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2" name="Google Shape;1302;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3" name="Google Shape;1303;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4" name="Google Shape;1304;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5" name="Google Shape;1305;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6" name="Google Shape;1306;p10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07" name="Google Shape;1307;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8" name="Google Shape;1308;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09"/>
        <p:cNvGrpSpPr/>
        <p:nvPr/>
      </p:nvGrpSpPr>
      <p:grpSpPr>
        <a:xfrm>
          <a:off x="0" y="0"/>
          <a:ext cx="0" cy="0"/>
          <a:chOff x="0" y="0"/>
          <a:chExt cx="0" cy="0"/>
        </a:xfrm>
      </p:grpSpPr>
      <p:sp>
        <p:nvSpPr>
          <p:cNvPr id="1310" name="Google Shape;1310;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1" name="Google Shape;1311;p10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2" name="Google Shape;1312;p10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3" name="Google Shape;1313;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4" name="Google Shape;1314;p10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5" name="Google Shape;1315;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6" name="Google Shape;1316;p10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7" name="Google Shape;1317;p10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8" name="Google Shape;1318;p108"/>
          <p:cNvSpPr>
            <a:spLocks noGrp="1"/>
          </p:cNvSpPr>
          <p:nvPr>
            <p:ph type="pic" idx="2"/>
          </p:nvPr>
        </p:nvSpPr>
        <p:spPr>
          <a:xfrm>
            <a:off x="9209369" y="1251283"/>
            <a:ext cx="2404500" cy="2949900"/>
          </a:xfrm>
          <a:prstGeom prst="rect">
            <a:avLst/>
          </a:prstGeom>
          <a:noFill/>
          <a:ln>
            <a:noFill/>
          </a:ln>
        </p:spPr>
      </p:sp>
      <p:sp>
        <p:nvSpPr>
          <p:cNvPr id="1319" name="Google Shape;1319;p10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0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p10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22"/>
        <p:cNvGrpSpPr/>
        <p:nvPr/>
      </p:nvGrpSpPr>
      <p:grpSpPr>
        <a:xfrm>
          <a:off x="0" y="0"/>
          <a:ext cx="0" cy="0"/>
          <a:chOff x="0" y="0"/>
          <a:chExt cx="0" cy="0"/>
        </a:xfrm>
      </p:grpSpPr>
      <p:sp>
        <p:nvSpPr>
          <p:cNvPr id="1323" name="Google Shape;1323;p10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4" name="Google Shape;1324;p10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p10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6" name="Google Shape;1326;p10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7" name="Google Shape;1327;p10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28"/>
        <p:cNvGrpSpPr/>
        <p:nvPr/>
      </p:nvGrpSpPr>
      <p:grpSpPr>
        <a:xfrm>
          <a:off x="0" y="0"/>
          <a:ext cx="0" cy="0"/>
          <a:chOff x="0" y="0"/>
          <a:chExt cx="0" cy="0"/>
        </a:xfrm>
      </p:grpSpPr>
      <p:sp>
        <p:nvSpPr>
          <p:cNvPr id="1329" name="Google Shape;1329;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30"/>
        <p:cNvGrpSpPr/>
        <p:nvPr/>
      </p:nvGrpSpPr>
      <p:grpSpPr>
        <a:xfrm>
          <a:off x="0" y="0"/>
          <a:ext cx="0" cy="0"/>
          <a:chOff x="0" y="0"/>
          <a:chExt cx="0" cy="0"/>
        </a:xfrm>
      </p:grpSpPr>
      <p:sp>
        <p:nvSpPr>
          <p:cNvPr id="1331" name="Google Shape;1331;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2" name="Google Shape;1332;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3" name="Google Shape;1333;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4" name="Google Shape;1334;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5" name="Google Shape;1335;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6" name="Google Shape;1336;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7" name="Google Shape;1337;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8" name="Google Shape;1338;p11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39" name="Google Shape;1339;p111"/>
          <p:cNvSpPr>
            <a:spLocks noGrp="1"/>
          </p:cNvSpPr>
          <p:nvPr>
            <p:ph type="pic" idx="2"/>
          </p:nvPr>
        </p:nvSpPr>
        <p:spPr>
          <a:xfrm>
            <a:off x="8916576" y="1661249"/>
            <a:ext cx="2990100" cy="2715900"/>
          </a:xfrm>
          <a:prstGeom prst="rect">
            <a:avLst/>
          </a:prstGeom>
          <a:noFill/>
          <a:ln>
            <a:noFill/>
          </a:ln>
        </p:spPr>
      </p:sp>
      <p:sp>
        <p:nvSpPr>
          <p:cNvPr id="1340" name="Google Shape;1340;p11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1" name="Google Shape;1341;p11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2" name="Google Shape;1342;p11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p11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44"/>
        <p:cNvGrpSpPr/>
        <p:nvPr/>
      </p:nvGrpSpPr>
      <p:grpSpPr>
        <a:xfrm>
          <a:off x="0" y="0"/>
          <a:ext cx="0" cy="0"/>
          <a:chOff x="0" y="0"/>
          <a:chExt cx="0" cy="0"/>
        </a:xfrm>
      </p:grpSpPr>
      <p:sp>
        <p:nvSpPr>
          <p:cNvPr id="1345" name="Google Shape;1345;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6" name="Google Shape;1346;p11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7" name="Google Shape;1347;p11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8" name="Google Shape;1348;p11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9" name="Google Shape;1349;p11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50" name="Google Shape;1350;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1" name="Google Shape;1351;p11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52" name="Google Shape;1352;p11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53" name="Google Shape;1353;p112"/>
          <p:cNvSpPr>
            <a:spLocks noGrp="1"/>
          </p:cNvSpPr>
          <p:nvPr>
            <p:ph type="pic" idx="2"/>
          </p:nvPr>
        </p:nvSpPr>
        <p:spPr>
          <a:xfrm>
            <a:off x="9093038" y="1058781"/>
            <a:ext cx="2715900" cy="2715900"/>
          </a:xfrm>
          <a:prstGeom prst="rect">
            <a:avLst/>
          </a:prstGeom>
          <a:noFill/>
          <a:ln>
            <a:noFill/>
          </a:ln>
        </p:spPr>
      </p:sp>
      <p:sp>
        <p:nvSpPr>
          <p:cNvPr id="1354" name="Google Shape;1354;p11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1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1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8" name="Google Shape;1358;p11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p11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p11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61"/>
        <p:cNvGrpSpPr/>
        <p:nvPr/>
      </p:nvGrpSpPr>
      <p:grpSpPr>
        <a:xfrm>
          <a:off x="0" y="0"/>
          <a:ext cx="0" cy="0"/>
          <a:chOff x="0" y="0"/>
          <a:chExt cx="0" cy="0"/>
        </a:xfrm>
      </p:grpSpPr>
      <p:sp>
        <p:nvSpPr>
          <p:cNvPr id="1362" name="Google Shape;1362;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3" name="Google Shape;1363;p113"/>
          <p:cNvSpPr>
            <a:spLocks noGrp="1"/>
          </p:cNvSpPr>
          <p:nvPr>
            <p:ph type="pic" idx="2"/>
          </p:nvPr>
        </p:nvSpPr>
        <p:spPr>
          <a:xfrm>
            <a:off x="9510134" y="1431036"/>
            <a:ext cx="1965900" cy="3996000"/>
          </a:xfrm>
          <a:prstGeom prst="rect">
            <a:avLst/>
          </a:prstGeom>
          <a:noFill/>
          <a:ln>
            <a:noFill/>
          </a:ln>
        </p:spPr>
      </p:sp>
      <p:cxnSp>
        <p:nvCxnSpPr>
          <p:cNvPr id="1364" name="Google Shape;1364;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5" name="Google Shape;1365;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6" name="Google Shape;1366;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7" name="Google Shape;1367;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8" name="Google Shape;1368;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9" name="Google Shape;1369;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70" name="Google Shape;1370;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1" name="Google Shape;1371;p11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1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6.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6.png"/><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9.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1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7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5" name="Google Shape;695;p62"/>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696" name="Google Shape;696;p6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0"/>
        <p:cNvGrpSpPr/>
        <p:nvPr/>
      </p:nvGrpSpPr>
      <p:grpSpPr>
        <a:xfrm>
          <a:off x="0" y="0"/>
          <a:ext cx="0" cy="0"/>
          <a:chOff x="0" y="0"/>
          <a:chExt cx="0" cy="0"/>
        </a:xfrm>
      </p:grpSpPr>
      <p:sp>
        <p:nvSpPr>
          <p:cNvPr id="821" name="Google Shape;821;p7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22" name="Google Shape;822;p7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23" name="Google Shape;823;p7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24" name="Google Shape;824;p73"/>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5"/>
        <p:cNvGrpSpPr/>
        <p:nvPr/>
      </p:nvGrpSpPr>
      <p:grpSpPr>
        <a:xfrm>
          <a:off x="0" y="0"/>
          <a:ext cx="0" cy="0"/>
          <a:chOff x="0" y="0"/>
          <a:chExt cx="0" cy="0"/>
        </a:xfrm>
      </p:grpSpPr>
      <p:sp>
        <p:nvSpPr>
          <p:cNvPr id="1116" name="Google Shape;1116;p92"/>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17" name="Google Shape;1117;p9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18" name="Google Shape;1118;p92"/>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19" name="Google Shape;1119;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7"/>
        <p:cNvGrpSpPr/>
        <p:nvPr/>
      </p:nvGrpSpPr>
      <p:grpSpPr>
        <a:xfrm>
          <a:off x="0" y="0"/>
          <a:ext cx="0" cy="0"/>
          <a:chOff x="0" y="0"/>
          <a:chExt cx="0" cy="0"/>
        </a:xfrm>
      </p:grpSpPr>
      <p:sp>
        <p:nvSpPr>
          <p:cNvPr id="1218" name="Google Shape;1218;p10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19" name="Google Shape;1219;p10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20" name="Google Shape;1220;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1" name="Google Shape;1221;p10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81.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14"/>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84" name="Google Shape;1384;p11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Be a Text Feature Detective</a:t>
            </a:r>
            <a:endParaRPr/>
          </a:p>
        </p:txBody>
      </p:sp>
      <p:sp>
        <p:nvSpPr>
          <p:cNvPr id="1385" name="Google Shape;1385;p11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US" sz="5000">
                <a:solidFill>
                  <a:srgbClr val="006FB6"/>
                </a:solidFill>
              </a:rPr>
              <a:t>Label</a:t>
            </a:r>
            <a:endParaRPr sz="5000"/>
          </a:p>
        </p:txBody>
      </p:sp>
      <p:pic>
        <p:nvPicPr>
          <p:cNvPr id="1478" name="Google Shape;1478;p123" descr="A screenshot of a cell phone&#10;&#10;Description automatically generated"/>
          <p:cNvPicPr preferRelativeResize="0">
            <a:picLocks noGrp="1"/>
          </p:cNvPicPr>
          <p:nvPr>
            <p:ph type="pic" idx="2"/>
          </p:nvPr>
        </p:nvPicPr>
        <p:blipFill rotWithShape="1">
          <a:blip r:embed="rId3">
            <a:alphaModFix/>
          </a:blip>
          <a:srcRect t="8853" b="8862"/>
          <a:stretch/>
        </p:blipFill>
        <p:spPr>
          <a:xfrm>
            <a:off x="8451272" y="1135249"/>
            <a:ext cx="3483301" cy="5042701"/>
          </a:xfrm>
          <a:prstGeom prst="rect">
            <a:avLst/>
          </a:prstGeom>
          <a:noFill/>
          <a:ln>
            <a:noFill/>
          </a:ln>
        </p:spPr>
      </p:pic>
      <p:sp>
        <p:nvSpPr>
          <p:cNvPr id="1479" name="Google Shape;1479;p123"/>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US" sz="3200">
                <a:latin typeface="Calibri"/>
                <a:ea typeface="Calibri"/>
                <a:cs typeface="Calibri"/>
                <a:sym typeface="Calibri"/>
              </a:rPr>
              <a:t>a small piece of information attached to an image that gives more information about it </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480" name="Google Shape;1480;p123"/>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Do you see a label in this book?</a:t>
            </a:r>
            <a:endParaRPr>
              <a:latin typeface="Calibri"/>
              <a:ea typeface="Calibri"/>
              <a:cs typeface="Calibri"/>
              <a:sym typeface="Calibri"/>
            </a:endParaRPr>
          </a:p>
          <a:p>
            <a:pPr marL="176212" lvl="0" indent="-42859" algn="l" rtl="0">
              <a:lnSpc>
                <a:spcPct val="50000"/>
              </a:lnSpc>
              <a:spcBef>
                <a:spcPts val="0"/>
              </a:spcBef>
              <a:spcAft>
                <a:spcPts val="0"/>
              </a:spcAft>
              <a:buSzPts val="21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does a label do?</a:t>
            </a:r>
            <a:endParaRPr>
              <a:latin typeface="Calibri"/>
              <a:ea typeface="Calibri"/>
              <a:cs typeface="Calibri"/>
              <a:sym typeface="Calibri"/>
            </a:endParaRPr>
          </a:p>
          <a:p>
            <a:pPr marL="635000" lvl="0" indent="-279400" algn="l" rtl="0">
              <a:lnSpc>
                <a:spcPct val="50000"/>
              </a:lnSpc>
              <a:spcBef>
                <a:spcPts val="0"/>
              </a:spcBef>
              <a:spcAft>
                <a:spcPts val="0"/>
              </a:spcAft>
              <a:buClr>
                <a:schemeClr val="dk1"/>
              </a:buClr>
              <a:buSzPts val="28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label give?</a:t>
            </a:r>
            <a:endParaRPr>
              <a:latin typeface="Calibri"/>
              <a:ea typeface="Calibri"/>
              <a:cs typeface="Calibri"/>
              <a:sym typeface="Calibri"/>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481" name="Google Shape;1481;p123"/>
          <p:cNvCxnSpPr/>
          <p:nvPr/>
        </p:nvCxnSpPr>
        <p:spPr>
          <a:xfrm>
            <a:off x="7169770" y="2489583"/>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482" name="Google Shape;1482;p123"/>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2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US" sz="5000">
                <a:solidFill>
                  <a:srgbClr val="006FB6"/>
                </a:solidFill>
              </a:rPr>
              <a:t>Diagram</a:t>
            </a:r>
            <a:endParaRPr/>
          </a:p>
        </p:txBody>
      </p:sp>
      <p:sp>
        <p:nvSpPr>
          <p:cNvPr id="1488" name="Google Shape;1488;p124"/>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US" sz="3200">
                <a:latin typeface="Calibri"/>
                <a:ea typeface="Calibri"/>
                <a:cs typeface="Calibri"/>
                <a:sym typeface="Calibri"/>
              </a:rPr>
              <a:t>a simple drawing showing the details of something larger or more complicated </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489" name="Google Shape;1489;p124"/>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Do you see a diagram in this book?</a:t>
            </a:r>
            <a:endParaRPr>
              <a:latin typeface="Calibri"/>
              <a:ea typeface="Calibri"/>
              <a:cs typeface="Calibri"/>
              <a:sym typeface="Calibri"/>
            </a:endParaRPr>
          </a:p>
          <a:p>
            <a:pPr marL="176212" marR="0" lvl="0" indent="-42859" algn="l" rtl="0">
              <a:lnSpc>
                <a:spcPct val="100000"/>
              </a:lnSpc>
              <a:spcBef>
                <a:spcPts val="0"/>
              </a:spcBef>
              <a:spcAft>
                <a:spcPts val="0"/>
              </a:spcAft>
              <a:buClr>
                <a:srgbClr val="006FB6"/>
              </a:buClr>
              <a:buSzPts val="2100"/>
              <a:buFont typeface="Arial"/>
              <a:buNone/>
            </a:pPr>
            <a:endParaRPr sz="3200">
              <a:latin typeface="Calibri"/>
              <a:ea typeface="Calibri"/>
              <a:cs typeface="Calibri"/>
              <a:sym typeface="Calibri"/>
            </a:endParaRPr>
          </a:p>
          <a:p>
            <a:pPr marL="0" lvl="0" indent="0" algn="l" rtl="0">
              <a:lnSpc>
                <a:spcPct val="50000"/>
              </a:lnSpc>
              <a:spcBef>
                <a:spcPts val="0"/>
              </a:spcBef>
              <a:spcAft>
                <a:spcPts val="0"/>
              </a:spcAft>
              <a:buSzPts val="21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diagram give?</a:t>
            </a:r>
            <a:endParaRPr>
              <a:latin typeface="Calibri"/>
              <a:ea typeface="Calibri"/>
              <a:cs typeface="Calibri"/>
              <a:sym typeface="Calibri"/>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490" name="Google Shape;1490;p124"/>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491" name="Google Shape;1491;p124" descr="A picture containing animal, invertebrate&#10;&#10;Description automatically generated"/>
          <p:cNvPicPr preferRelativeResize="0">
            <a:picLocks noGrp="1"/>
          </p:cNvPicPr>
          <p:nvPr>
            <p:ph type="pic" idx="2"/>
          </p:nvPr>
        </p:nvPicPr>
        <p:blipFill rotWithShape="1">
          <a:blip r:embed="rId3">
            <a:alphaModFix/>
          </a:blip>
          <a:srcRect t="8388" b="8388"/>
          <a:stretch/>
        </p:blipFill>
        <p:spPr>
          <a:xfrm>
            <a:off x="8451272" y="1135249"/>
            <a:ext cx="3483300" cy="5042701"/>
          </a:xfrm>
          <a:prstGeom prst="rect">
            <a:avLst/>
          </a:prstGeom>
          <a:noFill/>
          <a:ln>
            <a:noFill/>
          </a:ln>
        </p:spPr>
      </p:pic>
      <p:pic>
        <p:nvPicPr>
          <p:cNvPr id="1492" name="Google Shape;1492;p124"/>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US" sz="5000">
                <a:solidFill>
                  <a:srgbClr val="006FB6"/>
                </a:solidFill>
              </a:rPr>
              <a:t>Bolded word</a:t>
            </a:r>
            <a:endParaRPr sz="5000"/>
          </a:p>
        </p:txBody>
      </p:sp>
      <p:pic>
        <p:nvPicPr>
          <p:cNvPr id="1498" name="Google Shape;1498;p125" descr="A screenshot of a cell phone&#10;&#10;Description automatically generated"/>
          <p:cNvPicPr preferRelativeResize="0">
            <a:picLocks noGrp="1"/>
          </p:cNvPicPr>
          <p:nvPr>
            <p:ph type="pic" idx="2"/>
          </p:nvPr>
        </p:nvPicPr>
        <p:blipFill rotWithShape="1">
          <a:blip r:embed="rId3">
            <a:alphaModFix/>
          </a:blip>
          <a:srcRect t="8853" b="8862"/>
          <a:stretch/>
        </p:blipFill>
        <p:spPr>
          <a:xfrm>
            <a:off x="8451272" y="1135249"/>
            <a:ext cx="3483301" cy="5042701"/>
          </a:xfrm>
          <a:prstGeom prst="rect">
            <a:avLst/>
          </a:prstGeom>
          <a:noFill/>
          <a:ln>
            <a:noFill/>
          </a:ln>
        </p:spPr>
      </p:pic>
      <p:sp>
        <p:nvSpPr>
          <p:cNvPr id="1499" name="Google Shape;1499;p125"/>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US" sz="3200">
                <a:latin typeface="Calibri"/>
                <a:ea typeface="Calibri"/>
                <a:cs typeface="Calibri"/>
                <a:sym typeface="Calibri"/>
              </a:rPr>
              <a:t>a word in a darker, thicker font</a:t>
            </a:r>
            <a:endParaRPr>
              <a:latin typeface="Calibri"/>
              <a:ea typeface="Calibri"/>
              <a:cs typeface="Calibri"/>
              <a:sym typeface="Calibri"/>
            </a:endParaRPr>
          </a:p>
          <a:p>
            <a:pPr marL="457200" lvl="0" indent="-457200" algn="l" rtl="0">
              <a:lnSpc>
                <a:spcPct val="90000"/>
              </a:lnSpc>
              <a:spcBef>
                <a:spcPts val="0"/>
              </a:spcBef>
              <a:spcAft>
                <a:spcPts val="0"/>
              </a:spcAft>
              <a:buSzPts val="2100"/>
              <a:buFont typeface="Calibri"/>
              <a:buChar char="•"/>
            </a:pPr>
            <a:r>
              <a:rPr lang="en-US" sz="3200">
                <a:latin typeface="Calibri"/>
                <a:ea typeface="Calibri"/>
                <a:cs typeface="Calibri"/>
                <a:sym typeface="Calibri"/>
              </a:rPr>
              <a:t>important to understanding the topic</a:t>
            </a:r>
            <a:endParaRPr>
              <a:latin typeface="Calibri"/>
              <a:ea typeface="Calibri"/>
              <a:cs typeface="Calibri"/>
              <a:sym typeface="Calibri"/>
            </a:endParaRPr>
          </a:p>
          <a:p>
            <a:pPr marL="457200" lvl="0" indent="-457200" algn="l" rtl="0">
              <a:lnSpc>
                <a:spcPct val="90000"/>
              </a:lnSpc>
              <a:spcBef>
                <a:spcPts val="0"/>
              </a:spcBef>
              <a:spcAft>
                <a:spcPts val="0"/>
              </a:spcAft>
              <a:buSzPts val="2100"/>
              <a:buFont typeface="Calibri"/>
              <a:buChar char="•"/>
            </a:pPr>
            <a:r>
              <a:rPr lang="en-US" sz="3200">
                <a:latin typeface="Calibri"/>
                <a:ea typeface="Calibri"/>
                <a:cs typeface="Calibri"/>
                <a:sym typeface="Calibri"/>
              </a:rPr>
              <a:t>might be words that your child doesn’t know yet</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00" name="Google Shape;1500;p125"/>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Do you see a any bolded words on this page?</a:t>
            </a:r>
            <a:endParaRPr>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do you already know about this word? </a:t>
            </a:r>
            <a:endParaRPr>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does the word mean?</a:t>
            </a:r>
            <a:endParaRPr>
              <a:latin typeface="Calibri"/>
              <a:ea typeface="Calibri"/>
              <a:cs typeface="Calibri"/>
              <a:sym typeface="Calibri"/>
            </a:endParaRPr>
          </a:p>
          <a:p>
            <a:pPr marL="635000" lvl="0" indent="-279400" algn="l" rtl="0">
              <a:lnSpc>
                <a:spcPct val="50000"/>
              </a:lnSpc>
              <a:spcBef>
                <a:spcPts val="0"/>
              </a:spcBef>
              <a:spcAft>
                <a:spcPts val="0"/>
              </a:spcAft>
              <a:buClr>
                <a:schemeClr val="dk1"/>
              </a:buClr>
              <a:buSzPts val="2800"/>
              <a:buNone/>
            </a:pPr>
            <a:endParaRPr sz="3200">
              <a:latin typeface="Calibri"/>
              <a:ea typeface="Calibri"/>
              <a:cs typeface="Calibri"/>
              <a:sym typeface="Calibri"/>
            </a:endParaRPr>
          </a:p>
        </p:txBody>
      </p:sp>
      <p:cxnSp>
        <p:nvCxnSpPr>
          <p:cNvPr id="1501" name="Google Shape;1501;p125"/>
          <p:cNvCxnSpPr/>
          <p:nvPr/>
        </p:nvCxnSpPr>
        <p:spPr>
          <a:xfrm>
            <a:off x="7297786" y="3202815"/>
            <a:ext cx="1281600" cy="0"/>
          </a:xfrm>
          <a:prstGeom prst="straightConnector1">
            <a:avLst/>
          </a:prstGeom>
          <a:noFill/>
          <a:ln w="127000" cap="flat" cmpd="sng">
            <a:solidFill>
              <a:srgbClr val="006FB6"/>
            </a:solidFill>
            <a:prstDash val="solid"/>
            <a:miter lim="800000"/>
            <a:headEnd type="none" w="sm" len="sm"/>
            <a:tailEnd type="triangle" w="med" len="med"/>
          </a:ln>
        </p:spPr>
      </p:cxnSp>
      <p:cxnSp>
        <p:nvCxnSpPr>
          <p:cNvPr id="1502" name="Google Shape;1502;p125"/>
          <p:cNvCxnSpPr/>
          <p:nvPr/>
        </p:nvCxnSpPr>
        <p:spPr>
          <a:xfrm>
            <a:off x="7297786" y="4745103"/>
            <a:ext cx="1281600" cy="0"/>
          </a:xfrm>
          <a:prstGeom prst="straightConnector1">
            <a:avLst/>
          </a:prstGeom>
          <a:noFill/>
          <a:ln w="127000" cap="flat" cmpd="sng">
            <a:solidFill>
              <a:srgbClr val="006FB6"/>
            </a:solidFill>
            <a:prstDash val="solid"/>
            <a:miter lim="800000"/>
            <a:headEnd type="none" w="sm" len="sm"/>
            <a:tailEnd type="triangle" w="med" len="med"/>
          </a:ln>
        </p:spPr>
      </p:cxnSp>
      <p:cxnSp>
        <p:nvCxnSpPr>
          <p:cNvPr id="1503" name="Google Shape;1503;p125"/>
          <p:cNvCxnSpPr/>
          <p:nvPr/>
        </p:nvCxnSpPr>
        <p:spPr>
          <a:xfrm>
            <a:off x="7297786"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04" name="Google Shape;1504;p125"/>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2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US" sz="5000">
                <a:solidFill>
                  <a:srgbClr val="006FB6"/>
                </a:solidFill>
              </a:rPr>
              <a:t>Glossary</a:t>
            </a:r>
            <a:endParaRPr/>
          </a:p>
        </p:txBody>
      </p:sp>
      <p:sp>
        <p:nvSpPr>
          <p:cNvPr id="1510" name="Google Shape;1510;p126"/>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US" sz="3200">
                <a:latin typeface="Calibri"/>
                <a:ea typeface="Calibri"/>
                <a:cs typeface="Calibri"/>
                <a:sym typeface="Calibri"/>
              </a:rPr>
              <a:t>A list of words from the book with explanations or a short dictionary for that book</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11" name="Google Shape;1511;p126"/>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This word is in bold text. It must be in the glossary. Where is that?</a:t>
            </a:r>
            <a:endParaRPr>
              <a:latin typeface="Calibri"/>
              <a:ea typeface="Calibri"/>
              <a:cs typeface="Calibri"/>
              <a:sym typeface="Calibri"/>
            </a:endParaRPr>
          </a:p>
          <a:p>
            <a:pPr marL="0" lvl="0" indent="0" algn="l" rtl="0">
              <a:lnSpc>
                <a:spcPct val="50000"/>
              </a:lnSpc>
              <a:spcBef>
                <a:spcPts val="0"/>
              </a:spcBef>
              <a:spcAft>
                <a:spcPts val="0"/>
              </a:spcAft>
              <a:buSzPts val="2100"/>
              <a:buNone/>
            </a:pPr>
            <a:br>
              <a:rPr lang="en-US" sz="3200">
                <a:latin typeface="Calibri"/>
                <a:ea typeface="Calibri"/>
                <a:cs typeface="Calibri"/>
                <a:sym typeface="Calibri"/>
              </a:rPr>
            </a:b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glossary give?</a:t>
            </a:r>
            <a:endParaRPr>
              <a:latin typeface="Calibri"/>
              <a:ea typeface="Calibri"/>
              <a:cs typeface="Calibri"/>
              <a:sym typeface="Calibri"/>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512" name="Google Shape;1512;p126"/>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13" name="Google Shape;1513;p126" descr="A screenshot of a cell phone&#10;&#10;Description automatically generated"/>
          <p:cNvPicPr preferRelativeResize="0">
            <a:picLocks noGrp="1"/>
          </p:cNvPicPr>
          <p:nvPr>
            <p:ph type="pic" idx="2"/>
          </p:nvPr>
        </p:nvPicPr>
        <p:blipFill rotWithShape="1">
          <a:blip r:embed="rId3">
            <a:alphaModFix/>
          </a:blip>
          <a:srcRect t="6850" b="6851"/>
          <a:stretch/>
        </p:blipFill>
        <p:spPr>
          <a:xfrm>
            <a:off x="8451272" y="1135249"/>
            <a:ext cx="3483300" cy="5042700"/>
          </a:xfrm>
          <a:prstGeom prst="rect">
            <a:avLst/>
          </a:prstGeom>
          <a:noFill/>
          <a:ln w="9525" cap="flat" cmpd="sng">
            <a:solidFill>
              <a:srgbClr val="006FB6"/>
            </a:solidFill>
            <a:prstDash val="solid"/>
            <a:round/>
            <a:headEnd type="none" w="sm" len="sm"/>
            <a:tailEnd type="none" w="sm" len="sm"/>
          </a:ln>
        </p:spPr>
      </p:pic>
      <p:pic>
        <p:nvPicPr>
          <p:cNvPr id="1514" name="Google Shape;1514;p126"/>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2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20" name="Google Shape;1520;p127"/>
          <p:cNvSpPr txBox="1">
            <a:spLocks noGrp="1"/>
          </p:cNvSpPr>
          <p:nvPr>
            <p:ph type="body" idx="1"/>
          </p:nvPr>
        </p:nvSpPr>
        <p:spPr>
          <a:xfrm>
            <a:off x="1743463" y="297061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This word is bolded. It is probably in the glossary. Let’s go look at it!</a:t>
            </a:r>
            <a:endParaRPr>
              <a:solidFill>
                <a:srgbClr val="006FB6"/>
              </a:solidFill>
            </a:endParaRPr>
          </a:p>
        </p:txBody>
      </p:sp>
      <p:sp>
        <p:nvSpPr>
          <p:cNvPr id="1521" name="Google Shape;1521;p127"/>
          <p:cNvSpPr txBox="1">
            <a:spLocks noGrp="1"/>
          </p:cNvSpPr>
          <p:nvPr>
            <p:ph type="body" idx="2"/>
          </p:nvPr>
        </p:nvSpPr>
        <p:spPr>
          <a:xfrm>
            <a:off x="240925" y="4495575"/>
            <a:ext cx="3132000" cy="1393200"/>
          </a:xfrm>
          <a:prstGeom prst="rect">
            <a:avLst/>
          </a:prstGeom>
          <a:noFill/>
          <a:ln>
            <a:noFill/>
          </a:ln>
        </p:spPr>
        <p:txBody>
          <a:bodyPr spcFirstLastPara="1" wrap="square" lIns="91425" tIns="45700" rIns="91425" bIns="45700" anchor="ctr" anchorCtr="0">
            <a:noAutofit/>
          </a:bodyPr>
          <a:lstStyle/>
          <a:p>
            <a:pPr marL="228600" marR="0" lvl="0" indent="0" algn="l" rtl="0">
              <a:lnSpc>
                <a:spcPct val="90000"/>
              </a:lnSpc>
              <a:spcBef>
                <a:spcPts val="1000"/>
              </a:spcBef>
              <a:spcAft>
                <a:spcPts val="0"/>
              </a:spcAft>
              <a:buClr>
                <a:srgbClr val="0771BA"/>
              </a:buClr>
              <a:buSzPts val="2800"/>
              <a:buFont typeface="Arial"/>
              <a:buNone/>
            </a:pPr>
            <a:r>
              <a:rPr lang="en-US">
                <a:solidFill>
                  <a:srgbClr val="006FB6"/>
                </a:solidFill>
              </a:rPr>
              <a:t>Where else can you find information on this page?</a:t>
            </a:r>
            <a:endParaRPr/>
          </a:p>
        </p:txBody>
      </p:sp>
      <p:sp>
        <p:nvSpPr>
          <p:cNvPr id="1522" name="Google Shape;1522;p12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US">
                <a:solidFill>
                  <a:srgbClr val="006FB6"/>
                </a:solidFill>
              </a:rPr>
              <a:t>Did you read the words under the picture too?</a:t>
            </a:r>
            <a:endParaRPr>
              <a:solidFill>
                <a:srgbClr val="006FB6"/>
              </a:solidFill>
            </a:endParaRPr>
          </a:p>
        </p:txBody>
      </p:sp>
      <p:sp>
        <p:nvSpPr>
          <p:cNvPr id="1523" name="Google Shape;1523;p127"/>
          <p:cNvSpPr txBox="1">
            <a:spLocks noGrp="1"/>
          </p:cNvSpPr>
          <p:nvPr>
            <p:ph type="body" idx="4"/>
          </p:nvPr>
        </p:nvSpPr>
        <p:spPr>
          <a:xfrm>
            <a:off x="3918099" y="4724975"/>
            <a:ext cx="34881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chemeClr val="dk1"/>
              </a:buClr>
              <a:buSzPts val="1100"/>
              <a:buFont typeface="Arial"/>
              <a:buNone/>
            </a:pPr>
            <a:r>
              <a:rPr lang="en-US">
                <a:solidFill>
                  <a:srgbClr val="006FB6"/>
                </a:solidFill>
              </a:rPr>
              <a:t>Is there any part of the page we haven’t looked at?</a:t>
            </a:r>
            <a:endParaRPr>
              <a:solidFill>
                <a:srgbClr val="006FB6"/>
              </a:solidFill>
            </a:endParaRPr>
          </a:p>
        </p:txBody>
      </p:sp>
      <p:pic>
        <p:nvPicPr>
          <p:cNvPr id="1524" name="Google Shape;1524;p12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12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30" name="Google Shape;1530;p12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Do you see a label or a caption on this page? How does that help you?</a:t>
            </a:r>
            <a:endParaRPr/>
          </a:p>
        </p:txBody>
      </p:sp>
      <p:sp>
        <p:nvSpPr>
          <p:cNvPr id="1531" name="Google Shape;1531;p128"/>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US">
                <a:solidFill>
                  <a:srgbClr val="006FB6"/>
                </a:solidFill>
              </a:rPr>
              <a:t>Look around this page. Where else can we find some information?</a:t>
            </a:r>
            <a:endParaRPr>
              <a:solidFill>
                <a:srgbClr val="006FB6"/>
              </a:solidFill>
            </a:endParaRPr>
          </a:p>
        </p:txBody>
      </p:sp>
      <p:sp>
        <p:nvSpPr>
          <p:cNvPr id="1532" name="Google Shape;1532;p12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Did you read the heading? What does that add to your understanding? </a:t>
            </a:r>
            <a:endParaRPr/>
          </a:p>
        </p:txBody>
      </p:sp>
      <p:pic>
        <p:nvPicPr>
          <p:cNvPr id="1533" name="Google Shape;1533;p12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39" name="Google Shape;1539;p129"/>
          <p:cNvSpPr txBox="1">
            <a:spLocks noGrp="1"/>
          </p:cNvSpPr>
          <p:nvPr>
            <p:ph type="body" idx="1"/>
          </p:nvPr>
        </p:nvSpPr>
        <p:spPr>
          <a:xfrm>
            <a:off x="4588042" y="1519577"/>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sp>
        <p:nvSpPr>
          <p:cNvPr id="1540" name="Google Shape;1540;p129"/>
          <p:cNvSpPr txBox="1">
            <a:spLocks noGrp="1"/>
          </p:cNvSpPr>
          <p:nvPr>
            <p:ph type="body" idx="2"/>
          </p:nvPr>
        </p:nvSpPr>
        <p:spPr>
          <a:xfrm>
            <a:off x="4588042" y="2901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Talk about the subject of the book first. </a:t>
            </a:r>
            <a:endParaRPr/>
          </a:p>
        </p:txBody>
      </p:sp>
      <p:sp>
        <p:nvSpPr>
          <p:cNvPr id="1541" name="Google Shape;1541;p129"/>
          <p:cNvSpPr txBox="1">
            <a:spLocks noGrp="1"/>
          </p:cNvSpPr>
          <p:nvPr>
            <p:ph type="body" idx="3"/>
          </p:nvPr>
        </p:nvSpPr>
        <p:spPr>
          <a:xfrm>
            <a:off x="4588050" y="4185350"/>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solidFill>
                  <a:srgbClr val="006FB6"/>
                </a:solidFill>
                <a:highlight>
                  <a:srgbClr val="FFFFFF"/>
                </a:highlight>
              </a:rPr>
              <a:t>Ask questions and talk about books in any language!</a:t>
            </a:r>
            <a:r>
              <a:rPr lang="en-US"/>
              <a:t> Explain the glossary words in another language.</a:t>
            </a:r>
            <a:endParaRPr/>
          </a:p>
        </p:txBody>
      </p:sp>
      <p:pic>
        <p:nvPicPr>
          <p:cNvPr id="1542" name="Google Shape;1542;p129"/>
          <p:cNvPicPr preferRelativeResize="0"/>
          <p:nvPr/>
        </p:nvPicPr>
        <p:blipFill rotWithShape="1">
          <a:blip r:embed="rId3">
            <a:alphaModFix/>
          </a:blip>
          <a:srcRect/>
          <a:stretch/>
        </p:blipFill>
        <p:spPr>
          <a:xfrm>
            <a:off x="2275725" y="2998362"/>
            <a:ext cx="1071566" cy="1055700"/>
          </a:xfrm>
          <a:prstGeom prst="rect">
            <a:avLst/>
          </a:prstGeom>
          <a:noFill/>
          <a:ln>
            <a:noFill/>
          </a:ln>
        </p:spPr>
      </p:pic>
      <p:pic>
        <p:nvPicPr>
          <p:cNvPr id="1543" name="Google Shape;1543;p129"/>
          <p:cNvPicPr preferRelativeResize="0"/>
          <p:nvPr/>
        </p:nvPicPr>
        <p:blipFill rotWithShape="1">
          <a:blip r:embed="rId4">
            <a:alphaModFix/>
          </a:blip>
          <a:srcRect/>
          <a:stretch/>
        </p:blipFill>
        <p:spPr>
          <a:xfrm>
            <a:off x="2188800" y="4506580"/>
            <a:ext cx="1245424" cy="1026732"/>
          </a:xfrm>
          <a:prstGeom prst="rect">
            <a:avLst/>
          </a:prstGeom>
          <a:noFill/>
          <a:ln>
            <a:noFill/>
          </a:ln>
        </p:spPr>
      </p:pic>
      <p:pic>
        <p:nvPicPr>
          <p:cNvPr id="1544" name="Google Shape;1544;p129"/>
          <p:cNvPicPr preferRelativeResize="0"/>
          <p:nvPr/>
        </p:nvPicPr>
        <p:blipFill rotWithShape="1">
          <a:blip r:embed="rId5">
            <a:alphaModFix/>
          </a:blip>
          <a:srcRect/>
          <a:stretch/>
        </p:blipFill>
        <p:spPr>
          <a:xfrm>
            <a:off x="2188800" y="1648501"/>
            <a:ext cx="1141982" cy="1055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1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50" name="Google Shape;1550;p130"/>
          <p:cNvSpPr txBox="1">
            <a:spLocks noGrp="1"/>
          </p:cNvSpPr>
          <p:nvPr>
            <p:ph type="body" idx="1"/>
          </p:nvPr>
        </p:nvSpPr>
        <p:spPr>
          <a:xfrm>
            <a:off x="1674325" y="1590763"/>
            <a:ext cx="3498600" cy="119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Notice the text features.</a:t>
            </a:r>
            <a:endParaRPr/>
          </a:p>
        </p:txBody>
      </p:sp>
      <p:sp>
        <p:nvSpPr>
          <p:cNvPr id="1551" name="Google Shape;1551;p130"/>
          <p:cNvSpPr txBox="1">
            <a:spLocks noGrp="1"/>
          </p:cNvSpPr>
          <p:nvPr>
            <p:ph type="body" idx="2"/>
          </p:nvPr>
        </p:nvSpPr>
        <p:spPr>
          <a:xfrm>
            <a:off x="1674313" y="3181425"/>
            <a:ext cx="3731700" cy="146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Use the text features to squeeze out more information.</a:t>
            </a:r>
            <a:endParaRPr/>
          </a:p>
        </p:txBody>
      </p:sp>
      <p:sp>
        <p:nvSpPr>
          <p:cNvPr id="1552" name="Google Shape;1552;p130"/>
          <p:cNvSpPr txBox="1">
            <a:spLocks noGrp="1"/>
          </p:cNvSpPr>
          <p:nvPr>
            <p:ph type="body" idx="4"/>
          </p:nvPr>
        </p:nvSpPr>
        <p:spPr>
          <a:xfrm>
            <a:off x="698497" y="16821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53" name="Google Shape;1553;p130"/>
          <p:cNvSpPr txBox="1">
            <a:spLocks noGrp="1"/>
          </p:cNvSpPr>
          <p:nvPr>
            <p:ph type="body" idx="7"/>
          </p:nvPr>
        </p:nvSpPr>
        <p:spPr>
          <a:xfrm>
            <a:off x="698497" y="3278049"/>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54" name="Google Shape;1554;p13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55" name="Google Shape;1555;p13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56" name="Google Shape;1556;p13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13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62" name="Google Shape;1562;p13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63" name="Google Shape;1563;p13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64" name="Google Shape;1564;p131"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70" name="Google Shape;1570;p132"/>
          <p:cNvPicPr preferRelativeResize="0">
            <a:picLocks noGrp="1"/>
          </p:cNvPicPr>
          <p:nvPr>
            <p:ph type="pic" idx="2"/>
          </p:nvPr>
        </p:nvPicPr>
        <p:blipFill rotWithShape="1">
          <a:blip r:embed="rId3">
            <a:alphaModFix/>
          </a:blip>
          <a:srcRect l="278" t="-7976" r="268" b="-4522"/>
          <a:stretch/>
        </p:blipFill>
        <p:spPr>
          <a:xfrm>
            <a:off x="8953152" y="1444919"/>
            <a:ext cx="2916937" cy="2596895"/>
          </a:xfrm>
          <a:prstGeom prst="rect">
            <a:avLst/>
          </a:prstGeom>
          <a:noFill/>
          <a:ln>
            <a:noFill/>
          </a:ln>
        </p:spPr>
      </p:pic>
      <p:sp>
        <p:nvSpPr>
          <p:cNvPr id="1571" name="Google Shape;1571;p13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72" name="Google Shape;1572;p132" descr="A picture containing person, indoor, blue&#10;&#10;Description automatically generated"/>
          <p:cNvPicPr preferRelativeResize="0">
            <a:picLocks noGrp="1"/>
          </p:cNvPicPr>
          <p:nvPr>
            <p:ph type="pic" idx="3"/>
          </p:nvPr>
        </p:nvPicPr>
        <p:blipFill rotWithShape="1">
          <a:blip r:embed="rId4">
            <a:alphaModFix/>
          </a:blip>
          <a:srcRect l="21827" r="21825"/>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11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Be a Text Feature Detective</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16"/>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96" name="Google Shape;1396;p116"/>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97" name="Google Shape;1397;p116"/>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98" name="Google Shape;1398;p1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99" name="Google Shape;1399;p116"/>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00" name="Google Shape;1400;p116"/>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01" name="Google Shape;1401;p116"/>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02" name="Google Shape;1402;p116"/>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03" name="Google Shape;1403;p116"/>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04" name="Google Shape;1404;p116"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11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7" name="Google Shape;1417;p11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8" name="Google Shape;1418;p11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9" name="Google Shape;1419;p11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0" name="Google Shape;1420;p118"/>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21" name="Google Shape;1421;p118"/>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22" name="Google Shape;1422;p118"/>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23" name="Google Shape;1423;p118"/>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24" name="Google Shape;1424;p1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25" name="Google Shape;1425;p118"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26" name="Google Shape;1426;p118"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27" name="Google Shape;1427;p118"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28" name="Google Shape;1428;p118"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1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Be a text feature detective</a:t>
            </a:r>
            <a:endParaRPr/>
          </a:p>
        </p:txBody>
      </p:sp>
      <p:sp>
        <p:nvSpPr>
          <p:cNvPr id="1434" name="Google Shape;1434;p119"/>
          <p:cNvSpPr txBox="1">
            <a:spLocks noGrp="1"/>
          </p:cNvSpPr>
          <p:nvPr>
            <p:ph type="body" idx="1"/>
          </p:nvPr>
        </p:nvSpPr>
        <p:spPr>
          <a:xfrm>
            <a:off x="9222900" y="4351789"/>
            <a:ext cx="2497200" cy="21702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sz="2500"/>
              <a:t>Sometimes important and interesting information lies in the text features! </a:t>
            </a:r>
            <a:endParaRPr sz="2600">
              <a:solidFill>
                <a:srgbClr val="006FB6"/>
              </a:solidFill>
            </a:endParaRPr>
          </a:p>
        </p:txBody>
      </p:sp>
      <p:pic>
        <p:nvPicPr>
          <p:cNvPr id="1435" name="Google Shape;1435;p119"/>
          <p:cNvPicPr preferRelativeResize="0">
            <a:picLocks noGrp="1"/>
          </p:cNvPicPr>
          <p:nvPr>
            <p:ph type="pic" idx="2"/>
          </p:nvPr>
        </p:nvPicPr>
        <p:blipFill rotWithShape="1">
          <a:blip r:embed="rId3">
            <a:alphaModFix/>
          </a:blip>
          <a:srcRect/>
          <a:stretch/>
        </p:blipFill>
        <p:spPr>
          <a:xfrm>
            <a:off x="9282749" y="1350296"/>
            <a:ext cx="2377500" cy="2781226"/>
          </a:xfrm>
          <a:prstGeom prst="rect">
            <a:avLst/>
          </a:prstGeom>
          <a:noFill/>
          <a:ln>
            <a:noFill/>
          </a:ln>
        </p:spPr>
      </p:pic>
      <p:sp>
        <p:nvSpPr>
          <p:cNvPr id="1436" name="Google Shape;1436;p119"/>
          <p:cNvSpPr txBox="1">
            <a:spLocks noGrp="1"/>
          </p:cNvSpPr>
          <p:nvPr>
            <p:ph type="title" idx="3"/>
          </p:nvPr>
        </p:nvSpPr>
        <p:spPr>
          <a:xfrm>
            <a:off x="371850" y="2853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37" name="Google Shape;1437;p119"/>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Notice the text features.</a:t>
            </a:r>
            <a:endParaRPr/>
          </a:p>
        </p:txBody>
      </p:sp>
      <p:sp>
        <p:nvSpPr>
          <p:cNvPr id="1438" name="Google Shape;1438;p119"/>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Use the text features to squeeze out more information.</a:t>
            </a:r>
            <a:endParaRPr/>
          </a:p>
        </p:txBody>
      </p:sp>
      <p:sp>
        <p:nvSpPr>
          <p:cNvPr id="1439" name="Google Shape;1439;p119"/>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2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Different parts of a text that give us information about a topic.</a:t>
            </a:r>
            <a:endParaRPr/>
          </a:p>
        </p:txBody>
      </p:sp>
      <p:sp>
        <p:nvSpPr>
          <p:cNvPr id="1445" name="Google Shape;1445;p12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 person whose job is to find information about someone or something.</a:t>
            </a:r>
            <a:endParaRPr/>
          </a:p>
        </p:txBody>
      </p:sp>
      <p:sp>
        <p:nvSpPr>
          <p:cNvPr id="1446" name="Google Shape;1446;p12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100"/>
              <a:buNone/>
            </a:pPr>
            <a:r>
              <a:rPr lang="en-US" sz="3000"/>
              <a:t>Something that has a big or great meaning.</a:t>
            </a:r>
            <a:endParaRPr/>
          </a:p>
        </p:txBody>
      </p:sp>
      <p:sp>
        <p:nvSpPr>
          <p:cNvPr id="1447" name="Google Shape;1447;p12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48" name="Google Shape;1448;p12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Text features</a:t>
            </a:r>
            <a:endParaRPr/>
          </a:p>
        </p:txBody>
      </p:sp>
      <p:sp>
        <p:nvSpPr>
          <p:cNvPr id="1449" name="Google Shape;1449;p12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Detective</a:t>
            </a:r>
            <a:endParaRPr/>
          </a:p>
        </p:txBody>
      </p:sp>
      <p:sp>
        <p:nvSpPr>
          <p:cNvPr id="1450" name="Google Shape;1450;p12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Important</a:t>
            </a:r>
            <a:endParaRPr/>
          </a:p>
        </p:txBody>
      </p:sp>
      <p:sp>
        <p:nvSpPr>
          <p:cNvPr id="1451" name="Google Shape;1451;p12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52" name="Google Shape;1452;p1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US" sz="5000">
                <a:solidFill>
                  <a:srgbClr val="006FB6"/>
                </a:solidFill>
              </a:rPr>
              <a:t>Table of contents</a:t>
            </a:r>
            <a:endParaRPr/>
          </a:p>
        </p:txBody>
      </p:sp>
      <p:sp>
        <p:nvSpPr>
          <p:cNvPr id="1458" name="Google Shape;1458;p121"/>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US" sz="3200">
                <a:latin typeface="Calibri"/>
                <a:ea typeface="Calibri"/>
                <a:cs typeface="Calibri"/>
                <a:sym typeface="Calibri"/>
              </a:rPr>
              <a:t>a list of chapters or sections given in the front of a book</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459" name="Google Shape;1459;p121"/>
          <p:cNvSpPr txBox="1">
            <a:spLocks noGrp="1"/>
          </p:cNvSpPr>
          <p:nvPr>
            <p:ph type="body" idx="4"/>
          </p:nvPr>
        </p:nvSpPr>
        <p:spPr>
          <a:xfrm>
            <a:off x="257517" y="1314051"/>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What do we learn from the table of contents?</a:t>
            </a:r>
            <a:endParaRPr>
              <a:latin typeface="Calibri"/>
              <a:ea typeface="Calibri"/>
              <a:cs typeface="Calibri"/>
              <a:sym typeface="Calibri"/>
            </a:endParaRPr>
          </a:p>
          <a:p>
            <a:pPr marL="0" lvl="0" indent="0" algn="l" rtl="0">
              <a:lnSpc>
                <a:spcPct val="50000"/>
              </a:lnSpc>
              <a:spcBef>
                <a:spcPts val="0"/>
              </a:spcBef>
              <a:spcAft>
                <a:spcPts val="0"/>
              </a:spcAft>
              <a:buSzPts val="2100"/>
              <a:buNone/>
            </a:pPr>
            <a:br>
              <a:rPr lang="en-US" sz="3200">
                <a:latin typeface="Calibri"/>
                <a:ea typeface="Calibri"/>
                <a:cs typeface="Calibri"/>
                <a:sym typeface="Calibri"/>
              </a:rPr>
            </a:b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US" sz="3200">
                <a:latin typeface="Calibri"/>
                <a:ea typeface="Calibri"/>
                <a:cs typeface="Calibri"/>
                <a:sym typeface="Calibri"/>
              </a:rPr>
              <a:t>I’d like to review why earthworms are slimy. Where should I look?</a:t>
            </a:r>
            <a:endParaRPr>
              <a:latin typeface="Calibri"/>
              <a:ea typeface="Calibri"/>
              <a:cs typeface="Calibri"/>
              <a:sym typeface="Calibri"/>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460" name="Google Shape;1460;p121"/>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461" name="Google Shape;1461;p121"/>
          <p:cNvPicPr preferRelativeResize="0">
            <a:picLocks noGrp="1"/>
          </p:cNvPicPr>
          <p:nvPr>
            <p:ph type="pic" idx="2"/>
          </p:nvPr>
        </p:nvPicPr>
        <p:blipFill rotWithShape="1">
          <a:blip r:embed="rId3">
            <a:alphaModFix/>
          </a:blip>
          <a:srcRect t="8415" b="8424"/>
          <a:stretch/>
        </p:blipFill>
        <p:spPr>
          <a:xfrm>
            <a:off x="8451272" y="1135249"/>
            <a:ext cx="3483211" cy="5042599"/>
          </a:xfrm>
          <a:prstGeom prst="rect">
            <a:avLst/>
          </a:prstGeom>
          <a:noFill/>
          <a:ln>
            <a:noFill/>
          </a:ln>
        </p:spPr>
      </p:pic>
      <p:pic>
        <p:nvPicPr>
          <p:cNvPr id="1462" name="Google Shape;1462;p121"/>
          <p:cNvPicPr preferRelativeResize="0"/>
          <p:nvPr/>
        </p:nvPicPr>
        <p:blipFill rotWithShape="1">
          <a:blip r:embed="rId4">
            <a:alphaModFix/>
          </a:blip>
          <a:srcRect t="-1666"/>
          <a:stretch/>
        </p:blipFill>
        <p:spPr>
          <a:xfrm>
            <a:off x="1417850" y="130400"/>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1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a:t>Caption</a:t>
            </a:r>
            <a:endParaRPr/>
          </a:p>
        </p:txBody>
      </p:sp>
      <p:pic>
        <p:nvPicPr>
          <p:cNvPr id="1468" name="Google Shape;1468;p122" descr="A picture containing tree, cake&#10;&#10;Description automatically generated"/>
          <p:cNvPicPr preferRelativeResize="0">
            <a:picLocks noGrp="1"/>
          </p:cNvPicPr>
          <p:nvPr>
            <p:ph type="pic" idx="2"/>
          </p:nvPr>
        </p:nvPicPr>
        <p:blipFill rotWithShape="1">
          <a:blip r:embed="rId3">
            <a:alphaModFix/>
          </a:blip>
          <a:srcRect t="4195" b="4184"/>
          <a:stretch/>
        </p:blipFill>
        <p:spPr>
          <a:xfrm>
            <a:off x="245400" y="1277473"/>
            <a:ext cx="3031209" cy="4508999"/>
          </a:xfrm>
          <a:prstGeom prst="rect">
            <a:avLst/>
          </a:prstGeom>
          <a:noFill/>
          <a:ln>
            <a:noFill/>
          </a:ln>
        </p:spPr>
      </p:pic>
      <p:pic>
        <p:nvPicPr>
          <p:cNvPr id="1469" name="Google Shape;1469;p122" descr="A bird sitting on grass&#10;&#10;Description automatically generated"/>
          <p:cNvPicPr preferRelativeResize="0">
            <a:picLocks noGrp="1"/>
          </p:cNvPicPr>
          <p:nvPr>
            <p:ph type="pic" idx="3"/>
          </p:nvPr>
        </p:nvPicPr>
        <p:blipFill rotWithShape="1">
          <a:blip r:embed="rId4">
            <a:alphaModFix/>
          </a:blip>
          <a:srcRect t="7132" b="7133"/>
          <a:stretch/>
        </p:blipFill>
        <p:spPr>
          <a:xfrm>
            <a:off x="8451272" y="1135249"/>
            <a:ext cx="3483211" cy="5042598"/>
          </a:xfrm>
          <a:prstGeom prst="rect">
            <a:avLst/>
          </a:prstGeom>
          <a:noFill/>
          <a:ln>
            <a:noFill/>
          </a:ln>
        </p:spPr>
      </p:pic>
      <p:sp>
        <p:nvSpPr>
          <p:cNvPr id="1470" name="Google Shape;1470;p122"/>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1000"/>
              </a:spcBef>
              <a:spcAft>
                <a:spcPts val="0"/>
              </a:spcAft>
              <a:buClr>
                <a:srgbClr val="006FB6"/>
              </a:buClr>
              <a:buSzPts val="2100"/>
              <a:buFont typeface="Arial"/>
              <a:buNone/>
            </a:pPr>
            <a:r>
              <a:rPr lang="en-US" sz="3200">
                <a:latin typeface="Calibri"/>
                <a:ea typeface="Calibri"/>
                <a:cs typeface="Calibri"/>
                <a:sym typeface="Calibri"/>
              </a:rPr>
              <a:t>a title or brief explanation of a picture</a:t>
            </a:r>
            <a:endParaRPr>
              <a:latin typeface="Calibri"/>
              <a:ea typeface="Calibri"/>
              <a:cs typeface="Calibri"/>
              <a:sym typeface="Calibri"/>
            </a:endParaRPr>
          </a:p>
          <a:p>
            <a:pPr marL="12700" marR="0" lvl="0" indent="0" algn="l" rtl="0">
              <a:lnSpc>
                <a:spcPct val="90000"/>
              </a:lnSpc>
              <a:spcBef>
                <a:spcPts val="1000"/>
              </a:spcBef>
              <a:spcAft>
                <a:spcPts val="0"/>
              </a:spcAft>
              <a:buClr>
                <a:srgbClr val="006FB6"/>
              </a:buClr>
              <a:buSzPts val="2100"/>
              <a:buFont typeface="Arial"/>
              <a:buNone/>
            </a:pPr>
            <a:endParaRPr/>
          </a:p>
        </p:txBody>
      </p:sp>
      <p:sp>
        <p:nvSpPr>
          <p:cNvPr id="1471" name="Google Shape;1471;p122"/>
          <p:cNvSpPr txBox="1">
            <a:spLocks noGrp="1"/>
          </p:cNvSpPr>
          <p:nvPr>
            <p:ph type="body" idx="4"/>
          </p:nvPr>
        </p:nvSpPr>
        <p:spPr>
          <a:xfrm>
            <a:off x="349300" y="129891"/>
            <a:ext cx="2823300" cy="1005300"/>
          </a:xfrm>
          <a:prstGeom prst="rect">
            <a:avLst/>
          </a:prstGeom>
          <a:noFill/>
          <a:ln>
            <a:noFill/>
          </a:ln>
        </p:spPr>
        <p:txBody>
          <a:bodyPr spcFirstLastPara="1" wrap="square" lIns="91425" tIns="45700" rIns="91425" bIns="45700" anchor="t" anchorCtr="0">
            <a:noAutofit/>
          </a:bodyPr>
          <a:lstStyle/>
          <a:p>
            <a:pPr marL="12700" marR="0" lvl="0" indent="0" algn="ctr" rtl="0">
              <a:lnSpc>
                <a:spcPct val="90000"/>
              </a:lnSpc>
              <a:spcBef>
                <a:spcPts val="1000"/>
              </a:spcBef>
              <a:spcAft>
                <a:spcPts val="0"/>
              </a:spcAft>
              <a:buClr>
                <a:srgbClr val="006FB6"/>
              </a:buClr>
              <a:buSzPts val="2100"/>
              <a:buFont typeface="Arial"/>
              <a:buNone/>
            </a:pPr>
            <a:r>
              <a:rPr lang="en-US">
                <a:latin typeface="Calibri"/>
                <a:ea typeface="Calibri"/>
                <a:cs typeface="Calibri"/>
                <a:sym typeface="Calibri"/>
              </a:rPr>
              <a:t>Let’s go through this book</a:t>
            </a:r>
            <a:endParaRPr>
              <a:latin typeface="Calibri"/>
              <a:ea typeface="Calibri"/>
              <a:cs typeface="Calibri"/>
              <a:sym typeface="Calibri"/>
            </a:endParaRPr>
          </a:p>
          <a:p>
            <a:pPr marL="12700" marR="0" lvl="0" indent="0" algn="ctr"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cxnSp>
        <p:nvCxnSpPr>
          <p:cNvPr id="1472" name="Google Shape;1472;p122"/>
          <p:cNvCxnSpPr/>
          <p:nvPr/>
        </p:nvCxnSpPr>
        <p:spPr>
          <a:xfrm>
            <a:off x="6673778" y="3815463"/>
            <a:ext cx="1777500" cy="0"/>
          </a:xfrm>
          <a:prstGeom prst="straightConnector1">
            <a:avLst/>
          </a:prstGeom>
          <a:noFill/>
          <a:ln w="127000" cap="flat" cmpd="sng">
            <a:solidFill>
              <a:srgbClr val="006FB6"/>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6357</Words>
  <Application>Microsoft Macintosh PowerPoint</Application>
  <PresentationFormat>Widescreen</PresentationFormat>
  <Paragraphs>427</Paragraphs>
  <Slides>19</Slides>
  <Notes>19</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19</vt:i4>
      </vt:variant>
    </vt:vector>
  </HeadingPairs>
  <TitlesOfParts>
    <vt:vector size="31"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Be a Text Feature Detective</vt:lpstr>
      <vt:lpstr>Agenda</vt:lpstr>
      <vt:lpstr>Family Confidence Survey</vt:lpstr>
      <vt:lpstr>Workshop guidelines</vt:lpstr>
      <vt:lpstr>Be a text feature detective</vt:lpstr>
      <vt:lpstr>Check in on literacy terms</vt:lpstr>
      <vt:lpstr>Table of contents</vt:lpstr>
      <vt:lpstr>Caption</vt:lpstr>
      <vt:lpstr>Label</vt:lpstr>
      <vt:lpstr>Diagram</vt:lpstr>
      <vt:lpstr>Bolded word</vt:lpstr>
      <vt:lpstr>Glossary</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2025-01-27T21:47:48Z</dcterms:modified>
</cp:coreProperties>
</file>