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740" r:id="rId4"/>
    <p:sldMasterId id="2147483741" r:id="rId5"/>
    <p:sldMasterId id="2147483742" r:id="rId6"/>
    <p:sldMasterId id="2147483743" r:id="rId7"/>
    <p:sldMasterId id="2147483744" r:id="rId8"/>
    <p:sldMasterId id="2147483745" r:id="rId9"/>
    <p:sldMasterId id="2147483746" r:id="rId10"/>
    <p:sldMasterId id="2147483747" r:id="rId11"/>
    <p:sldMasterId id="2147483748" r:id="rId12"/>
  </p:sldMasterIdLst>
  <p:notesMasterIdLst>
    <p:notesMasterId r:id="rId13"/>
  </p:notesMasterIdLst>
  <p:sldIdLst>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Lst>
  <p:sldSz cy="6858000" cx="12192000"/>
  <p:notesSz cx="9144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7.xml"/><Relationship Id="rId22" Type="http://schemas.openxmlformats.org/officeDocument/2006/relationships/slide" Target="slides/slide9.xml"/><Relationship Id="rId21" Type="http://schemas.openxmlformats.org/officeDocument/2006/relationships/slide" Target="slides/slide8.xml"/><Relationship Id="rId24" Type="http://schemas.openxmlformats.org/officeDocument/2006/relationships/slide" Target="slides/slide11.xml"/><Relationship Id="rId23" Type="http://schemas.openxmlformats.org/officeDocument/2006/relationships/slide" Target="slides/slide10.xml"/><Relationship Id="rId1" Type="http://schemas.openxmlformats.org/officeDocument/2006/relationships/theme" Target="theme/theme5.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3.xml"/><Relationship Id="rId25" Type="http://schemas.openxmlformats.org/officeDocument/2006/relationships/slide" Target="slides/slide12.xml"/><Relationship Id="rId28" Type="http://schemas.openxmlformats.org/officeDocument/2006/relationships/slide" Target="slides/slide15.xml"/><Relationship Id="rId27" Type="http://schemas.openxmlformats.org/officeDocument/2006/relationships/slide" Target="slides/slide14.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16.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18.xml"/><Relationship Id="rId30" Type="http://schemas.openxmlformats.org/officeDocument/2006/relationships/slide" Target="slides/slide17.xml"/><Relationship Id="rId11" Type="http://schemas.openxmlformats.org/officeDocument/2006/relationships/slideMaster" Target="slideMasters/slideMaster8.xml"/><Relationship Id="rId10" Type="http://schemas.openxmlformats.org/officeDocument/2006/relationships/slideMaster" Target="slideMasters/slideMaster7.xml"/><Relationship Id="rId13" Type="http://schemas.openxmlformats.org/officeDocument/2006/relationships/notesMaster" Target="notesMasters/notesMaster1.xml"/><Relationship Id="rId12" Type="http://schemas.openxmlformats.org/officeDocument/2006/relationships/slideMaster" Target="slideMasters/slideMaster9.xml"/><Relationship Id="rId15" Type="http://schemas.openxmlformats.org/officeDocument/2006/relationships/slide" Target="slides/slide2.xml"/><Relationship Id="rId14" Type="http://schemas.openxmlformats.org/officeDocument/2006/relationships/slide" Target="slides/slide1.xml"/><Relationship Id="rId17" Type="http://schemas.openxmlformats.org/officeDocument/2006/relationships/slide" Target="slides/slide4.xml"/><Relationship Id="rId16" Type="http://schemas.openxmlformats.org/officeDocument/2006/relationships/slide" Target="slides/slide3.xml"/><Relationship Id="rId19" Type="http://schemas.openxmlformats.org/officeDocument/2006/relationships/slide" Target="slides/slide6.xml"/><Relationship Id="rId1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30629" y="10556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 name="Google Shape;4;n"/>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it.ly/SBCfeedbackform"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0" name="Shape 1340"/>
        <p:cNvGrpSpPr/>
        <p:nvPr/>
      </p:nvGrpSpPr>
      <p:grpSpPr>
        <a:xfrm>
          <a:off x="0" y="0"/>
          <a:ext cx="0" cy="0"/>
          <a:chOff x="0" y="0"/>
          <a:chExt cx="0" cy="0"/>
        </a:xfrm>
      </p:grpSpPr>
      <p:sp>
        <p:nvSpPr>
          <p:cNvPr id="1341" name="Google Shape;1341;p1: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Copyright 202</a:t>
            </a:r>
            <a:r>
              <a:rPr lang="en-US"/>
              <a:t>2</a:t>
            </a:r>
            <a:r>
              <a:rPr b="0" i="0" lang="en-US" sz="1200" u="none" cap="none" strike="noStrike">
                <a:solidFill>
                  <a:schemeClr val="dk1"/>
                </a:solidFill>
                <a:latin typeface="Calibri"/>
                <a:ea typeface="Calibri"/>
                <a:cs typeface="Calibri"/>
                <a:sym typeface="Calibri"/>
              </a:rPr>
              <a:t> Springboard Collaborative, all rights reserved.</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n-US"/>
              <a:t>Overview and rationale: </a:t>
            </a:r>
            <a:endParaRPr b="1"/>
          </a:p>
          <a:p>
            <a:pPr indent="0" lvl="0" marL="0" rtl="0" algn="l">
              <a:lnSpc>
                <a:spcPct val="100000"/>
              </a:lnSpc>
              <a:spcBef>
                <a:spcPts val="0"/>
              </a:spcBef>
              <a:spcAft>
                <a:spcPts val="0"/>
              </a:spcAft>
              <a:buSzPts val="1400"/>
              <a:buNone/>
            </a:pPr>
            <a:r>
              <a:rPr lang="en-US"/>
              <a:t>This is an </a:t>
            </a:r>
            <a:r>
              <a:rPr b="1" lang="en-US"/>
              <a:t>understand the story</a:t>
            </a:r>
            <a:r>
              <a:rPr lang="en-US"/>
              <a:t> workshop. Nonfiction texts have important information embedded in text features. This workshop gives families questions they can use to help their child notice the text features and then use them to learn additional information. Using text features will help their child deepen their understanding of the text.</a:t>
            </a:r>
            <a:endParaRPr/>
          </a:p>
          <a:p>
            <a:pPr indent="0" lvl="0" marL="0" marR="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Clr>
                <a:schemeClr val="dk1"/>
              </a:buClr>
              <a:buSzPts val="1100"/>
              <a:buFont typeface="Arial"/>
              <a:buNone/>
            </a:pPr>
            <a:r>
              <a:rPr b="1" lang="en-US"/>
              <a:t>Materials: </a:t>
            </a:r>
            <a:endParaRPr b="1"/>
          </a:p>
          <a:p>
            <a:pPr indent="-279400" lvl="0" marL="457200" marR="0" rtl="0" algn="l">
              <a:lnSpc>
                <a:spcPct val="100000"/>
              </a:lnSpc>
              <a:spcBef>
                <a:spcPts val="0"/>
              </a:spcBef>
              <a:spcAft>
                <a:spcPts val="0"/>
              </a:spcAft>
              <a:buSzPts val="800"/>
              <a:buChar char="●"/>
            </a:pPr>
            <a:r>
              <a:rPr lang="en-US"/>
              <a:t>Corresponding Reading Tip Sheet (in the languages the families need)</a:t>
            </a:r>
            <a:endParaRPr/>
          </a:p>
          <a:p>
            <a:pPr indent="-279400" lvl="0" marL="457200" rtl="0" algn="l">
              <a:lnSpc>
                <a:spcPct val="100000"/>
              </a:lnSpc>
              <a:spcBef>
                <a:spcPts val="0"/>
              </a:spcBef>
              <a:spcAft>
                <a:spcPts val="0"/>
              </a:spcAft>
              <a:buClr>
                <a:schemeClr val="dk1"/>
              </a:buClr>
              <a:buSzPts val="800"/>
              <a:buFont typeface="Calibri"/>
              <a:buChar char="●"/>
            </a:pPr>
            <a:r>
              <a:rPr lang="en-US"/>
              <a:t>Family Workshop Feedback Form (paper or digital form)</a:t>
            </a:r>
            <a:endParaRPr/>
          </a:p>
          <a:p>
            <a:pPr indent="-279400" lvl="0" marL="457200" marR="0" rtl="0" algn="l">
              <a:lnSpc>
                <a:spcPct val="100000"/>
              </a:lnSpc>
              <a:spcBef>
                <a:spcPts val="0"/>
              </a:spcBef>
              <a:spcAft>
                <a:spcPts val="0"/>
              </a:spcAft>
              <a:buSzPts val="800"/>
              <a:buChar char="●"/>
            </a:pPr>
            <a:r>
              <a:rPr lang="en-US"/>
              <a:t>Books for families to use during reading tip time and practice time. This workshop is only applicable to nonfiction.</a:t>
            </a:r>
            <a:endParaRPr/>
          </a:p>
          <a:p>
            <a:pPr indent="-279400" lvl="0" marL="457200" marR="0" rtl="0" algn="l">
              <a:lnSpc>
                <a:spcPct val="100000"/>
              </a:lnSpc>
              <a:spcBef>
                <a:spcPts val="0"/>
              </a:spcBef>
              <a:spcAft>
                <a:spcPts val="0"/>
              </a:spcAft>
              <a:buSzPts val="800"/>
              <a:buChar char="●"/>
            </a:pPr>
            <a:r>
              <a:rPr lang="en-US"/>
              <a:t>Projector to display slides</a:t>
            </a:r>
            <a:endParaRPr/>
          </a:p>
          <a:p>
            <a:pPr indent="-279400" lvl="0" marL="457200" rtl="0" algn="l">
              <a:lnSpc>
                <a:spcPct val="100000"/>
              </a:lnSpc>
              <a:spcBef>
                <a:spcPts val="0"/>
              </a:spcBef>
              <a:spcAft>
                <a:spcPts val="0"/>
              </a:spcAft>
              <a:buClr>
                <a:schemeClr val="dk1"/>
              </a:buClr>
              <a:buSzPts val="800"/>
              <a:buFont typeface="Calibri"/>
              <a:buChar char="●"/>
            </a:pPr>
            <a:r>
              <a:rPr lang="en-US"/>
              <a:t>Empty envelope for families to put feedback form in (optional but highly recommended)</a:t>
            </a:r>
            <a:endParaRPr/>
          </a:p>
          <a:p>
            <a:pPr indent="-279400" lvl="0" marL="457200" rtl="0" algn="l">
              <a:lnSpc>
                <a:spcPct val="100000"/>
              </a:lnSpc>
              <a:spcBef>
                <a:spcPts val="0"/>
              </a:spcBef>
              <a:spcAft>
                <a:spcPts val="0"/>
              </a:spcAft>
              <a:buClr>
                <a:schemeClr val="dk1"/>
              </a:buClr>
              <a:buSzPts val="800"/>
              <a:buFont typeface="Calibri"/>
              <a:buChar char="●"/>
            </a:pPr>
            <a:r>
              <a:rPr lang="en-US"/>
              <a:t>Name tags (optional but highly recommended)</a:t>
            </a:r>
            <a:endParaRPr/>
          </a:p>
          <a:p>
            <a:pPr indent="0" lvl="0" marL="0" marR="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SzPts val="1400"/>
              <a:buNone/>
            </a:pPr>
            <a:r>
              <a:rPr b="1" lang="en-US"/>
              <a:t>Facilitation notes </a:t>
            </a:r>
            <a:endParaRPr b="0" u="none"/>
          </a:p>
          <a:p>
            <a:pPr indent="0" lvl="0" marL="0" marR="0" rtl="0" algn="l">
              <a:lnSpc>
                <a:spcPct val="100000"/>
              </a:lnSpc>
              <a:spcBef>
                <a:spcPts val="0"/>
              </a:spcBef>
              <a:spcAft>
                <a:spcPts val="0"/>
              </a:spcAft>
              <a:buSzPts val="1400"/>
              <a:buNone/>
            </a:pPr>
            <a:r>
              <a:rPr b="0" i="0" lang="en-US" sz="1200" u="sng" cap="none" strike="noStrike">
                <a:solidFill>
                  <a:schemeClr val="dk1"/>
                </a:solidFill>
                <a:latin typeface="Calibri"/>
                <a:ea typeface="Calibri"/>
                <a:cs typeface="Calibri"/>
                <a:sym typeface="Calibri"/>
              </a:rPr>
              <a:t>To prepare</a:t>
            </a:r>
            <a:endParaRPr/>
          </a:p>
          <a:p>
            <a:pPr indent="-298450" lvl="0" marL="457200" rtl="0" algn="l">
              <a:lnSpc>
                <a:spcPct val="100000"/>
              </a:lnSpc>
              <a:spcBef>
                <a:spcPts val="0"/>
              </a:spcBef>
              <a:spcAft>
                <a:spcPts val="0"/>
              </a:spcAft>
              <a:buSzPts val="1100"/>
              <a:buFont typeface="Calibri"/>
              <a:buChar char="•"/>
            </a:pPr>
            <a:r>
              <a:rPr lang="en-US"/>
              <a:t>In this workshop, you will model how to identify text features and discuss what information the author wants us to know. </a:t>
            </a:r>
            <a:endParaRPr/>
          </a:p>
          <a:p>
            <a:pPr indent="-298450" lvl="0" marL="457200" rtl="0" algn="l">
              <a:lnSpc>
                <a:spcPct val="100000"/>
              </a:lnSpc>
              <a:spcBef>
                <a:spcPts val="0"/>
              </a:spcBef>
              <a:spcAft>
                <a:spcPts val="0"/>
              </a:spcAft>
              <a:buClr>
                <a:schemeClr val="dk1"/>
              </a:buClr>
              <a:buSzPts val="1100"/>
              <a:buFont typeface="Calibri"/>
              <a:buChar char="•"/>
            </a:pPr>
            <a:r>
              <a:rPr lang="en-US"/>
              <a:t>Study the slides in the reading tip section. Think through how you will model and guide practice for using text features. </a:t>
            </a:r>
            <a:endParaRPr/>
          </a:p>
          <a:p>
            <a:pPr indent="-317500" lvl="1" marL="914400" rtl="0" algn="l">
              <a:lnSpc>
                <a:spcPct val="100000"/>
              </a:lnSpc>
              <a:spcBef>
                <a:spcPts val="0"/>
              </a:spcBef>
              <a:spcAft>
                <a:spcPts val="0"/>
              </a:spcAft>
              <a:buClr>
                <a:schemeClr val="dk1"/>
              </a:buClr>
              <a:buSzPts val="1400"/>
              <a:buChar char="•"/>
            </a:pPr>
            <a:r>
              <a:rPr lang="en-US"/>
              <a:t>Families need access to a nonfiction text during the reading tip explanation so they can practice finding each feature.</a:t>
            </a:r>
            <a:endParaRPr/>
          </a:p>
          <a:p>
            <a:pPr indent="-298450" lvl="0" marL="457200" rtl="0" algn="l">
              <a:lnSpc>
                <a:spcPct val="100000"/>
              </a:lnSpc>
              <a:spcBef>
                <a:spcPts val="0"/>
              </a:spcBef>
              <a:spcAft>
                <a:spcPts val="0"/>
              </a:spcAft>
              <a:buSzPts val="1100"/>
              <a:buFont typeface="Calibri"/>
              <a:buChar char="•"/>
            </a:pPr>
            <a:r>
              <a:rPr lang="en-US"/>
              <a:t>Preview the light blue slides and choose the ones that are appropriate for your context (needs of the families, grade level).</a:t>
            </a:r>
            <a:endParaRPr/>
          </a:p>
          <a:p>
            <a:pPr indent="-298450" lvl="0" marL="457200" rtl="0" algn="l">
              <a:lnSpc>
                <a:spcPct val="100000"/>
              </a:lnSpc>
              <a:spcBef>
                <a:spcPts val="0"/>
              </a:spcBef>
              <a:spcAft>
                <a:spcPts val="0"/>
              </a:spcAft>
              <a:buClr>
                <a:schemeClr val="dk1"/>
              </a:buClr>
              <a:buSzPts val="1100"/>
              <a:buFont typeface="Calibri"/>
              <a:buChar char="•"/>
            </a:pPr>
            <a:r>
              <a:rPr lang="en-US"/>
              <a:t>Familiarize yourself with the content of the presentation so you can talk with families, not </a:t>
            </a:r>
            <a:r>
              <a:rPr i="1" lang="en-US"/>
              <a:t>at </a:t>
            </a:r>
            <a:r>
              <a:rPr lang="en-US"/>
              <a:t>them.</a:t>
            </a:r>
            <a:endParaRPr/>
          </a:p>
          <a:p>
            <a:pPr indent="-82550" lvl="0" marL="171450" rtl="0" algn="l">
              <a:lnSpc>
                <a:spcPct val="100000"/>
              </a:lnSpc>
              <a:spcBef>
                <a:spcPts val="0"/>
              </a:spcBef>
              <a:spcAft>
                <a:spcPts val="0"/>
              </a:spcAft>
              <a:buSzPts val="1400"/>
              <a:buFont typeface="Arial"/>
              <a:buNone/>
            </a:pPr>
            <a:r>
              <a:t/>
            </a:r>
            <a:endParaRPr u="sng"/>
          </a:p>
          <a:p>
            <a:pPr indent="0" lvl="0" marL="0" marR="0" rtl="0" algn="l">
              <a:lnSpc>
                <a:spcPct val="100000"/>
              </a:lnSpc>
              <a:spcBef>
                <a:spcPts val="0"/>
              </a:spcBef>
              <a:spcAft>
                <a:spcPts val="0"/>
              </a:spcAft>
              <a:buSzPts val="1400"/>
              <a:buNone/>
            </a:pPr>
            <a:r>
              <a:rPr b="0" i="0" lang="en-US" sz="1200" u="sng" cap="none" strike="noStrike">
                <a:solidFill>
                  <a:schemeClr val="dk1"/>
                </a:solidFill>
                <a:latin typeface="Calibri"/>
                <a:ea typeface="Calibri"/>
                <a:cs typeface="Calibri"/>
                <a:sym typeface="Calibri"/>
              </a:rPr>
              <a:t>During workshop</a:t>
            </a:r>
            <a:endParaRPr/>
          </a:p>
          <a:p>
            <a:pPr indent="-298450" lvl="0" marL="457200" marR="0" rtl="0" algn="l">
              <a:lnSpc>
                <a:spcPct val="100000"/>
              </a:lnSpc>
              <a:spcBef>
                <a:spcPts val="0"/>
              </a:spcBef>
              <a:spcAft>
                <a:spcPts val="0"/>
              </a:spcAft>
              <a:buClr>
                <a:schemeClr val="dk1"/>
              </a:buClr>
              <a:buSzPts val="1100"/>
              <a:buFont typeface="Calibri"/>
              <a:buChar char="•"/>
            </a:pPr>
            <a:r>
              <a:rPr b="0" i="0" lang="en-US" sz="1200" u="none" cap="none" strike="noStrike">
                <a:solidFill>
                  <a:schemeClr val="dk1"/>
                </a:solidFill>
                <a:latin typeface="Calibri"/>
                <a:ea typeface="Calibri"/>
                <a:cs typeface="Calibri"/>
                <a:sym typeface="Calibri"/>
              </a:rPr>
              <a:t>Take time to build rapport as a group and individually with families. Little things, like learning family members’ names and greeting them at the door, go a long way.</a:t>
            </a:r>
            <a:endParaRPr/>
          </a:p>
          <a:p>
            <a:pPr indent="-298450" lvl="0" marL="457200" marR="0" rtl="0" algn="l">
              <a:lnSpc>
                <a:spcPct val="100000"/>
              </a:lnSpc>
              <a:spcBef>
                <a:spcPts val="0"/>
              </a:spcBef>
              <a:spcAft>
                <a:spcPts val="0"/>
              </a:spcAft>
              <a:buClr>
                <a:schemeClr val="dk1"/>
              </a:buClr>
              <a:buSzPts val="1100"/>
              <a:buFont typeface="Calibri"/>
              <a:buChar char="•"/>
            </a:pPr>
            <a:r>
              <a:rPr b="0" i="0" lang="en-US" sz="1200" u="none" cap="none" strike="noStrike">
                <a:solidFill>
                  <a:schemeClr val="dk1"/>
                </a:solidFill>
                <a:latin typeface="Calibri"/>
                <a:ea typeface="Calibri"/>
                <a:cs typeface="Calibri"/>
                <a:sym typeface="Calibri"/>
              </a:rPr>
              <a:t>Keep pace so that families have time to practice the tip and also reflect. </a:t>
            </a:r>
            <a:r>
              <a:rPr lang="en-US"/>
              <a:t>Practice and reflection </a:t>
            </a:r>
            <a:r>
              <a:rPr b="0" i="0" lang="en-US" sz="1200" u="none" cap="none" strike="noStrike">
                <a:solidFill>
                  <a:schemeClr val="dk1"/>
                </a:solidFill>
                <a:latin typeface="Calibri"/>
                <a:ea typeface="Calibri"/>
                <a:cs typeface="Calibri"/>
                <a:sym typeface="Calibri"/>
              </a:rPr>
              <a:t>help families internalize the strategy.</a:t>
            </a:r>
            <a:endParaRPr/>
          </a:p>
          <a:p>
            <a:pPr indent="-298450" lvl="0" marL="457200" marR="0" rtl="0" algn="l">
              <a:lnSpc>
                <a:spcPct val="100000"/>
              </a:lnSpc>
              <a:spcBef>
                <a:spcPts val="0"/>
              </a:spcBef>
              <a:spcAft>
                <a:spcPts val="0"/>
              </a:spcAft>
              <a:buClr>
                <a:schemeClr val="dk1"/>
              </a:buClr>
              <a:buSzPts val="1100"/>
              <a:buFont typeface="Calibri"/>
              <a:buChar char="•"/>
            </a:pPr>
            <a:r>
              <a:rPr b="0" i="0" lang="en-US" sz="1200" u="none" cap="none" strike="noStrike">
                <a:solidFill>
                  <a:schemeClr val="dk1"/>
                </a:solidFill>
                <a:latin typeface="Calibri"/>
                <a:ea typeface="Calibri"/>
                <a:cs typeface="Calibri"/>
                <a:sym typeface="Calibri"/>
              </a:rPr>
              <a:t>Circulate and check-in with families individually during practice time. See the “Practice time” slide for more specific suggestions.</a:t>
            </a:r>
            <a:endParaRPr/>
          </a:p>
          <a:p>
            <a:pPr indent="-228600" lvl="0" marL="457200" marR="0" rtl="0" algn="l">
              <a:lnSpc>
                <a:spcPct val="100000"/>
              </a:lnSpc>
              <a:spcBef>
                <a:spcPts val="0"/>
              </a:spcBef>
              <a:spcAft>
                <a:spcPts val="0"/>
              </a:spcAft>
              <a:buSzPts val="1400"/>
              <a:buNone/>
            </a:pPr>
            <a:r>
              <a:t/>
            </a:r>
            <a:endParaRPr b="0" u="sng"/>
          </a:p>
          <a:p>
            <a:pPr indent="0" lvl="0" marL="0" marR="0" rtl="0" algn="l">
              <a:lnSpc>
                <a:spcPct val="100000"/>
              </a:lnSpc>
              <a:spcBef>
                <a:spcPts val="0"/>
              </a:spcBef>
              <a:spcAft>
                <a:spcPts val="0"/>
              </a:spcAft>
              <a:buSzPts val="1400"/>
              <a:buNone/>
            </a:pPr>
            <a:r>
              <a:rPr b="0" lang="en-US" u="sng"/>
              <a:t>Ideas to differentiate </a:t>
            </a:r>
            <a:endParaRPr/>
          </a:p>
          <a:p>
            <a:pPr indent="-298450" lvl="0" marL="457200" marR="0" rtl="0" algn="l">
              <a:lnSpc>
                <a:spcPct val="100000"/>
              </a:lnSpc>
              <a:spcBef>
                <a:spcPts val="0"/>
              </a:spcBef>
              <a:spcAft>
                <a:spcPts val="0"/>
              </a:spcAft>
              <a:buSzPts val="1100"/>
              <a:buFont typeface="Calibri"/>
              <a:buChar char="•"/>
            </a:pPr>
            <a:r>
              <a:rPr lang="en-US"/>
              <a:t>Be sure the book you use to model matches the reading abilities of the children in the workshop. Consider modeling with one or two pages from books with differing difficulty. </a:t>
            </a:r>
            <a:endParaRPr/>
          </a:p>
          <a:p>
            <a:pPr indent="-317500" lvl="0" marL="457200" rtl="0" algn="l">
              <a:lnSpc>
                <a:spcPct val="100000"/>
              </a:lnSpc>
              <a:spcBef>
                <a:spcPts val="0"/>
              </a:spcBef>
              <a:spcAft>
                <a:spcPts val="0"/>
              </a:spcAft>
              <a:buSzPts val="1400"/>
              <a:buChar char="•"/>
            </a:pPr>
            <a:r>
              <a:rPr lang="en-US"/>
              <a:t>Consider changing the passages on the slides to be more appropriately matched to the level of your students.</a:t>
            </a:r>
            <a:endParaRPr/>
          </a:p>
          <a:p>
            <a:pPr indent="-298450" lvl="0" marL="457200" marR="0" rtl="0" algn="l">
              <a:lnSpc>
                <a:spcPct val="100000"/>
              </a:lnSpc>
              <a:spcBef>
                <a:spcPts val="0"/>
              </a:spcBef>
              <a:spcAft>
                <a:spcPts val="0"/>
              </a:spcAft>
              <a:buSzPts val="1100"/>
              <a:buFont typeface="Calibri"/>
              <a:buChar char="•"/>
            </a:pPr>
            <a:r>
              <a:rPr lang="en-US"/>
              <a:t>Preview the “Check in on literacy terms” slide and adjust terms or definitions as needed.</a:t>
            </a:r>
            <a:endParaRPr/>
          </a:p>
          <a:p>
            <a:pPr indent="-298450" lvl="0" marL="457200" marR="0" rtl="0" algn="l">
              <a:lnSpc>
                <a:spcPct val="100000"/>
              </a:lnSpc>
              <a:spcBef>
                <a:spcPts val="0"/>
              </a:spcBef>
              <a:spcAft>
                <a:spcPts val="0"/>
              </a:spcAft>
              <a:buSzPts val="1100"/>
              <a:buFont typeface="Calibri"/>
              <a:buChar char="•"/>
            </a:pPr>
            <a:r>
              <a:rPr lang="en-US"/>
              <a:t>If teaching this workshop to families with </a:t>
            </a:r>
            <a:r>
              <a:rPr b="1" lang="en-US"/>
              <a:t>younger readers</a:t>
            </a:r>
            <a:r>
              <a:rPr lang="en-US"/>
              <a:t>:</a:t>
            </a:r>
            <a:endParaRPr/>
          </a:p>
          <a:p>
            <a:pPr indent="-317500" lvl="1" marL="914400" marR="0" rtl="0" algn="l">
              <a:lnSpc>
                <a:spcPct val="100000"/>
              </a:lnSpc>
              <a:spcBef>
                <a:spcPts val="0"/>
              </a:spcBef>
              <a:spcAft>
                <a:spcPts val="0"/>
              </a:spcAft>
              <a:buSzPts val="1400"/>
              <a:buChar char="•"/>
            </a:pPr>
            <a:r>
              <a:rPr lang="en-US"/>
              <a:t>Choose the appropriate “Reading = conversation” slide. </a:t>
            </a:r>
            <a:endParaRPr/>
          </a:p>
          <a:p>
            <a:pPr indent="-317500" lvl="1" marL="914400" rtl="0" algn="l">
              <a:lnSpc>
                <a:spcPct val="100000"/>
              </a:lnSpc>
              <a:spcBef>
                <a:spcPts val="0"/>
              </a:spcBef>
              <a:spcAft>
                <a:spcPts val="0"/>
              </a:spcAft>
              <a:buSzPts val="1400"/>
              <a:buChar char="•"/>
            </a:pPr>
            <a:r>
              <a:rPr lang="en-US"/>
              <a:t>Focus on 1 or 2 text features only. </a:t>
            </a:r>
            <a:endParaRPr/>
          </a:p>
          <a:p>
            <a:pPr indent="-298450" lvl="0" marL="457200" rtl="0" algn="l">
              <a:lnSpc>
                <a:spcPct val="100000"/>
              </a:lnSpc>
              <a:spcBef>
                <a:spcPts val="0"/>
              </a:spcBef>
              <a:spcAft>
                <a:spcPts val="0"/>
              </a:spcAft>
              <a:buSzPts val="1100"/>
              <a:buFont typeface="Calibri"/>
              <a:buChar char="•"/>
            </a:pPr>
            <a:r>
              <a:rPr lang="en-US"/>
              <a:t>If teaching this workshop to families with </a:t>
            </a:r>
            <a:r>
              <a:rPr b="1" lang="en-US"/>
              <a:t>older readers</a:t>
            </a:r>
            <a:r>
              <a:rPr lang="en-US"/>
              <a:t>:</a:t>
            </a:r>
            <a:endParaRPr/>
          </a:p>
          <a:p>
            <a:pPr indent="-317500" lvl="1" marL="914400" rtl="0" algn="l">
              <a:lnSpc>
                <a:spcPct val="100000"/>
              </a:lnSpc>
              <a:spcBef>
                <a:spcPts val="0"/>
              </a:spcBef>
              <a:spcAft>
                <a:spcPts val="0"/>
              </a:spcAft>
              <a:buClr>
                <a:schemeClr val="dk1"/>
              </a:buClr>
              <a:buSzPts val="1400"/>
              <a:buChar char="•"/>
            </a:pPr>
            <a:r>
              <a:rPr lang="en-US"/>
              <a:t>Choose the appropriate “Reading = conversation” slide. </a:t>
            </a:r>
            <a:endParaRPr/>
          </a:p>
          <a:p>
            <a:pPr indent="-317500" lvl="1" marL="914400" rtl="0" algn="l">
              <a:lnSpc>
                <a:spcPct val="100000"/>
              </a:lnSpc>
              <a:spcBef>
                <a:spcPts val="0"/>
              </a:spcBef>
              <a:spcAft>
                <a:spcPts val="0"/>
              </a:spcAft>
              <a:buClr>
                <a:schemeClr val="dk1"/>
              </a:buClr>
              <a:buSzPts val="1400"/>
              <a:buChar char="•"/>
            </a:pPr>
            <a:r>
              <a:rPr lang="en-US"/>
              <a:t>Invite children to list additional text features they use (heading, quotes, titles, etc.)</a:t>
            </a:r>
            <a:endParaRPr/>
          </a:p>
          <a:p>
            <a:pPr indent="-317500" lvl="1" marL="914400" rtl="0" algn="l">
              <a:lnSpc>
                <a:spcPct val="100000"/>
              </a:lnSpc>
              <a:spcBef>
                <a:spcPts val="0"/>
              </a:spcBef>
              <a:spcAft>
                <a:spcPts val="0"/>
              </a:spcAft>
              <a:buClr>
                <a:schemeClr val="dk1"/>
              </a:buClr>
              <a:buSzPts val="1400"/>
              <a:buChar char="•"/>
            </a:pPr>
            <a:r>
              <a:rPr lang="en-US"/>
              <a:t>Print out a website or nonfiction article and talk about the features there, including how you know it’s a reputable site.</a:t>
            </a:r>
            <a:endParaRPr/>
          </a:p>
          <a:p>
            <a:pPr indent="-298450" lvl="0" marL="457200" rtl="0" algn="l">
              <a:lnSpc>
                <a:spcPct val="100000"/>
              </a:lnSpc>
              <a:spcBef>
                <a:spcPts val="0"/>
              </a:spcBef>
              <a:spcAft>
                <a:spcPts val="0"/>
              </a:spcAft>
              <a:buSzPts val="1100"/>
              <a:buFont typeface="Calibri"/>
              <a:buChar char="•"/>
            </a:pPr>
            <a:r>
              <a:rPr lang="en-US"/>
              <a:t>If teaching this workshop to</a:t>
            </a:r>
            <a:r>
              <a:rPr b="1" lang="en-US"/>
              <a:t> multilingual families</a:t>
            </a:r>
            <a:r>
              <a:rPr lang="en-US"/>
              <a:t>:</a:t>
            </a:r>
            <a:endParaRPr/>
          </a:p>
          <a:p>
            <a:pPr indent="-215900" lvl="1" marL="685800" rtl="0" algn="l">
              <a:lnSpc>
                <a:spcPct val="100000"/>
              </a:lnSpc>
              <a:spcBef>
                <a:spcPts val="0"/>
              </a:spcBef>
              <a:spcAft>
                <a:spcPts val="0"/>
              </a:spcAft>
              <a:buSzPts val="1200"/>
              <a:buChar char="•"/>
            </a:pPr>
            <a:r>
              <a:rPr lang="en-US"/>
              <a:t>Provide nonfiction texts in the language they are most comfortable with during the reading tip explanation. This will make it easier to discuss the purpose of each text feature. Then families can more easily support their child when they read nonfiction texts in English during practice time.</a:t>
            </a:r>
            <a:endParaRPr/>
          </a:p>
          <a:p>
            <a:pPr indent="-215900" lvl="1" marL="685800" rtl="0" algn="l">
              <a:lnSpc>
                <a:spcPct val="100000"/>
              </a:lnSpc>
              <a:spcBef>
                <a:spcPts val="0"/>
              </a:spcBef>
              <a:spcAft>
                <a:spcPts val="0"/>
              </a:spcAft>
              <a:buSzPts val="1200"/>
              <a:buChar char="•"/>
            </a:pPr>
            <a:r>
              <a:rPr lang="en-US"/>
              <a:t>Remind families that spending time activating background knowledge about a subject can help with comprehension when we read nonfiction texts.</a:t>
            </a:r>
            <a:endParaRPr/>
          </a:p>
          <a:p>
            <a:pPr indent="-215900" lvl="1" marL="685800" rtl="0" algn="l">
              <a:lnSpc>
                <a:spcPct val="100000"/>
              </a:lnSpc>
              <a:spcBef>
                <a:spcPts val="0"/>
              </a:spcBef>
              <a:spcAft>
                <a:spcPts val="0"/>
              </a:spcAft>
              <a:buSzPts val="1200"/>
              <a:buChar char="•"/>
            </a:pPr>
            <a:r>
              <a:rPr lang="en-US"/>
              <a:t>Provide families with a cheat sheet with the text feature name in English, text feature translation, and the basic purpose. </a:t>
            </a:r>
            <a:endParaRPr/>
          </a:p>
          <a:p>
            <a:pPr indent="-215900" lvl="1" marL="685800" rtl="0" algn="l">
              <a:lnSpc>
                <a:spcPct val="100000"/>
              </a:lnSpc>
              <a:spcBef>
                <a:spcPts val="0"/>
              </a:spcBef>
              <a:spcAft>
                <a:spcPts val="0"/>
              </a:spcAft>
              <a:buSzPts val="1200"/>
              <a:buChar char="•"/>
            </a:pPr>
            <a:r>
              <a:rPr lang="en-US"/>
              <a:t>Remind families that children can discuss text features in whatever language they feel most comfortable. The thinking is the same!</a:t>
            </a:r>
            <a:endParaRPr/>
          </a:p>
          <a:p>
            <a:pPr indent="-317500" lvl="0" marL="457200" rtl="0" algn="l">
              <a:lnSpc>
                <a:spcPct val="100000"/>
              </a:lnSpc>
              <a:spcBef>
                <a:spcPts val="0"/>
              </a:spcBef>
              <a:spcAft>
                <a:spcPts val="0"/>
              </a:spcAft>
              <a:buSzPts val="1400"/>
              <a:buFont typeface="Arial"/>
              <a:buChar char="•"/>
            </a:pPr>
            <a:r>
              <a:rPr lang="en-US"/>
              <a:t>If families are </a:t>
            </a:r>
            <a:r>
              <a:rPr b="1" lang="en-US"/>
              <a:t>familiar with this workshop</a:t>
            </a:r>
            <a:r>
              <a:rPr lang="en-US"/>
              <a:t>, consider how you might leverage their experience. Ask families to share how they helped their child internalize the steps. Invite them (ahead of time) to model one or more steps, if appropriate.</a:t>
            </a:r>
            <a:endParaRPr/>
          </a:p>
          <a:p>
            <a:pPr indent="-196850" lvl="0" marL="285750" rtl="0" algn="l">
              <a:lnSpc>
                <a:spcPct val="100000"/>
              </a:lnSpc>
              <a:spcBef>
                <a:spcPts val="0"/>
              </a:spcBef>
              <a:spcAft>
                <a:spcPts val="0"/>
              </a:spcAft>
              <a:buSzPts val="1400"/>
              <a:buFont typeface="Arial"/>
              <a:buNone/>
            </a:pPr>
            <a:r>
              <a:t/>
            </a:r>
            <a:endParaRPr i="0" u="none" cap="none" strike="noStrike">
              <a:solidFill>
                <a:schemeClr val="dk1"/>
              </a:solidFill>
            </a:endParaRPr>
          </a:p>
          <a:p>
            <a:pPr indent="0" lvl="0" marL="0" marR="0" rtl="0" algn="l">
              <a:lnSpc>
                <a:spcPct val="100000"/>
              </a:lnSpc>
              <a:spcBef>
                <a:spcPts val="0"/>
              </a:spcBef>
              <a:spcAft>
                <a:spcPts val="0"/>
              </a:spcAft>
              <a:buSzPts val="1400"/>
              <a:buNone/>
            </a:pPr>
            <a:r>
              <a:rPr lang="en-US" u="sng">
                <a:solidFill>
                  <a:srgbClr val="242424"/>
                </a:solidFill>
              </a:rPr>
              <a:t>Timing considerations for a 60 min workshop</a:t>
            </a:r>
            <a:endParaRPr u="sng">
              <a:solidFill>
                <a:srgbClr val="242424"/>
              </a:solidFill>
            </a:endParaRPr>
          </a:p>
          <a:p>
            <a:pPr indent="0" lvl="0" marL="0" marR="0" rtl="0" algn="l">
              <a:lnSpc>
                <a:spcPct val="100000"/>
              </a:lnSpc>
              <a:spcBef>
                <a:spcPts val="0"/>
              </a:spcBef>
              <a:spcAft>
                <a:spcPts val="0"/>
              </a:spcAft>
              <a:buSzPts val="1400"/>
              <a:buNone/>
            </a:pPr>
            <a:r>
              <a:rPr lang="en-US">
                <a:solidFill>
                  <a:srgbClr val="242424"/>
                </a:solidFill>
              </a:rPr>
              <a:t>Welcome: 10 mins</a:t>
            </a:r>
            <a:endParaRPr>
              <a:solidFill>
                <a:srgbClr val="242424"/>
              </a:solidFill>
            </a:endParaRPr>
          </a:p>
          <a:p>
            <a:pPr indent="0" lvl="0" marL="0" marR="0" rtl="0" algn="l">
              <a:lnSpc>
                <a:spcPct val="100000"/>
              </a:lnSpc>
              <a:spcBef>
                <a:spcPts val="0"/>
              </a:spcBef>
              <a:spcAft>
                <a:spcPts val="0"/>
              </a:spcAft>
              <a:buSzPts val="1400"/>
              <a:buNone/>
            </a:pPr>
            <a:r>
              <a:rPr lang="en-US">
                <a:solidFill>
                  <a:srgbClr val="242424"/>
                </a:solidFill>
              </a:rPr>
              <a:t>Reading tip: 15-20 mins</a:t>
            </a:r>
            <a:endParaRPr>
              <a:solidFill>
                <a:srgbClr val="242424"/>
              </a:solidFill>
            </a:endParaRPr>
          </a:p>
          <a:p>
            <a:pPr indent="0" lvl="0" marL="0" marR="0" rtl="0" algn="l">
              <a:lnSpc>
                <a:spcPct val="100000"/>
              </a:lnSpc>
              <a:spcBef>
                <a:spcPts val="0"/>
              </a:spcBef>
              <a:spcAft>
                <a:spcPts val="0"/>
              </a:spcAft>
              <a:buSzPts val="1400"/>
              <a:buNone/>
            </a:pPr>
            <a:r>
              <a:rPr lang="en-US">
                <a:solidFill>
                  <a:srgbClr val="242424"/>
                </a:solidFill>
              </a:rPr>
              <a:t>Practice: 15-20 mins</a:t>
            </a:r>
            <a:endParaRPr>
              <a:solidFill>
                <a:srgbClr val="242424"/>
              </a:solidFill>
            </a:endParaRPr>
          </a:p>
          <a:p>
            <a:pPr indent="0" lvl="0" marL="0" marR="0" rtl="0" algn="l">
              <a:lnSpc>
                <a:spcPct val="100000"/>
              </a:lnSpc>
              <a:spcBef>
                <a:spcPts val="0"/>
              </a:spcBef>
              <a:spcAft>
                <a:spcPts val="0"/>
              </a:spcAft>
              <a:buSzPts val="1400"/>
              <a:buNone/>
            </a:pPr>
            <a:r>
              <a:rPr lang="en-US">
                <a:solidFill>
                  <a:srgbClr val="242424"/>
                </a:solidFill>
              </a:rPr>
              <a:t>Reflection and updates: 10 mins</a:t>
            </a:r>
            <a:endParaRPr u="sng"/>
          </a:p>
          <a:p>
            <a:pPr indent="-228600" lvl="0" marL="45720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After you use these materials, we want to hear your feedback! Fill out the </a:t>
            </a:r>
            <a:r>
              <a:rPr lang="en-US"/>
              <a:t>Family Workshop</a:t>
            </a:r>
            <a:r>
              <a:rPr b="0" i="0" lang="en-US" sz="1200" u="none" cap="none" strike="noStrike">
                <a:solidFill>
                  <a:schemeClr val="dk1"/>
                </a:solidFill>
                <a:latin typeface="Calibri"/>
                <a:ea typeface="Calibri"/>
                <a:cs typeface="Calibri"/>
                <a:sym typeface="Calibri"/>
              </a:rPr>
              <a:t> </a:t>
            </a:r>
            <a:r>
              <a:rPr lang="en-US"/>
              <a:t>F</a:t>
            </a:r>
            <a:r>
              <a:rPr b="0" i="0" lang="en-US" sz="1200" u="none" cap="none" strike="noStrike">
                <a:solidFill>
                  <a:schemeClr val="dk1"/>
                </a:solidFill>
                <a:latin typeface="Calibri"/>
                <a:ea typeface="Calibri"/>
                <a:cs typeface="Calibri"/>
                <a:sym typeface="Calibri"/>
              </a:rPr>
              <a:t>acilitator </a:t>
            </a:r>
            <a:r>
              <a:rPr lang="en-US"/>
              <a:t>F</a:t>
            </a:r>
            <a:r>
              <a:rPr b="0" i="0" lang="en-US" sz="1200" u="none" cap="none" strike="noStrike">
                <a:solidFill>
                  <a:schemeClr val="dk1"/>
                </a:solidFill>
                <a:latin typeface="Calibri"/>
                <a:ea typeface="Calibri"/>
                <a:cs typeface="Calibri"/>
                <a:sym typeface="Calibri"/>
              </a:rPr>
              <a:t>eedback </a:t>
            </a:r>
            <a:r>
              <a:rPr lang="en-US"/>
              <a:t>F</a:t>
            </a:r>
            <a:r>
              <a:rPr b="0" i="0" lang="en-US" sz="1200" u="none" cap="none" strike="noStrike">
                <a:solidFill>
                  <a:schemeClr val="dk1"/>
                </a:solidFill>
                <a:latin typeface="Calibri"/>
                <a:ea typeface="Calibri"/>
                <a:cs typeface="Calibri"/>
                <a:sym typeface="Calibri"/>
              </a:rPr>
              <a:t>orm at </a:t>
            </a:r>
            <a:r>
              <a:rPr lang="en-US" u="sng">
                <a:solidFill>
                  <a:schemeClr val="hlink"/>
                </a:solidFill>
                <a:hlinkClick r:id="rId2"/>
              </a:rPr>
              <a:t>https://bit.ly/SBCfeedbackform</a:t>
            </a:r>
            <a:r>
              <a:rPr lang="en-US" u="none">
                <a:solidFill>
                  <a:schemeClr val="dk1"/>
                </a:solidFill>
              </a:rPr>
              <a:t>. </a:t>
            </a:r>
            <a:endParaRPr/>
          </a:p>
        </p:txBody>
      </p:sp>
      <p:sp>
        <p:nvSpPr>
          <p:cNvPr id="1342" name="Google Shape;1342;p1: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7" name="Shape 1437"/>
        <p:cNvGrpSpPr/>
        <p:nvPr/>
      </p:nvGrpSpPr>
      <p:grpSpPr>
        <a:xfrm>
          <a:off x="0" y="0"/>
          <a:ext cx="0" cy="0"/>
          <a:chOff x="0" y="0"/>
          <a:chExt cx="0" cy="0"/>
        </a:xfrm>
      </p:grpSpPr>
      <p:sp>
        <p:nvSpPr>
          <p:cNvPr id="1438" name="Google Shape;1438;p10:notes"/>
          <p:cNvSpPr/>
          <p:nvPr>
            <p:ph idx="2" type="sldImg"/>
          </p:nvPr>
        </p:nvSpPr>
        <p:spPr>
          <a:xfrm>
            <a:off x="35337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9" name="Google Shape;1439;p10: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SzPts val="1400"/>
              <a:buNone/>
            </a:pPr>
            <a:r>
              <a:t/>
            </a:r>
            <a:endParaRPr/>
          </a:p>
          <a:p>
            <a:pPr indent="-279400" lvl="0" marL="457200" marR="0" rtl="0" algn="l">
              <a:lnSpc>
                <a:spcPct val="100000"/>
              </a:lnSpc>
              <a:spcBef>
                <a:spcPts val="0"/>
              </a:spcBef>
              <a:spcAft>
                <a:spcPts val="0"/>
              </a:spcAft>
              <a:buSzPts val="800"/>
              <a:buChar char="●"/>
            </a:pPr>
            <a:r>
              <a:rPr b="1" lang="en-US" sz="1200"/>
              <a:t>Model </a:t>
            </a:r>
            <a:r>
              <a:rPr lang="en-US" sz="1200"/>
              <a:t>using the text feature on the slide. </a:t>
            </a:r>
            <a:endParaRPr/>
          </a:p>
          <a:p>
            <a:pPr indent="-279400" lvl="0" marL="457200" marR="0" rtl="0" algn="l">
              <a:lnSpc>
                <a:spcPct val="100000"/>
              </a:lnSpc>
              <a:spcBef>
                <a:spcPts val="0"/>
              </a:spcBef>
              <a:spcAft>
                <a:spcPts val="0"/>
              </a:spcAft>
              <a:buSzPts val="800"/>
              <a:buChar char="●"/>
            </a:pPr>
            <a:r>
              <a:rPr b="1" lang="en-US" sz="1200"/>
              <a:t>Prompt families to find the text feature </a:t>
            </a:r>
            <a:r>
              <a:rPr lang="en-US" sz="1200"/>
              <a:t>in a book near them (in pairs or small groups.)</a:t>
            </a:r>
            <a:endParaRPr/>
          </a:p>
          <a:p>
            <a:pPr indent="-279400" lvl="1" marL="914400" marR="0" rtl="0" algn="l">
              <a:lnSpc>
                <a:spcPct val="100000"/>
              </a:lnSpc>
              <a:spcBef>
                <a:spcPts val="0"/>
              </a:spcBef>
              <a:spcAft>
                <a:spcPts val="0"/>
              </a:spcAft>
              <a:buSzPts val="800"/>
              <a:buChar char="●"/>
            </a:pPr>
            <a:r>
              <a:rPr lang="en-US" sz="1200"/>
              <a:t>Ask a volunteer to share what they learned from the text feature.</a:t>
            </a:r>
            <a:endParaRPr/>
          </a:p>
          <a:p>
            <a:pPr indent="0" lvl="0" marL="0" marR="0" rtl="0" algn="l">
              <a:lnSpc>
                <a:spcPct val="100000"/>
              </a:lnSpc>
              <a:spcBef>
                <a:spcPts val="0"/>
              </a:spcBef>
              <a:spcAft>
                <a:spcPts val="0"/>
              </a:spcAft>
              <a:buClr>
                <a:schemeClr val="dk1"/>
              </a:buClr>
              <a:buSzPts val="1200"/>
              <a:buFont typeface="Arial"/>
              <a:buNone/>
            </a:pPr>
            <a:r>
              <a:t/>
            </a:r>
            <a:endParaRPr sz="1200"/>
          </a:p>
          <a:p>
            <a:pPr indent="0" lvl="0" marL="0" marR="0" rtl="0" algn="l">
              <a:lnSpc>
                <a:spcPct val="100000"/>
              </a:lnSpc>
              <a:spcBef>
                <a:spcPts val="0"/>
              </a:spcBef>
              <a:spcAft>
                <a:spcPts val="0"/>
              </a:spcAft>
              <a:buSzPts val="1400"/>
              <a:buNone/>
            </a:pPr>
            <a:r>
              <a:rPr i="0" lang="en-US" sz="1200" u="sng" cap="none" strike="noStrike">
                <a:solidFill>
                  <a:schemeClr val="dk1"/>
                </a:solidFill>
              </a:rPr>
              <a:t>Sample script</a:t>
            </a:r>
            <a:endParaRPr/>
          </a:p>
          <a:p>
            <a:pPr indent="0" lvl="0" marL="0" marR="0" rtl="0" algn="l">
              <a:lnSpc>
                <a:spcPct val="100000"/>
              </a:lnSpc>
              <a:spcBef>
                <a:spcPts val="0"/>
              </a:spcBef>
              <a:spcAft>
                <a:spcPts val="0"/>
              </a:spcAft>
              <a:buSzPts val="1400"/>
              <a:buNone/>
            </a:pPr>
            <a:r>
              <a:rPr i="1" lang="en-US" sz="1200"/>
              <a:t>The next feature we will go over </a:t>
            </a:r>
            <a:r>
              <a:rPr i="1" lang="en-US"/>
              <a:t>is a diagram</a:t>
            </a:r>
            <a:r>
              <a:rPr i="1" lang="en-US" sz="1200"/>
              <a:t>. Just to help us all remember these new words</a:t>
            </a:r>
            <a:r>
              <a:rPr i="1" lang="en-US"/>
              <a:t>, </a:t>
            </a:r>
            <a:r>
              <a:rPr i="1" lang="en-US" sz="1200"/>
              <a:t>everybody say </a:t>
            </a:r>
            <a:r>
              <a:rPr i="1" lang="en-US"/>
              <a:t>“diagram”</a:t>
            </a:r>
            <a:r>
              <a:rPr i="1" lang="en-US" sz="1200"/>
              <a:t>! Can someone read the short definition of diagrams here on the slide? </a:t>
            </a:r>
            <a:endParaRPr/>
          </a:p>
          <a:p>
            <a:pPr indent="-228600" lvl="0" marL="457200" marR="0" rtl="0" algn="l">
              <a:lnSpc>
                <a:spcPct val="100000"/>
              </a:lnSpc>
              <a:spcBef>
                <a:spcPts val="0"/>
              </a:spcBef>
              <a:spcAft>
                <a:spcPts val="0"/>
              </a:spcAft>
              <a:buSzPts val="1400"/>
              <a:buNone/>
            </a:pPr>
            <a:r>
              <a:t/>
            </a:r>
            <a:endParaRPr i="1" sz="1200"/>
          </a:p>
          <a:p>
            <a:pPr indent="0" lvl="0" marL="0" marR="0" rtl="0" algn="l">
              <a:lnSpc>
                <a:spcPct val="100000"/>
              </a:lnSpc>
              <a:spcBef>
                <a:spcPts val="0"/>
              </a:spcBef>
              <a:spcAft>
                <a:spcPts val="0"/>
              </a:spcAft>
              <a:buSzPts val="1400"/>
              <a:buNone/>
            </a:pPr>
            <a:r>
              <a:rPr i="1" lang="en-US" sz="1200"/>
              <a:t>Awesome. </a:t>
            </a:r>
            <a:r>
              <a:rPr i="1" lang="en-US"/>
              <a:t>I love </a:t>
            </a:r>
            <a:r>
              <a:rPr i="1" lang="en-US" sz="1200"/>
              <a:t>hearing your voices. Diagrams are like zoomed in pictures of something we rarely get to see. They teach us about very small creatures or very large animals or other things that we can’t get an up</a:t>
            </a:r>
            <a:r>
              <a:rPr i="1" lang="en-US"/>
              <a:t>-</a:t>
            </a:r>
            <a:r>
              <a:rPr i="1" lang="en-US" sz="1200"/>
              <a:t>close view </a:t>
            </a:r>
            <a:r>
              <a:rPr i="1" lang="en-US"/>
              <a:t>of </a:t>
            </a:r>
            <a:r>
              <a:rPr i="1" lang="en-US" sz="1200"/>
              <a:t>in normal life. Let’s do the same thing here as we did before and talk about these questions on the side column. </a:t>
            </a:r>
            <a:endParaRPr i="1"/>
          </a:p>
          <a:p>
            <a:pPr indent="0" lvl="1" marL="0" marR="0" rtl="0" algn="l">
              <a:lnSpc>
                <a:spcPct val="100000"/>
              </a:lnSpc>
              <a:spcBef>
                <a:spcPts val="0"/>
              </a:spcBef>
              <a:spcAft>
                <a:spcPts val="0"/>
              </a:spcAft>
              <a:buClr>
                <a:schemeClr val="dk1"/>
              </a:buClr>
              <a:buSzPts val="1200"/>
              <a:buFont typeface="Arial"/>
              <a:buNone/>
            </a:pPr>
            <a:r>
              <a:t/>
            </a:r>
            <a:endParaRPr i="1"/>
          </a:p>
          <a:p>
            <a:pPr indent="0" lvl="1" marL="0" marR="0" rtl="0" algn="l">
              <a:lnSpc>
                <a:spcPct val="100000"/>
              </a:lnSpc>
              <a:spcBef>
                <a:spcPts val="0"/>
              </a:spcBef>
              <a:spcAft>
                <a:spcPts val="0"/>
              </a:spcAft>
              <a:buClr>
                <a:schemeClr val="dk1"/>
              </a:buClr>
              <a:buSzPts val="1200"/>
              <a:buFont typeface="Arial"/>
              <a:buNone/>
            </a:pPr>
            <a:r>
              <a:rPr i="1" lang="en-US" sz="1200"/>
              <a:t>It might be hard to see so feel free to get up and come look </a:t>
            </a:r>
            <a:r>
              <a:rPr lang="en-US" sz="1200"/>
              <a:t>[or go over it quickly as you point and read]</a:t>
            </a:r>
            <a:r>
              <a:rPr i="1" lang="en-US" sz="1200"/>
              <a:t>. </a:t>
            </a:r>
            <a:endParaRPr i="1" sz="1200"/>
          </a:p>
          <a:p>
            <a:pPr indent="0" lvl="1" marL="0" marR="0" rtl="0" algn="l">
              <a:lnSpc>
                <a:spcPct val="100000"/>
              </a:lnSpc>
              <a:spcBef>
                <a:spcPts val="0"/>
              </a:spcBef>
              <a:spcAft>
                <a:spcPts val="0"/>
              </a:spcAft>
              <a:buClr>
                <a:schemeClr val="dk1"/>
              </a:buClr>
              <a:buSzPts val="1200"/>
              <a:buFont typeface="Arial"/>
              <a:buNone/>
            </a:pPr>
            <a:r>
              <a:t/>
            </a:r>
            <a:endParaRPr i="1"/>
          </a:p>
          <a:p>
            <a:pPr indent="0" lvl="1" marL="0" marR="0" rtl="0" algn="l">
              <a:lnSpc>
                <a:spcPct val="100000"/>
              </a:lnSpc>
              <a:spcBef>
                <a:spcPts val="0"/>
              </a:spcBef>
              <a:spcAft>
                <a:spcPts val="0"/>
              </a:spcAft>
              <a:buClr>
                <a:schemeClr val="dk1"/>
              </a:buClr>
              <a:buSzPts val="1200"/>
              <a:buFont typeface="Arial"/>
              <a:buNone/>
            </a:pPr>
            <a:r>
              <a:rPr i="1" lang="en-US" sz="1200"/>
              <a:t>Now look at the nonfiction book near you. Flip through and see if you can find a diagram. What do you learn from the diagram?</a:t>
            </a:r>
            <a:endParaRPr i="1" sz="1200"/>
          </a:p>
          <a:p>
            <a:pPr indent="0" lvl="1" marL="457200" marR="0" rtl="0" algn="l">
              <a:lnSpc>
                <a:spcPct val="100000"/>
              </a:lnSpc>
              <a:spcBef>
                <a:spcPts val="0"/>
              </a:spcBef>
              <a:spcAft>
                <a:spcPts val="0"/>
              </a:spcAft>
              <a:buClr>
                <a:schemeClr val="dk1"/>
              </a:buClr>
              <a:buSzPts val="1200"/>
              <a:buFont typeface="Arial"/>
              <a:buNone/>
            </a:pPr>
            <a:r>
              <a:t/>
            </a:r>
            <a:endParaRPr i="1"/>
          </a:p>
          <a:p>
            <a:pPr indent="0" lvl="0" marL="0" rtl="0" algn="l">
              <a:lnSpc>
                <a:spcPct val="100000"/>
              </a:lnSpc>
              <a:spcBef>
                <a:spcPts val="0"/>
              </a:spcBef>
              <a:spcAft>
                <a:spcPts val="0"/>
              </a:spcAft>
              <a:buClr>
                <a:schemeClr val="dk1"/>
              </a:buClr>
              <a:buSzPts val="1400"/>
              <a:buFont typeface="Arial"/>
              <a:buNone/>
            </a:pPr>
            <a:r>
              <a:rPr lang="en-US" u="sng"/>
              <a:t>Sample script in Spanish</a:t>
            </a:r>
            <a:endParaRPr/>
          </a:p>
          <a:p>
            <a:pPr indent="0" lvl="0" marL="0" rtl="0" algn="l">
              <a:lnSpc>
                <a:spcPct val="100000"/>
              </a:lnSpc>
              <a:spcBef>
                <a:spcPts val="0"/>
              </a:spcBef>
              <a:spcAft>
                <a:spcPts val="0"/>
              </a:spcAft>
              <a:buClr>
                <a:schemeClr val="dk1"/>
              </a:buClr>
              <a:buSzPts val="1400"/>
              <a:buFont typeface="Arial"/>
              <a:buNone/>
            </a:pPr>
            <a:r>
              <a:rPr i="1" lang="en-US"/>
              <a:t>El próximo elemento que vamos a repasar es diagramas. Para ayudarnos a recordar estas palabras nuevas, todos van a decirlo - ¡Diagramas! ¿Alguien quisiera leer la definición corta de diagramas aquí en la diapositiva?</a:t>
            </a:r>
            <a:endParaRPr i="1"/>
          </a:p>
          <a:p>
            <a:pPr indent="-228600" lvl="0" marL="45720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i="1" lang="en-US"/>
              <a:t>¡Chido! ¡Me encanta escuchar sus voces! Los diagramas son como imágenes de cerca de algo que casi nunca podemos ver. Nos enseñan sobre las criaturas muy pequeñas o los animales muy grandes o otras cosas que no podemos ver de cerca en la vida normal. Vamos a hacer aquí lo que hicimos antes y hablar de las preguntas que se encuentran en la columna al lado. </a:t>
            </a:r>
            <a:endParaRPr i="1"/>
          </a:p>
          <a:p>
            <a:pPr indent="-228600" lvl="0" marL="457200" rtl="0" algn="l">
              <a:lnSpc>
                <a:spcPct val="100000"/>
              </a:lnSpc>
              <a:spcBef>
                <a:spcPts val="0"/>
              </a:spcBef>
              <a:spcAft>
                <a:spcPts val="0"/>
              </a:spcAft>
              <a:buClr>
                <a:schemeClr val="dk1"/>
              </a:buClr>
              <a:buSzPts val="1400"/>
              <a:buFont typeface="Arial"/>
              <a:buNone/>
            </a:pPr>
            <a:r>
              <a:t/>
            </a:r>
            <a:endParaRPr i="1"/>
          </a:p>
          <a:p>
            <a:pPr indent="0" lvl="0" marL="0" rtl="0" algn="l">
              <a:lnSpc>
                <a:spcPct val="100000"/>
              </a:lnSpc>
              <a:spcBef>
                <a:spcPts val="0"/>
              </a:spcBef>
              <a:spcAft>
                <a:spcPts val="0"/>
              </a:spcAft>
              <a:buClr>
                <a:schemeClr val="dk1"/>
              </a:buClr>
              <a:buSzPts val="1400"/>
              <a:buFont typeface="Arial"/>
              <a:buNone/>
            </a:pPr>
            <a:r>
              <a:rPr i="1" lang="en-US"/>
              <a:t>Verlo puede ser dificil. Pueden levantarse para verlo de cerca [or teacher: go over it quickly as you point and read]. </a:t>
            </a:r>
            <a:endParaRPr i="1"/>
          </a:p>
          <a:p>
            <a:pPr indent="0" lvl="0" marL="0" rtl="0" algn="l">
              <a:lnSpc>
                <a:spcPct val="100000"/>
              </a:lnSpc>
              <a:spcBef>
                <a:spcPts val="0"/>
              </a:spcBef>
              <a:spcAft>
                <a:spcPts val="0"/>
              </a:spcAft>
              <a:buClr>
                <a:schemeClr val="dk1"/>
              </a:buClr>
              <a:buSzPts val="1400"/>
              <a:buFont typeface="Arial"/>
              <a:buNone/>
            </a:pPr>
            <a:r>
              <a:t/>
            </a:r>
            <a:endParaRPr i="1"/>
          </a:p>
          <a:p>
            <a:pPr indent="0" lvl="0" marL="0" rtl="0" algn="l">
              <a:lnSpc>
                <a:spcPct val="100000"/>
              </a:lnSpc>
              <a:spcBef>
                <a:spcPts val="0"/>
              </a:spcBef>
              <a:spcAft>
                <a:spcPts val="0"/>
              </a:spcAft>
              <a:buClr>
                <a:schemeClr val="dk1"/>
              </a:buClr>
              <a:buSzPts val="1400"/>
              <a:buFont typeface="Arial"/>
              <a:buNone/>
            </a:pPr>
            <a:r>
              <a:rPr i="1" lang="en-US"/>
              <a:t>Ahora revisa el libro de no ficción que tiene al lado. Hojea las páginas para encontrar un diagrama. ¿Qué aprendió del diagrama?</a:t>
            </a:r>
            <a:endParaRPr i="1"/>
          </a:p>
          <a:p>
            <a:pPr indent="0" lvl="1" marL="457200" marR="0" rtl="0" algn="l">
              <a:lnSpc>
                <a:spcPct val="100000"/>
              </a:lnSpc>
              <a:spcBef>
                <a:spcPts val="0"/>
              </a:spcBef>
              <a:spcAft>
                <a:spcPts val="0"/>
              </a:spcAft>
              <a:buClr>
                <a:schemeClr val="dk1"/>
              </a:buClr>
              <a:buSzPts val="1200"/>
              <a:buFont typeface="Arial"/>
              <a:buNone/>
            </a:pPr>
            <a:r>
              <a:t/>
            </a:r>
            <a:endParaRPr i="1"/>
          </a:p>
          <a:p>
            <a:pPr indent="0" lvl="1" marL="457200" marR="0" rtl="0" algn="l">
              <a:lnSpc>
                <a:spcPct val="100000"/>
              </a:lnSpc>
              <a:spcBef>
                <a:spcPts val="0"/>
              </a:spcBef>
              <a:spcAft>
                <a:spcPts val="0"/>
              </a:spcAft>
              <a:buClr>
                <a:schemeClr val="dk1"/>
              </a:buClr>
              <a:buSzPts val="1200"/>
              <a:buFont typeface="Arial"/>
              <a:buNone/>
            </a:pPr>
            <a:r>
              <a:t/>
            </a:r>
            <a:endParaRPr i="1"/>
          </a:p>
          <a:p>
            <a:pPr indent="0" lvl="1" marL="457200" marR="0" rtl="0" algn="l">
              <a:lnSpc>
                <a:spcPct val="100000"/>
              </a:lnSpc>
              <a:spcBef>
                <a:spcPts val="0"/>
              </a:spcBef>
              <a:spcAft>
                <a:spcPts val="0"/>
              </a:spcAft>
              <a:buClr>
                <a:schemeClr val="dk1"/>
              </a:buClr>
              <a:buSzPts val="1200"/>
              <a:buFont typeface="Arial"/>
              <a:buNone/>
            </a:pPr>
            <a:r>
              <a:t/>
            </a:r>
            <a:endParaRPr i="1"/>
          </a:p>
          <a:p>
            <a:pPr indent="-228600" lvl="0" marL="457200" marR="0" rtl="0" algn="l">
              <a:lnSpc>
                <a:spcPct val="100000"/>
              </a:lnSpc>
              <a:spcBef>
                <a:spcPts val="0"/>
              </a:spcBef>
              <a:spcAft>
                <a:spcPts val="0"/>
              </a:spcAft>
              <a:buSzPts val="1400"/>
              <a:buNone/>
            </a:pPr>
            <a:r>
              <a:t/>
            </a:r>
            <a:endParaRPr b="0" i="0" sz="1200" u="none" cap="none" strike="noStrike">
              <a:solidFill>
                <a:schemeClr val="dk1"/>
              </a:solidFill>
              <a:latin typeface="Arial"/>
              <a:ea typeface="Arial"/>
              <a:cs typeface="Arial"/>
              <a:sym typeface="Arial"/>
            </a:endParaRPr>
          </a:p>
          <a:p>
            <a:pPr indent="0" lvl="1" marL="457200" marR="0" rtl="0" algn="l">
              <a:lnSpc>
                <a:spcPct val="100000"/>
              </a:lnSpc>
              <a:spcBef>
                <a:spcPts val="0"/>
              </a:spcBef>
              <a:spcAft>
                <a:spcPts val="0"/>
              </a:spcAft>
              <a:buClr>
                <a:schemeClr val="dk1"/>
              </a:buClr>
              <a:buSzPts val="1200"/>
              <a:buFont typeface="Arial"/>
              <a:buNone/>
            </a:pPr>
            <a:r>
              <a:t/>
            </a:r>
            <a:endParaRPr sz="1200"/>
          </a:p>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7" name="Shape 1447"/>
        <p:cNvGrpSpPr/>
        <p:nvPr/>
      </p:nvGrpSpPr>
      <p:grpSpPr>
        <a:xfrm>
          <a:off x="0" y="0"/>
          <a:ext cx="0" cy="0"/>
          <a:chOff x="0" y="0"/>
          <a:chExt cx="0" cy="0"/>
        </a:xfrm>
      </p:grpSpPr>
      <p:sp>
        <p:nvSpPr>
          <p:cNvPr id="1448" name="Google Shape;1448;p11:notes"/>
          <p:cNvSpPr/>
          <p:nvPr>
            <p:ph idx="2" type="sldImg"/>
          </p:nvPr>
        </p:nvSpPr>
        <p:spPr>
          <a:xfrm>
            <a:off x="35337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9" name="Google Shape;1449;p11: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SzPts val="1400"/>
              <a:buNone/>
            </a:pPr>
            <a:r>
              <a:t/>
            </a:r>
            <a:endParaRPr/>
          </a:p>
          <a:p>
            <a:pPr indent="-279400" lvl="0" marL="457200" marR="0" rtl="0" algn="l">
              <a:lnSpc>
                <a:spcPct val="100000"/>
              </a:lnSpc>
              <a:spcBef>
                <a:spcPts val="0"/>
              </a:spcBef>
              <a:spcAft>
                <a:spcPts val="0"/>
              </a:spcAft>
              <a:buSzPts val="800"/>
              <a:buChar char="●"/>
            </a:pPr>
            <a:r>
              <a:rPr b="1" lang="en-US" sz="1200"/>
              <a:t>Model </a:t>
            </a:r>
            <a:r>
              <a:rPr lang="en-US" sz="1200"/>
              <a:t>using the text feature on the slide. </a:t>
            </a:r>
            <a:endParaRPr/>
          </a:p>
          <a:p>
            <a:pPr indent="-279400" lvl="0" marL="457200" marR="0" rtl="0" algn="l">
              <a:lnSpc>
                <a:spcPct val="100000"/>
              </a:lnSpc>
              <a:spcBef>
                <a:spcPts val="0"/>
              </a:spcBef>
              <a:spcAft>
                <a:spcPts val="0"/>
              </a:spcAft>
              <a:buSzPts val="800"/>
              <a:buChar char="●"/>
            </a:pPr>
            <a:r>
              <a:rPr b="1" lang="en-US" sz="1200"/>
              <a:t>Prompt families to find the text feature </a:t>
            </a:r>
            <a:r>
              <a:rPr lang="en-US" sz="1200"/>
              <a:t>in a book near them (in pairs or small groups.)</a:t>
            </a:r>
            <a:endParaRPr/>
          </a:p>
          <a:p>
            <a:pPr indent="-279400" lvl="1" marL="914400" marR="0" rtl="0" algn="l">
              <a:lnSpc>
                <a:spcPct val="100000"/>
              </a:lnSpc>
              <a:spcBef>
                <a:spcPts val="0"/>
              </a:spcBef>
              <a:spcAft>
                <a:spcPts val="0"/>
              </a:spcAft>
              <a:buSzPts val="800"/>
              <a:buChar char="●"/>
            </a:pPr>
            <a:r>
              <a:rPr lang="en-US" sz="1200"/>
              <a:t>Ask a volunteer to share what they learned from the text feature.</a:t>
            </a:r>
            <a:endParaRPr/>
          </a:p>
          <a:p>
            <a:pPr indent="0" lvl="0" marL="0" marR="0" rtl="0" algn="l">
              <a:lnSpc>
                <a:spcPct val="100000"/>
              </a:lnSpc>
              <a:spcBef>
                <a:spcPts val="0"/>
              </a:spcBef>
              <a:spcAft>
                <a:spcPts val="0"/>
              </a:spcAft>
              <a:buClr>
                <a:schemeClr val="dk1"/>
              </a:buClr>
              <a:buSzPts val="1200"/>
              <a:buFont typeface="Arial"/>
              <a:buNone/>
            </a:pPr>
            <a:r>
              <a:t/>
            </a:r>
            <a:endParaRPr sz="1200"/>
          </a:p>
          <a:p>
            <a:pPr indent="0" lvl="0" marL="0" marR="0" rtl="0" algn="l">
              <a:lnSpc>
                <a:spcPct val="100000"/>
              </a:lnSpc>
              <a:spcBef>
                <a:spcPts val="0"/>
              </a:spcBef>
              <a:spcAft>
                <a:spcPts val="0"/>
              </a:spcAft>
              <a:buSzPts val="1400"/>
              <a:buNone/>
            </a:pPr>
            <a:r>
              <a:rPr i="0" lang="en-US" sz="1200" u="sng" cap="none" strike="noStrike">
                <a:solidFill>
                  <a:schemeClr val="dk1"/>
                </a:solidFill>
              </a:rPr>
              <a:t>Sample script</a:t>
            </a:r>
            <a:endParaRPr i="0" sz="1200" u="none" cap="none" strike="noStrike">
              <a:solidFill>
                <a:schemeClr val="dk1"/>
              </a:solidFill>
            </a:endParaRPr>
          </a:p>
          <a:p>
            <a:pPr indent="0" lvl="0" marL="0" marR="0" rtl="0" algn="l">
              <a:lnSpc>
                <a:spcPct val="100000"/>
              </a:lnSpc>
              <a:spcBef>
                <a:spcPts val="0"/>
              </a:spcBef>
              <a:spcAft>
                <a:spcPts val="0"/>
              </a:spcAft>
              <a:buSzPts val="1400"/>
              <a:buNone/>
            </a:pPr>
            <a:r>
              <a:rPr i="1" lang="en-US" sz="1200"/>
              <a:t>Another text feature is a bolded word. You can see there are three bolded words on this page.</a:t>
            </a:r>
            <a:endParaRPr/>
          </a:p>
          <a:p>
            <a:pPr indent="-228600" lvl="0" marL="457200" marR="0" rtl="0" algn="l">
              <a:lnSpc>
                <a:spcPct val="100000"/>
              </a:lnSpc>
              <a:spcBef>
                <a:spcPts val="0"/>
              </a:spcBef>
              <a:spcAft>
                <a:spcPts val="0"/>
              </a:spcAft>
              <a:buSzPts val="1400"/>
              <a:buNone/>
            </a:pPr>
            <a:r>
              <a:t/>
            </a:r>
            <a:endParaRPr i="1" sz="1200"/>
          </a:p>
          <a:p>
            <a:pPr indent="0" lvl="0" marL="0" marR="0" rtl="0" algn="l">
              <a:lnSpc>
                <a:spcPct val="100000"/>
              </a:lnSpc>
              <a:spcBef>
                <a:spcPts val="0"/>
              </a:spcBef>
              <a:spcAft>
                <a:spcPts val="0"/>
              </a:spcAft>
              <a:buSzPts val="1400"/>
              <a:buNone/>
            </a:pPr>
            <a:r>
              <a:rPr i="1" lang="en-US" sz="1200"/>
              <a:t>These are easy to overlook but they’re important. Bolded words are usually new words that are associated with this subject. </a:t>
            </a:r>
            <a:r>
              <a:rPr i="1" lang="en-US"/>
              <a:t>If</a:t>
            </a:r>
            <a:r>
              <a:rPr i="1" lang="en-US" sz="1200"/>
              <a:t> we, as readers,</a:t>
            </a:r>
            <a:r>
              <a:rPr i="1" lang="en-US"/>
              <a:t> pay</a:t>
            </a:r>
            <a:r>
              <a:rPr i="1" lang="en-US" sz="1200"/>
              <a:t> particular attention to these words, we’ll get some of the most important information about the subject. For example, the three bolded words here tell us that earthworms are slimy, they mate, and they form a cocoon</a:t>
            </a:r>
            <a:r>
              <a:rPr i="0" lang="en-US" sz="1200"/>
              <a:t>. </a:t>
            </a:r>
            <a:r>
              <a:rPr i="1" lang="en-US" sz="1200"/>
              <a:t>The cocoon is where baby worms grow until they’re ready to come out.  Here to the left in the green are questions you can ask your child. </a:t>
            </a:r>
            <a:endParaRPr i="1" sz="1200"/>
          </a:p>
          <a:p>
            <a:pPr indent="-228600" lvl="0" marL="457200" marR="0" rtl="0" algn="l">
              <a:lnSpc>
                <a:spcPct val="100000"/>
              </a:lnSpc>
              <a:spcBef>
                <a:spcPts val="0"/>
              </a:spcBef>
              <a:spcAft>
                <a:spcPts val="0"/>
              </a:spcAft>
              <a:buSzPts val="1400"/>
              <a:buNone/>
            </a:pPr>
            <a:r>
              <a:t/>
            </a:r>
            <a:endParaRPr i="1" sz="1200"/>
          </a:p>
          <a:p>
            <a:pPr indent="0" lvl="0" marL="0" marR="0" rtl="0" algn="l">
              <a:lnSpc>
                <a:spcPct val="100000"/>
              </a:lnSpc>
              <a:spcBef>
                <a:spcPts val="0"/>
              </a:spcBef>
              <a:spcAft>
                <a:spcPts val="0"/>
              </a:spcAft>
              <a:buClr>
                <a:srgbClr val="000000"/>
              </a:buClr>
              <a:buSzPts val="1400"/>
              <a:buFont typeface="Arial"/>
              <a:buNone/>
            </a:pPr>
            <a:r>
              <a:rPr i="1" lang="en-US" sz="1200"/>
              <a:t>Now look at the nonfiction book near you. Flip through and see if you can find any bolded words.</a:t>
            </a:r>
            <a:endParaRPr i="1" sz="1200"/>
          </a:p>
          <a:p>
            <a:pPr indent="-228600" lvl="0" marL="457200" marR="0" rtl="0" algn="l">
              <a:lnSpc>
                <a:spcPct val="100000"/>
              </a:lnSpc>
              <a:spcBef>
                <a:spcPts val="0"/>
              </a:spcBef>
              <a:spcAft>
                <a:spcPts val="0"/>
              </a:spcAft>
              <a:buClr>
                <a:srgbClr val="000000"/>
              </a:buClr>
              <a:buSzPts val="1400"/>
              <a:buFont typeface="Arial"/>
              <a:buNone/>
            </a:pPr>
            <a:r>
              <a:t/>
            </a:r>
            <a:endParaRPr i="1"/>
          </a:p>
          <a:p>
            <a:pPr indent="0" lvl="0" marL="0" rtl="0" algn="l">
              <a:lnSpc>
                <a:spcPct val="100000"/>
              </a:lnSpc>
              <a:spcBef>
                <a:spcPts val="0"/>
              </a:spcBef>
              <a:spcAft>
                <a:spcPts val="0"/>
              </a:spcAft>
              <a:buClr>
                <a:schemeClr val="dk1"/>
              </a:buClr>
              <a:buSzPts val="1400"/>
              <a:buFont typeface="Arial"/>
              <a:buNone/>
            </a:pPr>
            <a:r>
              <a:rPr lang="en-US" u="sng"/>
              <a:t>Sample script in Spanish</a:t>
            </a:r>
            <a:endParaRPr/>
          </a:p>
          <a:p>
            <a:pPr indent="0" lvl="0" marL="0" rtl="0" algn="l">
              <a:lnSpc>
                <a:spcPct val="100000"/>
              </a:lnSpc>
              <a:spcBef>
                <a:spcPts val="0"/>
              </a:spcBef>
              <a:spcAft>
                <a:spcPts val="0"/>
              </a:spcAft>
              <a:buClr>
                <a:schemeClr val="dk1"/>
              </a:buClr>
              <a:buSzPts val="1400"/>
              <a:buFont typeface="Arial"/>
              <a:buNone/>
            </a:pPr>
            <a:r>
              <a:rPr i="1" lang="en-US"/>
              <a:t>Otro elemento de no ficción es una palabra en negrita. En esta página, se puede ver tres palabras escritas en negritas. </a:t>
            </a:r>
            <a:endParaRPr i="1"/>
          </a:p>
          <a:p>
            <a:pPr indent="0" lvl="0" marL="0" rtl="0" algn="l">
              <a:lnSpc>
                <a:spcPct val="100000"/>
              </a:lnSpc>
              <a:spcBef>
                <a:spcPts val="0"/>
              </a:spcBef>
              <a:spcAft>
                <a:spcPts val="0"/>
              </a:spcAft>
              <a:buClr>
                <a:schemeClr val="dk1"/>
              </a:buClr>
              <a:buSzPts val="1400"/>
              <a:buFont typeface="Arial"/>
              <a:buNone/>
            </a:pPr>
            <a:r>
              <a:t/>
            </a:r>
            <a:endParaRPr i="1"/>
          </a:p>
          <a:p>
            <a:pPr indent="0" lvl="0" marL="0" rtl="0" algn="l">
              <a:lnSpc>
                <a:spcPct val="100000"/>
              </a:lnSpc>
              <a:spcBef>
                <a:spcPts val="0"/>
              </a:spcBef>
              <a:spcAft>
                <a:spcPts val="0"/>
              </a:spcAft>
              <a:buClr>
                <a:schemeClr val="dk1"/>
              </a:buClr>
              <a:buSzPts val="1400"/>
              <a:buFont typeface="Arial"/>
              <a:buNone/>
            </a:pPr>
            <a:r>
              <a:rPr i="1" lang="en-US"/>
              <a:t>Es fácil pasarlas por alto pero son importantes. Las palabras en negritas usualmente son palabras nuevas que tienen que ver con el tema. Como lectores, si ponemos atención en particular a estas palabras, vamos a aprender la información más importante del tema. Por ejemplo, las tres palabras aquí en negritas no dicen que los gusanos son babosos, se aparean y forman capullos. El capullo es donde los gusanitos crecen hasta estar listos para salir. Aquí al lado en verde hay preguntas que se puede hacer a su hijo. </a:t>
            </a:r>
            <a:endParaRPr i="1"/>
          </a:p>
          <a:p>
            <a:pPr indent="0" lvl="0" marL="457200" rtl="0" algn="l">
              <a:lnSpc>
                <a:spcPct val="100000"/>
              </a:lnSpc>
              <a:spcBef>
                <a:spcPts val="0"/>
              </a:spcBef>
              <a:spcAft>
                <a:spcPts val="0"/>
              </a:spcAft>
              <a:buClr>
                <a:schemeClr val="dk1"/>
              </a:buClr>
              <a:buSzPts val="1400"/>
              <a:buFont typeface="Arial"/>
              <a:buNone/>
            </a:pPr>
            <a:r>
              <a:t/>
            </a:r>
            <a:endParaRPr i="1"/>
          </a:p>
          <a:p>
            <a:pPr indent="0" lvl="0" marL="0" rtl="0" algn="l">
              <a:lnSpc>
                <a:spcPct val="100000"/>
              </a:lnSpc>
              <a:spcBef>
                <a:spcPts val="0"/>
              </a:spcBef>
              <a:spcAft>
                <a:spcPts val="0"/>
              </a:spcAft>
              <a:buClr>
                <a:schemeClr val="dk1"/>
              </a:buClr>
              <a:buSzPts val="1400"/>
              <a:buFont typeface="Arial"/>
              <a:buNone/>
            </a:pPr>
            <a:r>
              <a:rPr i="1" lang="en-US"/>
              <a:t>Ahora revisa el libro de no ficción que tiene al lado. Hojea las páginas para encontrar palabras en negritas. </a:t>
            </a:r>
            <a:endParaRPr i="1"/>
          </a:p>
          <a:p>
            <a:pPr indent="-228600" lvl="0" marL="457200" marR="0" rtl="0" algn="l">
              <a:lnSpc>
                <a:spcPct val="100000"/>
              </a:lnSpc>
              <a:spcBef>
                <a:spcPts val="0"/>
              </a:spcBef>
              <a:spcAft>
                <a:spcPts val="0"/>
              </a:spcAft>
              <a:buClr>
                <a:srgbClr val="000000"/>
              </a:buClr>
              <a:buSzPts val="1400"/>
              <a:buFont typeface="Arial"/>
              <a:buNone/>
            </a:pPr>
            <a:r>
              <a:t/>
            </a:r>
            <a:endParaRPr i="1"/>
          </a:p>
          <a:p>
            <a:pPr indent="-228600" lvl="0" marL="457200" marR="0" rtl="0" algn="l">
              <a:lnSpc>
                <a:spcPct val="100000"/>
              </a:lnSpc>
              <a:spcBef>
                <a:spcPts val="0"/>
              </a:spcBef>
              <a:spcAft>
                <a:spcPts val="0"/>
              </a:spcAft>
              <a:buClr>
                <a:srgbClr val="000000"/>
              </a:buClr>
              <a:buSzPts val="1400"/>
              <a:buFont typeface="Arial"/>
              <a:buNone/>
            </a:pPr>
            <a:r>
              <a:t/>
            </a:r>
            <a:endParaRPr i="1"/>
          </a:p>
          <a:p>
            <a:pPr indent="0" lvl="0" marL="0" rtl="0" algn="l">
              <a:lnSpc>
                <a:spcPct val="100000"/>
              </a:lnSpc>
              <a:spcBef>
                <a:spcPts val="0"/>
              </a:spcBef>
              <a:spcAft>
                <a:spcPts val="0"/>
              </a:spcAft>
              <a:buClr>
                <a:schemeClr val="dk1"/>
              </a:buClr>
              <a:buSzPts val="1400"/>
              <a:buFont typeface="Arial"/>
              <a:buNone/>
            </a:pPr>
            <a:r>
              <a:t/>
            </a:r>
            <a:endParaRPr i="1"/>
          </a:p>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9" name="Shape 1459"/>
        <p:cNvGrpSpPr/>
        <p:nvPr/>
      </p:nvGrpSpPr>
      <p:grpSpPr>
        <a:xfrm>
          <a:off x="0" y="0"/>
          <a:ext cx="0" cy="0"/>
          <a:chOff x="0" y="0"/>
          <a:chExt cx="0" cy="0"/>
        </a:xfrm>
      </p:grpSpPr>
      <p:sp>
        <p:nvSpPr>
          <p:cNvPr id="1460" name="Google Shape;1460;p12:notes"/>
          <p:cNvSpPr/>
          <p:nvPr>
            <p:ph idx="2" type="sldImg"/>
          </p:nvPr>
        </p:nvSpPr>
        <p:spPr>
          <a:xfrm>
            <a:off x="3533775" y="82550"/>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1" name="Google Shape;1461;p12: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SzPts val="1400"/>
              <a:buNone/>
            </a:pPr>
            <a:r>
              <a:t/>
            </a:r>
            <a:endParaRPr/>
          </a:p>
          <a:p>
            <a:pPr indent="-171450" lvl="0" marL="171450" marR="0" rtl="0" algn="l">
              <a:lnSpc>
                <a:spcPct val="100000"/>
              </a:lnSpc>
              <a:spcBef>
                <a:spcPts val="0"/>
              </a:spcBef>
              <a:spcAft>
                <a:spcPts val="0"/>
              </a:spcAft>
              <a:buClr>
                <a:schemeClr val="dk1"/>
              </a:buClr>
              <a:buSzPts val="1200"/>
              <a:buFont typeface="Arial"/>
              <a:buChar char="•"/>
            </a:pPr>
            <a:r>
              <a:rPr b="1" lang="en-US" sz="1200"/>
              <a:t>Model </a:t>
            </a:r>
            <a:r>
              <a:rPr lang="en-US" sz="1200"/>
              <a:t>using the text feature on the slide. </a:t>
            </a:r>
            <a:endParaRPr/>
          </a:p>
          <a:p>
            <a:pPr indent="-171450" lvl="0" marL="171450" marR="0" rtl="0" algn="l">
              <a:lnSpc>
                <a:spcPct val="100000"/>
              </a:lnSpc>
              <a:spcBef>
                <a:spcPts val="0"/>
              </a:spcBef>
              <a:spcAft>
                <a:spcPts val="0"/>
              </a:spcAft>
              <a:buClr>
                <a:schemeClr val="dk1"/>
              </a:buClr>
              <a:buSzPts val="1200"/>
              <a:buFont typeface="Arial"/>
              <a:buChar char="•"/>
            </a:pPr>
            <a:r>
              <a:rPr b="1" lang="en-US" sz="1200"/>
              <a:t>Prompt families to find the text feature </a:t>
            </a:r>
            <a:r>
              <a:rPr lang="en-US" sz="1200"/>
              <a:t>in a book near them (in pairs or small groups.)</a:t>
            </a:r>
            <a:endParaRPr/>
          </a:p>
          <a:p>
            <a:pPr indent="-171450" lvl="1" marL="628650" marR="0" rtl="0" algn="l">
              <a:lnSpc>
                <a:spcPct val="100000"/>
              </a:lnSpc>
              <a:spcBef>
                <a:spcPts val="0"/>
              </a:spcBef>
              <a:spcAft>
                <a:spcPts val="0"/>
              </a:spcAft>
              <a:buClr>
                <a:schemeClr val="dk1"/>
              </a:buClr>
              <a:buSzPts val="1200"/>
              <a:buFont typeface="Calibri"/>
              <a:buChar char="•"/>
            </a:pPr>
            <a:r>
              <a:rPr lang="en-US" sz="1200"/>
              <a:t>Ask a volunteer to share what they learned from the text feature.</a:t>
            </a:r>
            <a:endParaRPr/>
          </a:p>
          <a:p>
            <a:pPr indent="0" lvl="0" marL="0" marR="0" rtl="0" algn="l">
              <a:lnSpc>
                <a:spcPct val="100000"/>
              </a:lnSpc>
              <a:spcBef>
                <a:spcPts val="0"/>
              </a:spcBef>
              <a:spcAft>
                <a:spcPts val="0"/>
              </a:spcAft>
              <a:buClr>
                <a:schemeClr val="dk1"/>
              </a:buClr>
              <a:buSzPts val="1200"/>
              <a:buFont typeface="Arial"/>
              <a:buNone/>
            </a:pPr>
            <a:r>
              <a:t/>
            </a:r>
            <a:endParaRPr sz="1200"/>
          </a:p>
          <a:p>
            <a:pPr indent="0" lvl="0" marL="0" marR="0" rtl="0" algn="l">
              <a:lnSpc>
                <a:spcPct val="100000"/>
              </a:lnSpc>
              <a:spcBef>
                <a:spcPts val="0"/>
              </a:spcBef>
              <a:spcAft>
                <a:spcPts val="0"/>
              </a:spcAft>
              <a:buSzPts val="1400"/>
              <a:buNone/>
            </a:pPr>
            <a:r>
              <a:rPr i="0" lang="en-US" sz="1200" u="sng" cap="none" strike="noStrike">
                <a:solidFill>
                  <a:schemeClr val="dk1"/>
                </a:solidFill>
              </a:rPr>
              <a:t>Sample script</a:t>
            </a:r>
            <a:endParaRPr i="0" sz="1200" u="none" cap="none" strike="noStrike">
              <a:solidFill>
                <a:schemeClr val="dk1"/>
              </a:solidFill>
            </a:endParaRPr>
          </a:p>
          <a:p>
            <a:pPr indent="0" lvl="0" marL="0" marR="0" rtl="0" algn="l">
              <a:lnSpc>
                <a:spcPct val="100000"/>
              </a:lnSpc>
              <a:spcBef>
                <a:spcPts val="0"/>
              </a:spcBef>
              <a:spcAft>
                <a:spcPts val="0"/>
              </a:spcAft>
              <a:buSzPts val="1400"/>
              <a:buNone/>
            </a:pPr>
            <a:r>
              <a:rPr i="1" lang="en-US" sz="1200"/>
              <a:t>The last feature we will go over is the glossary. There are a lot more nonfiction text features out there</a:t>
            </a:r>
            <a:r>
              <a:rPr i="1" lang="en-US"/>
              <a:t> </a:t>
            </a:r>
            <a:r>
              <a:rPr i="1" lang="en-US" sz="1200"/>
              <a:t>but we just want to go over some of the most common ones here today. </a:t>
            </a:r>
            <a:r>
              <a:rPr lang="en-US"/>
              <a:t> </a:t>
            </a:r>
            <a:r>
              <a:rPr i="1" lang="en-US" sz="1200"/>
              <a:t>Just to help us all remember these new words</a:t>
            </a:r>
            <a:r>
              <a:rPr i="1" lang="en-US"/>
              <a:t>, </a:t>
            </a:r>
            <a:r>
              <a:rPr i="1" lang="en-US" sz="1200"/>
              <a:t>everybody say </a:t>
            </a:r>
            <a:r>
              <a:rPr i="1" lang="en-US"/>
              <a:t>“</a:t>
            </a:r>
            <a:r>
              <a:rPr i="1" lang="en-US" sz="1200"/>
              <a:t>glossary</a:t>
            </a:r>
            <a:r>
              <a:rPr i="1" lang="en-US"/>
              <a:t>”</a:t>
            </a:r>
            <a:r>
              <a:rPr i="1" lang="en-US" sz="1200"/>
              <a:t>! Can someone read the short definition of </a:t>
            </a:r>
            <a:r>
              <a:rPr i="1" lang="en-US"/>
              <a:t>glossary </a:t>
            </a:r>
            <a:r>
              <a:rPr i="1" lang="en-US" sz="1200"/>
              <a:t>here on the slide? </a:t>
            </a:r>
            <a:endParaRPr i="1" sz="1200"/>
          </a:p>
          <a:p>
            <a:pPr indent="0" lvl="0" marL="0" marR="0" rtl="0" algn="l">
              <a:lnSpc>
                <a:spcPct val="100000"/>
              </a:lnSpc>
              <a:spcBef>
                <a:spcPts val="0"/>
              </a:spcBef>
              <a:spcAft>
                <a:spcPts val="0"/>
              </a:spcAft>
              <a:buSzPts val="1400"/>
              <a:buNone/>
            </a:pPr>
            <a:r>
              <a:rPr i="1" lang="en-US" sz="1200"/>
              <a:t>When you’re reading nonfiction books, you’ll often see important words bolded. This usually means they are also found in a glossary in the back. They are also important words to remember as we’re learning about the topic. It’s a good thing to review the glossary when we’re done reading a book.</a:t>
            </a:r>
            <a:endParaRPr i="1"/>
          </a:p>
          <a:p>
            <a:pPr indent="0" lvl="0" marL="0" marR="0" rtl="0" algn="l">
              <a:lnSpc>
                <a:spcPct val="100000"/>
              </a:lnSpc>
              <a:spcBef>
                <a:spcPts val="0"/>
              </a:spcBef>
              <a:spcAft>
                <a:spcPts val="0"/>
              </a:spcAft>
              <a:buClr>
                <a:srgbClr val="000000"/>
              </a:buClr>
              <a:buSzPts val="1400"/>
              <a:buFont typeface="Arial"/>
              <a:buNone/>
            </a:pPr>
            <a:r>
              <a:rPr i="1" lang="en-US" sz="1200"/>
              <a:t>Now look at the nonfiction book near you. Find the glossary. Can I have a few people share one word that is in their glossary?</a:t>
            </a:r>
            <a:endParaRPr i="1" sz="1200"/>
          </a:p>
          <a:p>
            <a:pPr indent="-228600" lvl="0" marL="457200" marR="0" rtl="0" algn="l">
              <a:lnSpc>
                <a:spcPct val="100000"/>
              </a:lnSpc>
              <a:spcBef>
                <a:spcPts val="0"/>
              </a:spcBef>
              <a:spcAft>
                <a:spcPts val="0"/>
              </a:spcAft>
              <a:buClr>
                <a:srgbClr val="000000"/>
              </a:buClr>
              <a:buSzPts val="1400"/>
              <a:buFont typeface="Arial"/>
              <a:buNone/>
            </a:pPr>
            <a:r>
              <a:t/>
            </a:r>
            <a:endParaRPr i="1"/>
          </a:p>
          <a:p>
            <a:pPr indent="0" lvl="0" marL="0" rtl="0" algn="l">
              <a:lnSpc>
                <a:spcPct val="100000"/>
              </a:lnSpc>
              <a:spcBef>
                <a:spcPts val="0"/>
              </a:spcBef>
              <a:spcAft>
                <a:spcPts val="0"/>
              </a:spcAft>
              <a:buClr>
                <a:schemeClr val="dk1"/>
              </a:buClr>
              <a:buSzPts val="1400"/>
              <a:buFont typeface="Arial"/>
              <a:buNone/>
            </a:pPr>
            <a:r>
              <a:rPr lang="en-US" u="sng"/>
              <a:t>Sample script in Spanish:</a:t>
            </a:r>
            <a:endParaRPr/>
          </a:p>
          <a:p>
            <a:pPr indent="0" lvl="0" marL="0" rtl="0" algn="l">
              <a:lnSpc>
                <a:spcPct val="100000"/>
              </a:lnSpc>
              <a:spcBef>
                <a:spcPts val="0"/>
              </a:spcBef>
              <a:spcAft>
                <a:spcPts val="0"/>
              </a:spcAft>
              <a:buClr>
                <a:schemeClr val="dk1"/>
              </a:buClr>
              <a:buSzPts val="1400"/>
              <a:buFont typeface="Arial"/>
              <a:buNone/>
            </a:pPr>
            <a:r>
              <a:rPr i="1" lang="en-US"/>
              <a:t>El último elemento que vamos a repasar es el glosario. Hay muchos otros elementos de no ficción que existen pero solamente queríamos repasar algunos de los más comunes aquí hoy. Para ayudarnos a recordar estas palabras nuevas, todos van a decirlo - ¡Glosario! ¿Alguien quisiera leer la definición corta de glosario aquí en la diapositiva?</a:t>
            </a:r>
            <a:endParaRPr i="1"/>
          </a:p>
          <a:p>
            <a:pPr indent="0" lvl="0" marL="0" rtl="0" algn="l">
              <a:lnSpc>
                <a:spcPct val="100000"/>
              </a:lnSpc>
              <a:spcBef>
                <a:spcPts val="0"/>
              </a:spcBef>
              <a:spcAft>
                <a:spcPts val="0"/>
              </a:spcAft>
              <a:buClr>
                <a:schemeClr val="dk1"/>
              </a:buClr>
              <a:buSzPts val="1400"/>
              <a:buFont typeface="Arial"/>
              <a:buNone/>
            </a:pPr>
            <a:r>
              <a:rPr i="1" lang="en-US"/>
              <a:t>Cuando leemos libros de no ficción, es común ver palabras importantes en negritas. Usualmente eso quiere decir que están en el glosario que se encuentra en las últimas páginas del libro. También son palabras importantes para recordar mientras aprendemos sobre el tema. Revisar el glosario cuando terminamos un libro es una buena idea.  </a:t>
            </a:r>
            <a:endParaRPr i="1"/>
          </a:p>
          <a:p>
            <a:pPr indent="0" lvl="0" marL="0" rtl="0" algn="l">
              <a:lnSpc>
                <a:spcPct val="100000"/>
              </a:lnSpc>
              <a:spcBef>
                <a:spcPts val="0"/>
              </a:spcBef>
              <a:spcAft>
                <a:spcPts val="0"/>
              </a:spcAft>
              <a:buClr>
                <a:schemeClr val="dk1"/>
              </a:buClr>
              <a:buSzPts val="1400"/>
              <a:buFont typeface="Arial"/>
              <a:buNone/>
            </a:pPr>
            <a:r>
              <a:rPr i="1" lang="en-US"/>
              <a:t>Ahora revisa el libro de no ficción que tiene al lado. Busca el glosario. ¿Algunas personas pueden compartir una palabra que encuentran en su glosario?</a:t>
            </a:r>
            <a:endParaRPr i="1"/>
          </a:p>
          <a:p>
            <a:pPr indent="-228600" lvl="0" marL="457200" rtl="0" algn="l">
              <a:lnSpc>
                <a:spcPct val="100000"/>
              </a:lnSpc>
              <a:spcBef>
                <a:spcPts val="0"/>
              </a:spcBef>
              <a:spcAft>
                <a:spcPts val="0"/>
              </a:spcAft>
              <a:buClr>
                <a:schemeClr val="dk1"/>
              </a:buClr>
              <a:buSzPts val="1400"/>
              <a:buFont typeface="Arial"/>
              <a:buNone/>
            </a:pPr>
            <a:r>
              <a:t/>
            </a:r>
            <a:endParaRPr i="1"/>
          </a:p>
          <a:p>
            <a:pPr indent="-228600" lvl="0" marL="457200" marR="0" rtl="0" algn="l">
              <a:lnSpc>
                <a:spcPct val="100000"/>
              </a:lnSpc>
              <a:spcBef>
                <a:spcPts val="0"/>
              </a:spcBef>
              <a:spcAft>
                <a:spcPts val="0"/>
              </a:spcAft>
              <a:buClr>
                <a:srgbClr val="000000"/>
              </a:buClr>
              <a:buSzPts val="1400"/>
              <a:buFont typeface="Arial"/>
              <a:buNone/>
            </a:pPr>
            <a:r>
              <a:t/>
            </a:r>
            <a:endParaRPr i="1"/>
          </a:p>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9" name="Shape 1469"/>
        <p:cNvGrpSpPr/>
        <p:nvPr/>
      </p:nvGrpSpPr>
      <p:grpSpPr>
        <a:xfrm>
          <a:off x="0" y="0"/>
          <a:ext cx="0" cy="0"/>
          <a:chOff x="0" y="0"/>
          <a:chExt cx="0" cy="0"/>
        </a:xfrm>
      </p:grpSpPr>
      <p:sp>
        <p:nvSpPr>
          <p:cNvPr id="1470" name="Google Shape;1470;p13: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a:p>
            <a:pPr indent="-304800" lvl="0" marL="457200" rtl="0" algn="l">
              <a:lnSpc>
                <a:spcPct val="100000"/>
              </a:lnSpc>
              <a:spcBef>
                <a:spcPts val="0"/>
              </a:spcBef>
              <a:spcAft>
                <a:spcPts val="0"/>
              </a:spcAft>
              <a:buClr>
                <a:schemeClr val="dk1"/>
              </a:buClr>
              <a:buSzPts val="1200"/>
              <a:buFont typeface="Calibri"/>
              <a:buChar char="•"/>
            </a:pPr>
            <a:r>
              <a:rPr lang="en-US"/>
              <a:t>Remind families that the </a:t>
            </a:r>
            <a:r>
              <a:rPr b="1" lang="en-US"/>
              <a:t>at-home reading coach always asks questions! </a:t>
            </a:r>
            <a:endParaRPr/>
          </a:p>
          <a:p>
            <a:pPr indent="-304800" lvl="1" marL="914400" rtl="0" algn="l">
              <a:lnSpc>
                <a:spcPct val="100000"/>
              </a:lnSpc>
              <a:spcBef>
                <a:spcPts val="0"/>
              </a:spcBef>
              <a:spcAft>
                <a:spcPts val="0"/>
              </a:spcAft>
              <a:buClr>
                <a:schemeClr val="dk1"/>
              </a:buClr>
              <a:buSzPts val="1200"/>
              <a:buFont typeface="Calibri"/>
              <a:buChar char="•"/>
            </a:pPr>
            <a:r>
              <a:rPr lang="en-US"/>
              <a:t>► </a:t>
            </a:r>
            <a:r>
              <a:rPr i="1" lang="en-US"/>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indent="-304800" lvl="2" marL="1371600" rtl="0" algn="l">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indent="-304800" lvl="2" marL="1371600" rtl="0" algn="l">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indent="-304800" lvl="2" marL="1371600" rtl="0" algn="l">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indent="-317500" lvl="0" marL="457200" rtl="0" algn="l">
              <a:lnSpc>
                <a:spcPct val="100000"/>
              </a:lnSpc>
              <a:spcBef>
                <a:spcPts val="0"/>
              </a:spcBef>
              <a:spcAft>
                <a:spcPts val="0"/>
              </a:spcAft>
              <a:buClr>
                <a:schemeClr val="dk1"/>
              </a:buClr>
              <a:buSzPts val="1400"/>
              <a:buChar char="•"/>
            </a:pPr>
            <a:r>
              <a:rPr b="1" lang="en-US"/>
              <a:t>Use this slide to ensure that families have some questions they can ask during practice time.</a:t>
            </a:r>
            <a:endParaRPr b="1"/>
          </a:p>
          <a:p>
            <a:pPr indent="-317500" lvl="1" marL="914400" rtl="0" algn="l">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indent="-317500" lvl="1" marL="914400" rtl="0" algn="l">
              <a:lnSpc>
                <a:spcPct val="100000"/>
              </a:lnSpc>
              <a:spcBef>
                <a:spcPts val="0"/>
              </a:spcBef>
              <a:spcAft>
                <a:spcPts val="0"/>
              </a:spcAft>
              <a:buClr>
                <a:schemeClr val="dk1"/>
              </a:buClr>
              <a:buSzPts val="1400"/>
              <a:buChar char="•"/>
            </a:pPr>
            <a:r>
              <a:rPr lang="en-US"/>
              <a:t>Share with families that there are also sample questions on the Reading Tip Sheet.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u="sng"/>
              <a:t>Sample script</a:t>
            </a:r>
            <a:endParaRPr/>
          </a:p>
          <a:p>
            <a:pPr indent="0" lvl="0" marL="0" rtl="0" algn="l">
              <a:lnSpc>
                <a:spcPct val="100000"/>
              </a:lnSpc>
              <a:spcBef>
                <a:spcPts val="0"/>
              </a:spcBef>
              <a:spcAft>
                <a:spcPts val="0"/>
              </a:spcAft>
              <a:buSzPts val="1400"/>
              <a:buNone/>
            </a:pPr>
            <a:r>
              <a:rPr i="1" lang="en-US"/>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use text features to get all the information the author wants us to know.</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u="sng"/>
              <a:t>Sample script in Spanish</a:t>
            </a:r>
            <a:endParaRPr/>
          </a:p>
          <a:p>
            <a:pPr indent="0" lvl="0" marL="0" rtl="0" algn="l">
              <a:lnSpc>
                <a:spcPct val="100000"/>
              </a:lnSpc>
              <a:spcBef>
                <a:spcPts val="0"/>
              </a:spcBef>
              <a:spcAft>
                <a:spcPts val="0"/>
              </a:spcAft>
              <a:buSzPts val="1400"/>
              <a:buNone/>
            </a:pPr>
            <a:r>
              <a:rPr i="1" lang="en-US"/>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usar funciones de texto para obtener toda la información que el autor quiere que sepamos.</a:t>
            </a:r>
            <a:endParaRPr b="0" i="0" sz="1200" u="none" cap="none" strike="noStrike">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400"/>
              <a:buNone/>
            </a:pPr>
            <a:r>
              <a:t/>
            </a:r>
            <a:endParaRPr/>
          </a:p>
        </p:txBody>
      </p:sp>
      <p:sp>
        <p:nvSpPr>
          <p:cNvPr id="1471" name="Google Shape;1471;p13: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9" name="Shape 1479"/>
        <p:cNvGrpSpPr/>
        <p:nvPr/>
      </p:nvGrpSpPr>
      <p:grpSpPr>
        <a:xfrm>
          <a:off x="0" y="0"/>
          <a:ext cx="0" cy="0"/>
          <a:chOff x="0" y="0"/>
          <a:chExt cx="0" cy="0"/>
        </a:xfrm>
      </p:grpSpPr>
      <p:sp>
        <p:nvSpPr>
          <p:cNvPr id="1480" name="Google Shape;1480;p14: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t/>
            </a:r>
            <a:endParaRPr/>
          </a:p>
          <a:p>
            <a:pPr indent="-304800" lvl="0" marL="457200" rtl="0" algn="l">
              <a:lnSpc>
                <a:spcPct val="100000"/>
              </a:lnSpc>
              <a:spcBef>
                <a:spcPts val="0"/>
              </a:spcBef>
              <a:spcAft>
                <a:spcPts val="0"/>
              </a:spcAft>
              <a:buClr>
                <a:schemeClr val="dk1"/>
              </a:buClr>
              <a:buSzPts val="1200"/>
              <a:buFont typeface="Calibri"/>
              <a:buChar char="•"/>
            </a:pPr>
            <a:r>
              <a:rPr lang="en-US"/>
              <a:t>Remind families that the </a:t>
            </a:r>
            <a:r>
              <a:rPr b="1" lang="en-US"/>
              <a:t>at-home reading coach always asks questions! </a:t>
            </a:r>
            <a:endParaRPr/>
          </a:p>
          <a:p>
            <a:pPr indent="-304800" lvl="1" marL="914400" rtl="0" algn="l">
              <a:lnSpc>
                <a:spcPct val="100000"/>
              </a:lnSpc>
              <a:spcBef>
                <a:spcPts val="0"/>
              </a:spcBef>
              <a:spcAft>
                <a:spcPts val="0"/>
              </a:spcAft>
              <a:buClr>
                <a:schemeClr val="dk1"/>
              </a:buClr>
              <a:buSzPts val="1200"/>
              <a:buFont typeface="Calibri"/>
              <a:buChar char="•"/>
            </a:pPr>
            <a:r>
              <a:rPr lang="en-US"/>
              <a:t>► </a:t>
            </a:r>
            <a:r>
              <a:rPr i="1" lang="en-US"/>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indent="-304800" lvl="2" marL="1371600" rtl="0" algn="l">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indent="-304800" lvl="2" marL="1371600" rtl="0" algn="l">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indent="-304800" lvl="2" marL="1371600" rtl="0" algn="l">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indent="-317500" lvl="0" marL="457200" rtl="0" algn="l">
              <a:lnSpc>
                <a:spcPct val="100000"/>
              </a:lnSpc>
              <a:spcBef>
                <a:spcPts val="0"/>
              </a:spcBef>
              <a:spcAft>
                <a:spcPts val="0"/>
              </a:spcAft>
              <a:buClr>
                <a:schemeClr val="dk1"/>
              </a:buClr>
              <a:buSzPts val="1400"/>
              <a:buChar char="•"/>
            </a:pPr>
            <a:r>
              <a:rPr b="1" lang="en-US"/>
              <a:t>Use this slide to ensure that families have some questions they can ask during practice time.</a:t>
            </a:r>
            <a:endParaRPr b="1"/>
          </a:p>
          <a:p>
            <a:pPr indent="-317500" lvl="1" marL="914400" rtl="0" algn="l">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indent="-317500" lvl="1" marL="914400" rtl="0" algn="l">
              <a:lnSpc>
                <a:spcPct val="100000"/>
              </a:lnSpc>
              <a:spcBef>
                <a:spcPts val="0"/>
              </a:spcBef>
              <a:spcAft>
                <a:spcPts val="0"/>
              </a:spcAft>
              <a:buClr>
                <a:schemeClr val="dk1"/>
              </a:buClr>
              <a:buSzPts val="1400"/>
              <a:buChar char="•"/>
            </a:pPr>
            <a:r>
              <a:rPr lang="en-US"/>
              <a:t>Share with families that there are also sample questions on the Reading Tip Sheet.</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a:t>
            </a:r>
            <a:endParaRPr/>
          </a:p>
          <a:p>
            <a:pPr indent="0" lvl="0" marL="0" rtl="0" algn="l">
              <a:lnSpc>
                <a:spcPct val="100000"/>
              </a:lnSpc>
              <a:spcBef>
                <a:spcPts val="0"/>
              </a:spcBef>
              <a:spcAft>
                <a:spcPts val="0"/>
              </a:spcAft>
              <a:buClr>
                <a:schemeClr val="dk1"/>
              </a:buClr>
              <a:buSzPts val="1100"/>
              <a:buFont typeface="Arial"/>
              <a:buNone/>
            </a:pPr>
            <a:r>
              <a:rPr i="1" lang="en-US"/>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use text features to get all the information the author wants us to know.</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 in Spanish</a:t>
            </a:r>
            <a:endParaRPr/>
          </a:p>
          <a:p>
            <a:pPr indent="0" lvl="0" marL="0" rtl="0" algn="l">
              <a:lnSpc>
                <a:spcPct val="100000"/>
              </a:lnSpc>
              <a:spcBef>
                <a:spcPts val="0"/>
              </a:spcBef>
              <a:spcAft>
                <a:spcPts val="0"/>
              </a:spcAft>
              <a:buClr>
                <a:schemeClr val="dk1"/>
              </a:buClr>
              <a:buSzPts val="1100"/>
              <a:buFont typeface="Arial"/>
              <a:buNone/>
            </a:pPr>
            <a:r>
              <a:rPr i="1" lang="en-US"/>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usar funciones de texto para obtener toda la información que el autor quiere que sepamos.</a:t>
            </a:r>
            <a:endParaRPr u="sng"/>
          </a:p>
          <a:p>
            <a:pPr indent="0" lvl="0" marL="0" rtl="0" algn="l">
              <a:lnSpc>
                <a:spcPct val="100000"/>
              </a:lnSpc>
              <a:spcBef>
                <a:spcPts val="0"/>
              </a:spcBef>
              <a:spcAft>
                <a:spcPts val="0"/>
              </a:spcAft>
              <a:buClr>
                <a:schemeClr val="dk1"/>
              </a:buClr>
              <a:buSzPts val="1400"/>
              <a:buFont typeface="Arial"/>
              <a:buNone/>
            </a:pPr>
            <a:r>
              <a:t/>
            </a:r>
            <a:endParaRPr/>
          </a:p>
          <a:p>
            <a:pPr indent="-228600" lvl="0" marL="457200" rtl="0" algn="l">
              <a:lnSpc>
                <a:spcPct val="100000"/>
              </a:lnSpc>
              <a:spcBef>
                <a:spcPts val="0"/>
              </a:spcBef>
              <a:spcAft>
                <a:spcPts val="0"/>
              </a:spcAft>
              <a:buSzPts val="1400"/>
              <a:buNone/>
            </a:pPr>
            <a:r>
              <a:t/>
            </a:r>
            <a:endParaRPr/>
          </a:p>
        </p:txBody>
      </p:sp>
      <p:sp>
        <p:nvSpPr>
          <p:cNvPr id="1481" name="Google Shape;1481;p14: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8" name="Shape 1488"/>
        <p:cNvGrpSpPr/>
        <p:nvPr/>
      </p:nvGrpSpPr>
      <p:grpSpPr>
        <a:xfrm>
          <a:off x="0" y="0"/>
          <a:ext cx="0" cy="0"/>
          <a:chOff x="0" y="0"/>
          <a:chExt cx="0" cy="0"/>
        </a:xfrm>
      </p:grpSpPr>
      <p:sp>
        <p:nvSpPr>
          <p:cNvPr id="1489" name="Google Shape;1489;p15:notes"/>
          <p:cNvSpPr/>
          <p:nvPr>
            <p:ph idx="2" type="sldImg"/>
          </p:nvPr>
        </p:nvSpPr>
        <p:spPr>
          <a:xfrm>
            <a:off x="130629" y="10556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0" name="Google Shape;1490;p15: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200"/>
              <a:buFont typeface="Calibri"/>
              <a:buNone/>
            </a:pPr>
            <a:r>
              <a:t/>
            </a:r>
            <a:endParaRPr b="1"/>
          </a:p>
          <a:p>
            <a:pPr indent="-171450" lvl="0" marL="171450" rtl="0" algn="l">
              <a:lnSpc>
                <a:spcPct val="100000"/>
              </a:lnSpc>
              <a:spcBef>
                <a:spcPts val="0"/>
              </a:spcBef>
              <a:spcAft>
                <a:spcPts val="0"/>
              </a:spcAft>
              <a:buClr>
                <a:schemeClr val="dk1"/>
              </a:buClr>
              <a:buSzPts val="1200"/>
              <a:buChar char="•"/>
            </a:pPr>
            <a:r>
              <a:rPr b="1" lang="en-US"/>
              <a:t>Use this slide if families’ primary language is not English or they may have specific questions. </a:t>
            </a:r>
            <a:r>
              <a:rPr lang="en-US"/>
              <a:t>Alternatively, if you have talked about accommodations throughout the reading tip explanation you may skip this slide or use it to briefly sum up. </a:t>
            </a:r>
            <a:endParaRPr/>
          </a:p>
          <a:p>
            <a:pPr indent="-171450" lvl="0" marL="171450" rtl="0" algn="l">
              <a:lnSpc>
                <a:spcPct val="100000"/>
              </a:lnSpc>
              <a:spcBef>
                <a:spcPts val="0"/>
              </a:spcBef>
              <a:spcAft>
                <a:spcPts val="0"/>
              </a:spcAft>
              <a:buClr>
                <a:schemeClr val="dk1"/>
              </a:buClr>
              <a:buSzPts val="1200"/>
              <a:buChar char="•"/>
            </a:pPr>
            <a:r>
              <a:rPr b="1" lang="en-US"/>
              <a:t>Explain the tips on the slide</a:t>
            </a:r>
            <a:r>
              <a:rPr lang="en-US"/>
              <a:t>. If you need more detail, see “Ideas to differentiate” in the Workshop Guide.</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9" name="Shape 1499"/>
        <p:cNvGrpSpPr/>
        <p:nvPr/>
      </p:nvGrpSpPr>
      <p:grpSpPr>
        <a:xfrm>
          <a:off x="0" y="0"/>
          <a:ext cx="0" cy="0"/>
          <a:chOff x="0" y="0"/>
          <a:chExt cx="0" cy="0"/>
        </a:xfrm>
      </p:grpSpPr>
      <p:sp>
        <p:nvSpPr>
          <p:cNvPr id="1500" name="Google Shape;1500;p16: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1" name="Google Shape;1501;p16: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Part 3: Practice time</a:t>
            </a:r>
            <a:endParaRPr/>
          </a:p>
          <a:p>
            <a:pPr indent="0" lvl="0" marL="0" rtl="0" algn="l">
              <a:lnSpc>
                <a:spcPct val="100000"/>
              </a:lnSpc>
              <a:spcBef>
                <a:spcPts val="0"/>
              </a:spcBef>
              <a:spcAft>
                <a:spcPts val="0"/>
              </a:spcAft>
              <a:buSzPts val="1400"/>
              <a:buNone/>
            </a:pPr>
            <a:r>
              <a:t/>
            </a:r>
            <a:endParaRPr/>
          </a:p>
          <a:p>
            <a:pPr indent="-317500" lvl="0" marL="457200" rtl="0" algn="l">
              <a:lnSpc>
                <a:spcPct val="100000"/>
              </a:lnSpc>
              <a:spcBef>
                <a:spcPts val="0"/>
              </a:spcBef>
              <a:spcAft>
                <a:spcPts val="0"/>
              </a:spcAft>
              <a:buSzPts val="1400"/>
              <a:buChar char="•"/>
            </a:pPr>
            <a:r>
              <a:rPr lang="en-US"/>
              <a:t>Note: Practice time should be most of the remaining time. Leave 10 minutes or so at the end for reflection.</a:t>
            </a:r>
            <a:endParaRPr/>
          </a:p>
          <a:p>
            <a:pPr indent="-317500" lvl="0" marL="457200" rtl="0" algn="l">
              <a:lnSpc>
                <a:spcPct val="100000"/>
              </a:lnSpc>
              <a:spcBef>
                <a:spcPts val="0"/>
              </a:spcBef>
              <a:spcAft>
                <a:spcPts val="0"/>
              </a:spcAft>
              <a:buSzPts val="1400"/>
              <a:buChar char="•"/>
            </a:pPr>
            <a:r>
              <a:rPr b="1" i="0" lang="en-US" sz="1200" u="none" cap="none" strike="noStrike">
                <a:solidFill>
                  <a:schemeClr val="dk1"/>
                </a:solidFill>
                <a:latin typeface="Calibri"/>
                <a:ea typeface="Calibri"/>
                <a:cs typeface="Calibri"/>
                <a:sym typeface="Calibri"/>
              </a:rPr>
              <a:t>Summarize the tip </a:t>
            </a:r>
            <a:r>
              <a:rPr b="0" i="0" lang="en-US" sz="1200" u="none" cap="none" strike="noStrike">
                <a:solidFill>
                  <a:schemeClr val="dk1"/>
                </a:solidFill>
                <a:latin typeface="Calibri"/>
                <a:ea typeface="Calibri"/>
                <a:cs typeface="Calibri"/>
                <a:sym typeface="Calibri"/>
              </a:rPr>
              <a:t>and remind families to repeat these steps during practice time.</a:t>
            </a:r>
            <a:endParaRPr b="0" i="0" sz="1200" u="none" cap="none" strike="noStrike">
              <a:solidFill>
                <a:schemeClr val="dk1"/>
              </a:solidFill>
              <a:latin typeface="Calibri"/>
              <a:ea typeface="Calibri"/>
              <a:cs typeface="Calibri"/>
              <a:sym typeface="Calibri"/>
            </a:endParaRPr>
          </a:p>
          <a:p>
            <a:pPr indent="-317500" lvl="0" marL="457200" rtl="0" algn="l">
              <a:lnSpc>
                <a:spcPct val="100000"/>
              </a:lnSpc>
              <a:spcBef>
                <a:spcPts val="0"/>
              </a:spcBef>
              <a:spcAft>
                <a:spcPts val="0"/>
              </a:spcAft>
              <a:buClr>
                <a:schemeClr val="dk1"/>
              </a:buClr>
              <a:buSzPts val="1400"/>
              <a:buChar char="•"/>
            </a:pPr>
            <a:r>
              <a:rPr b="1" lang="en-US"/>
              <a:t>Take a moment to explain that you’ll be circulating </a:t>
            </a:r>
            <a:r>
              <a:rPr lang="en-US"/>
              <a:t>around while they practice to provide one-on-one support and answer any questions.</a:t>
            </a:r>
            <a:endParaRPr/>
          </a:p>
          <a:p>
            <a:pPr indent="-317500" lvl="1" marL="914400" rtl="0" algn="l">
              <a:lnSpc>
                <a:spcPct val="100000"/>
              </a:lnSpc>
              <a:spcBef>
                <a:spcPts val="0"/>
              </a:spcBef>
              <a:spcAft>
                <a:spcPts val="0"/>
              </a:spcAft>
              <a:buSzPts val="1400"/>
              <a:buChar char="•"/>
            </a:pPr>
            <a:r>
              <a:rPr lang="en-US"/>
              <a:t>►Multilingual parents in particular often come with feelings of self-consciousness that can be overcome when they know why they're being observed.</a:t>
            </a:r>
            <a:r>
              <a:rPr b="0" i="0" lang="en-US" sz="1200" u="none" cap="none" strike="noStrike">
                <a:solidFill>
                  <a:schemeClr val="dk1"/>
                </a:solidFill>
                <a:latin typeface="Calibri"/>
                <a:ea typeface="Calibri"/>
                <a:cs typeface="Calibri"/>
                <a:sym typeface="Calibri"/>
              </a:rPr>
              <a:t> </a:t>
            </a:r>
            <a:endParaRPr/>
          </a:p>
          <a:p>
            <a:pPr indent="-317500" lvl="0" marL="4572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Remind families to ask questions as they use the tip.</a:t>
            </a:r>
            <a:endParaRPr/>
          </a:p>
          <a:p>
            <a:pPr indent="-317500" lvl="1" marL="9144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There are also sample questions on the </a:t>
            </a:r>
            <a:r>
              <a:rPr lang="en-US"/>
              <a:t>Reading Tip Sheet</a:t>
            </a:r>
            <a:r>
              <a:rPr b="0" i="0" lang="en-US" sz="1200" u="none" cap="none" strike="noStrike">
                <a:solidFill>
                  <a:schemeClr val="dk1"/>
                </a:solidFill>
                <a:latin typeface="Calibri"/>
                <a:ea typeface="Calibri"/>
                <a:cs typeface="Calibri"/>
                <a:sym typeface="Calibri"/>
              </a:rPr>
              <a:t>.</a:t>
            </a:r>
            <a:endParaRPr/>
          </a:p>
          <a:p>
            <a:pPr indent="-317500" lvl="1" marL="9144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To support families, consider underlining two high</a:t>
            </a:r>
            <a:r>
              <a:rPr lang="en-US"/>
              <a:t>-</a:t>
            </a:r>
            <a:r>
              <a:rPr b="0" i="0" lang="en-US" sz="1200" u="none" cap="none" strike="noStrike">
                <a:solidFill>
                  <a:schemeClr val="dk1"/>
                </a:solidFill>
                <a:latin typeface="Calibri"/>
                <a:ea typeface="Calibri"/>
                <a:cs typeface="Calibri"/>
                <a:sym typeface="Calibri"/>
              </a:rPr>
              <a:t>leverage questions on the </a:t>
            </a:r>
            <a:r>
              <a:rPr lang="en-US"/>
              <a:t>Reading Tip Sheet</a:t>
            </a:r>
            <a:r>
              <a:rPr b="0" i="0" lang="en-US" sz="1200" u="none" cap="none" strike="noStrike">
                <a:solidFill>
                  <a:schemeClr val="dk1"/>
                </a:solidFill>
                <a:latin typeface="Calibri"/>
                <a:ea typeface="Calibri"/>
                <a:cs typeface="Calibri"/>
                <a:sym typeface="Calibri"/>
              </a:rPr>
              <a:t> a</a:t>
            </a:r>
            <a:r>
              <a:rPr lang="en-US"/>
              <a:t>s you circulate</a:t>
            </a:r>
            <a:r>
              <a:rPr b="0" i="0" lang="en-US" sz="1200" u="none" cap="none" strike="noStrike">
                <a:solidFill>
                  <a:schemeClr val="dk1"/>
                </a:solidFill>
                <a:latin typeface="Calibri"/>
                <a:ea typeface="Calibri"/>
                <a:cs typeface="Calibri"/>
                <a:sym typeface="Calibri"/>
              </a:rPr>
              <a:t>. </a:t>
            </a:r>
            <a:endParaRPr/>
          </a:p>
          <a:p>
            <a:pPr indent="-317500" lvl="0" marL="457200" rtl="0" algn="l">
              <a:lnSpc>
                <a:spcPct val="100000"/>
              </a:lnSpc>
              <a:spcBef>
                <a:spcPts val="0"/>
              </a:spcBef>
              <a:spcAft>
                <a:spcPts val="0"/>
              </a:spcAft>
              <a:buSzPts val="1400"/>
              <a:buChar char="•"/>
            </a:pPr>
            <a:r>
              <a:rPr lang="en-US"/>
              <a:t>Remind families they can always work on their action plan or other strategies during practice time, especially if they have questions or want some help with it.</a:t>
            </a:r>
            <a:endParaRPr/>
          </a:p>
          <a:p>
            <a:pPr indent="-317500" lvl="0" marL="457200" rtl="0" algn="l">
              <a:lnSpc>
                <a:spcPct val="100000"/>
              </a:lnSpc>
              <a:spcBef>
                <a:spcPts val="0"/>
              </a:spcBef>
              <a:spcAft>
                <a:spcPts val="0"/>
              </a:spcAft>
              <a:buSzPts val="1400"/>
              <a:buChar char="•"/>
            </a:pPr>
            <a:r>
              <a:rPr b="1" lang="en-US"/>
              <a:t>Circulate and work with families. </a:t>
            </a:r>
            <a:r>
              <a:rPr lang="en-US"/>
              <a:t>Here are some suggestions:</a:t>
            </a:r>
            <a:endParaRPr/>
          </a:p>
          <a:p>
            <a:pPr indent="-317500" lvl="1" marL="914400" rtl="0" algn="l">
              <a:lnSpc>
                <a:spcPct val="100000"/>
              </a:lnSpc>
              <a:spcBef>
                <a:spcPts val="0"/>
              </a:spcBef>
              <a:spcAft>
                <a:spcPts val="0"/>
              </a:spcAft>
              <a:buSzPts val="1400"/>
              <a:buChar char="•"/>
            </a:pPr>
            <a:r>
              <a:rPr lang="en-US"/>
              <a:t>Walk over to a family. Ask, “Do you have any questions about the reading tip?”</a:t>
            </a:r>
            <a:endParaRPr/>
          </a:p>
          <a:p>
            <a:pPr indent="-317500" lvl="2" marL="1371600" rtl="0" algn="l">
              <a:lnSpc>
                <a:spcPct val="100000"/>
              </a:lnSpc>
              <a:spcBef>
                <a:spcPts val="0"/>
              </a:spcBef>
              <a:spcAft>
                <a:spcPts val="0"/>
              </a:spcAft>
              <a:buSzPts val="1400"/>
              <a:buChar char="•"/>
            </a:pPr>
            <a:r>
              <a:rPr lang="en-US"/>
              <a:t>If yes, answer question.</a:t>
            </a:r>
            <a:endParaRPr/>
          </a:p>
          <a:p>
            <a:pPr indent="-317500" lvl="2" marL="1371600" rtl="0" algn="l">
              <a:lnSpc>
                <a:spcPct val="100000"/>
              </a:lnSpc>
              <a:spcBef>
                <a:spcPts val="0"/>
              </a:spcBef>
              <a:spcAft>
                <a:spcPts val="0"/>
              </a:spcAft>
              <a:buSzPts val="1400"/>
              <a:buChar char="•"/>
            </a:pPr>
            <a:r>
              <a:rPr lang="en-US"/>
              <a:t>If no, say, “May I listen in for a moment?</a:t>
            </a:r>
            <a:endParaRPr/>
          </a:p>
          <a:p>
            <a:pPr indent="-279400" lvl="3" marL="1828800" rtl="0" algn="l">
              <a:lnSpc>
                <a:spcPct val="100000"/>
              </a:lnSpc>
              <a:spcBef>
                <a:spcPts val="0"/>
              </a:spcBef>
              <a:spcAft>
                <a:spcPts val="0"/>
              </a:spcAft>
              <a:buSzPts val="800"/>
              <a:buChar char="●"/>
            </a:pPr>
            <a:r>
              <a:rPr lang="en-US"/>
              <a:t>Listen for a full minute.</a:t>
            </a:r>
            <a:endParaRPr/>
          </a:p>
          <a:p>
            <a:pPr indent="-279400" lvl="3" marL="1828800" rtl="0" algn="l">
              <a:lnSpc>
                <a:spcPct val="100000"/>
              </a:lnSpc>
              <a:spcBef>
                <a:spcPts val="0"/>
              </a:spcBef>
              <a:spcAft>
                <a:spcPts val="0"/>
              </a:spcAft>
              <a:buSzPts val="800"/>
              <a:buChar char="●"/>
            </a:pPr>
            <a:r>
              <a:rPr lang="en-US"/>
              <a:t>Compliment the family on something they did well and then leave them with one suggestion (if needed)</a:t>
            </a:r>
            <a:endParaRPr/>
          </a:p>
          <a:p>
            <a:pPr indent="-317500" lvl="1" marL="914400" rtl="0" algn="l">
              <a:lnSpc>
                <a:spcPct val="100000"/>
              </a:lnSpc>
              <a:spcBef>
                <a:spcPts val="0"/>
              </a:spcBef>
              <a:spcAft>
                <a:spcPts val="0"/>
              </a:spcAft>
              <a:buSzPts val="1400"/>
              <a:buChar char="•"/>
            </a:pPr>
            <a:r>
              <a:rPr lang="en-US"/>
              <a:t>Walk over to a family and ask, “Can I try this reading tip with your child?”</a:t>
            </a:r>
            <a:endParaRPr/>
          </a:p>
          <a:p>
            <a:pPr indent="-317500" lvl="2" marL="1371600" rtl="0" algn="l">
              <a:lnSpc>
                <a:spcPct val="100000"/>
              </a:lnSpc>
              <a:spcBef>
                <a:spcPts val="0"/>
              </a:spcBef>
              <a:spcAft>
                <a:spcPts val="0"/>
              </a:spcAft>
              <a:buSzPts val="1400"/>
              <a:buChar char="•"/>
            </a:pPr>
            <a:r>
              <a:rPr lang="en-US"/>
              <a:t>After you’ve modeled it, ask the adult, “What did you notice me doing?” or say “Did you notice that I…”</a:t>
            </a:r>
            <a:endParaRPr/>
          </a:p>
          <a:p>
            <a:pPr indent="-317500" lvl="1" marL="914400" rtl="0" algn="l">
              <a:lnSpc>
                <a:spcPct val="100000"/>
              </a:lnSpc>
              <a:spcBef>
                <a:spcPts val="0"/>
              </a:spcBef>
              <a:spcAft>
                <a:spcPts val="0"/>
              </a:spcAft>
              <a:buSzPts val="1400"/>
              <a:buChar char="•"/>
            </a:pPr>
            <a:r>
              <a:rPr lang="en-US"/>
              <a:t>Gather “glows”(things that families did that you want to lift up to the group) and “grows” (things families do that you want to stop and correct/clarify for the whole group).</a:t>
            </a:r>
            <a:endParaRPr/>
          </a:p>
          <a:p>
            <a:pPr indent="-317500" lvl="2" marL="1371600" rtl="0" algn="l">
              <a:lnSpc>
                <a:spcPct val="100000"/>
              </a:lnSpc>
              <a:spcBef>
                <a:spcPts val="0"/>
              </a:spcBef>
              <a:spcAft>
                <a:spcPts val="0"/>
              </a:spcAft>
              <a:buSzPts val="1400"/>
              <a:buChar char="•"/>
            </a:pPr>
            <a:r>
              <a:rPr lang="en-US"/>
              <a:t>Share the “glows” and “grows” at 10 mins into practice time or wait until the end.</a:t>
            </a:r>
            <a:endParaRPr/>
          </a:p>
          <a:p>
            <a:pPr indent="-317500" lvl="2" marL="1371600" rtl="0" algn="l">
              <a:lnSpc>
                <a:spcPct val="100000"/>
              </a:lnSpc>
              <a:spcBef>
                <a:spcPts val="0"/>
              </a:spcBef>
              <a:spcAft>
                <a:spcPts val="0"/>
              </a:spcAft>
              <a:buSzPts val="1400"/>
              <a:buChar char="•"/>
            </a:pPr>
            <a:r>
              <a:rPr lang="en-US"/>
              <a:t>Keeps “grows” anonymous, but congratulate specific families on “glows.” </a:t>
            </a:r>
            <a:endParaRPr/>
          </a:p>
          <a:p>
            <a:pPr indent="0" lvl="0" marL="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1" name="Shape 1511"/>
        <p:cNvGrpSpPr/>
        <p:nvPr/>
      </p:nvGrpSpPr>
      <p:grpSpPr>
        <a:xfrm>
          <a:off x="0" y="0"/>
          <a:ext cx="0" cy="0"/>
          <a:chOff x="0" y="0"/>
          <a:chExt cx="0" cy="0"/>
        </a:xfrm>
      </p:grpSpPr>
      <p:sp>
        <p:nvSpPr>
          <p:cNvPr id="1512" name="Google Shape;1512;p17: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Part 4: Reflection &amp; updates </a:t>
            </a:r>
            <a:endParaRPr/>
          </a:p>
          <a:p>
            <a:pPr indent="0" lvl="0" marL="0" rtl="0" algn="l">
              <a:lnSpc>
                <a:spcPct val="100000"/>
              </a:lnSpc>
              <a:spcBef>
                <a:spcPts val="0"/>
              </a:spcBef>
              <a:spcAft>
                <a:spcPts val="0"/>
              </a:spcAft>
              <a:buSzPts val="1400"/>
              <a:buNone/>
            </a:pPr>
            <a:r>
              <a:t/>
            </a:r>
            <a:endParaRPr/>
          </a:p>
          <a:p>
            <a:pPr indent="-304800" lvl="0" marL="457200" rtl="0" algn="l">
              <a:lnSpc>
                <a:spcPct val="100000"/>
              </a:lnSpc>
              <a:spcBef>
                <a:spcPts val="0"/>
              </a:spcBef>
              <a:spcAft>
                <a:spcPts val="0"/>
              </a:spcAft>
              <a:buClr>
                <a:schemeClr val="dk1"/>
              </a:buClr>
              <a:buSzPts val="1200"/>
              <a:buFont typeface="Calibri"/>
              <a:buChar char="•"/>
            </a:pPr>
            <a:r>
              <a:rPr b="1" lang="en-US" sz="1200">
                <a:solidFill>
                  <a:schemeClr val="dk1"/>
                </a:solidFill>
                <a:latin typeface="Calibri"/>
                <a:ea typeface="Calibri"/>
                <a:cs typeface="Calibri"/>
                <a:sym typeface="Calibri"/>
              </a:rPr>
              <a:t>Invite participants to ask questions.</a:t>
            </a:r>
            <a:endParaRPr/>
          </a:p>
          <a:p>
            <a:pPr indent="-304800" lvl="1" marL="91440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Give ample wait time for each question. ​</a:t>
            </a:r>
            <a:endParaRPr/>
          </a:p>
          <a:p>
            <a:pPr indent="-304800" lvl="1" marL="91440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Remind families that when parents talk they make it safe for more hesitant parents to share. It builds community in the classroom. ​</a:t>
            </a:r>
            <a:endParaRPr/>
          </a:p>
          <a:p>
            <a:pPr indent="-304800" lvl="1" marL="91440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Encourage other voices to share.</a:t>
            </a:r>
            <a:endParaRPr/>
          </a:p>
          <a:p>
            <a:pPr indent="-304800" lvl="1" marL="91440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In addition, you could share some “glows” and “grows” you noticed while walking around and supporting families during practice time.</a:t>
            </a:r>
            <a:endParaRPr/>
          </a:p>
          <a:p>
            <a:pPr indent="-304800" lvl="0" marL="457200" rtl="0" algn="l">
              <a:lnSpc>
                <a:spcPct val="100000"/>
              </a:lnSpc>
              <a:spcBef>
                <a:spcPts val="0"/>
              </a:spcBef>
              <a:spcAft>
                <a:spcPts val="0"/>
              </a:spcAft>
              <a:buClr>
                <a:schemeClr val="dk1"/>
              </a:buClr>
              <a:buSzPts val="1200"/>
              <a:buFont typeface="Calibri"/>
              <a:buChar char="•"/>
            </a:pPr>
            <a:r>
              <a:rPr b="1" lang="en-US" sz="1200">
                <a:solidFill>
                  <a:schemeClr val="dk1"/>
                </a:solidFill>
                <a:latin typeface="Calibri"/>
                <a:ea typeface="Calibri"/>
                <a:cs typeface="Calibri"/>
                <a:sym typeface="Calibri"/>
              </a:rPr>
              <a:t>Check in on the goal of </a:t>
            </a:r>
            <a:r>
              <a:rPr b="1" lang="en-US"/>
              <a:t>F</a:t>
            </a:r>
            <a:r>
              <a:rPr b="1" lang="en-US" sz="1200">
                <a:solidFill>
                  <a:schemeClr val="dk1"/>
                </a:solidFill>
                <a:latin typeface="Calibri"/>
                <a:ea typeface="Calibri"/>
                <a:cs typeface="Calibri"/>
                <a:sym typeface="Calibri"/>
              </a:rPr>
              <a:t>amily </a:t>
            </a:r>
            <a:r>
              <a:rPr b="1" lang="en-US"/>
              <a:t>W</a:t>
            </a:r>
            <a:r>
              <a:rPr b="1" lang="en-US" sz="1200">
                <a:solidFill>
                  <a:schemeClr val="dk1"/>
                </a:solidFill>
                <a:latin typeface="Calibri"/>
                <a:ea typeface="Calibri"/>
                <a:cs typeface="Calibri"/>
                <a:sym typeface="Calibri"/>
              </a:rPr>
              <a:t>orkshops.</a:t>
            </a:r>
            <a:r>
              <a:rPr lang="en-US" sz="1200">
                <a:solidFill>
                  <a:schemeClr val="dk1"/>
                </a:solidFill>
                <a:latin typeface="Calibri"/>
                <a:ea typeface="Calibri"/>
                <a:cs typeface="Calibri"/>
                <a:sym typeface="Calibri"/>
              </a:rPr>
              <a:t>​</a:t>
            </a:r>
            <a:endParaRPr/>
          </a:p>
          <a:p>
            <a:pPr indent="-304800" lvl="1" marL="91440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Read “</a:t>
            </a:r>
            <a:r>
              <a:rPr lang="en-US"/>
              <a:t>Any questions…</a:t>
            </a:r>
            <a:r>
              <a:rPr lang="en-US" sz="1200">
                <a:solidFill>
                  <a:schemeClr val="dk1"/>
                </a:solidFill>
                <a:latin typeface="Calibri"/>
                <a:ea typeface="Calibri"/>
                <a:cs typeface="Calibri"/>
                <a:sym typeface="Calibri"/>
              </a:rPr>
              <a:t>”? and wait. Let this question hang and give ample wait time.​</a:t>
            </a:r>
            <a:endParaRPr/>
          </a:p>
          <a:p>
            <a:pPr indent="-304800" lvl="1" marL="914400" rtl="0" algn="l">
              <a:lnSpc>
                <a:spcPct val="100000"/>
              </a:lnSpc>
              <a:spcBef>
                <a:spcPts val="0"/>
              </a:spcBef>
              <a:spcAft>
                <a:spcPts val="0"/>
              </a:spcAft>
              <a:buClr>
                <a:schemeClr val="dk1"/>
              </a:buClr>
              <a:buSzPts val="1200"/>
              <a:buFont typeface="Calibri"/>
              <a:buChar char="•"/>
            </a:pPr>
            <a:r>
              <a:rPr lang="en-US"/>
              <a:t>Invite families who don’t yet feel equipped to do the reading tip on their own to raise their hand (or indicate in a more private way) so you can check in with them personally before they leave the workshop.</a:t>
            </a:r>
            <a:endParaRPr/>
          </a:p>
          <a:p>
            <a:pPr indent="-304800" lvl="1" marL="914400" rtl="0" algn="l">
              <a:lnSpc>
                <a:spcPct val="115000"/>
              </a:lnSpc>
              <a:spcBef>
                <a:spcPts val="0"/>
              </a:spcBef>
              <a:spcAft>
                <a:spcPts val="0"/>
              </a:spcAft>
              <a:buClr>
                <a:schemeClr val="dk1"/>
              </a:buClr>
              <a:buSzPts val="1200"/>
              <a:buFont typeface="Calibri"/>
              <a:buChar char="•"/>
            </a:pPr>
            <a:r>
              <a:rPr lang="en-US"/>
              <a:t>Invite a family volunteer to share how they will use the reading tip at home.</a:t>
            </a:r>
            <a:endParaRPr/>
          </a:p>
          <a:p>
            <a:pPr indent="-304800" lvl="0" marL="457200" rtl="0" algn="l">
              <a:lnSpc>
                <a:spcPct val="100000"/>
              </a:lnSpc>
              <a:spcBef>
                <a:spcPts val="0"/>
              </a:spcBef>
              <a:spcAft>
                <a:spcPts val="0"/>
              </a:spcAft>
              <a:buClr>
                <a:schemeClr val="dk1"/>
              </a:buClr>
              <a:buSzPts val="1200"/>
              <a:buFont typeface="Calibri"/>
              <a:buChar char="•"/>
            </a:pPr>
            <a:r>
              <a:rPr lang="en-US"/>
              <a:t>If time permits, you may do a </a:t>
            </a:r>
            <a:r>
              <a:rPr b="1" i="1" lang="en-US"/>
              <a:t>whip-around share</a:t>
            </a:r>
            <a:r>
              <a:rPr b="1" lang="en-US"/>
              <a:t>. </a:t>
            </a:r>
            <a:endParaRPr/>
          </a:p>
          <a:p>
            <a:pPr indent="-304800" lvl="1" marL="914400" rtl="0" algn="l">
              <a:lnSpc>
                <a:spcPct val="100000"/>
              </a:lnSpc>
              <a:spcBef>
                <a:spcPts val="0"/>
              </a:spcBef>
              <a:spcAft>
                <a:spcPts val="0"/>
              </a:spcAft>
              <a:buClr>
                <a:schemeClr val="dk1"/>
              </a:buClr>
              <a:buSzPts val="1200"/>
              <a:buFont typeface="Calibri"/>
              <a:buChar char="•"/>
            </a:pPr>
            <a:r>
              <a:rPr lang="en-US"/>
              <a:t>Invite families to each share one thing (in 30 seconds or less). This could be: </a:t>
            </a:r>
            <a:endParaRPr/>
          </a:p>
          <a:p>
            <a:pPr indent="-304800" lvl="2" marL="1371600" rtl="0" algn="l">
              <a:lnSpc>
                <a:spcPct val="100000"/>
              </a:lnSpc>
              <a:spcBef>
                <a:spcPts val="0"/>
              </a:spcBef>
              <a:spcAft>
                <a:spcPts val="0"/>
              </a:spcAft>
              <a:buClr>
                <a:schemeClr val="dk1"/>
              </a:buClr>
              <a:buSzPts val="1200"/>
              <a:buFont typeface="Calibri"/>
              <a:buChar char="•"/>
            </a:pPr>
            <a:r>
              <a:rPr lang="en-US"/>
              <a:t>Something they learned</a:t>
            </a:r>
            <a:endParaRPr/>
          </a:p>
          <a:p>
            <a:pPr indent="-304800" lvl="2" marL="1371600" rtl="0" algn="l">
              <a:lnSpc>
                <a:spcPct val="100000"/>
              </a:lnSpc>
              <a:spcBef>
                <a:spcPts val="0"/>
              </a:spcBef>
              <a:spcAft>
                <a:spcPts val="0"/>
              </a:spcAft>
              <a:buClr>
                <a:schemeClr val="dk1"/>
              </a:buClr>
              <a:buSzPts val="1200"/>
              <a:buFont typeface="Calibri"/>
              <a:buChar char="•"/>
            </a:pPr>
            <a:r>
              <a:rPr lang="en-US"/>
              <a:t>One thing they’re excited to try at home</a:t>
            </a:r>
            <a:endParaRPr/>
          </a:p>
          <a:p>
            <a:pPr indent="-304800" lvl="2" marL="1371600" rtl="0" algn="l">
              <a:lnSpc>
                <a:spcPct val="100000"/>
              </a:lnSpc>
              <a:spcBef>
                <a:spcPts val="0"/>
              </a:spcBef>
              <a:spcAft>
                <a:spcPts val="0"/>
              </a:spcAft>
              <a:buClr>
                <a:schemeClr val="dk1"/>
              </a:buClr>
              <a:buSzPts val="1200"/>
              <a:buFont typeface="Calibri"/>
              <a:buChar char="•"/>
            </a:pPr>
            <a:r>
              <a:rPr lang="en-US"/>
              <a:t>One thing they found challenging about this tip</a:t>
            </a:r>
            <a:endParaRPr/>
          </a:p>
          <a:p>
            <a:pPr indent="-304800" lvl="2" marL="1371600" rtl="0" algn="l">
              <a:lnSpc>
                <a:spcPct val="100000"/>
              </a:lnSpc>
              <a:spcBef>
                <a:spcPts val="0"/>
              </a:spcBef>
              <a:spcAft>
                <a:spcPts val="0"/>
              </a:spcAft>
              <a:buClr>
                <a:schemeClr val="dk1"/>
              </a:buClr>
              <a:buSzPts val="1200"/>
              <a:buFont typeface="Calibri"/>
              <a:buChar char="•"/>
            </a:pPr>
            <a:r>
              <a:rPr lang="en-US"/>
              <a:t>One step they will focus on this week</a:t>
            </a:r>
            <a:endParaRPr/>
          </a:p>
        </p:txBody>
      </p:sp>
      <p:sp>
        <p:nvSpPr>
          <p:cNvPr id="1513" name="Google Shape;1513;p17:notes"/>
          <p:cNvSpPr/>
          <p:nvPr>
            <p:ph idx="2" type="sldImg"/>
          </p:nvPr>
        </p:nvSpPr>
        <p:spPr>
          <a:xfrm>
            <a:off x="130175" y="10477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9" name="Shape 1519"/>
        <p:cNvGrpSpPr/>
        <p:nvPr/>
      </p:nvGrpSpPr>
      <p:grpSpPr>
        <a:xfrm>
          <a:off x="0" y="0"/>
          <a:ext cx="0" cy="0"/>
          <a:chOff x="0" y="0"/>
          <a:chExt cx="0" cy="0"/>
        </a:xfrm>
      </p:grpSpPr>
      <p:sp>
        <p:nvSpPr>
          <p:cNvPr id="1520" name="Google Shape;1520;p18: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304800" lvl="0" marL="4572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Invite families to </a:t>
            </a:r>
            <a:r>
              <a:rPr b="1" i="0" lang="en-US" sz="1200" u="none" cap="none" strike="noStrike">
                <a:solidFill>
                  <a:schemeClr val="dk1"/>
                </a:solidFill>
                <a:latin typeface="Calibri"/>
                <a:ea typeface="Calibri"/>
                <a:cs typeface="Calibri"/>
                <a:sym typeface="Calibri"/>
              </a:rPr>
              <a:t>make a reading plan for the upcoming week.</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Remind families that readers need “reading together” time and “reading alone” time.</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Remind families that reading in workshops counts as “reading together time” and they should log it (if </a:t>
            </a:r>
            <a:r>
              <a:rPr lang="en-US"/>
              <a:t>applicable)</a:t>
            </a:r>
            <a:r>
              <a:rPr b="0" i="0" lang="en-US" sz="1200" u="none" cap="none" strike="noStrike">
                <a:solidFill>
                  <a:schemeClr val="dk1"/>
                </a:solidFill>
                <a:latin typeface="Calibri"/>
                <a:ea typeface="Calibri"/>
                <a:cs typeface="Calibri"/>
                <a:sym typeface="Calibri"/>
              </a:rPr>
              <a:t>.</a:t>
            </a:r>
            <a:endParaRPr/>
          </a:p>
          <a:p>
            <a:pPr indent="-317500" lvl="0" marL="457200" rtl="0" algn="l">
              <a:lnSpc>
                <a:spcPct val="100000"/>
              </a:lnSpc>
              <a:spcBef>
                <a:spcPts val="0"/>
              </a:spcBef>
              <a:spcAft>
                <a:spcPts val="0"/>
              </a:spcAft>
              <a:buSzPts val="1400"/>
              <a:buChar char="•"/>
            </a:pPr>
            <a:r>
              <a:rPr b="1" lang="en-US"/>
              <a:t>Invite families to give you feedback </a:t>
            </a:r>
            <a:r>
              <a:rPr lang="en-US"/>
              <a:t>so that you can facilitate a workshop that works for them!</a:t>
            </a:r>
            <a:endParaRPr/>
          </a:p>
          <a:p>
            <a:pPr indent="-317500" lvl="1" marL="9144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Families can use the printed feedback form (if available) or a digital feedb</a:t>
            </a:r>
            <a:r>
              <a:rPr lang="en-US"/>
              <a:t>ack form.</a:t>
            </a:r>
            <a:endParaRPr/>
          </a:p>
          <a:p>
            <a:pPr indent="-317500" lvl="1" marL="914400" rtl="0" algn="l">
              <a:lnSpc>
                <a:spcPct val="100000"/>
              </a:lnSpc>
              <a:spcBef>
                <a:spcPts val="0"/>
              </a:spcBef>
              <a:spcAft>
                <a:spcPts val="0"/>
              </a:spcAft>
              <a:buSzPts val="1400"/>
              <a:buChar char="•"/>
            </a:pPr>
            <a:r>
              <a:rPr lang="en-US"/>
              <a:t>Invite families to give you more informal feedback. This could look like a thumbs up if they liked the reading tip or writing one thing they hope for the next workshop.</a:t>
            </a:r>
            <a:endParaRPr/>
          </a:p>
          <a:p>
            <a:pPr indent="-317500" lvl="0" marL="457200" rtl="0" algn="l">
              <a:lnSpc>
                <a:spcPct val="100000"/>
              </a:lnSpc>
              <a:spcBef>
                <a:spcPts val="0"/>
              </a:spcBef>
              <a:spcAft>
                <a:spcPts val="0"/>
              </a:spcAft>
              <a:buSzPts val="1400"/>
              <a:buFont typeface="Arial"/>
              <a:buChar char="•"/>
            </a:pPr>
            <a:r>
              <a:rPr lang="en-US"/>
              <a:t>Use this time to meet individually with families as needed.</a:t>
            </a:r>
            <a:endParaRPr/>
          </a:p>
          <a:p>
            <a:pPr indent="-228600" lvl="0" marL="457200" rtl="0" algn="l">
              <a:lnSpc>
                <a:spcPct val="100000"/>
              </a:lnSpc>
              <a:spcBef>
                <a:spcPts val="0"/>
              </a:spcBef>
              <a:spcAft>
                <a:spcPts val="0"/>
              </a:spcAft>
              <a:buSzPts val="1400"/>
              <a:buNone/>
            </a:pPr>
            <a:r>
              <a:rPr lang="en-US"/>
              <a:t> </a:t>
            </a:r>
            <a:endParaRPr/>
          </a:p>
          <a:p>
            <a:pPr indent="0" lvl="0" marL="0" rtl="0" algn="l">
              <a:lnSpc>
                <a:spcPct val="100000"/>
              </a:lnSpc>
              <a:spcBef>
                <a:spcPts val="0"/>
              </a:spcBef>
              <a:spcAft>
                <a:spcPts val="0"/>
              </a:spcAft>
              <a:buSzPts val="1400"/>
              <a:buNone/>
            </a:pPr>
            <a:r>
              <a:rPr lang="en-US" u="sng"/>
              <a:t>Sample script</a:t>
            </a:r>
            <a:endParaRPr/>
          </a:p>
          <a:p>
            <a:pPr indent="0" lvl="0" marL="0" rtl="0" algn="l">
              <a:lnSpc>
                <a:spcPct val="100000"/>
              </a:lnSpc>
              <a:spcBef>
                <a:spcPts val="0"/>
              </a:spcBef>
              <a:spcAft>
                <a:spcPts val="0"/>
              </a:spcAft>
              <a:buSzPts val="1400"/>
              <a:buNone/>
            </a:pPr>
            <a:r>
              <a:rPr i="1" lang="en-US"/>
              <a:t>And finally, I want to make sure I’m hosting a Family Workshop that works for you. Every workshop, you’ll have a chance to give me feedback, and I promise you that I will read it and do my best to incorporate it. Will you fill out the survey before you leave? If you’d rather talk about your suggestions instead of writing them down let me know. Thanks, and see you at the next workshop!</a:t>
            </a:r>
            <a:endParaRPr i="1"/>
          </a:p>
          <a:p>
            <a:pPr indent="-228600" lvl="0" marL="457200" rtl="0" algn="l">
              <a:lnSpc>
                <a:spcPct val="100000"/>
              </a:lnSpc>
              <a:spcBef>
                <a:spcPts val="0"/>
              </a:spcBef>
              <a:spcAft>
                <a:spcPts val="0"/>
              </a:spcAft>
              <a:buSzPts val="1400"/>
              <a:buNone/>
            </a:pPr>
            <a:r>
              <a:t/>
            </a:r>
            <a:endParaRPr i="1"/>
          </a:p>
          <a:p>
            <a:pPr indent="0" lvl="0" marL="0" rtl="0" algn="l">
              <a:lnSpc>
                <a:spcPct val="100000"/>
              </a:lnSpc>
              <a:spcBef>
                <a:spcPts val="0"/>
              </a:spcBef>
              <a:spcAft>
                <a:spcPts val="0"/>
              </a:spcAft>
              <a:buSzPts val="1400"/>
              <a:buNone/>
            </a:pPr>
            <a:r>
              <a:rPr lang="en-US" u="sng"/>
              <a:t>Sample script in Spanish</a:t>
            </a:r>
            <a:endParaRPr i="1"/>
          </a:p>
          <a:p>
            <a:pPr indent="0" lvl="0" marL="0" rtl="0" algn="l">
              <a:lnSpc>
                <a:spcPct val="100000"/>
              </a:lnSpc>
              <a:spcBef>
                <a:spcPts val="0"/>
              </a:spcBef>
              <a:spcAft>
                <a:spcPts val="0"/>
              </a:spcAft>
              <a:buSzPts val="1400"/>
              <a:buNone/>
            </a:pPr>
            <a:r>
              <a:rPr i="1" lang="en-US"/>
              <a:t>Para cerrar, quiero asegurar que estoy dando un taller de familia que les sirve a ustedes. En cada taller, tendrán la oportunidad de proveer comentarios. Yo les prometo que los voy a leer y voy a hacer mi mejor esfuerzo para incorporar los consejos en el próximo taller. ¿Pueden contestar el sondeo antes de irse? Si prefieren platicar sobre sus ideas, en vez de escribirlas, avísenme. ¡Gracias y nos veremos en el próximo taller!</a:t>
            </a:r>
            <a:endParaRPr i="1"/>
          </a:p>
          <a:p>
            <a:pPr indent="-228600" lvl="0" marL="457200" rtl="0" algn="l">
              <a:lnSpc>
                <a:spcPct val="100000"/>
              </a:lnSpc>
              <a:spcBef>
                <a:spcPts val="0"/>
              </a:spcBef>
              <a:spcAft>
                <a:spcPts val="0"/>
              </a:spcAft>
              <a:buSzPts val="1400"/>
              <a:buNone/>
            </a:pPr>
            <a:r>
              <a:t/>
            </a:r>
            <a:endParaRPr i="1"/>
          </a:p>
          <a:p>
            <a:pPr indent="-228600" lvl="0" marL="457200" rtl="0" algn="l">
              <a:lnSpc>
                <a:spcPct val="100000"/>
              </a:lnSpc>
              <a:spcBef>
                <a:spcPts val="0"/>
              </a:spcBef>
              <a:spcAft>
                <a:spcPts val="0"/>
              </a:spcAft>
              <a:buSzPts val="1400"/>
              <a:buNone/>
            </a:pPr>
            <a:r>
              <a:t/>
            </a:r>
            <a:endParaRPr/>
          </a:p>
        </p:txBody>
      </p:sp>
      <p:sp>
        <p:nvSpPr>
          <p:cNvPr id="1521" name="Google Shape;1521;p18:notes"/>
          <p:cNvSpPr/>
          <p:nvPr>
            <p:ph idx="2" type="sldImg"/>
          </p:nvPr>
        </p:nvSpPr>
        <p:spPr>
          <a:xfrm>
            <a:off x="130175" y="10477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7" name="Shape 1347"/>
        <p:cNvGrpSpPr/>
        <p:nvPr/>
      </p:nvGrpSpPr>
      <p:grpSpPr>
        <a:xfrm>
          <a:off x="0" y="0"/>
          <a:ext cx="0" cy="0"/>
          <a:chOff x="0" y="0"/>
          <a:chExt cx="0" cy="0"/>
        </a:xfrm>
      </p:grpSpPr>
      <p:sp>
        <p:nvSpPr>
          <p:cNvPr id="1348" name="Google Shape;1348;p2: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Part 1: Welcome </a:t>
            </a:r>
            <a:endParaRPr/>
          </a:p>
          <a:p>
            <a:pPr indent="0" lvl="0" marL="0" rtl="0" algn="l">
              <a:lnSpc>
                <a:spcPct val="100000"/>
              </a:lnSpc>
              <a:spcBef>
                <a:spcPts val="0"/>
              </a:spcBef>
              <a:spcAft>
                <a:spcPts val="0"/>
              </a:spcAft>
              <a:buSzPts val="1400"/>
              <a:buNone/>
            </a:pPr>
            <a:r>
              <a:t/>
            </a:r>
            <a:endParaRPr/>
          </a:p>
          <a:p>
            <a:pPr indent="-171450" lvl="0" marL="171450" rtl="0" algn="l">
              <a:lnSpc>
                <a:spcPct val="100000"/>
              </a:lnSpc>
              <a:spcBef>
                <a:spcPts val="0"/>
              </a:spcBef>
              <a:spcAft>
                <a:spcPts val="0"/>
              </a:spcAft>
              <a:buSzPts val="1400"/>
              <a:buFont typeface="Arial"/>
              <a:buChar char="•"/>
            </a:pPr>
            <a:r>
              <a:rPr b="1" lang="en-US"/>
              <a:t>Formally welcome families </a:t>
            </a:r>
            <a:r>
              <a:rPr lang="en-US"/>
              <a:t>and tell them the title of today’s workshop. Do not go into specific steps of the reading tip at this point. </a:t>
            </a:r>
            <a:endParaRPr/>
          </a:p>
          <a:p>
            <a:pPr indent="-171450" lvl="0" marL="171450" rtl="0" algn="l">
              <a:lnSpc>
                <a:spcPct val="100000"/>
              </a:lnSpc>
              <a:spcBef>
                <a:spcPts val="0"/>
              </a:spcBef>
              <a:spcAft>
                <a:spcPts val="0"/>
              </a:spcAft>
              <a:buSzPts val="1400"/>
              <a:buFont typeface="Arial"/>
              <a:buChar char="•"/>
            </a:pPr>
            <a:r>
              <a:rPr lang="en-US"/>
              <a:t>Ensure families have the materials they need and are sitting with their children.</a:t>
            </a:r>
            <a:endParaRPr/>
          </a:p>
          <a:p>
            <a:pPr indent="-228600" lvl="0" marL="457200" marR="0" rtl="0" algn="l">
              <a:lnSpc>
                <a:spcPct val="100000"/>
              </a:lnSpc>
              <a:spcBef>
                <a:spcPts val="0"/>
              </a:spcBef>
              <a:spcAft>
                <a:spcPts val="0"/>
              </a:spcAft>
              <a:buSzPts val="1400"/>
              <a:buNone/>
            </a:pPr>
            <a:r>
              <a:t/>
            </a:r>
            <a:endParaRPr/>
          </a:p>
        </p:txBody>
      </p:sp>
      <p:sp>
        <p:nvSpPr>
          <p:cNvPr id="1349" name="Google Shape;1349;p2: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2" name="Shape 1352"/>
        <p:cNvGrpSpPr/>
        <p:nvPr/>
      </p:nvGrpSpPr>
      <p:grpSpPr>
        <a:xfrm>
          <a:off x="0" y="0"/>
          <a:ext cx="0" cy="0"/>
          <a:chOff x="0" y="0"/>
          <a:chExt cx="0" cy="0"/>
        </a:xfrm>
      </p:grpSpPr>
      <p:sp>
        <p:nvSpPr>
          <p:cNvPr id="1353" name="Google Shape;1353;p3: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228600" rtl="0" algn="l">
              <a:lnSpc>
                <a:spcPct val="100000"/>
              </a:lnSpc>
              <a:spcBef>
                <a:spcPts val="0"/>
              </a:spcBef>
              <a:spcAft>
                <a:spcPts val="0"/>
              </a:spcAft>
              <a:buSzPts val="1400"/>
              <a:buNone/>
            </a:pPr>
            <a:r>
              <a:t/>
            </a:r>
            <a:endParaRPr/>
          </a:p>
          <a:p>
            <a:pPr indent="-171450" lvl="0" marL="171450" rtl="0" algn="l">
              <a:lnSpc>
                <a:spcPct val="100000"/>
              </a:lnSpc>
              <a:spcBef>
                <a:spcPts val="0"/>
              </a:spcBef>
              <a:spcAft>
                <a:spcPts val="0"/>
              </a:spcAft>
              <a:buSzPts val="1400"/>
              <a:buFont typeface="Arial"/>
              <a:buChar char="•"/>
            </a:pPr>
            <a:r>
              <a:rPr b="1" lang="en-US"/>
              <a:t>Provide an overview of what families </a:t>
            </a:r>
            <a:r>
              <a:rPr lang="en-US"/>
              <a:t>will be doing today (and at every Family Workshop).</a:t>
            </a:r>
            <a:endParaRPr/>
          </a:p>
          <a:p>
            <a:pPr indent="-171450" lvl="1" marL="628650" rtl="0" algn="l">
              <a:lnSpc>
                <a:spcPct val="100000"/>
              </a:lnSpc>
              <a:spcBef>
                <a:spcPts val="0"/>
              </a:spcBef>
              <a:spcAft>
                <a:spcPts val="0"/>
              </a:spcAft>
              <a:buSzPts val="1400"/>
              <a:buFont typeface="Arial"/>
              <a:buChar char="•"/>
            </a:pPr>
            <a:r>
              <a:rPr lang="en-US"/>
              <a:t>If this is the first Family Workshop in a series, explain that the icons for each of the four parts of the Family Workshop also run along the bottom of slides. ​ </a:t>
            </a:r>
            <a:endParaRPr/>
          </a:p>
          <a:p>
            <a:pPr indent="-171450" lvl="1" marL="628650" rtl="0" algn="l">
              <a:lnSpc>
                <a:spcPct val="100000"/>
              </a:lnSpc>
              <a:spcBef>
                <a:spcPts val="0"/>
              </a:spcBef>
              <a:spcAft>
                <a:spcPts val="0"/>
              </a:spcAft>
              <a:buSzPts val="1400"/>
              <a:buChar char="•"/>
            </a:pPr>
            <a:r>
              <a:rPr lang="en-US"/>
              <a:t>If this is not the first workshop, move quickly through this slide.</a:t>
            </a:r>
            <a:endParaRPr/>
          </a:p>
          <a:p>
            <a:pPr indent="0" lvl="0" marL="0" rtl="0" algn="l">
              <a:lnSpc>
                <a:spcPct val="100000"/>
              </a:lnSpc>
              <a:spcBef>
                <a:spcPts val="0"/>
              </a:spcBef>
              <a:spcAft>
                <a:spcPts val="0"/>
              </a:spcAft>
              <a:buSzPts val="1400"/>
              <a:buFont typeface="Calibri"/>
              <a:buNone/>
            </a:pPr>
            <a:r>
              <a:t/>
            </a:r>
            <a:endParaRPr u="sng"/>
          </a:p>
          <a:p>
            <a:pPr indent="0" lvl="0" marL="0" rtl="0" algn="l">
              <a:lnSpc>
                <a:spcPct val="100000"/>
              </a:lnSpc>
              <a:spcBef>
                <a:spcPts val="0"/>
              </a:spcBef>
              <a:spcAft>
                <a:spcPts val="0"/>
              </a:spcAft>
              <a:buClr>
                <a:schemeClr val="dk1"/>
              </a:buClr>
              <a:buSzPts val="1400"/>
              <a:buFont typeface="Calibri"/>
              <a:buNone/>
            </a:pPr>
            <a:r>
              <a:rPr lang="en-US" u="sng"/>
              <a:t>Sample script</a:t>
            </a:r>
            <a:endParaRPr/>
          </a:p>
          <a:p>
            <a:pPr indent="0" lvl="0" marL="0" rtl="0" algn="l">
              <a:lnSpc>
                <a:spcPct val="100000"/>
              </a:lnSpc>
              <a:spcBef>
                <a:spcPts val="0"/>
              </a:spcBef>
              <a:spcAft>
                <a:spcPts val="0"/>
              </a:spcAft>
              <a:buClr>
                <a:schemeClr val="dk1"/>
              </a:buClr>
              <a:buSzPts val="1400"/>
              <a:buFont typeface="Calibri"/>
              <a:buNone/>
            </a:pPr>
            <a:r>
              <a:rPr i="1" lang="en-US"/>
              <a:t>Here is our plan for today. You can see each part of our agenda has an icon </a:t>
            </a:r>
            <a:r>
              <a:rPr lang="en-US"/>
              <a:t>[point to the icons]</a:t>
            </a:r>
            <a:r>
              <a:rPr i="1" lang="en-US"/>
              <a:t>. You can also find each icon along the bottom of each slide  </a:t>
            </a:r>
            <a:r>
              <a:rPr lang="en-US"/>
              <a:t>[point to bottom] </a:t>
            </a:r>
            <a:r>
              <a:rPr i="1" lang="en-US"/>
              <a:t>so you can see where we are in the agenda. First, we’ll review a couple of things, then we’ll get right to the reading tip. Most of our time will be spent on practice time so we can all try out the reading tip. Then we’ll reflect and talk about some updates.</a:t>
            </a:r>
            <a:endParaRPr/>
          </a:p>
          <a:p>
            <a:pPr indent="0" lvl="0" marL="0" rtl="0" algn="l">
              <a:lnSpc>
                <a:spcPct val="100000"/>
              </a:lnSpc>
              <a:spcBef>
                <a:spcPts val="0"/>
              </a:spcBef>
              <a:spcAft>
                <a:spcPts val="0"/>
              </a:spcAft>
              <a:buClr>
                <a:schemeClr val="dk1"/>
              </a:buClr>
              <a:buSzPts val="1400"/>
              <a:buFont typeface="Calibri"/>
              <a:buNone/>
            </a:pPr>
            <a:r>
              <a:rPr i="1" lang="en-US"/>
              <a:t> </a:t>
            </a:r>
            <a:endParaRPr i="1"/>
          </a:p>
          <a:p>
            <a:pPr indent="0" lvl="0" marL="0" rtl="0" algn="l">
              <a:lnSpc>
                <a:spcPct val="100000"/>
              </a:lnSpc>
              <a:spcBef>
                <a:spcPts val="0"/>
              </a:spcBef>
              <a:spcAft>
                <a:spcPts val="0"/>
              </a:spcAft>
              <a:buClr>
                <a:schemeClr val="dk1"/>
              </a:buClr>
              <a:buSzPts val="1400"/>
              <a:buFont typeface="Calibri"/>
              <a:buNone/>
            </a:pPr>
            <a:r>
              <a:rPr i="1" lang="en-US"/>
              <a:t>Please speak up with questions, concerns, or anything you’d like to share. We’re here together for one hour and need to maximize the time. Every child learns to read in a different way, but putting our heads together helps our shared cause: to give kids a reading boost and cultivate a the joy of reading.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 in Spanish</a:t>
            </a:r>
            <a:endParaRPr u="sng"/>
          </a:p>
          <a:p>
            <a:pPr indent="0" lvl="0" marL="0" rtl="0" algn="l">
              <a:lnSpc>
                <a:spcPct val="100000"/>
              </a:lnSpc>
              <a:spcBef>
                <a:spcPts val="0"/>
              </a:spcBef>
              <a:spcAft>
                <a:spcPts val="0"/>
              </a:spcAft>
              <a:buClr>
                <a:schemeClr val="dk1"/>
              </a:buClr>
              <a:buSzPts val="1100"/>
              <a:buFont typeface="Arial"/>
              <a:buNone/>
            </a:pPr>
            <a:r>
              <a:rPr i="1" lang="en-US"/>
              <a:t>Aquí tenemos el plan para hoy. Se puede ver que cada parte de la agenda tiene un ícono </a:t>
            </a:r>
            <a:r>
              <a:rPr lang="en-US"/>
              <a:t>[point to the icons]. </a:t>
            </a:r>
            <a:r>
              <a:rPr i="1" lang="en-US"/>
              <a:t>También se encuentran en el final de cada diapositiva </a:t>
            </a:r>
            <a:r>
              <a:rPr lang="en-US"/>
              <a:t>[point to bottom] </a:t>
            </a:r>
            <a:r>
              <a:rPr i="1" lang="en-US"/>
              <a:t>para que puedan saber en qué parte estamos. Primero, vamos a repasar algunas cosas. Luego vamos a empezar con el consejo de la lectura. La mayoría del tiempo vamos a pasar aquí, en la práctica, para probar el consejo de la lectura juntos. Luego, vamos a reflexionar y hablar sobre algunas novedades.</a:t>
            </a:r>
            <a:endParaRPr i="1"/>
          </a:p>
          <a:p>
            <a:pPr indent="0" lvl="0" marL="0" rtl="0" algn="l">
              <a:lnSpc>
                <a:spcPct val="100000"/>
              </a:lnSpc>
              <a:spcBef>
                <a:spcPts val="0"/>
              </a:spcBef>
              <a:spcAft>
                <a:spcPts val="0"/>
              </a:spcAft>
              <a:buClr>
                <a:schemeClr val="dk1"/>
              </a:buClr>
              <a:buSzPts val="1100"/>
              <a:buFont typeface="Arial"/>
              <a:buNone/>
            </a:pPr>
            <a:r>
              <a:rPr lang="en-US"/>
              <a:t> </a:t>
            </a:r>
            <a:endParaRPr/>
          </a:p>
          <a:p>
            <a:pPr indent="0" lvl="0" marL="0" rtl="0" algn="l">
              <a:lnSpc>
                <a:spcPct val="100000"/>
              </a:lnSpc>
              <a:spcBef>
                <a:spcPts val="0"/>
              </a:spcBef>
              <a:spcAft>
                <a:spcPts val="0"/>
              </a:spcAft>
              <a:buClr>
                <a:schemeClr val="dk1"/>
              </a:buClr>
              <a:buSzPts val="1100"/>
              <a:buFont typeface="Arial"/>
              <a:buNone/>
            </a:pPr>
            <a:r>
              <a:rPr i="1" lang="en-US"/>
              <a:t>En cualquier momento, pueden hacer preguntas, compartir preocupaciones, o cualquier otra cosa que quieren compartir. Vamos a estar juntos por una hora y queremos aprovechar del tiempo que tenemos. Cada niño aprende a leer de una manera diferente. Estamos aquí para trabajar en la misma causa: ayudarles a los niños a mejorar en la lectura y llegar a disfrutarla.</a:t>
            </a:r>
            <a:endParaRPr i="1"/>
          </a:p>
          <a:p>
            <a:pPr indent="-228600" lvl="0" marL="457200" rtl="0" algn="l">
              <a:lnSpc>
                <a:spcPct val="100000"/>
              </a:lnSpc>
              <a:spcBef>
                <a:spcPts val="0"/>
              </a:spcBef>
              <a:spcAft>
                <a:spcPts val="0"/>
              </a:spcAft>
              <a:buSzPts val="1400"/>
              <a:buNone/>
            </a:pPr>
            <a:r>
              <a:t/>
            </a:r>
            <a:endParaRPr/>
          </a:p>
        </p:txBody>
      </p:sp>
      <p:sp>
        <p:nvSpPr>
          <p:cNvPr id="1354" name="Google Shape;1354;p3:notes"/>
          <p:cNvSpPr/>
          <p:nvPr>
            <p:ph idx="2" type="sldImg"/>
          </p:nvPr>
        </p:nvSpPr>
        <p:spPr>
          <a:xfrm>
            <a:off x="130175" y="10477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6" name="Shape 1366"/>
        <p:cNvGrpSpPr/>
        <p:nvPr/>
      </p:nvGrpSpPr>
      <p:grpSpPr>
        <a:xfrm>
          <a:off x="0" y="0"/>
          <a:ext cx="0" cy="0"/>
          <a:chOff x="0" y="0"/>
          <a:chExt cx="0" cy="0"/>
        </a:xfrm>
      </p:grpSpPr>
      <p:sp>
        <p:nvSpPr>
          <p:cNvPr id="1367" name="Google Shape;1367;p4: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b="1"/>
          </a:p>
          <a:p>
            <a:pPr indent="-304800" lvl="0" marL="457200" rtl="0" algn="l">
              <a:lnSpc>
                <a:spcPct val="100000"/>
              </a:lnSpc>
              <a:spcBef>
                <a:spcPts val="0"/>
              </a:spcBef>
              <a:spcAft>
                <a:spcPts val="0"/>
              </a:spcAft>
              <a:buClr>
                <a:schemeClr val="dk1"/>
              </a:buClr>
              <a:buSzPts val="1200"/>
              <a:buFont typeface="Calibri"/>
              <a:buChar char="•"/>
            </a:pPr>
            <a:r>
              <a:rPr b="1" i="0" lang="en-US" sz="1200" u="none" cap="none" strike="noStrike">
                <a:solidFill>
                  <a:schemeClr val="dk1"/>
                </a:solidFill>
                <a:latin typeface="Calibri"/>
                <a:ea typeface="Calibri"/>
                <a:cs typeface="Calibri"/>
                <a:sym typeface="Calibri"/>
              </a:rPr>
              <a:t>Briefly explain the guidelines</a:t>
            </a:r>
            <a:r>
              <a:rPr b="0" i="0" lang="en-US" sz="1200" u="none" cap="none" strike="noStrike">
                <a:solidFill>
                  <a:schemeClr val="dk1"/>
                </a:solidFill>
                <a:latin typeface="Calibri"/>
                <a:ea typeface="Calibri"/>
                <a:cs typeface="Calibri"/>
                <a:sym typeface="Calibri"/>
              </a:rPr>
              <a:t> or “the rules we all agree to follow so that we can all have an enjoyable and an effective workshop.”</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If this is the first workshop, briefly explain each of the guidelines.</a:t>
            </a:r>
            <a:endParaRPr b="0" i="0" sz="1200" u="none" cap="none" strike="noStrike">
              <a:solidFill>
                <a:schemeClr val="dk1"/>
              </a:solidFill>
              <a:latin typeface="Calibri"/>
              <a:ea typeface="Calibri"/>
              <a:cs typeface="Calibri"/>
              <a:sym typeface="Calibri"/>
            </a:endParaRPr>
          </a:p>
          <a:p>
            <a:pPr indent="-317500" lvl="1" marL="914400" rtl="0" algn="l">
              <a:lnSpc>
                <a:spcPct val="100000"/>
              </a:lnSpc>
              <a:spcBef>
                <a:spcPts val="0"/>
              </a:spcBef>
              <a:spcAft>
                <a:spcPts val="0"/>
              </a:spcAft>
              <a:buSzPts val="1400"/>
              <a:buChar char="•"/>
            </a:pPr>
            <a:r>
              <a:rPr lang="en-US"/>
              <a:t>Alternatively, a family volunteer may read or summarize this slide if they’ve attended the previous workshop. ​</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Consider putting these on chart paper and inviting the group to add to the list. If you do this, be sure to change this slide in subsequent workshops.​</a:t>
            </a:r>
            <a:endParaRPr/>
          </a:p>
          <a:p>
            <a:pPr indent="-304800" lvl="0" marL="457200" rtl="0" algn="l">
              <a:lnSpc>
                <a:spcPct val="100000"/>
              </a:lnSpc>
              <a:spcBef>
                <a:spcPts val="0"/>
              </a:spcBef>
              <a:spcAft>
                <a:spcPts val="0"/>
              </a:spcAft>
              <a:buClr>
                <a:schemeClr val="dk1"/>
              </a:buClr>
              <a:buSzPts val="1200"/>
              <a:buFont typeface="Calibri"/>
              <a:buChar char="•"/>
            </a:pPr>
            <a:r>
              <a:rPr b="1" i="0" lang="en-US" sz="1200" u="none" cap="none" strike="noStrike">
                <a:solidFill>
                  <a:schemeClr val="dk1"/>
                </a:solidFill>
                <a:latin typeface="Calibri"/>
                <a:ea typeface="Calibri"/>
                <a:cs typeface="Calibri"/>
                <a:sym typeface="Calibri"/>
              </a:rPr>
              <a:t>Emphasize these guidelines are for everyone</a:t>
            </a:r>
            <a:r>
              <a:rPr b="1" lang="en-US"/>
              <a:t> (</a:t>
            </a:r>
            <a:r>
              <a:rPr b="1" i="0" lang="en-US" sz="1200" u="none" cap="none" strike="noStrike">
                <a:solidFill>
                  <a:schemeClr val="dk1"/>
                </a:solidFill>
                <a:latin typeface="Calibri"/>
                <a:ea typeface="Calibri"/>
                <a:cs typeface="Calibri"/>
                <a:sym typeface="Calibri"/>
              </a:rPr>
              <a:t>including you, the facilitator) and pledge</a:t>
            </a:r>
            <a:r>
              <a:rPr b="0" i="0" lang="en-US" sz="1200" u="none" cap="none" strike="noStrike">
                <a:solidFill>
                  <a:schemeClr val="dk1"/>
                </a:solidFill>
                <a:latin typeface="Calibri"/>
                <a:ea typeface="Calibri"/>
                <a:cs typeface="Calibri"/>
                <a:sym typeface="Calibri"/>
              </a:rPr>
              <a:t> to be prepared,</a:t>
            </a:r>
            <a:r>
              <a:rPr lang="en-US"/>
              <a:t> </a:t>
            </a:r>
            <a:r>
              <a:rPr b="0" i="0" lang="en-US" sz="1200" u="none" cap="none" strike="noStrike">
                <a:solidFill>
                  <a:schemeClr val="dk1"/>
                </a:solidFill>
                <a:latin typeface="Calibri"/>
                <a:ea typeface="Calibri"/>
                <a:cs typeface="Calibri"/>
                <a:sym typeface="Calibri"/>
              </a:rPr>
              <a:t>pre</a:t>
            </a:r>
            <a:r>
              <a:rPr lang="en-US"/>
              <a:t>sent, </a:t>
            </a:r>
            <a:r>
              <a:rPr b="0" i="0" lang="en-US" sz="1200" u="none" cap="none" strike="noStrike">
                <a:solidFill>
                  <a:schemeClr val="dk1"/>
                </a:solidFill>
                <a:latin typeface="Calibri"/>
                <a:ea typeface="Calibri"/>
                <a:cs typeface="Calibri"/>
                <a:sym typeface="Calibri"/>
              </a:rPr>
              <a:t>courteous, and ask questions.</a:t>
            </a:r>
            <a:endParaRPr/>
          </a:p>
          <a:p>
            <a:pPr indent="-304800" lvl="0" marL="4572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Emphasize the last point and </a:t>
            </a:r>
            <a:r>
              <a:rPr b="1" i="0" lang="en-US" sz="1200" u="none" cap="none" strike="noStrike">
                <a:solidFill>
                  <a:schemeClr val="dk1"/>
                </a:solidFill>
                <a:latin typeface="Calibri"/>
                <a:ea typeface="Calibri"/>
                <a:cs typeface="Calibri"/>
                <a:sym typeface="Calibri"/>
              </a:rPr>
              <a:t>specifically invite families to ask lots of questions.</a:t>
            </a:r>
            <a:endParaRPr b="0" i="0" sz="1200" u="none" cap="none" strike="noStrike">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400"/>
              <a:buNone/>
            </a:pPr>
            <a:r>
              <a:t/>
            </a:r>
            <a:endParaRPr/>
          </a:p>
          <a:p>
            <a:pPr indent="-228600" lvl="0" marL="457200" rtl="0" algn="l">
              <a:lnSpc>
                <a:spcPct val="100000"/>
              </a:lnSpc>
              <a:spcBef>
                <a:spcPts val="0"/>
              </a:spcBef>
              <a:spcAft>
                <a:spcPts val="0"/>
              </a:spcAft>
              <a:buSzPts val="1400"/>
              <a:buNone/>
            </a:pPr>
            <a:r>
              <a:t/>
            </a:r>
            <a:endParaRPr/>
          </a:p>
        </p:txBody>
      </p:sp>
      <p:sp>
        <p:nvSpPr>
          <p:cNvPr id="1368" name="Google Shape;1368;p4:notes"/>
          <p:cNvSpPr/>
          <p:nvPr>
            <p:ph idx="2" type="sldImg"/>
          </p:nvPr>
        </p:nvSpPr>
        <p:spPr>
          <a:xfrm>
            <a:off x="130175" y="10477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3" name="Shape 1383"/>
        <p:cNvGrpSpPr/>
        <p:nvPr/>
      </p:nvGrpSpPr>
      <p:grpSpPr>
        <a:xfrm>
          <a:off x="0" y="0"/>
          <a:ext cx="0" cy="0"/>
          <a:chOff x="0" y="0"/>
          <a:chExt cx="0" cy="0"/>
        </a:xfrm>
      </p:grpSpPr>
      <p:sp>
        <p:nvSpPr>
          <p:cNvPr id="1384" name="Google Shape;1384;p5: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Part 2: Reading tip</a:t>
            </a:r>
            <a:endParaRPr/>
          </a:p>
          <a:p>
            <a:pPr indent="0" lvl="0" marL="0" rtl="0" algn="l">
              <a:lnSpc>
                <a:spcPct val="100000"/>
              </a:lnSpc>
              <a:spcBef>
                <a:spcPts val="0"/>
              </a:spcBef>
              <a:spcAft>
                <a:spcPts val="0"/>
              </a:spcAft>
              <a:buSzPts val="1400"/>
              <a:buNone/>
            </a:pPr>
            <a:r>
              <a:t/>
            </a:r>
            <a:endParaRPr/>
          </a:p>
          <a:p>
            <a:pPr indent="-279400" lvl="0" marL="457200" rtl="0" algn="l">
              <a:lnSpc>
                <a:spcPct val="100000"/>
              </a:lnSpc>
              <a:spcBef>
                <a:spcPts val="0"/>
              </a:spcBef>
              <a:spcAft>
                <a:spcPts val="0"/>
              </a:spcAft>
              <a:buSzPts val="800"/>
              <a:buChar char="●"/>
            </a:pPr>
            <a:r>
              <a:rPr b="1" lang="en-US"/>
              <a:t>Introduce the 2 parts of the reading tip.</a:t>
            </a:r>
            <a:endParaRPr b="1"/>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 </a:t>
            </a:r>
            <a:endParaRPr u="sng"/>
          </a:p>
          <a:p>
            <a:pPr indent="0" lvl="0" marL="0" rtl="0" algn="l">
              <a:lnSpc>
                <a:spcPct val="100000"/>
              </a:lnSpc>
              <a:spcBef>
                <a:spcPts val="0"/>
              </a:spcBef>
              <a:spcAft>
                <a:spcPts val="0"/>
              </a:spcAft>
              <a:buClr>
                <a:schemeClr val="dk1"/>
              </a:buClr>
              <a:buSzPts val="1100"/>
              <a:buFont typeface="Arial"/>
              <a:buNone/>
            </a:pPr>
            <a:r>
              <a:rPr i="1" lang="en-US"/>
              <a:t>Today we will practice deepening our understanding of a topic in a nonfiction text by learning about nonfiction text features. We’ll break it down into 2 steps:</a:t>
            </a:r>
            <a:endParaRPr i="1"/>
          </a:p>
          <a:p>
            <a:pPr indent="0" lvl="0" marL="0" rtl="0" algn="l">
              <a:lnSpc>
                <a:spcPct val="100000"/>
              </a:lnSpc>
              <a:spcBef>
                <a:spcPts val="0"/>
              </a:spcBef>
              <a:spcAft>
                <a:spcPts val="0"/>
              </a:spcAft>
              <a:buClr>
                <a:schemeClr val="dk1"/>
              </a:buClr>
              <a:buSzPts val="1100"/>
              <a:buFont typeface="Arial"/>
              <a:buNone/>
            </a:pPr>
            <a:r>
              <a:t/>
            </a:r>
            <a:endParaRPr i="1"/>
          </a:p>
          <a:p>
            <a:pPr indent="0" lvl="0" marL="0" rtl="0" algn="l">
              <a:lnSpc>
                <a:spcPct val="100000"/>
              </a:lnSpc>
              <a:spcBef>
                <a:spcPts val="0"/>
              </a:spcBef>
              <a:spcAft>
                <a:spcPts val="0"/>
              </a:spcAft>
              <a:buClr>
                <a:schemeClr val="dk1"/>
              </a:buClr>
              <a:buSzPts val="1100"/>
              <a:buFont typeface="Arial"/>
              <a:buNone/>
            </a:pPr>
            <a:r>
              <a:rPr i="1" lang="en-US"/>
              <a:t>First we’ll go over some of the most common nonfiction text features and see examples.</a:t>
            </a:r>
            <a:endParaRPr i="1"/>
          </a:p>
          <a:p>
            <a:pPr indent="0" lvl="0" marL="0" rtl="0" algn="l">
              <a:lnSpc>
                <a:spcPct val="100000"/>
              </a:lnSpc>
              <a:spcBef>
                <a:spcPts val="0"/>
              </a:spcBef>
              <a:spcAft>
                <a:spcPts val="0"/>
              </a:spcAft>
              <a:buClr>
                <a:schemeClr val="dk1"/>
              </a:buClr>
              <a:buSzPts val="1100"/>
              <a:buFont typeface="Arial"/>
              <a:buNone/>
            </a:pPr>
            <a:r>
              <a:rPr i="1" lang="en-US"/>
              <a:t>Then for each feature, we’ll practice using those features to squeeze out more information to learn more.</a:t>
            </a:r>
            <a:endParaRPr i="1"/>
          </a:p>
          <a:p>
            <a:pPr indent="0" lvl="0" marL="0" rtl="0" algn="l">
              <a:lnSpc>
                <a:spcPct val="100000"/>
              </a:lnSpc>
              <a:spcBef>
                <a:spcPts val="0"/>
              </a:spcBef>
              <a:spcAft>
                <a:spcPts val="0"/>
              </a:spcAft>
              <a:buClr>
                <a:schemeClr val="dk1"/>
              </a:buClr>
              <a:buSzPts val="1100"/>
              <a:buFont typeface="Arial"/>
              <a:buNone/>
            </a:pPr>
            <a:r>
              <a:t/>
            </a:r>
            <a:endParaRPr i="1"/>
          </a:p>
          <a:p>
            <a:pPr indent="0" lvl="0" marL="0" rtl="0" algn="l">
              <a:lnSpc>
                <a:spcPct val="100000"/>
              </a:lnSpc>
              <a:spcBef>
                <a:spcPts val="0"/>
              </a:spcBef>
              <a:spcAft>
                <a:spcPts val="0"/>
              </a:spcAft>
              <a:buClr>
                <a:schemeClr val="dk1"/>
              </a:buClr>
              <a:buSzPts val="1100"/>
              <a:buFont typeface="Arial"/>
              <a:buNone/>
            </a:pPr>
            <a:r>
              <a:rPr i="1" lang="en-US"/>
              <a:t>Why?</a:t>
            </a:r>
            <a:endParaRPr i="1"/>
          </a:p>
          <a:p>
            <a:pPr indent="0" lvl="0" marL="0" rtl="0" algn="l">
              <a:lnSpc>
                <a:spcPct val="100000"/>
              </a:lnSpc>
              <a:spcBef>
                <a:spcPts val="0"/>
              </a:spcBef>
              <a:spcAft>
                <a:spcPts val="0"/>
              </a:spcAft>
              <a:buClr>
                <a:schemeClr val="dk1"/>
              </a:buClr>
              <a:buSzPts val="1100"/>
              <a:buFont typeface="Arial"/>
              <a:buNone/>
            </a:pPr>
            <a:r>
              <a:rPr i="1" lang="en-US"/>
              <a:t>The purpose of a nonfiction (informational text) text is to LEARN about a topic. But nonfiction texts often put important information outside of where we normally look on a page, like outside of the paragraph. So, when we use the text features, we can learn everything the author intended for us to learn about the topic.</a:t>
            </a:r>
            <a:endParaRPr i="1"/>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 in Spanish:</a:t>
            </a:r>
            <a:endParaRPr u="sng"/>
          </a:p>
          <a:p>
            <a:pPr indent="0" lvl="0" marL="0" rtl="0" algn="l">
              <a:lnSpc>
                <a:spcPct val="100000"/>
              </a:lnSpc>
              <a:spcBef>
                <a:spcPts val="0"/>
              </a:spcBef>
              <a:spcAft>
                <a:spcPts val="0"/>
              </a:spcAft>
              <a:buClr>
                <a:schemeClr val="dk1"/>
              </a:buClr>
              <a:buSzPts val="1100"/>
              <a:buFont typeface="Arial"/>
              <a:buNone/>
            </a:pPr>
            <a:r>
              <a:rPr i="1" lang="en-US"/>
              <a:t>Hoy vamos a aprender sobre los elementos de no ficción para profundizar nuestro entendimiento de temas de no ficción. Vamos a hacerlo en 2 pasos: </a:t>
            </a:r>
            <a:endParaRPr i="1"/>
          </a:p>
          <a:p>
            <a:pPr indent="0" lvl="0" marL="0" rtl="0" algn="l">
              <a:lnSpc>
                <a:spcPct val="100000"/>
              </a:lnSpc>
              <a:spcBef>
                <a:spcPts val="0"/>
              </a:spcBef>
              <a:spcAft>
                <a:spcPts val="0"/>
              </a:spcAft>
              <a:buClr>
                <a:schemeClr val="dk1"/>
              </a:buClr>
              <a:buSzPts val="1100"/>
              <a:buFont typeface="Arial"/>
              <a:buNone/>
            </a:pPr>
            <a:r>
              <a:t/>
            </a:r>
            <a:endParaRPr i="1"/>
          </a:p>
          <a:p>
            <a:pPr indent="0" lvl="0" marL="0" rtl="0" algn="l">
              <a:lnSpc>
                <a:spcPct val="100000"/>
              </a:lnSpc>
              <a:spcBef>
                <a:spcPts val="0"/>
              </a:spcBef>
              <a:spcAft>
                <a:spcPts val="0"/>
              </a:spcAft>
              <a:buClr>
                <a:schemeClr val="dk1"/>
              </a:buClr>
              <a:buSzPts val="1100"/>
              <a:buFont typeface="Arial"/>
              <a:buNone/>
            </a:pPr>
            <a:r>
              <a:rPr i="1" lang="en-US"/>
              <a:t>Primero vamos a repasar algunos de los elementos de textos de no ficción más comunes y ver algunos ejemplos</a:t>
            </a:r>
            <a:endParaRPr i="1"/>
          </a:p>
          <a:p>
            <a:pPr indent="0" lvl="0" marL="0" rtl="0" algn="l">
              <a:lnSpc>
                <a:spcPct val="100000"/>
              </a:lnSpc>
              <a:spcBef>
                <a:spcPts val="0"/>
              </a:spcBef>
              <a:spcAft>
                <a:spcPts val="0"/>
              </a:spcAft>
              <a:buClr>
                <a:schemeClr val="dk1"/>
              </a:buClr>
              <a:buSzPts val="1100"/>
              <a:buFont typeface="Arial"/>
              <a:buNone/>
            </a:pPr>
            <a:r>
              <a:rPr i="1" lang="en-US"/>
              <a:t>Luego, para cada elemento, vamos a practicar el uso de los elementos para poder aprender mas informacion todavía </a:t>
            </a:r>
            <a:endParaRPr i="1"/>
          </a:p>
          <a:p>
            <a:pPr indent="0" lvl="0" marL="0" rtl="0" algn="l">
              <a:lnSpc>
                <a:spcPct val="100000"/>
              </a:lnSpc>
              <a:spcBef>
                <a:spcPts val="0"/>
              </a:spcBef>
              <a:spcAft>
                <a:spcPts val="0"/>
              </a:spcAft>
              <a:buClr>
                <a:schemeClr val="dk1"/>
              </a:buClr>
              <a:buSzPts val="1100"/>
              <a:buFont typeface="Arial"/>
              <a:buNone/>
            </a:pPr>
            <a:r>
              <a:t/>
            </a:r>
            <a:endParaRPr i="1"/>
          </a:p>
          <a:p>
            <a:pPr indent="0" lvl="0" marL="0" rtl="0" algn="l">
              <a:lnSpc>
                <a:spcPct val="100000"/>
              </a:lnSpc>
              <a:spcBef>
                <a:spcPts val="0"/>
              </a:spcBef>
              <a:spcAft>
                <a:spcPts val="0"/>
              </a:spcAft>
              <a:buClr>
                <a:schemeClr val="dk1"/>
              </a:buClr>
              <a:buSzPts val="1100"/>
              <a:buFont typeface="Arial"/>
              <a:buNone/>
            </a:pPr>
            <a:r>
              <a:rPr i="1" lang="en-US"/>
              <a:t>¿Por qué?</a:t>
            </a:r>
            <a:endParaRPr i="1"/>
          </a:p>
          <a:p>
            <a:pPr indent="0" lvl="0" marL="0" rtl="0" algn="l">
              <a:lnSpc>
                <a:spcPct val="100000"/>
              </a:lnSpc>
              <a:spcBef>
                <a:spcPts val="0"/>
              </a:spcBef>
              <a:spcAft>
                <a:spcPts val="0"/>
              </a:spcAft>
              <a:buClr>
                <a:schemeClr val="dk1"/>
              </a:buClr>
              <a:buSzPts val="1100"/>
              <a:buFont typeface="Arial"/>
              <a:buNone/>
            </a:pPr>
            <a:r>
              <a:rPr i="1" lang="en-US"/>
              <a:t>El propósito de textos de no ficción (textos de información) es APRENDER sobre un tema. Poner información importante en lugares aparte de los párrafos o donde normalmente vemos en la página es común en textos de no ficción. Entonces, cuando usamos los elementos de no ficción, podemos aprender todo lo que el autor tenía en mente para nosotros. </a:t>
            </a:r>
            <a:endParaRPr i="1"/>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rgbClr val="000000"/>
              </a:buClr>
              <a:buSzPts val="1400"/>
              <a:buFont typeface="Arial"/>
              <a:buNone/>
            </a:pPr>
            <a:r>
              <a:t/>
            </a:r>
            <a:endParaRPr/>
          </a:p>
        </p:txBody>
      </p:sp>
      <p:sp>
        <p:nvSpPr>
          <p:cNvPr id="1385" name="Google Shape;1385;p5:notes"/>
          <p:cNvSpPr/>
          <p:nvPr>
            <p:ph idx="2" type="sldImg"/>
          </p:nvPr>
        </p:nvSpPr>
        <p:spPr>
          <a:xfrm>
            <a:off x="3533775" y="127000"/>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4" name="Shape 1394"/>
        <p:cNvGrpSpPr/>
        <p:nvPr/>
      </p:nvGrpSpPr>
      <p:grpSpPr>
        <a:xfrm>
          <a:off x="0" y="0"/>
          <a:ext cx="0" cy="0"/>
          <a:chOff x="0" y="0"/>
          <a:chExt cx="0" cy="0"/>
        </a:xfrm>
      </p:grpSpPr>
      <p:sp>
        <p:nvSpPr>
          <p:cNvPr id="1395" name="Google Shape;1395;p6:notes"/>
          <p:cNvSpPr/>
          <p:nvPr>
            <p:ph idx="2" type="sldImg"/>
          </p:nvPr>
        </p:nvSpPr>
        <p:spPr>
          <a:xfrm>
            <a:off x="130629" y="10556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6" name="Google Shape;1396;p6: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279400" lvl="0" marL="457200" rtl="0" algn="l">
              <a:lnSpc>
                <a:spcPct val="100000"/>
              </a:lnSpc>
              <a:spcBef>
                <a:spcPts val="0"/>
              </a:spcBef>
              <a:spcAft>
                <a:spcPts val="0"/>
              </a:spcAft>
              <a:buClr>
                <a:schemeClr val="dk1"/>
              </a:buClr>
              <a:buSzPts val="800"/>
              <a:buFont typeface="Calibri"/>
              <a:buChar char="●"/>
            </a:pPr>
            <a:r>
              <a:rPr lang="en-US"/>
              <a:t>To make sure everyone has a common understanding, </a:t>
            </a:r>
            <a:r>
              <a:rPr b="1" lang="en-US"/>
              <a:t>define some literacy terms</a:t>
            </a:r>
            <a:r>
              <a:rPr lang="en-US"/>
              <a:t> as needed.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7" name="Shape 1407"/>
        <p:cNvGrpSpPr/>
        <p:nvPr/>
      </p:nvGrpSpPr>
      <p:grpSpPr>
        <a:xfrm>
          <a:off x="0" y="0"/>
          <a:ext cx="0" cy="0"/>
          <a:chOff x="0" y="0"/>
          <a:chExt cx="0" cy="0"/>
        </a:xfrm>
      </p:grpSpPr>
      <p:sp>
        <p:nvSpPr>
          <p:cNvPr id="1408" name="Google Shape;1408;p7:notes"/>
          <p:cNvSpPr/>
          <p:nvPr>
            <p:ph idx="2" type="sldImg"/>
          </p:nvPr>
        </p:nvSpPr>
        <p:spPr>
          <a:xfrm>
            <a:off x="3533775" y="93663"/>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9" name="Google Shape;1409;p7: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SzPts val="1400"/>
              <a:buNone/>
            </a:pPr>
            <a:r>
              <a:t/>
            </a:r>
            <a:endParaRPr/>
          </a:p>
          <a:p>
            <a:pPr indent="-279400" lvl="0" marL="457200" marR="0" rtl="0" algn="l">
              <a:lnSpc>
                <a:spcPct val="100000"/>
              </a:lnSpc>
              <a:spcBef>
                <a:spcPts val="0"/>
              </a:spcBef>
              <a:spcAft>
                <a:spcPts val="0"/>
              </a:spcAft>
              <a:buSzPts val="800"/>
              <a:buChar char="●"/>
            </a:pPr>
            <a:r>
              <a:rPr b="1" lang="en-US"/>
              <a:t>Model </a:t>
            </a:r>
            <a:r>
              <a:rPr lang="en-US"/>
              <a:t>using the text feature on the slide. </a:t>
            </a:r>
            <a:endParaRPr/>
          </a:p>
          <a:p>
            <a:pPr indent="-279400" lvl="1" marL="914400" marR="0" rtl="0" algn="l">
              <a:lnSpc>
                <a:spcPct val="100000"/>
              </a:lnSpc>
              <a:spcBef>
                <a:spcPts val="0"/>
              </a:spcBef>
              <a:spcAft>
                <a:spcPts val="0"/>
              </a:spcAft>
              <a:buSzPts val="800"/>
              <a:buFont typeface="Calibri"/>
              <a:buChar char="●"/>
            </a:pPr>
            <a:r>
              <a:rPr lang="en-US"/>
              <a:t>If you have younger children, you may want to read the table of contents for them.</a:t>
            </a:r>
            <a:endParaRPr/>
          </a:p>
          <a:p>
            <a:pPr indent="-279400" lvl="0" marL="457200" marR="0" rtl="0" algn="l">
              <a:lnSpc>
                <a:spcPct val="100000"/>
              </a:lnSpc>
              <a:spcBef>
                <a:spcPts val="0"/>
              </a:spcBef>
              <a:spcAft>
                <a:spcPts val="0"/>
              </a:spcAft>
              <a:buSzPts val="800"/>
              <a:buChar char="●"/>
            </a:pPr>
            <a:r>
              <a:rPr b="1" lang="en-US"/>
              <a:t>Prompt families to find the text feature </a:t>
            </a:r>
            <a:r>
              <a:rPr lang="en-US"/>
              <a:t>in a book near them (in pairs or small groups). </a:t>
            </a:r>
            <a:endParaRPr/>
          </a:p>
          <a:p>
            <a:pPr indent="-279400" lvl="1" marL="914400" marR="0" rtl="0" algn="l">
              <a:lnSpc>
                <a:spcPct val="100000"/>
              </a:lnSpc>
              <a:spcBef>
                <a:spcPts val="0"/>
              </a:spcBef>
              <a:spcAft>
                <a:spcPts val="0"/>
              </a:spcAft>
              <a:buSzPts val="800"/>
              <a:buFont typeface="Calibri"/>
              <a:buChar char="●"/>
            </a:pPr>
            <a:r>
              <a:rPr lang="en-US"/>
              <a:t>Ask a volunteer to share what they learned from the text feature.</a:t>
            </a:r>
            <a:endParaRPr/>
          </a:p>
          <a:p>
            <a:pPr indent="0" lvl="0" marL="0" marR="0" rtl="0" algn="l">
              <a:lnSpc>
                <a:spcPct val="100000"/>
              </a:lnSpc>
              <a:spcBef>
                <a:spcPts val="0"/>
              </a:spcBef>
              <a:spcAft>
                <a:spcPts val="0"/>
              </a:spcAft>
              <a:buClr>
                <a:schemeClr val="dk1"/>
              </a:buClr>
              <a:buSzPts val="1200"/>
              <a:buFont typeface="Arial"/>
              <a:buNone/>
            </a:pPr>
            <a:r>
              <a:t/>
            </a:r>
            <a:endParaRPr/>
          </a:p>
          <a:p>
            <a:pPr indent="0" lvl="0" marL="0" marR="0" rtl="0" algn="l">
              <a:lnSpc>
                <a:spcPct val="100000"/>
              </a:lnSpc>
              <a:spcBef>
                <a:spcPts val="0"/>
              </a:spcBef>
              <a:spcAft>
                <a:spcPts val="0"/>
              </a:spcAft>
              <a:buSzPts val="1400"/>
              <a:buNone/>
            </a:pPr>
            <a:r>
              <a:rPr i="0" lang="en-US" u="sng" cap="none" strike="noStrike">
                <a:solidFill>
                  <a:schemeClr val="dk1"/>
                </a:solidFill>
              </a:rPr>
              <a:t>Sample script</a:t>
            </a:r>
            <a:endParaRPr i="0" u="none" cap="none" strike="noStrike">
              <a:solidFill>
                <a:schemeClr val="dk1"/>
              </a:solidFill>
            </a:endParaRPr>
          </a:p>
          <a:p>
            <a:pPr indent="0" lvl="0" marL="0" rtl="0" algn="l">
              <a:lnSpc>
                <a:spcPct val="100000"/>
              </a:lnSpc>
              <a:spcBef>
                <a:spcPts val="0"/>
              </a:spcBef>
              <a:spcAft>
                <a:spcPts val="0"/>
              </a:spcAft>
              <a:buClr>
                <a:schemeClr val="dk1"/>
              </a:buClr>
              <a:buSzPts val="1400"/>
              <a:buFont typeface="Arial"/>
              <a:buNone/>
            </a:pPr>
            <a:r>
              <a:rPr i="1" lang="en-US"/>
              <a:t>Today, we will explore a book together and walk through the reading tips. Then you’ll have a chance to practice it with books on your own with your child.</a:t>
            </a:r>
            <a:endParaRPr/>
          </a:p>
          <a:p>
            <a:pPr indent="0" lvl="0" marL="0" rtl="0" algn="l">
              <a:lnSpc>
                <a:spcPct val="100000"/>
              </a:lnSpc>
              <a:spcBef>
                <a:spcPts val="0"/>
              </a:spcBef>
              <a:spcAft>
                <a:spcPts val="0"/>
              </a:spcAft>
              <a:buClr>
                <a:schemeClr val="dk1"/>
              </a:buClr>
              <a:buSzPts val="1400"/>
              <a:buFont typeface="Arial"/>
              <a:buNone/>
            </a:pPr>
            <a:r>
              <a:rPr i="1" lang="en-US"/>
              <a:t>We’ll read through some of the book “Wiggly Worms” from Kids A-Z. </a:t>
            </a:r>
            <a:endParaRPr/>
          </a:p>
          <a:p>
            <a:pPr indent="-228600" lvl="0" marL="457200" rtl="0" algn="l">
              <a:lnSpc>
                <a:spcPct val="100000"/>
              </a:lnSpc>
              <a:spcBef>
                <a:spcPts val="0"/>
              </a:spcBef>
              <a:spcAft>
                <a:spcPts val="0"/>
              </a:spcAft>
              <a:buClr>
                <a:schemeClr val="dk1"/>
              </a:buClr>
              <a:buSzPts val="1400"/>
              <a:buFont typeface="Arial"/>
              <a:buNone/>
            </a:pPr>
            <a:r>
              <a:t/>
            </a:r>
            <a:endParaRPr i="1"/>
          </a:p>
          <a:p>
            <a:pPr indent="0" lvl="0" marL="0" marR="0" rtl="0" algn="l">
              <a:lnSpc>
                <a:spcPct val="100000"/>
              </a:lnSpc>
              <a:spcBef>
                <a:spcPts val="0"/>
              </a:spcBef>
              <a:spcAft>
                <a:spcPts val="0"/>
              </a:spcAft>
              <a:buSzPts val="1400"/>
              <a:buNone/>
            </a:pPr>
            <a:r>
              <a:rPr i="1" lang="en-US"/>
              <a:t>I put pages from the book here to display examples of these nonfiction text features. </a:t>
            </a:r>
            <a:endParaRPr i="1"/>
          </a:p>
          <a:p>
            <a:pPr indent="0" lvl="0" marL="0" marR="0" rtl="0" algn="l">
              <a:lnSpc>
                <a:spcPct val="100000"/>
              </a:lnSpc>
              <a:spcBef>
                <a:spcPts val="0"/>
              </a:spcBef>
              <a:spcAft>
                <a:spcPts val="0"/>
              </a:spcAft>
              <a:buSzPts val="1400"/>
              <a:buNone/>
            </a:pPr>
            <a:r>
              <a:rPr i="1" lang="en-US"/>
              <a:t>The first feature we will go over is the table of contents. Just to help us all remember these new words, everybody say “table of contents”!</a:t>
            </a:r>
            <a:endParaRPr/>
          </a:p>
          <a:p>
            <a:pPr indent="0" lvl="0" marL="0" marR="0" rtl="0" algn="l">
              <a:lnSpc>
                <a:spcPct val="100000"/>
              </a:lnSpc>
              <a:spcBef>
                <a:spcPts val="0"/>
              </a:spcBef>
              <a:spcAft>
                <a:spcPts val="0"/>
              </a:spcAft>
              <a:buSzPts val="1400"/>
              <a:buNone/>
            </a:pPr>
            <a:r>
              <a:rPr i="1" lang="en-US"/>
              <a:t>Can someone read the short definition of “table of contents” here on the slide? </a:t>
            </a:r>
            <a:endParaRPr/>
          </a:p>
          <a:p>
            <a:pPr indent="-228600" lvl="0" marL="457200" marR="0" rtl="0" algn="l">
              <a:lnSpc>
                <a:spcPct val="100000"/>
              </a:lnSpc>
              <a:spcBef>
                <a:spcPts val="0"/>
              </a:spcBef>
              <a:spcAft>
                <a:spcPts val="0"/>
              </a:spcAft>
              <a:buSzPts val="1400"/>
              <a:buNone/>
            </a:pPr>
            <a:r>
              <a:t/>
            </a:r>
            <a:endParaRPr i="1"/>
          </a:p>
          <a:p>
            <a:pPr indent="0" lvl="0" marL="0" marR="0" rtl="0" algn="l">
              <a:lnSpc>
                <a:spcPct val="100000"/>
              </a:lnSpc>
              <a:spcBef>
                <a:spcPts val="0"/>
              </a:spcBef>
              <a:spcAft>
                <a:spcPts val="0"/>
              </a:spcAft>
              <a:buSzPts val="1400"/>
              <a:buNone/>
            </a:pPr>
            <a:r>
              <a:rPr i="1" lang="en-US"/>
              <a:t>Great. Let’s look closely at the table of contents. What kind of information does it give me? </a:t>
            </a:r>
            <a:endParaRPr/>
          </a:p>
          <a:p>
            <a:pPr indent="0" lvl="0" marL="0" marR="0" rtl="0" algn="l">
              <a:lnSpc>
                <a:spcPct val="100000"/>
              </a:lnSpc>
              <a:spcBef>
                <a:spcPts val="0"/>
              </a:spcBef>
              <a:spcAft>
                <a:spcPts val="0"/>
              </a:spcAft>
              <a:buClr>
                <a:srgbClr val="000000"/>
              </a:buClr>
              <a:buSzPts val="1400"/>
              <a:buFont typeface="Arial"/>
              <a:buNone/>
            </a:pPr>
            <a:r>
              <a:rPr i="1" lang="en-US"/>
              <a:t>Can I have a volunteer answer this question on the slide: I’d like to review why earthworms are slimy. Where should I look?</a:t>
            </a:r>
            <a:endParaRPr/>
          </a:p>
          <a:p>
            <a:pPr indent="-228600" lvl="0" marL="457200" marR="0" rtl="0" algn="l">
              <a:lnSpc>
                <a:spcPct val="100000"/>
              </a:lnSpc>
              <a:spcBef>
                <a:spcPts val="0"/>
              </a:spcBef>
              <a:spcAft>
                <a:spcPts val="0"/>
              </a:spcAft>
              <a:buSzPts val="1400"/>
              <a:buNone/>
            </a:pPr>
            <a:r>
              <a:t/>
            </a:r>
            <a:endParaRPr i="1"/>
          </a:p>
          <a:p>
            <a:pPr indent="0" lvl="0" marL="0" marR="0" rtl="0" algn="l">
              <a:lnSpc>
                <a:spcPct val="100000"/>
              </a:lnSpc>
              <a:spcBef>
                <a:spcPts val="0"/>
              </a:spcBef>
              <a:spcAft>
                <a:spcPts val="0"/>
              </a:spcAft>
              <a:buClr>
                <a:srgbClr val="000000"/>
              </a:buClr>
              <a:buSzPts val="1400"/>
              <a:buFont typeface="Arial"/>
              <a:buNone/>
            </a:pPr>
            <a:r>
              <a:rPr i="1" lang="en-US"/>
              <a:t>Now look at the nonfiction book near you. Find the table of contents. Discuss what you learned from the table of contents with your child.</a:t>
            </a:r>
            <a:endParaRPr i="1"/>
          </a:p>
          <a:p>
            <a:pPr indent="-228600" lvl="0" marL="457200" marR="0" rtl="0" algn="l">
              <a:lnSpc>
                <a:spcPct val="100000"/>
              </a:lnSpc>
              <a:spcBef>
                <a:spcPts val="0"/>
              </a:spcBef>
              <a:spcAft>
                <a:spcPts val="0"/>
              </a:spcAft>
              <a:buClr>
                <a:srgbClr val="000000"/>
              </a:buClr>
              <a:buSzPts val="1400"/>
              <a:buFont typeface="Arial"/>
              <a:buNone/>
            </a:pPr>
            <a:r>
              <a:t/>
            </a:r>
            <a:endParaRPr i="1"/>
          </a:p>
          <a:p>
            <a:pPr indent="0" lvl="0" marL="0" rtl="0" algn="l">
              <a:lnSpc>
                <a:spcPct val="100000"/>
              </a:lnSpc>
              <a:spcBef>
                <a:spcPts val="0"/>
              </a:spcBef>
              <a:spcAft>
                <a:spcPts val="0"/>
              </a:spcAft>
              <a:buClr>
                <a:schemeClr val="dk1"/>
              </a:buClr>
              <a:buSzPts val="1400"/>
              <a:buFont typeface="Arial"/>
              <a:buNone/>
            </a:pPr>
            <a:r>
              <a:rPr lang="en-US" u="sng"/>
              <a:t>Sample script in Spanish</a:t>
            </a:r>
            <a:endParaRPr u="sng"/>
          </a:p>
          <a:p>
            <a:pPr indent="0" lvl="0" marL="0" rtl="0" algn="l">
              <a:lnSpc>
                <a:spcPct val="100000"/>
              </a:lnSpc>
              <a:spcBef>
                <a:spcPts val="0"/>
              </a:spcBef>
              <a:spcAft>
                <a:spcPts val="0"/>
              </a:spcAft>
              <a:buClr>
                <a:schemeClr val="dk1"/>
              </a:buClr>
              <a:buSzPts val="1400"/>
              <a:buFont typeface="Arial"/>
              <a:buNone/>
            </a:pPr>
            <a:r>
              <a:rPr i="1" lang="en-US"/>
              <a:t>Hoy vamos a explorar un libro juntos y revisar algunos consejos de lectura. Luego va a tener la oportunidad de practicar los consejos por su parte con su hijo. Vamos a leer partes del libro “Wiggly Worms” (Gusanos serpenteantes) de Reading A to Z kids. </a:t>
            </a:r>
            <a:endParaRPr i="1"/>
          </a:p>
          <a:p>
            <a:pPr indent="-228600" lvl="0" marL="457200" rtl="0" algn="l">
              <a:lnSpc>
                <a:spcPct val="100000"/>
              </a:lnSpc>
              <a:spcBef>
                <a:spcPts val="0"/>
              </a:spcBef>
              <a:spcAft>
                <a:spcPts val="0"/>
              </a:spcAft>
              <a:buClr>
                <a:schemeClr val="dk1"/>
              </a:buClr>
              <a:buSzPts val="1400"/>
              <a:buFont typeface="Arial"/>
              <a:buNone/>
            </a:pPr>
            <a:r>
              <a:t/>
            </a:r>
            <a:endParaRPr i="1"/>
          </a:p>
          <a:p>
            <a:pPr indent="0" lvl="0" marL="0" rtl="0" algn="l">
              <a:lnSpc>
                <a:spcPct val="100000"/>
              </a:lnSpc>
              <a:spcBef>
                <a:spcPts val="0"/>
              </a:spcBef>
              <a:spcAft>
                <a:spcPts val="0"/>
              </a:spcAft>
              <a:buClr>
                <a:schemeClr val="dk1"/>
              </a:buClr>
              <a:buSzPts val="1400"/>
              <a:buFont typeface="Arial"/>
              <a:buNone/>
            </a:pPr>
            <a:r>
              <a:rPr i="1" lang="en-US"/>
              <a:t>Aquí muestro ejemplos de elementos de no ficción del libro.</a:t>
            </a:r>
            <a:endParaRPr u="sng"/>
          </a:p>
          <a:p>
            <a:pPr indent="0" lvl="0" marL="0" rtl="0" algn="l">
              <a:lnSpc>
                <a:spcPct val="100000"/>
              </a:lnSpc>
              <a:spcBef>
                <a:spcPts val="0"/>
              </a:spcBef>
              <a:spcAft>
                <a:spcPts val="0"/>
              </a:spcAft>
              <a:buClr>
                <a:schemeClr val="dk1"/>
              </a:buClr>
              <a:buSzPts val="1400"/>
              <a:buFont typeface="Arial"/>
              <a:buNone/>
            </a:pPr>
            <a:r>
              <a:rPr i="1" lang="en-US"/>
              <a:t>El primer elemento que vamos a repasar es la tabla de contenidos. Para ayudarnos a recordar estas palabras nuevas, todos van a decirlo - ¡La tabla de contenidos!</a:t>
            </a:r>
            <a:endParaRPr i="1"/>
          </a:p>
          <a:p>
            <a:pPr indent="0" lvl="0" marL="0" rtl="0" algn="l">
              <a:lnSpc>
                <a:spcPct val="100000"/>
              </a:lnSpc>
              <a:spcBef>
                <a:spcPts val="0"/>
              </a:spcBef>
              <a:spcAft>
                <a:spcPts val="0"/>
              </a:spcAft>
              <a:buClr>
                <a:schemeClr val="dk1"/>
              </a:buClr>
              <a:buSzPts val="1400"/>
              <a:buFont typeface="Arial"/>
              <a:buNone/>
            </a:pPr>
            <a:r>
              <a:rPr i="1" lang="en-US"/>
              <a:t>¿Alguien quisiera leer la definición corta de la tabla de contenidos aquí en la diapositiva?</a:t>
            </a:r>
            <a:endParaRPr i="1"/>
          </a:p>
          <a:p>
            <a:pPr indent="-228600" lvl="0" marL="45720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i="1" lang="en-US"/>
              <a:t>Buenísimo. Vamos a ver el ejemplo. ¿Qué tipo de información se encuentra en la tabla de contenidos?</a:t>
            </a:r>
            <a:endParaRPr i="1"/>
          </a:p>
          <a:p>
            <a:pPr indent="0" lvl="0" marL="0" rtl="0" algn="l">
              <a:lnSpc>
                <a:spcPct val="100000"/>
              </a:lnSpc>
              <a:spcBef>
                <a:spcPts val="0"/>
              </a:spcBef>
              <a:spcAft>
                <a:spcPts val="0"/>
              </a:spcAft>
              <a:buClr>
                <a:schemeClr val="dk1"/>
              </a:buClr>
              <a:buSzPts val="1400"/>
              <a:buFont typeface="Arial"/>
              <a:buNone/>
            </a:pPr>
            <a:r>
              <a:rPr i="1" lang="en-US"/>
              <a:t>Quisiera la ayuda de un voluntario. Me gustaria saber porque los gusanos son babosos (o “slimy” en inglés). ¿Dónde puedo encontrar la información?</a:t>
            </a:r>
            <a:endParaRPr i="1"/>
          </a:p>
          <a:p>
            <a:pPr indent="0" lvl="0" marL="0" rtl="0" algn="l">
              <a:lnSpc>
                <a:spcPct val="100000"/>
              </a:lnSpc>
              <a:spcBef>
                <a:spcPts val="0"/>
              </a:spcBef>
              <a:spcAft>
                <a:spcPts val="0"/>
              </a:spcAft>
              <a:buClr>
                <a:schemeClr val="dk1"/>
              </a:buClr>
              <a:buSzPts val="1400"/>
              <a:buFont typeface="Arial"/>
              <a:buNone/>
            </a:pPr>
            <a:r>
              <a:t/>
            </a:r>
            <a:endParaRPr i="1"/>
          </a:p>
          <a:p>
            <a:pPr indent="0" lvl="0" marL="0" rtl="0" algn="l">
              <a:lnSpc>
                <a:spcPct val="100000"/>
              </a:lnSpc>
              <a:spcBef>
                <a:spcPts val="0"/>
              </a:spcBef>
              <a:spcAft>
                <a:spcPts val="0"/>
              </a:spcAft>
              <a:buClr>
                <a:schemeClr val="dk1"/>
              </a:buClr>
              <a:buSzPts val="1400"/>
              <a:buFont typeface="Arial"/>
              <a:buNone/>
            </a:pPr>
            <a:r>
              <a:rPr i="1" lang="en-US"/>
              <a:t>Ahora revisa el libro de no ficción que tiene al lado. Busca la tabla de contenidos. Platica sobre lo que aprende de la tabla de contenidos con su hijo. </a:t>
            </a:r>
            <a:endParaRPr i="1"/>
          </a:p>
          <a:p>
            <a:pPr indent="-228600" lvl="0" marL="457200" rtl="0" algn="l">
              <a:lnSpc>
                <a:spcPct val="100000"/>
              </a:lnSpc>
              <a:spcBef>
                <a:spcPts val="0"/>
              </a:spcBef>
              <a:spcAft>
                <a:spcPts val="0"/>
              </a:spcAft>
              <a:buClr>
                <a:schemeClr val="dk1"/>
              </a:buClr>
              <a:buSzPts val="1400"/>
              <a:buFont typeface="Arial"/>
              <a:buNone/>
            </a:pPr>
            <a:r>
              <a:t/>
            </a:r>
            <a:endParaRPr i="1"/>
          </a:p>
          <a:p>
            <a:pPr indent="-228600" lvl="0" marL="457200" marR="0" rtl="0" algn="l">
              <a:lnSpc>
                <a:spcPct val="100000"/>
              </a:lnSpc>
              <a:spcBef>
                <a:spcPts val="0"/>
              </a:spcBef>
              <a:spcAft>
                <a:spcPts val="0"/>
              </a:spcAft>
              <a:buSzPts val="1400"/>
              <a:buNone/>
            </a:pPr>
            <a:r>
              <a:t/>
            </a:r>
            <a:endParaRPr i="1" sz="1200"/>
          </a:p>
          <a:p>
            <a:pPr indent="-228600" lvl="0" marL="457200" marR="0" rtl="0" algn="l">
              <a:lnSpc>
                <a:spcPct val="100000"/>
              </a:lnSpc>
              <a:spcBef>
                <a:spcPts val="0"/>
              </a:spcBef>
              <a:spcAft>
                <a:spcPts val="0"/>
              </a:spcAft>
              <a:buSzPts val="1400"/>
              <a:buNone/>
            </a:pPr>
            <a:r>
              <a:t/>
            </a:r>
            <a:endParaRPr i="1"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7" name="Shape 1417"/>
        <p:cNvGrpSpPr/>
        <p:nvPr/>
      </p:nvGrpSpPr>
      <p:grpSpPr>
        <a:xfrm>
          <a:off x="0" y="0"/>
          <a:ext cx="0" cy="0"/>
          <a:chOff x="0" y="0"/>
          <a:chExt cx="0" cy="0"/>
        </a:xfrm>
      </p:grpSpPr>
      <p:sp>
        <p:nvSpPr>
          <p:cNvPr id="1418" name="Google Shape;1418;p8:notes"/>
          <p:cNvSpPr/>
          <p:nvPr>
            <p:ph idx="2" type="sldImg"/>
          </p:nvPr>
        </p:nvSpPr>
        <p:spPr>
          <a:xfrm>
            <a:off x="3533775" y="93663"/>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9" name="Google Shape;1419;p8: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SzPts val="1400"/>
              <a:buNone/>
            </a:pPr>
            <a:r>
              <a:t/>
            </a:r>
            <a:endParaRPr/>
          </a:p>
          <a:p>
            <a:pPr indent="-279400" lvl="0" marL="457200" marR="0" rtl="0" algn="l">
              <a:lnSpc>
                <a:spcPct val="100000"/>
              </a:lnSpc>
              <a:spcBef>
                <a:spcPts val="0"/>
              </a:spcBef>
              <a:spcAft>
                <a:spcPts val="0"/>
              </a:spcAft>
              <a:buSzPts val="800"/>
              <a:buChar char="●"/>
            </a:pPr>
            <a:r>
              <a:rPr b="1" lang="en-US"/>
              <a:t>Model </a:t>
            </a:r>
            <a:r>
              <a:rPr lang="en-US"/>
              <a:t>using the text feature on the slide. </a:t>
            </a:r>
            <a:endParaRPr/>
          </a:p>
          <a:p>
            <a:pPr indent="-279400" lvl="0" marL="457200" marR="0" rtl="0" algn="l">
              <a:lnSpc>
                <a:spcPct val="100000"/>
              </a:lnSpc>
              <a:spcBef>
                <a:spcPts val="0"/>
              </a:spcBef>
              <a:spcAft>
                <a:spcPts val="0"/>
              </a:spcAft>
              <a:buSzPts val="800"/>
              <a:buChar char="●"/>
            </a:pPr>
            <a:r>
              <a:rPr b="1" lang="en-US"/>
              <a:t>Prompt families to find the text feature </a:t>
            </a:r>
            <a:r>
              <a:rPr lang="en-US"/>
              <a:t>in a book near them (in pairs or small groups). </a:t>
            </a:r>
            <a:endParaRPr/>
          </a:p>
          <a:p>
            <a:pPr indent="-279400" lvl="1" marL="914400" marR="0" rtl="0" algn="l">
              <a:lnSpc>
                <a:spcPct val="100000"/>
              </a:lnSpc>
              <a:spcBef>
                <a:spcPts val="0"/>
              </a:spcBef>
              <a:spcAft>
                <a:spcPts val="0"/>
              </a:spcAft>
              <a:buSzPts val="800"/>
              <a:buChar char="●"/>
            </a:pPr>
            <a:r>
              <a:rPr lang="en-US"/>
              <a:t>Ask a volunteer to share what they learned from the text feature.</a:t>
            </a:r>
            <a:endParaRPr/>
          </a:p>
          <a:p>
            <a:pPr indent="0" lvl="0" marL="457200" marR="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SzPts val="1400"/>
              <a:buNone/>
            </a:pPr>
            <a:r>
              <a:rPr i="0" lang="en-US" u="sng" cap="none" strike="noStrike">
                <a:solidFill>
                  <a:schemeClr val="dk1"/>
                </a:solidFill>
              </a:rPr>
              <a:t>Sample script</a:t>
            </a:r>
            <a:endParaRPr i="0" u="none" cap="none" strike="noStrike">
              <a:solidFill>
                <a:schemeClr val="dk1"/>
              </a:solidFill>
            </a:endParaRPr>
          </a:p>
          <a:p>
            <a:pPr indent="0" lvl="0" marL="0" marR="0" rtl="0" algn="l">
              <a:lnSpc>
                <a:spcPct val="100000"/>
              </a:lnSpc>
              <a:spcBef>
                <a:spcPts val="0"/>
              </a:spcBef>
              <a:spcAft>
                <a:spcPts val="0"/>
              </a:spcAft>
              <a:buSzPts val="1400"/>
              <a:buNone/>
            </a:pPr>
            <a:r>
              <a:rPr i="1" lang="en-US"/>
              <a:t>The next one you see here is called a caption. Just to help us all remember</a:t>
            </a:r>
            <a:r>
              <a:rPr lang="en-US"/>
              <a:t> </a:t>
            </a:r>
            <a:r>
              <a:rPr i="1" lang="en-US"/>
              <a:t>these new words, everybody say “caption”! Can someone read the short definition of caption here on the slide? </a:t>
            </a:r>
            <a:endParaRPr/>
          </a:p>
          <a:p>
            <a:pPr indent="-228600" lvl="0" marL="457200" marR="0" rtl="0" algn="l">
              <a:lnSpc>
                <a:spcPct val="100000"/>
              </a:lnSpc>
              <a:spcBef>
                <a:spcPts val="0"/>
              </a:spcBef>
              <a:spcAft>
                <a:spcPts val="0"/>
              </a:spcAft>
              <a:buSzPts val="1400"/>
              <a:buNone/>
            </a:pPr>
            <a:r>
              <a:t/>
            </a:r>
            <a:endParaRPr i="1"/>
          </a:p>
          <a:p>
            <a:pPr indent="0" lvl="0" marL="0" marR="0" rtl="0" algn="l">
              <a:lnSpc>
                <a:spcPct val="100000"/>
              </a:lnSpc>
              <a:spcBef>
                <a:spcPts val="0"/>
              </a:spcBef>
              <a:spcAft>
                <a:spcPts val="0"/>
              </a:spcAft>
              <a:buSzPts val="1400"/>
              <a:buNone/>
            </a:pPr>
            <a:r>
              <a:rPr i="1" lang="en-US"/>
              <a:t>Great! That’s all they are! Just like a caption of a photo on Facebook or Instagram, captions work the same here in informational texts. </a:t>
            </a:r>
            <a:endParaRPr/>
          </a:p>
          <a:p>
            <a:pPr indent="-228600" lvl="0" marL="457200" marR="0" rtl="0" algn="l">
              <a:lnSpc>
                <a:spcPct val="100000"/>
              </a:lnSpc>
              <a:spcBef>
                <a:spcPts val="0"/>
              </a:spcBef>
              <a:spcAft>
                <a:spcPts val="0"/>
              </a:spcAft>
              <a:buSzPts val="1400"/>
              <a:buNone/>
            </a:pPr>
            <a:r>
              <a:t/>
            </a:r>
            <a:endParaRPr i="1"/>
          </a:p>
          <a:p>
            <a:pPr indent="0" lvl="0" marL="0" marR="0" rtl="0" algn="l">
              <a:lnSpc>
                <a:spcPct val="100000"/>
              </a:lnSpc>
              <a:spcBef>
                <a:spcPts val="0"/>
              </a:spcBef>
              <a:spcAft>
                <a:spcPts val="0"/>
              </a:spcAft>
              <a:buSzPts val="1400"/>
              <a:buNone/>
            </a:pPr>
            <a:r>
              <a:rPr i="1" lang="en-US"/>
              <a:t>Here the caption reads “A bird has to work to pull a strong worm out of its hole.” Because I read that caption, I learned more about worms and their predators. I forgot that birds eat worms but now have a real image in my mind. </a:t>
            </a:r>
            <a:endParaRPr/>
          </a:p>
          <a:p>
            <a:pPr indent="0" lvl="0" marL="228600" marR="0" rtl="0" algn="l">
              <a:lnSpc>
                <a:spcPct val="100000"/>
              </a:lnSpc>
              <a:spcBef>
                <a:spcPts val="0"/>
              </a:spcBef>
              <a:spcAft>
                <a:spcPts val="0"/>
              </a:spcAft>
              <a:buSzPts val="1400"/>
              <a:buNone/>
            </a:pPr>
            <a:r>
              <a:t/>
            </a:r>
            <a:endParaRPr i="1"/>
          </a:p>
          <a:p>
            <a:pPr indent="0" lvl="0" marL="0" marR="0" rtl="0" algn="l">
              <a:lnSpc>
                <a:spcPct val="100000"/>
              </a:lnSpc>
              <a:spcBef>
                <a:spcPts val="0"/>
              </a:spcBef>
              <a:spcAft>
                <a:spcPts val="0"/>
              </a:spcAft>
              <a:buSzPts val="1400"/>
              <a:buNone/>
            </a:pPr>
            <a:r>
              <a:rPr i="1" lang="en-US"/>
              <a:t>Now look at the nonfiction book near you. Flip through and see if you can find a caption.</a:t>
            </a:r>
            <a:endParaRPr i="1"/>
          </a:p>
          <a:p>
            <a:pPr indent="-228600" lvl="0" marL="457200" marR="0" rtl="0" algn="l">
              <a:lnSpc>
                <a:spcPct val="100000"/>
              </a:lnSpc>
              <a:spcBef>
                <a:spcPts val="0"/>
              </a:spcBef>
              <a:spcAft>
                <a:spcPts val="0"/>
              </a:spcAft>
              <a:buSzPts val="1400"/>
              <a:buNone/>
            </a:pPr>
            <a:r>
              <a:t/>
            </a:r>
            <a:endParaRPr i="1"/>
          </a:p>
          <a:p>
            <a:pPr indent="0" lvl="0" marL="0" rtl="0" algn="l">
              <a:lnSpc>
                <a:spcPct val="100000"/>
              </a:lnSpc>
              <a:spcBef>
                <a:spcPts val="0"/>
              </a:spcBef>
              <a:spcAft>
                <a:spcPts val="0"/>
              </a:spcAft>
              <a:buClr>
                <a:schemeClr val="dk1"/>
              </a:buClr>
              <a:buSzPts val="1400"/>
              <a:buFont typeface="Arial"/>
              <a:buNone/>
            </a:pPr>
            <a:r>
              <a:rPr lang="en-US" u="sng"/>
              <a:t>Sample script in Spanish</a:t>
            </a:r>
            <a:endParaRPr/>
          </a:p>
          <a:p>
            <a:pPr indent="0" lvl="0" marL="0" rtl="0" algn="l">
              <a:lnSpc>
                <a:spcPct val="100000"/>
              </a:lnSpc>
              <a:spcBef>
                <a:spcPts val="0"/>
              </a:spcBef>
              <a:spcAft>
                <a:spcPts val="0"/>
              </a:spcAft>
              <a:buClr>
                <a:schemeClr val="dk1"/>
              </a:buClr>
              <a:buSzPts val="1400"/>
              <a:buFont typeface="Arial"/>
              <a:buNone/>
            </a:pPr>
            <a:r>
              <a:rPr i="1" lang="en-US"/>
              <a:t>El siguiente elemento que vamos a repasar se llama leyenda. Para ayudarnos a recordar estas palabras nuevas, todos van a decirlo - ¡Leyendas!</a:t>
            </a:r>
            <a:endParaRPr i="1"/>
          </a:p>
          <a:p>
            <a:pPr indent="0" lvl="0" marL="0" rtl="0" algn="l">
              <a:lnSpc>
                <a:spcPct val="100000"/>
              </a:lnSpc>
              <a:spcBef>
                <a:spcPts val="0"/>
              </a:spcBef>
              <a:spcAft>
                <a:spcPts val="0"/>
              </a:spcAft>
              <a:buSzPts val="1400"/>
              <a:buNone/>
            </a:pPr>
            <a:r>
              <a:rPr i="1" lang="en-US"/>
              <a:t>¿Alguien quisiera leer la definición corta de leyendas aquí en la diapositiva?</a:t>
            </a:r>
            <a:endParaRPr i="1"/>
          </a:p>
          <a:p>
            <a:pPr indent="-228600" lvl="0" marL="45720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i="1" lang="en-US"/>
              <a:t>¡Buenísimo! ¡Son así de simples! Como una leyenda en una foto de Facebook o Instagram, las leyendas funcionan igual aquí en textos de información. </a:t>
            </a:r>
            <a:endParaRPr i="1"/>
          </a:p>
          <a:p>
            <a:pPr indent="-228600" lvl="0" marL="457200" rtl="0" algn="l">
              <a:lnSpc>
                <a:spcPct val="100000"/>
              </a:lnSpc>
              <a:spcBef>
                <a:spcPts val="0"/>
              </a:spcBef>
              <a:spcAft>
                <a:spcPts val="0"/>
              </a:spcAft>
              <a:buSzPts val="1400"/>
              <a:buNone/>
            </a:pPr>
            <a:r>
              <a:t/>
            </a:r>
            <a:endParaRPr i="1"/>
          </a:p>
          <a:p>
            <a:pPr indent="0" lvl="0" marL="0" rtl="0" algn="l">
              <a:lnSpc>
                <a:spcPct val="100000"/>
              </a:lnSpc>
              <a:spcBef>
                <a:spcPts val="0"/>
              </a:spcBef>
              <a:spcAft>
                <a:spcPts val="0"/>
              </a:spcAft>
              <a:buSzPts val="1400"/>
              <a:buNone/>
            </a:pPr>
            <a:r>
              <a:rPr i="1" lang="en-US"/>
              <a:t>Aquí la leyenda dice, “A bird has to work to pull a strong worm out of its hole.” Quiere decir - Un pájaro tiene que trabajar para sacar un gusano de su hueco. - Porque leí la leyenda, aprendí más sobre los gusanos y sus predadores. Se me había olvidado que los pájaros comen gusanos, pero ahora tengo la imagen real en mi mente. </a:t>
            </a:r>
            <a:endParaRPr i="1"/>
          </a:p>
          <a:p>
            <a:pPr indent="0" lvl="0" marL="0" rtl="0" algn="l">
              <a:lnSpc>
                <a:spcPct val="100000"/>
              </a:lnSpc>
              <a:spcBef>
                <a:spcPts val="0"/>
              </a:spcBef>
              <a:spcAft>
                <a:spcPts val="0"/>
              </a:spcAft>
              <a:buSzPts val="1400"/>
              <a:buNone/>
            </a:pPr>
            <a:r>
              <a:t/>
            </a:r>
            <a:endParaRPr i="1"/>
          </a:p>
          <a:p>
            <a:pPr indent="0" lvl="0" marL="0" rtl="0" algn="l">
              <a:lnSpc>
                <a:spcPct val="100000"/>
              </a:lnSpc>
              <a:spcBef>
                <a:spcPts val="0"/>
              </a:spcBef>
              <a:spcAft>
                <a:spcPts val="0"/>
              </a:spcAft>
              <a:buSzPts val="1400"/>
              <a:buNone/>
            </a:pPr>
            <a:r>
              <a:rPr i="1" lang="en-US"/>
              <a:t>Ahora revisa el libro de no ficción que tiene al lado. Hojea las páginas para encontrar una leyenda. </a:t>
            </a:r>
            <a:endParaRPr i="1"/>
          </a:p>
          <a:p>
            <a:pPr indent="-228600" lvl="0" marL="457200" rtl="0" algn="l">
              <a:lnSpc>
                <a:spcPct val="100000"/>
              </a:lnSpc>
              <a:spcBef>
                <a:spcPts val="0"/>
              </a:spcBef>
              <a:spcAft>
                <a:spcPts val="0"/>
              </a:spcAft>
              <a:buClr>
                <a:schemeClr val="dk1"/>
              </a:buClr>
              <a:buSzPts val="1400"/>
              <a:buFont typeface="Arial"/>
              <a:buNone/>
            </a:pPr>
            <a:r>
              <a:t/>
            </a:r>
            <a:endParaRPr/>
          </a:p>
          <a:p>
            <a:pPr indent="-228600" lvl="0" marL="457200" marR="0" rtl="0" algn="l">
              <a:lnSpc>
                <a:spcPct val="100000"/>
              </a:lnSpc>
              <a:spcBef>
                <a:spcPts val="0"/>
              </a:spcBef>
              <a:spcAft>
                <a:spcPts val="0"/>
              </a:spcAft>
              <a:buSzPts val="1400"/>
              <a:buNone/>
            </a:pPr>
            <a:r>
              <a:t/>
            </a:r>
            <a:endParaRPr i="1"/>
          </a:p>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7" name="Shape 1427"/>
        <p:cNvGrpSpPr/>
        <p:nvPr/>
      </p:nvGrpSpPr>
      <p:grpSpPr>
        <a:xfrm>
          <a:off x="0" y="0"/>
          <a:ext cx="0" cy="0"/>
          <a:chOff x="0" y="0"/>
          <a:chExt cx="0" cy="0"/>
        </a:xfrm>
      </p:grpSpPr>
      <p:sp>
        <p:nvSpPr>
          <p:cNvPr id="1428" name="Google Shape;1428;p9:notes"/>
          <p:cNvSpPr/>
          <p:nvPr>
            <p:ph idx="2" type="sldImg"/>
          </p:nvPr>
        </p:nvSpPr>
        <p:spPr>
          <a:xfrm>
            <a:off x="3533775" y="115888"/>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9" name="Google Shape;1429;p9: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SzPts val="1400"/>
              <a:buNone/>
            </a:pPr>
            <a:r>
              <a:t/>
            </a:r>
            <a:endParaRPr/>
          </a:p>
          <a:p>
            <a:pPr indent="-279400" lvl="0" marL="457200" marR="0" rtl="0" algn="l">
              <a:lnSpc>
                <a:spcPct val="100000"/>
              </a:lnSpc>
              <a:spcBef>
                <a:spcPts val="0"/>
              </a:spcBef>
              <a:spcAft>
                <a:spcPts val="0"/>
              </a:spcAft>
              <a:buSzPts val="800"/>
              <a:buChar char="●"/>
            </a:pPr>
            <a:r>
              <a:rPr b="1" lang="en-US" sz="1200"/>
              <a:t>Model </a:t>
            </a:r>
            <a:r>
              <a:rPr lang="en-US" sz="1200"/>
              <a:t>using the text feature on the slide. </a:t>
            </a:r>
            <a:endParaRPr/>
          </a:p>
          <a:p>
            <a:pPr indent="-279400" lvl="0" marL="457200" marR="0" rtl="0" algn="l">
              <a:lnSpc>
                <a:spcPct val="100000"/>
              </a:lnSpc>
              <a:spcBef>
                <a:spcPts val="0"/>
              </a:spcBef>
              <a:spcAft>
                <a:spcPts val="0"/>
              </a:spcAft>
              <a:buSzPts val="800"/>
              <a:buChar char="●"/>
            </a:pPr>
            <a:r>
              <a:rPr b="1" lang="en-US" sz="1200"/>
              <a:t>Prompt families to find the text feature </a:t>
            </a:r>
            <a:r>
              <a:rPr lang="en-US" sz="1200"/>
              <a:t>in a book near them (in pairs or small groups).</a:t>
            </a:r>
            <a:endParaRPr/>
          </a:p>
          <a:p>
            <a:pPr indent="-279400" lvl="1" marL="914400" marR="0" rtl="0" algn="l">
              <a:lnSpc>
                <a:spcPct val="100000"/>
              </a:lnSpc>
              <a:spcBef>
                <a:spcPts val="0"/>
              </a:spcBef>
              <a:spcAft>
                <a:spcPts val="0"/>
              </a:spcAft>
              <a:buSzPts val="800"/>
              <a:buChar char="●"/>
            </a:pPr>
            <a:r>
              <a:rPr lang="en-US" sz="1200"/>
              <a:t>Ask a volunteer to share what they learned from the text feature.</a:t>
            </a:r>
            <a:endParaRPr/>
          </a:p>
          <a:p>
            <a:pPr indent="0" lvl="0" marL="0" marR="0" rtl="0" algn="l">
              <a:lnSpc>
                <a:spcPct val="100000"/>
              </a:lnSpc>
              <a:spcBef>
                <a:spcPts val="0"/>
              </a:spcBef>
              <a:spcAft>
                <a:spcPts val="0"/>
              </a:spcAft>
              <a:buClr>
                <a:schemeClr val="dk1"/>
              </a:buClr>
              <a:buSzPts val="1200"/>
              <a:buFont typeface="Arial"/>
              <a:buNone/>
            </a:pPr>
            <a:r>
              <a:t/>
            </a:r>
            <a:endParaRPr sz="1200"/>
          </a:p>
          <a:p>
            <a:pPr indent="0" lvl="0" marL="0" marR="0" rtl="0" algn="l">
              <a:lnSpc>
                <a:spcPct val="100000"/>
              </a:lnSpc>
              <a:spcBef>
                <a:spcPts val="0"/>
              </a:spcBef>
              <a:spcAft>
                <a:spcPts val="0"/>
              </a:spcAft>
              <a:buSzPts val="1400"/>
              <a:buNone/>
            </a:pPr>
            <a:r>
              <a:rPr i="0" lang="en-US" sz="1200" u="sng" cap="none" strike="noStrike">
                <a:solidFill>
                  <a:schemeClr val="dk1"/>
                </a:solidFill>
              </a:rPr>
              <a:t>Sample script</a:t>
            </a:r>
            <a:endParaRPr i="0" sz="1200" u="none" cap="none" strike="noStrike">
              <a:solidFill>
                <a:schemeClr val="dk1"/>
              </a:solidFill>
            </a:endParaRPr>
          </a:p>
          <a:p>
            <a:pPr indent="0" lvl="0" marL="0" marR="0" rtl="0" algn="l">
              <a:lnSpc>
                <a:spcPct val="100000"/>
              </a:lnSpc>
              <a:spcBef>
                <a:spcPts val="0"/>
              </a:spcBef>
              <a:spcAft>
                <a:spcPts val="0"/>
              </a:spcAft>
              <a:buSzPts val="1400"/>
              <a:buNone/>
            </a:pPr>
            <a:r>
              <a:rPr i="1" lang="en-US" sz="1200"/>
              <a:t>The </a:t>
            </a:r>
            <a:r>
              <a:rPr i="1" lang="en-US"/>
              <a:t>third</a:t>
            </a:r>
            <a:r>
              <a:rPr i="1" lang="en-US" sz="1200"/>
              <a:t> one you see here </a:t>
            </a:r>
            <a:r>
              <a:rPr i="1" lang="en-US"/>
              <a:t>is</a:t>
            </a:r>
            <a:r>
              <a:rPr i="1" lang="en-US" sz="1200"/>
              <a:t> called </a:t>
            </a:r>
            <a:r>
              <a:rPr i="1" lang="en-US"/>
              <a:t>a label</a:t>
            </a:r>
            <a:r>
              <a:rPr i="1" lang="en-US" sz="1200"/>
              <a:t>. Just to help us all remember these new words</a:t>
            </a:r>
            <a:r>
              <a:rPr i="1" lang="en-US"/>
              <a:t>, </a:t>
            </a:r>
            <a:r>
              <a:rPr i="1" lang="en-US" sz="1200"/>
              <a:t>everybody say</a:t>
            </a:r>
            <a:r>
              <a:rPr i="1" lang="en-US"/>
              <a:t> “label”</a:t>
            </a:r>
            <a:r>
              <a:rPr i="1" lang="en-US" sz="1200"/>
              <a:t>! Can someone read the short definition of </a:t>
            </a:r>
            <a:r>
              <a:rPr i="1" lang="en-US"/>
              <a:t>label </a:t>
            </a:r>
            <a:r>
              <a:rPr i="1" lang="en-US" sz="1200"/>
              <a:t>here on the slide? </a:t>
            </a:r>
            <a:endParaRPr/>
          </a:p>
          <a:p>
            <a:pPr indent="-228600" lvl="0" marL="457200" marR="0" rtl="0" algn="l">
              <a:lnSpc>
                <a:spcPct val="100000"/>
              </a:lnSpc>
              <a:spcBef>
                <a:spcPts val="0"/>
              </a:spcBef>
              <a:spcAft>
                <a:spcPts val="0"/>
              </a:spcAft>
              <a:buSzPts val="1400"/>
              <a:buNone/>
            </a:pPr>
            <a:r>
              <a:t/>
            </a:r>
            <a:endParaRPr i="1" sz="1200"/>
          </a:p>
          <a:p>
            <a:pPr indent="0" lvl="0" marL="0" marR="0" rtl="0" algn="l">
              <a:lnSpc>
                <a:spcPct val="100000"/>
              </a:lnSpc>
              <a:spcBef>
                <a:spcPts val="0"/>
              </a:spcBef>
              <a:spcAft>
                <a:spcPts val="0"/>
              </a:spcAft>
              <a:buSzPts val="1400"/>
              <a:buNone/>
            </a:pPr>
            <a:r>
              <a:rPr i="1" lang="en-US" sz="1200"/>
              <a:t>Thanks! Labels help us learn more. For example, </a:t>
            </a:r>
            <a:r>
              <a:rPr i="0" lang="en-US" sz="1200"/>
              <a:t>[read labels on slide]. </a:t>
            </a:r>
            <a:r>
              <a:rPr i="1" lang="en-US" sz="1200"/>
              <a:t>Here to the left in the green are questions you can ask your child. Turn and talk for a few seconds and just ask that question to your child</a:t>
            </a:r>
            <a:r>
              <a:rPr i="1" lang="en-US"/>
              <a:t>:</a:t>
            </a:r>
            <a:r>
              <a:rPr i="1" lang="en-US" sz="1200"/>
              <a:t> “What information does this label give?”</a:t>
            </a:r>
            <a:endParaRPr/>
          </a:p>
          <a:p>
            <a:pPr indent="-228600" lvl="0" marL="457200" marR="0" rtl="0" algn="l">
              <a:lnSpc>
                <a:spcPct val="100000"/>
              </a:lnSpc>
              <a:spcBef>
                <a:spcPts val="0"/>
              </a:spcBef>
              <a:spcAft>
                <a:spcPts val="0"/>
              </a:spcAft>
              <a:buSzPts val="1400"/>
              <a:buNone/>
            </a:pPr>
            <a:r>
              <a:t/>
            </a:r>
            <a:endParaRPr i="1" sz="1200"/>
          </a:p>
          <a:p>
            <a:pPr indent="0" lvl="0" marL="0" marR="0" rtl="0" algn="l">
              <a:lnSpc>
                <a:spcPct val="100000"/>
              </a:lnSpc>
              <a:spcBef>
                <a:spcPts val="0"/>
              </a:spcBef>
              <a:spcAft>
                <a:spcPts val="0"/>
              </a:spcAft>
              <a:buSzPts val="1400"/>
              <a:buNone/>
            </a:pPr>
            <a:r>
              <a:rPr i="1" lang="en-US" sz="1200"/>
              <a:t>Can I have a volunteer tell me what information they learned from the label on the slide?</a:t>
            </a:r>
            <a:endParaRPr/>
          </a:p>
          <a:p>
            <a:pPr indent="-228600" lvl="0" marL="457200" marR="0" rtl="0" algn="l">
              <a:lnSpc>
                <a:spcPct val="100000"/>
              </a:lnSpc>
              <a:spcBef>
                <a:spcPts val="0"/>
              </a:spcBef>
              <a:spcAft>
                <a:spcPts val="0"/>
              </a:spcAft>
              <a:buSzPts val="1400"/>
              <a:buNone/>
            </a:pPr>
            <a:r>
              <a:t/>
            </a:r>
            <a:endParaRPr i="1" sz="1200"/>
          </a:p>
          <a:p>
            <a:pPr indent="0" lvl="0" marL="0" marR="0" rtl="0" algn="l">
              <a:lnSpc>
                <a:spcPct val="100000"/>
              </a:lnSpc>
              <a:spcBef>
                <a:spcPts val="0"/>
              </a:spcBef>
              <a:spcAft>
                <a:spcPts val="0"/>
              </a:spcAft>
              <a:buClr>
                <a:srgbClr val="000000"/>
              </a:buClr>
              <a:buSzPts val="1400"/>
              <a:buFont typeface="Arial"/>
              <a:buNone/>
            </a:pPr>
            <a:r>
              <a:rPr i="1" lang="en-US" sz="1200"/>
              <a:t>Now look at the nonfiction book near you. Flip through and see if you can find a label.</a:t>
            </a:r>
            <a:endParaRPr i="1" sz="1200"/>
          </a:p>
          <a:p>
            <a:pPr indent="-228600" lvl="0" marL="457200" marR="0" rtl="0" algn="l">
              <a:lnSpc>
                <a:spcPct val="100000"/>
              </a:lnSpc>
              <a:spcBef>
                <a:spcPts val="0"/>
              </a:spcBef>
              <a:spcAft>
                <a:spcPts val="0"/>
              </a:spcAft>
              <a:buClr>
                <a:srgbClr val="000000"/>
              </a:buClr>
              <a:buSzPts val="1400"/>
              <a:buFont typeface="Arial"/>
              <a:buNone/>
            </a:pPr>
            <a:r>
              <a:t/>
            </a:r>
            <a:endParaRPr i="1"/>
          </a:p>
          <a:p>
            <a:pPr indent="0" lvl="0" marL="0" rtl="0" algn="l">
              <a:lnSpc>
                <a:spcPct val="100000"/>
              </a:lnSpc>
              <a:spcBef>
                <a:spcPts val="0"/>
              </a:spcBef>
              <a:spcAft>
                <a:spcPts val="0"/>
              </a:spcAft>
              <a:buClr>
                <a:schemeClr val="dk1"/>
              </a:buClr>
              <a:buSzPts val="1400"/>
              <a:buFont typeface="Arial"/>
              <a:buNone/>
            </a:pPr>
            <a:r>
              <a:rPr lang="en-US" u="sng"/>
              <a:t>Sample script in Spanish</a:t>
            </a:r>
            <a:endParaRPr/>
          </a:p>
          <a:p>
            <a:pPr indent="0" lvl="0" marL="0" rtl="0" algn="l">
              <a:lnSpc>
                <a:spcPct val="100000"/>
              </a:lnSpc>
              <a:spcBef>
                <a:spcPts val="0"/>
              </a:spcBef>
              <a:spcAft>
                <a:spcPts val="0"/>
              </a:spcAft>
              <a:buClr>
                <a:schemeClr val="dk1"/>
              </a:buClr>
              <a:buSzPts val="1400"/>
              <a:buFont typeface="Arial"/>
              <a:buNone/>
            </a:pPr>
            <a:r>
              <a:rPr i="1" lang="en-US"/>
              <a:t>El tercer elemento que vamos a repasar se llama etiquetas. Para ayudarnos a recordar estas palabras nuevas, todos van a decirlo - ¡Etiquetas!</a:t>
            </a:r>
            <a:endParaRPr i="1"/>
          </a:p>
          <a:p>
            <a:pPr indent="0" lvl="0" marL="0" rtl="0" algn="l">
              <a:lnSpc>
                <a:spcPct val="100000"/>
              </a:lnSpc>
              <a:spcBef>
                <a:spcPts val="0"/>
              </a:spcBef>
              <a:spcAft>
                <a:spcPts val="0"/>
              </a:spcAft>
              <a:buClr>
                <a:schemeClr val="dk1"/>
              </a:buClr>
              <a:buSzPts val="1400"/>
              <a:buFont typeface="Arial"/>
              <a:buNone/>
            </a:pPr>
            <a:r>
              <a:rPr i="1" lang="en-US"/>
              <a:t>¿Alguien quisiera leer la definición corta de leyendas aquí en la diapositiva?</a:t>
            </a:r>
            <a:endParaRPr i="1"/>
          </a:p>
          <a:p>
            <a:pPr indent="-228600" lvl="0" marL="45720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i="1" lang="en-US"/>
              <a:t>¡Gracias! Las etiquetas nos ayudan a aprender más. Por ejemplo, “slime on a worm’s skin” y “slime trail on a log”. Quieren decir - baba en la piel de un gusano - y - un camino de baba en un tronco - </a:t>
            </a:r>
            <a:endParaRPr i="1"/>
          </a:p>
          <a:p>
            <a:pPr indent="-228600" lvl="0" marL="457200" rtl="0" algn="l">
              <a:lnSpc>
                <a:spcPct val="100000"/>
              </a:lnSpc>
              <a:spcBef>
                <a:spcPts val="0"/>
              </a:spcBef>
              <a:spcAft>
                <a:spcPts val="0"/>
              </a:spcAft>
              <a:buClr>
                <a:schemeClr val="dk1"/>
              </a:buClr>
              <a:buSzPts val="1400"/>
              <a:buFont typeface="Arial"/>
              <a:buNone/>
            </a:pPr>
            <a:r>
              <a:t/>
            </a:r>
            <a:endParaRPr i="1"/>
          </a:p>
          <a:p>
            <a:pPr indent="0" lvl="0" marL="0" rtl="0" algn="l">
              <a:lnSpc>
                <a:spcPct val="100000"/>
              </a:lnSpc>
              <a:spcBef>
                <a:spcPts val="0"/>
              </a:spcBef>
              <a:spcAft>
                <a:spcPts val="0"/>
              </a:spcAft>
              <a:buClr>
                <a:schemeClr val="dk1"/>
              </a:buClr>
              <a:buSzPts val="1400"/>
              <a:buFont typeface="Arial"/>
              <a:buNone/>
            </a:pPr>
            <a:r>
              <a:rPr i="1" lang="en-US"/>
              <a:t>Aquí al lado izquierdo en verde hay preguntas que se puede hacer a su hijo. Vamos a tomar un momento. Usted le puede preguntar a su hijo - ¿Qué información provee la etiqueta? - </a:t>
            </a:r>
            <a:endParaRPr i="1"/>
          </a:p>
          <a:p>
            <a:pPr indent="-228600" lvl="0" marL="457200" rtl="0" algn="l">
              <a:lnSpc>
                <a:spcPct val="100000"/>
              </a:lnSpc>
              <a:spcBef>
                <a:spcPts val="0"/>
              </a:spcBef>
              <a:spcAft>
                <a:spcPts val="0"/>
              </a:spcAft>
              <a:buClr>
                <a:schemeClr val="dk1"/>
              </a:buClr>
              <a:buSzPts val="1400"/>
              <a:buFont typeface="Arial"/>
              <a:buNone/>
            </a:pPr>
            <a:r>
              <a:t/>
            </a:r>
            <a:endParaRPr i="1"/>
          </a:p>
          <a:p>
            <a:pPr indent="0" lvl="0" marL="0" rtl="0" algn="l">
              <a:lnSpc>
                <a:spcPct val="100000"/>
              </a:lnSpc>
              <a:spcBef>
                <a:spcPts val="0"/>
              </a:spcBef>
              <a:spcAft>
                <a:spcPts val="0"/>
              </a:spcAft>
              <a:buClr>
                <a:schemeClr val="dk1"/>
              </a:buClr>
              <a:buSzPts val="1400"/>
              <a:buFont typeface="Arial"/>
              <a:buNone/>
            </a:pPr>
            <a:r>
              <a:rPr i="1" lang="en-US"/>
              <a:t>¿Alguien quisiera decirnos la información que aprendió de la etiqueta en esta diapositiva?</a:t>
            </a:r>
            <a:endParaRPr i="1"/>
          </a:p>
          <a:p>
            <a:pPr indent="-228600" lvl="0" marL="457200" rtl="0" algn="l">
              <a:lnSpc>
                <a:spcPct val="100000"/>
              </a:lnSpc>
              <a:spcBef>
                <a:spcPts val="0"/>
              </a:spcBef>
              <a:spcAft>
                <a:spcPts val="0"/>
              </a:spcAft>
              <a:buClr>
                <a:schemeClr val="dk1"/>
              </a:buClr>
              <a:buSzPts val="1400"/>
              <a:buFont typeface="Arial"/>
              <a:buNone/>
            </a:pPr>
            <a:r>
              <a:t/>
            </a:r>
            <a:endParaRPr i="1"/>
          </a:p>
          <a:p>
            <a:pPr indent="0" lvl="0" marL="0" rtl="0" algn="l">
              <a:lnSpc>
                <a:spcPct val="100000"/>
              </a:lnSpc>
              <a:spcBef>
                <a:spcPts val="0"/>
              </a:spcBef>
              <a:spcAft>
                <a:spcPts val="0"/>
              </a:spcAft>
              <a:buClr>
                <a:schemeClr val="dk1"/>
              </a:buClr>
              <a:buSzPts val="1400"/>
              <a:buFont typeface="Arial"/>
              <a:buNone/>
            </a:pPr>
            <a:r>
              <a:rPr i="1" lang="en-US"/>
              <a:t>Ahora revisa el libro de no ficción que tiene al lado. Hojea las páginas para encontrar una etiqueta. </a:t>
            </a:r>
            <a:endParaRPr i="1"/>
          </a:p>
          <a:p>
            <a:pPr indent="-228600" lvl="0" marL="457200" rtl="0" algn="l">
              <a:lnSpc>
                <a:spcPct val="100000"/>
              </a:lnSpc>
              <a:spcBef>
                <a:spcPts val="0"/>
              </a:spcBef>
              <a:spcAft>
                <a:spcPts val="0"/>
              </a:spcAft>
              <a:buClr>
                <a:schemeClr val="dk1"/>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t/>
            </a:r>
            <a:endParaRPr i="1"/>
          </a:p>
          <a:p>
            <a:pPr indent="-228600" lvl="0" marL="457200" marR="0" rtl="0" algn="l">
              <a:lnSpc>
                <a:spcPct val="100000"/>
              </a:lnSpc>
              <a:spcBef>
                <a:spcPts val="0"/>
              </a:spcBef>
              <a:spcAft>
                <a:spcPts val="0"/>
              </a:spcAft>
              <a:buSzPts val="1400"/>
              <a:buNone/>
            </a:pPr>
            <a:r>
              <a:t/>
            </a:r>
            <a:endParaRPr i="1"/>
          </a:p>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0.png"/><Relationship Id="rId3" Type="http://schemas.openxmlformats.org/officeDocument/2006/relationships/image" Target="../media/image5.png"/><Relationship Id="rId4" Type="http://schemas.openxmlformats.org/officeDocument/2006/relationships/image" Target="../media/image19.png"/><Relationship Id="rId5"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0.png"/><Relationship Id="rId3" Type="http://schemas.openxmlformats.org/officeDocument/2006/relationships/image" Target="../media/image5.png"/><Relationship Id="rId4" Type="http://schemas.openxmlformats.org/officeDocument/2006/relationships/image" Target="../media/image21.png"/><Relationship Id="rId5"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0.png"/><Relationship Id="rId3" Type="http://schemas.openxmlformats.org/officeDocument/2006/relationships/image" Target="../media/image22.png"/><Relationship Id="rId4" Type="http://schemas.openxmlformats.org/officeDocument/2006/relationships/image" Target="../media/image7.png"/><Relationship Id="rId5"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6.png"/><Relationship Id="rId6" Type="http://schemas.openxmlformats.org/officeDocument/2006/relationships/image" Target="../media/image25.png"/><Relationship Id="rId7" Type="http://schemas.openxmlformats.org/officeDocument/2006/relationships/image" Target="../media/image24.png"/><Relationship Id="rId8" Type="http://schemas.openxmlformats.org/officeDocument/2006/relationships/image" Target="../media/image1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6.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0.png"/><Relationship Id="rId3" Type="http://schemas.openxmlformats.org/officeDocument/2006/relationships/image" Target="../media/image5.png"/><Relationship Id="rId4" Type="http://schemas.openxmlformats.org/officeDocument/2006/relationships/image" Target="../media/image21.png"/><Relationship Id="rId5" Type="http://schemas.openxmlformats.org/officeDocument/2006/relationships/image" Target="../media/image7.png"/><Relationship Id="rId6" Type="http://schemas.openxmlformats.org/officeDocument/2006/relationships/image" Target="../media/image27.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0.png"/><Relationship Id="rId3" Type="http://schemas.openxmlformats.org/officeDocument/2006/relationships/image" Target="../media/image5.png"/><Relationship Id="rId4" Type="http://schemas.openxmlformats.org/officeDocument/2006/relationships/image" Target="../media/image21.png"/><Relationship Id="rId5" Type="http://schemas.openxmlformats.org/officeDocument/2006/relationships/image" Target="../media/image7.png"/><Relationship Id="rId6" Type="http://schemas.openxmlformats.org/officeDocument/2006/relationships/image" Target="../media/image27.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0.png"/><Relationship Id="rId3" Type="http://schemas.openxmlformats.org/officeDocument/2006/relationships/image" Target="../media/image5.png"/><Relationship Id="rId4" Type="http://schemas.openxmlformats.org/officeDocument/2006/relationships/image" Target="../media/image19.png"/><Relationship Id="rId5"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 Id="rId3"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0.png"/><Relationship Id="rId3" Type="http://schemas.openxmlformats.org/officeDocument/2006/relationships/image" Target="../media/image5.png"/><Relationship Id="rId4" Type="http://schemas.openxmlformats.org/officeDocument/2006/relationships/image" Target="../media/image21.png"/><Relationship Id="rId5"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0.png"/><Relationship Id="rId3" Type="http://schemas.openxmlformats.org/officeDocument/2006/relationships/image" Target="../media/image5.png"/><Relationship Id="rId4" Type="http://schemas.openxmlformats.org/officeDocument/2006/relationships/image" Target="../media/image21.png"/><Relationship Id="rId5"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0.png"/><Relationship Id="rId3" Type="http://schemas.openxmlformats.org/officeDocument/2006/relationships/image" Target="../media/image22.png"/><Relationship Id="rId4" Type="http://schemas.openxmlformats.org/officeDocument/2006/relationships/image" Target="../media/image7.png"/><Relationship Id="rId5"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0.png"/><Relationship Id="rId3" Type="http://schemas.openxmlformats.org/officeDocument/2006/relationships/image" Target="../media/image22.png"/><Relationship Id="rId4" Type="http://schemas.openxmlformats.org/officeDocument/2006/relationships/image" Target="../media/image7.png"/><Relationship Id="rId5"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5.png"/><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0.png"/><Relationship Id="rId3" Type="http://schemas.openxmlformats.org/officeDocument/2006/relationships/image" Target="../media/image5.png"/><Relationship Id="rId4" Type="http://schemas.openxmlformats.org/officeDocument/2006/relationships/image" Target="../media/image19.png"/><Relationship Id="rId5"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0.png"/><Relationship Id="rId3" Type="http://schemas.openxmlformats.org/officeDocument/2006/relationships/image" Target="../media/image32.jpg"/><Relationship Id="rId4" Type="http://schemas.openxmlformats.org/officeDocument/2006/relationships/image" Target="../media/image5.png"/><Relationship Id="rId5" Type="http://schemas.openxmlformats.org/officeDocument/2006/relationships/image" Target="../media/image19.png"/><Relationship Id="rId6"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9.jpg"/><Relationship Id="rId3" Type="http://schemas.openxmlformats.org/officeDocument/2006/relationships/image" Target="../media/image20.png"/><Relationship Id="rId4" Type="http://schemas.openxmlformats.org/officeDocument/2006/relationships/image" Target="../media/image5.png"/><Relationship Id="rId5" Type="http://schemas.openxmlformats.org/officeDocument/2006/relationships/image" Target="../media/image19.png"/><Relationship Id="rId6"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jpg"/><Relationship Id="rId3" Type="http://schemas.openxmlformats.org/officeDocument/2006/relationships/image" Target="../media/image9.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5.png"/><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6.png"/><Relationship Id="rId6" Type="http://schemas.openxmlformats.org/officeDocument/2006/relationships/image" Target="../media/image25.png"/><Relationship Id="rId7" Type="http://schemas.openxmlformats.org/officeDocument/2006/relationships/image" Target="../media/image24.png"/><Relationship Id="rId8" Type="http://schemas.openxmlformats.org/officeDocument/2006/relationships/image" Target="../media/image18.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5.png"/><Relationship Id="rId3" Type="http://schemas.openxmlformats.org/officeDocument/2006/relationships/image" Target="../media/image5.png"/><Relationship Id="rId4" Type="http://schemas.openxmlformats.org/officeDocument/2006/relationships/image" Target="../media/image7.png"/><Relationship Id="rId9" Type="http://schemas.openxmlformats.org/officeDocument/2006/relationships/image" Target="../media/image31.jpg"/><Relationship Id="rId5" Type="http://schemas.openxmlformats.org/officeDocument/2006/relationships/image" Target="../media/image6.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8.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19.png"/><Relationship Id="rId5" Type="http://schemas.openxmlformats.org/officeDocument/2006/relationships/image" Target="../media/image20.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5.png"/><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19.png"/><Relationship Id="rId5" Type="http://schemas.openxmlformats.org/officeDocument/2006/relationships/image" Target="../media/image20.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 Id="rId3" Type="http://schemas.openxmlformats.org/officeDocument/2006/relationships/image" Target="../media/image6.png"/><Relationship Id="rId4" Type="http://schemas.openxmlformats.org/officeDocument/2006/relationships/image" Target="../media/image20.png"/><Relationship Id="rId5" Type="http://schemas.openxmlformats.org/officeDocument/2006/relationships/image" Target="../media/image22.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 Id="rId3" Type="http://schemas.openxmlformats.org/officeDocument/2006/relationships/image" Target="../media/image6.png"/><Relationship Id="rId4" Type="http://schemas.openxmlformats.org/officeDocument/2006/relationships/image" Target="../media/image20.png"/><Relationship Id="rId5" Type="http://schemas.openxmlformats.org/officeDocument/2006/relationships/image" Target="../media/image2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 Id="rId3" Type="http://schemas.openxmlformats.org/officeDocument/2006/relationships/image" Target="../media/image6.png"/><Relationship Id="rId4" Type="http://schemas.openxmlformats.org/officeDocument/2006/relationships/image" Target="../media/image20.png"/><Relationship Id="rId5" Type="http://schemas.openxmlformats.org/officeDocument/2006/relationships/image" Target="../media/image2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19.png"/><Relationship Id="rId5" Type="http://schemas.openxmlformats.org/officeDocument/2006/relationships/image" Target="../media/image2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 Id="rId3" Type="http://schemas.openxmlformats.org/officeDocument/2006/relationships/image" Target="../media/image9.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19.png"/><Relationship Id="rId5" Type="http://schemas.openxmlformats.org/officeDocument/2006/relationships/image" Target="../media/image20.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 Id="rId3" Type="http://schemas.openxmlformats.org/officeDocument/2006/relationships/image" Target="../media/image6.png"/><Relationship Id="rId4" Type="http://schemas.openxmlformats.org/officeDocument/2006/relationships/image" Target="../media/image20.png"/><Relationship Id="rId5" Type="http://schemas.openxmlformats.org/officeDocument/2006/relationships/image" Target="../media/image22.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 Id="rId3" Type="http://schemas.openxmlformats.org/officeDocument/2006/relationships/image" Target="../media/image6.png"/><Relationship Id="rId4" Type="http://schemas.openxmlformats.org/officeDocument/2006/relationships/image" Target="../media/image20.png"/><Relationship Id="rId5" Type="http://schemas.openxmlformats.org/officeDocument/2006/relationships/image" Target="../media/image22.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19.png"/><Relationship Id="rId5" Type="http://schemas.openxmlformats.org/officeDocument/2006/relationships/image" Target="../media/image20.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19.png"/><Relationship Id="rId5" Type="http://schemas.openxmlformats.org/officeDocument/2006/relationships/image" Target="../media/image20.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35.jp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19.png"/><Relationship Id="rId5" Type="http://schemas.openxmlformats.org/officeDocument/2006/relationships/image" Target="../media/image20.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png"/><Relationship Id="rId3" Type="http://schemas.openxmlformats.org/officeDocument/2006/relationships/image" Target="../media/image6.png"/><Relationship Id="rId4" Type="http://schemas.openxmlformats.org/officeDocument/2006/relationships/image" Target="../media/image20.png"/><Relationship Id="rId5" Type="http://schemas.openxmlformats.org/officeDocument/2006/relationships/image" Target="../media/image2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jpg"/><Relationship Id="rId3" Type="http://schemas.openxmlformats.org/officeDocument/2006/relationships/image" Target="../media/image9.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19.png"/><Relationship Id="rId5" Type="http://schemas.openxmlformats.org/officeDocument/2006/relationships/image" Target="../media/image20.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5.png"/><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6.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19.png"/><Relationship Id="rId5" Type="http://schemas.openxmlformats.org/officeDocument/2006/relationships/image" Target="../media/image20.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20.png"/><Relationship Id="rId5" Type="http://schemas.openxmlformats.org/officeDocument/2006/relationships/image" Target="../media/image21.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png"/><Relationship Id="rId3" Type="http://schemas.openxmlformats.org/officeDocument/2006/relationships/image" Target="../media/image6.png"/><Relationship Id="rId4" Type="http://schemas.openxmlformats.org/officeDocument/2006/relationships/image" Target="../media/image20.png"/><Relationship Id="rId5" Type="http://schemas.openxmlformats.org/officeDocument/2006/relationships/image" Target="../media/image22.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0.png"/><Relationship Id="rId3" Type="http://schemas.openxmlformats.org/officeDocument/2006/relationships/image" Target="../media/image5.png"/><Relationship Id="rId4" Type="http://schemas.openxmlformats.org/officeDocument/2006/relationships/image" Target="../media/image21.png"/><Relationship Id="rId5" Type="http://schemas.openxmlformats.org/officeDocument/2006/relationships/image" Target="../media/image7.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5.png"/><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6.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5.png"/><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6.png"/><Relationship Id="rId6" Type="http://schemas.openxmlformats.org/officeDocument/2006/relationships/image" Target="../media/image16.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5.png"/><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6.png"/><Relationship Id="rId6" Type="http://schemas.openxmlformats.org/officeDocument/2006/relationships/image" Target="../media/image26.jp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0.png"/><Relationship Id="rId3" Type="http://schemas.openxmlformats.org/officeDocument/2006/relationships/image" Target="../media/image5.png"/><Relationship Id="rId4" Type="http://schemas.openxmlformats.org/officeDocument/2006/relationships/image" Target="../media/image19.png"/><Relationship Id="rId5"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0.png"/><Relationship Id="rId3" Type="http://schemas.openxmlformats.org/officeDocument/2006/relationships/image" Target="../media/image22.png"/><Relationship Id="rId4" Type="http://schemas.openxmlformats.org/officeDocument/2006/relationships/image" Target="../media/image7.png"/><Relationship Id="rId5" Type="http://schemas.openxmlformats.org/officeDocument/2006/relationships/image" Target="../media/image6.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5.png"/><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6.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5.png"/><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6.png"/><Relationship Id="rId6" Type="http://schemas.openxmlformats.org/officeDocument/2006/relationships/image" Target="../media/image25.png"/><Relationship Id="rId7" Type="http://schemas.openxmlformats.org/officeDocument/2006/relationships/image" Target="../media/image24.png"/><Relationship Id="rId8" Type="http://schemas.openxmlformats.org/officeDocument/2006/relationships/image" Target="../media/image18.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5.png"/><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6.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8.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5.png"/><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6.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0.png"/><Relationship Id="rId3" Type="http://schemas.openxmlformats.org/officeDocument/2006/relationships/image" Target="../media/image5.png"/><Relationship Id="rId4" Type="http://schemas.openxmlformats.org/officeDocument/2006/relationships/image" Target="../media/image21.png"/><Relationship Id="rId5" Type="http://schemas.openxmlformats.org/officeDocument/2006/relationships/image" Target="../media/image7.png"/><Relationship Id="rId6" Type="http://schemas.openxmlformats.org/officeDocument/2006/relationships/image" Target="../media/image27.jp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0.png"/><Relationship Id="rId3" Type="http://schemas.openxmlformats.org/officeDocument/2006/relationships/image" Target="../media/image5.png"/><Relationship Id="rId4" Type="http://schemas.openxmlformats.org/officeDocument/2006/relationships/image" Target="../media/image21.png"/><Relationship Id="rId5" Type="http://schemas.openxmlformats.org/officeDocument/2006/relationships/image" Target="../media/image7.png"/><Relationship Id="rId6" Type="http://schemas.openxmlformats.org/officeDocument/2006/relationships/image" Target="../media/image27.jp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0.png"/><Relationship Id="rId3" Type="http://schemas.openxmlformats.org/officeDocument/2006/relationships/image" Target="../media/image5.png"/><Relationship Id="rId4" Type="http://schemas.openxmlformats.org/officeDocument/2006/relationships/image" Target="../media/image19.png"/><Relationship Id="rId5" Type="http://schemas.openxmlformats.org/officeDocument/2006/relationships/image" Target="../media/image6.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0.png"/><Relationship Id="rId3" Type="http://schemas.openxmlformats.org/officeDocument/2006/relationships/image" Target="../media/image5.png"/><Relationship Id="rId4" Type="http://schemas.openxmlformats.org/officeDocument/2006/relationships/image" Target="../media/image21.png"/><Relationship Id="rId5" Type="http://schemas.openxmlformats.org/officeDocument/2006/relationships/image" Target="../media/image7.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0.png"/><Relationship Id="rId3" Type="http://schemas.openxmlformats.org/officeDocument/2006/relationships/image" Target="../media/image5.png"/><Relationship Id="rId4" Type="http://schemas.openxmlformats.org/officeDocument/2006/relationships/image" Target="../media/image21.png"/><Relationship Id="rId5"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6.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0.png"/><Relationship Id="rId3" Type="http://schemas.openxmlformats.org/officeDocument/2006/relationships/image" Target="../media/image22.png"/><Relationship Id="rId4" Type="http://schemas.openxmlformats.org/officeDocument/2006/relationships/image" Target="../media/image7.png"/><Relationship Id="rId5" Type="http://schemas.openxmlformats.org/officeDocument/2006/relationships/image" Target="../media/image6.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0.png"/><Relationship Id="rId3" Type="http://schemas.openxmlformats.org/officeDocument/2006/relationships/image" Target="../media/image22.png"/><Relationship Id="rId4" Type="http://schemas.openxmlformats.org/officeDocument/2006/relationships/image" Target="../media/image7.png"/><Relationship Id="rId5" Type="http://schemas.openxmlformats.org/officeDocument/2006/relationships/image" Target="../media/image6.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7.png"/><Relationship Id="rId3" Type="http://schemas.openxmlformats.org/officeDocument/2006/relationships/image" Target="../media/image6.png"/><Relationship Id="rId4" Type="http://schemas.openxmlformats.org/officeDocument/2006/relationships/image" Target="../media/image20.png"/><Relationship Id="rId5" Type="http://schemas.openxmlformats.org/officeDocument/2006/relationships/image" Target="../media/image22.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35.jp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19.png"/><Relationship Id="rId5" Type="http://schemas.openxmlformats.org/officeDocument/2006/relationships/image" Target="../media/image20.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19.png"/><Relationship Id="rId5" Type="http://schemas.openxmlformats.org/officeDocument/2006/relationships/image" Target="../media/image20.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5.png"/><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6.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19.png"/><Relationship Id="rId5" Type="http://schemas.openxmlformats.org/officeDocument/2006/relationships/image" Target="../media/image20.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20.png"/><Relationship Id="rId5" Type="http://schemas.openxmlformats.org/officeDocument/2006/relationships/image" Target="../media/image2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6.png"/><Relationship Id="rId6" Type="http://schemas.openxmlformats.org/officeDocument/2006/relationships/image" Target="../media/image16.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7.png"/><Relationship Id="rId3" Type="http://schemas.openxmlformats.org/officeDocument/2006/relationships/image" Target="../media/image6.png"/><Relationship Id="rId4" Type="http://schemas.openxmlformats.org/officeDocument/2006/relationships/image" Target="../media/image20.png"/><Relationship Id="rId5" Type="http://schemas.openxmlformats.org/officeDocument/2006/relationships/image" Target="../media/image22.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7.png"/><Relationship Id="rId3" Type="http://schemas.openxmlformats.org/officeDocument/2006/relationships/image" Target="../media/image6.png"/><Relationship Id="rId4" Type="http://schemas.openxmlformats.org/officeDocument/2006/relationships/image" Target="../media/image20.png"/><Relationship Id="rId5" Type="http://schemas.openxmlformats.org/officeDocument/2006/relationships/image" Target="../media/image22.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5.png"/><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6.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19.png"/><Relationship Id="rId5" Type="http://schemas.openxmlformats.org/officeDocument/2006/relationships/image" Target="../media/image20.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19.png"/><Relationship Id="rId5" Type="http://schemas.openxmlformats.org/officeDocument/2006/relationships/image" Target="../media/image20.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7.png"/><Relationship Id="rId3" Type="http://schemas.openxmlformats.org/officeDocument/2006/relationships/image" Target="../media/image6.png"/><Relationship Id="rId4" Type="http://schemas.openxmlformats.org/officeDocument/2006/relationships/image" Target="../media/image20.png"/><Relationship Id="rId5" Type="http://schemas.openxmlformats.org/officeDocument/2006/relationships/image" Target="../media/image22.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7.png"/><Relationship Id="rId3" Type="http://schemas.openxmlformats.org/officeDocument/2006/relationships/image" Target="../media/image6.png"/><Relationship Id="rId4" Type="http://schemas.openxmlformats.org/officeDocument/2006/relationships/image" Target="../media/image20.png"/><Relationship Id="rId5" Type="http://schemas.openxmlformats.org/officeDocument/2006/relationships/image" Target="../media/image22.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19.png"/><Relationship Id="rId5" Type="http://schemas.openxmlformats.org/officeDocument/2006/relationships/image" Target="../media/image20.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6.png"/><Relationship Id="rId6" Type="http://schemas.openxmlformats.org/officeDocument/2006/relationships/image" Target="../media/image26.jp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19.png"/><Relationship Id="rId5" Type="http://schemas.openxmlformats.org/officeDocument/2006/relationships/image" Target="../media/image20.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7.png"/><Relationship Id="rId3" Type="http://schemas.openxmlformats.org/officeDocument/2006/relationships/image" Target="../media/image6.png"/><Relationship Id="rId4" Type="http://schemas.openxmlformats.org/officeDocument/2006/relationships/image" Target="../media/image20.png"/><Relationship Id="rId5" Type="http://schemas.openxmlformats.org/officeDocument/2006/relationships/image" Target="../media/image22.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7.png"/><Relationship Id="rId3" Type="http://schemas.openxmlformats.org/officeDocument/2006/relationships/image" Target="../media/image6.png"/><Relationship Id="rId4" Type="http://schemas.openxmlformats.org/officeDocument/2006/relationships/image" Target="../media/image20.png"/><Relationship Id="rId5" Type="http://schemas.openxmlformats.org/officeDocument/2006/relationships/image" Target="../media/image2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 name="Shape 7"/>
        <p:cNvGrpSpPr/>
        <p:nvPr/>
      </p:nvGrpSpPr>
      <p:grpSpPr>
        <a:xfrm>
          <a:off x="0" y="0"/>
          <a:ext cx="0" cy="0"/>
          <a:chOff x="0" y="0"/>
          <a:chExt cx="0" cy="0"/>
        </a:xfrm>
      </p:grpSpPr>
      <p:sp>
        <p:nvSpPr>
          <p:cNvPr id="8" name="Google Shape;8;p2"/>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2"/>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1" name="Google Shape;11;p2"/>
          <p:cNvGrpSpPr/>
          <p:nvPr/>
        </p:nvGrpSpPr>
        <p:grpSpPr>
          <a:xfrm>
            <a:off x="-12180" y="5607273"/>
            <a:ext cx="12219900" cy="83414"/>
            <a:chOff x="-12180" y="5607273"/>
            <a:chExt cx="12219900" cy="83414"/>
          </a:xfrm>
        </p:grpSpPr>
        <p:cxnSp>
          <p:nvCxnSpPr>
            <p:cNvPr id="12" name="Google Shape;12;p2"/>
            <p:cNvCxnSpPr/>
            <p:nvPr/>
          </p:nvCxnSpPr>
          <p:spPr>
            <a:xfrm>
              <a:off x="-12180" y="5607273"/>
              <a:ext cx="12219900" cy="0"/>
            </a:xfrm>
            <a:prstGeom prst="straightConnector1">
              <a:avLst/>
            </a:prstGeom>
            <a:noFill/>
            <a:ln cap="flat" cmpd="sng" w="88900">
              <a:solidFill>
                <a:srgbClr val="006FB6"/>
              </a:solidFill>
              <a:prstDash val="solid"/>
              <a:miter lim="800000"/>
              <a:headEnd len="sm" w="sm" type="none"/>
              <a:tailEnd len="sm" w="sm" type="none"/>
            </a:ln>
          </p:spPr>
        </p:cxnSp>
        <p:cxnSp>
          <p:nvCxnSpPr>
            <p:cNvPr id="13" name="Google Shape;13;p2"/>
            <p:cNvCxnSpPr/>
            <p:nvPr/>
          </p:nvCxnSpPr>
          <p:spPr>
            <a:xfrm>
              <a:off x="-12180" y="5690687"/>
              <a:ext cx="122076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120" name="Shape 120"/>
        <p:cNvGrpSpPr/>
        <p:nvPr/>
      </p:nvGrpSpPr>
      <p:grpSpPr>
        <a:xfrm>
          <a:off x="0" y="0"/>
          <a:ext cx="0" cy="0"/>
          <a:chOff x="0" y="0"/>
          <a:chExt cx="0" cy="0"/>
        </a:xfrm>
      </p:grpSpPr>
      <p:sp>
        <p:nvSpPr>
          <p:cNvPr id="121" name="Google Shape;121;p1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2" name="Google Shape;122;p13"/>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3" name="Google Shape;123;p13"/>
          <p:cNvSpPr txBox="1"/>
          <p:nvPr>
            <p:ph idx="2" type="body"/>
          </p:nvPr>
        </p:nvSpPr>
        <p:spPr>
          <a:xfrm>
            <a:off x="6250420" y="1692275"/>
            <a:ext cx="4756500" cy="4100700"/>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24" name="Google Shape;124;p13"/>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125" name="Google Shape;125;p13"/>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6" name="Google Shape;126;p1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7" name="Google Shape;127;p13"/>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8" name="Google Shape;128;p1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9" name="Google Shape;129;p1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0" name="Google Shape;130;p1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31" name="Google Shape;131;p13"/>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32" name="Google Shape;132;p1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133" name="Shape 133"/>
        <p:cNvGrpSpPr/>
        <p:nvPr/>
      </p:nvGrpSpPr>
      <p:grpSpPr>
        <a:xfrm>
          <a:off x="0" y="0"/>
          <a:ext cx="0" cy="0"/>
          <a:chOff x="0" y="0"/>
          <a:chExt cx="0" cy="0"/>
        </a:xfrm>
      </p:grpSpPr>
      <p:pic>
        <p:nvPicPr>
          <p:cNvPr id="134" name="Google Shape;134;p14"/>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135" name="Google Shape;135;p14"/>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6" name="Google Shape;136;p14"/>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7" name="Google Shape;137;p1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8" name="Google Shape;138;p1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39" name="Google Shape;139;p14"/>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40" name="Google Shape;140;p14"/>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1" name="Google Shape;141;p14"/>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42" name="Google Shape;142;p14"/>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43" name="Google Shape;143;p1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4" name="Google Shape;144;p14"/>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5" name="Google Shape;145;p14"/>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6" name="Google Shape;146;p14"/>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7" name="Google Shape;147;p14"/>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8" name="Google Shape;148;p14"/>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9" name="Google Shape;149;p14"/>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0" name="Google Shape;150;p14"/>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1" name="Google Shape;151;p14"/>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2" name="Google Shape;152;p14"/>
          <p:cNvSpPr/>
          <p:nvPr>
            <p:ph idx="9" type="pic"/>
          </p:nvPr>
        </p:nvSpPr>
        <p:spPr>
          <a:xfrm>
            <a:off x="7967502" y="1420398"/>
            <a:ext cx="3962100" cy="3122700"/>
          </a:xfrm>
          <a:prstGeom prst="rect">
            <a:avLst/>
          </a:prstGeom>
          <a:noFill/>
          <a:ln>
            <a:noFill/>
          </a:ln>
        </p:spPr>
      </p:sp>
      <p:sp>
        <p:nvSpPr>
          <p:cNvPr id="153" name="Google Shape;153;p14"/>
          <p:cNvSpPr txBox="1"/>
          <p:nvPr>
            <p:ph idx="13" type="body"/>
          </p:nvPr>
        </p:nvSpPr>
        <p:spPr>
          <a:xfrm>
            <a:off x="6381858" y="5027422"/>
            <a:ext cx="5547900" cy="1053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4" name="Google Shape;154;p14"/>
          <p:cNvSpPr txBox="1"/>
          <p:nvPr>
            <p:ph idx="14"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2 Content boxes">
  <p:cSld name="4_2 Content boxes">
    <p:spTree>
      <p:nvGrpSpPr>
        <p:cNvPr id="155" name="Shape 155"/>
        <p:cNvGrpSpPr/>
        <p:nvPr/>
      </p:nvGrpSpPr>
      <p:grpSpPr>
        <a:xfrm>
          <a:off x="0" y="0"/>
          <a:ext cx="0" cy="0"/>
          <a:chOff x="0" y="0"/>
          <a:chExt cx="0" cy="0"/>
        </a:xfrm>
      </p:grpSpPr>
      <p:pic>
        <p:nvPicPr>
          <p:cNvPr id="156" name="Google Shape;156;p15"/>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157" name="Google Shape;157;p15"/>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58" name="Google Shape;158;p15"/>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59" name="Google Shape;159;p15"/>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60" name="Google Shape;160;p15"/>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61" name="Google Shape;161;p15"/>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62" name="Google Shape;162;p15"/>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63" name="Google Shape;163;p1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64" name="Google Shape;164;p1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65" name="Google Shape;165;p1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66" name="Google Shape;166;p15"/>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7" name="Google Shape;167;p15"/>
          <p:cNvSpPr txBox="1"/>
          <p:nvPr>
            <p:ph idx="2" type="body"/>
          </p:nvPr>
        </p:nvSpPr>
        <p:spPr>
          <a:xfrm>
            <a:off x="6250420" y="1692275"/>
            <a:ext cx="4756500" cy="41007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168" name="Shape 168"/>
        <p:cNvGrpSpPr/>
        <p:nvPr/>
      </p:nvGrpSpPr>
      <p:grpSpPr>
        <a:xfrm>
          <a:off x="0" y="0"/>
          <a:ext cx="0" cy="0"/>
          <a:chOff x="0" y="0"/>
          <a:chExt cx="0" cy="0"/>
        </a:xfrm>
      </p:grpSpPr>
      <p:sp>
        <p:nvSpPr>
          <p:cNvPr id="169" name="Google Shape;169;p16"/>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0" name="Google Shape;170;p16"/>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1" name="Google Shape;171;p16"/>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2" name="Google Shape;172;p16"/>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3" name="Google Shape;173;p16"/>
          <p:cNvSpPr txBox="1"/>
          <p:nvPr>
            <p:ph idx="5" type="body"/>
          </p:nvPr>
        </p:nvSpPr>
        <p:spPr>
          <a:xfrm>
            <a:off x="651620" y="1700202"/>
            <a:ext cx="2130600" cy="21306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4" name="Google Shape;174;p16"/>
          <p:cNvSpPr txBox="1"/>
          <p:nvPr>
            <p:ph idx="6" type="body"/>
          </p:nvPr>
        </p:nvSpPr>
        <p:spPr>
          <a:xfrm>
            <a:off x="3479964" y="1854357"/>
            <a:ext cx="24873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5" name="Google Shape;175;p16"/>
          <p:cNvSpPr txBox="1"/>
          <p:nvPr>
            <p:ph idx="7" type="body"/>
          </p:nvPr>
        </p:nvSpPr>
        <p:spPr>
          <a:xfrm>
            <a:off x="6416856" y="1861619"/>
            <a:ext cx="20847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6" name="Google Shape;176;p16"/>
          <p:cNvSpPr txBox="1"/>
          <p:nvPr>
            <p:ph idx="8" type="body"/>
          </p:nvPr>
        </p:nvSpPr>
        <p:spPr>
          <a:xfrm>
            <a:off x="9355776" y="1852559"/>
            <a:ext cx="20847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7" name="Google Shape;177;p16"/>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78" name="Google Shape;178;p16"/>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79" name="Google Shape;179;p16"/>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80" name="Google Shape;180;p16"/>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81" name="Google Shape;181;p16"/>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82" name="Google Shape;182;p16"/>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83" name="Google Shape;183;p16"/>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84" name="Google Shape;184;p1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85" name="Google Shape;185;p1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86" name="Google Shape;186;p1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2">
    <p:spTree>
      <p:nvGrpSpPr>
        <p:cNvPr id="187" name="Shape 187"/>
        <p:cNvGrpSpPr/>
        <p:nvPr/>
      </p:nvGrpSpPr>
      <p:grpSpPr>
        <a:xfrm>
          <a:off x="0" y="0"/>
          <a:ext cx="0" cy="0"/>
          <a:chOff x="0" y="0"/>
          <a:chExt cx="0" cy="0"/>
        </a:xfrm>
      </p:grpSpPr>
      <p:sp>
        <p:nvSpPr>
          <p:cNvPr id="188" name="Google Shape;188;p17"/>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189" name="Google Shape;189;p17"/>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0" name="Google Shape;190;p17"/>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1" name="Google Shape;191;p17"/>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2" name="Google Shape;192;p17"/>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93" name="Google Shape;193;p17"/>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94" name="Google Shape;194;p17"/>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95" name="Google Shape;195;p17"/>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96" name="Google Shape;196;p17"/>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97" name="Google Shape;197;p17"/>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98" name="Google Shape;198;p17"/>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99" name="Google Shape;199;p1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00" name="Google Shape;200;p1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01" name="Google Shape;201;p1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202" name="Google Shape;202;p17"/>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203" name="Google Shape;203;p17"/>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204" name="Google Shape;204;p17"/>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Virtual) 4 Points, Pic">
    <p:spTree>
      <p:nvGrpSpPr>
        <p:cNvPr id="205" name="Shape 205"/>
        <p:cNvGrpSpPr/>
        <p:nvPr/>
      </p:nvGrpSpPr>
      <p:grpSpPr>
        <a:xfrm>
          <a:off x="0" y="0"/>
          <a:ext cx="0" cy="0"/>
          <a:chOff x="0" y="0"/>
          <a:chExt cx="0" cy="0"/>
        </a:xfrm>
      </p:grpSpPr>
      <p:sp>
        <p:nvSpPr>
          <p:cNvPr id="206" name="Google Shape;206;p18"/>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207" name="Google Shape;207;p18"/>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8" name="Google Shape;208;p18"/>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9" name="Google Shape;209;p1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0" name="Google Shape;210;p18"/>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11" name="Google Shape;211;p18"/>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12" name="Google Shape;212;p18"/>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13" name="Google Shape;213;p18"/>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14" name="Google Shape;214;p18"/>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15" name="Google Shape;215;p18"/>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16" name="Google Shape;216;p18"/>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17" name="Google Shape;217;p1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18" name="Google Shape;218;p1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19" name="Google Shape;219;p1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220" name="Google Shape;220;p18"/>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221" name="Google Shape;221;p18"/>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222" name="Google Shape;222;p18"/>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spTree>
      <p:nvGrpSpPr>
        <p:cNvPr id="223" name="Shape 223"/>
        <p:cNvGrpSpPr/>
        <p:nvPr/>
      </p:nvGrpSpPr>
      <p:grpSpPr>
        <a:xfrm>
          <a:off x="0" y="0"/>
          <a:ext cx="0" cy="0"/>
          <a:chOff x="0" y="0"/>
          <a:chExt cx="0" cy="0"/>
        </a:xfrm>
      </p:grpSpPr>
      <p:sp>
        <p:nvSpPr>
          <p:cNvPr id="224" name="Google Shape;224;p19"/>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5" name="Google Shape;225;p19"/>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6" name="Google Shape;226;p19"/>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7" name="Google Shape;227;p19"/>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8" name="Google Shape;228;p19"/>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9" name="Google Shape;229;p19"/>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0" name="Google Shape;230;p19"/>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1" name="Google Shape;231;p19"/>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2" name="Google Shape;232;p19"/>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33" name="Google Shape;233;p19"/>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34" name="Google Shape;234;p19"/>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35" name="Google Shape;235;p19"/>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36" name="Google Shape;236;p19"/>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37" name="Google Shape;237;p19"/>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38" name="Google Shape;238;p19"/>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39" name="Google Shape;239;p1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40" name="Google Shape;240;p1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41" name="Google Shape;241;p1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2">
    <p:spTree>
      <p:nvGrpSpPr>
        <p:cNvPr id="242" name="Shape 242"/>
        <p:cNvGrpSpPr/>
        <p:nvPr/>
      </p:nvGrpSpPr>
      <p:grpSpPr>
        <a:xfrm>
          <a:off x="0" y="0"/>
          <a:ext cx="0" cy="0"/>
          <a:chOff x="0" y="0"/>
          <a:chExt cx="0" cy="0"/>
        </a:xfrm>
      </p:grpSpPr>
      <p:pic>
        <p:nvPicPr>
          <p:cNvPr id="243" name="Google Shape;243;p20"/>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244" name="Google Shape;244;p20"/>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45" name="Google Shape;245;p20"/>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46" name="Google Shape;246;p2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47" name="Google Shape;247;p2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48" name="Google Shape;248;p20"/>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249" name="Google Shape;249;p20"/>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50" name="Google Shape;250;p20"/>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251" name="Google Shape;251;p20"/>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252" name="Google Shape;252;p2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53" name="Google Shape;253;p20"/>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4" name="Google Shape;254;p20"/>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5" name="Google Shape;255;p20"/>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6" name="Google Shape;256;p20"/>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7" name="Google Shape;257;p20"/>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8" name="Google Shape;258;p20"/>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9" name="Google Shape;259;p20"/>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0" name="Google Shape;260;p20"/>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261" name="Google Shape;261;p20"/>
          <p:cNvPicPr preferRelativeResize="0"/>
          <p:nvPr/>
        </p:nvPicPr>
        <p:blipFill rotWithShape="1">
          <a:blip r:embed="rId6">
            <a:alphaModFix/>
          </a:blip>
          <a:srcRect b="0" l="0" r="0" t="0"/>
          <a:stretch/>
        </p:blipFill>
        <p:spPr>
          <a:xfrm>
            <a:off x="6552007" y="2127658"/>
            <a:ext cx="5112981"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3">
    <p:spTree>
      <p:nvGrpSpPr>
        <p:cNvPr id="262" name="Shape 262"/>
        <p:cNvGrpSpPr/>
        <p:nvPr/>
      </p:nvGrpSpPr>
      <p:grpSpPr>
        <a:xfrm>
          <a:off x="0" y="0"/>
          <a:ext cx="0" cy="0"/>
          <a:chOff x="0" y="0"/>
          <a:chExt cx="0" cy="0"/>
        </a:xfrm>
      </p:grpSpPr>
      <p:pic>
        <p:nvPicPr>
          <p:cNvPr id="263" name="Google Shape;263;p21"/>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264" name="Google Shape;264;p2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65" name="Google Shape;265;p21"/>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66" name="Google Shape;266;p2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67" name="Google Shape;267;p2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68" name="Google Shape;268;p21"/>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269" name="Google Shape;269;p21"/>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70" name="Google Shape;270;p21"/>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271" name="Google Shape;271;p21"/>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272" name="Google Shape;272;p2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73" name="Google Shape;273;p21"/>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4" name="Google Shape;274;p21"/>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5" name="Google Shape;275;p21"/>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6" name="Google Shape;276;p21"/>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7" name="Google Shape;277;p21"/>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8" name="Google Shape;278;p21"/>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9" name="Google Shape;279;p21"/>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0" name="Google Shape;280;p21"/>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1" name="Google Shape;281;p21"/>
          <p:cNvSpPr txBox="1"/>
          <p:nvPr>
            <p:ph idx="9" type="body"/>
          </p:nvPr>
        </p:nvSpPr>
        <p:spPr>
          <a:xfrm>
            <a:off x="8389001" y="1520875"/>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282" name="Google Shape;282;p21"/>
          <p:cNvPicPr preferRelativeResize="0"/>
          <p:nvPr/>
        </p:nvPicPr>
        <p:blipFill rotWithShape="1">
          <a:blip r:embed="rId6">
            <a:alphaModFix/>
          </a:blip>
          <a:srcRect b="0" l="0" r="0" t="0"/>
          <a:stretch/>
        </p:blipFill>
        <p:spPr>
          <a:xfrm>
            <a:off x="5348708" y="3084976"/>
            <a:ext cx="3642575" cy="2854738"/>
          </a:xfrm>
          <a:prstGeom prst="rect">
            <a:avLst/>
          </a:prstGeom>
          <a:noFill/>
          <a:ln cap="sq" cmpd="sng" w="19050">
            <a:solidFill>
              <a:srgbClr val="666666"/>
            </a:solidFill>
            <a:prstDash val="solid"/>
            <a:miter lim="800000"/>
            <a:headEnd len="sm" w="sm" type="none"/>
            <a:tailEnd len="sm" w="sm" type="none"/>
          </a:ln>
        </p:spPr>
      </p:pic>
      <p:sp>
        <p:nvSpPr>
          <p:cNvPr id="283" name="Google Shape;283;p21"/>
          <p:cNvSpPr/>
          <p:nvPr/>
        </p:nvSpPr>
        <p:spPr>
          <a:xfrm>
            <a:off x="8182573" y="1374414"/>
            <a:ext cx="3801300" cy="1571100"/>
          </a:xfrm>
          <a:prstGeom prst="wedgeRoundRectCallout">
            <a:avLst>
              <a:gd fmla="val -43672" name="adj1"/>
              <a:gd fmla="val 9134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84" name="Google Shape;284;p21"/>
          <p:cNvSpPr/>
          <p:nvPr/>
        </p:nvSpPr>
        <p:spPr>
          <a:xfrm>
            <a:off x="8852546" y="4379200"/>
            <a:ext cx="3206700" cy="1571100"/>
          </a:xfrm>
          <a:prstGeom prst="wedgeRoundRectCallout">
            <a:avLst>
              <a:gd fmla="val -55946"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85" name="Google Shape;285;p21"/>
          <p:cNvSpPr txBox="1"/>
          <p:nvPr>
            <p:ph idx="13" type="body"/>
          </p:nvPr>
        </p:nvSpPr>
        <p:spPr>
          <a:xfrm>
            <a:off x="8991285" y="4468187"/>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286" name="Shape 286"/>
        <p:cNvGrpSpPr/>
        <p:nvPr/>
      </p:nvGrpSpPr>
      <p:grpSpPr>
        <a:xfrm>
          <a:off x="0" y="0"/>
          <a:ext cx="0" cy="0"/>
          <a:chOff x="0" y="0"/>
          <a:chExt cx="0" cy="0"/>
        </a:xfrm>
      </p:grpSpPr>
      <p:pic>
        <p:nvPicPr>
          <p:cNvPr id="287" name="Google Shape;287;p22"/>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288" name="Google Shape;288;p22"/>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89" name="Google Shape;289;p2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90" name="Google Shape;290;p22"/>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91" name="Google Shape;291;p2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92" name="Google Shape;292;p2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93" name="Google Shape;293;p2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94" name="Google Shape;294;p22"/>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295" name="Google Shape;295;p2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296" name="Google Shape;296;p2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97" name="Google Shape;297;p22"/>
          <p:cNvSpPr txBox="1"/>
          <p:nvPr>
            <p:ph idx="1" type="body"/>
          </p:nvPr>
        </p:nvSpPr>
        <p:spPr>
          <a:xfrm>
            <a:off x="421059" y="1739549"/>
            <a:ext cx="6408600" cy="36402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8" name="Google Shape;298;p22"/>
          <p:cNvSpPr txBox="1"/>
          <p:nvPr>
            <p:ph idx="2" type="body"/>
          </p:nvPr>
        </p:nvSpPr>
        <p:spPr>
          <a:xfrm>
            <a:off x="7182346" y="1811338"/>
            <a:ext cx="4443600" cy="3640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Understand the story">
  <p:cSld name="Title, Subtitle_1">
    <p:spTree>
      <p:nvGrpSpPr>
        <p:cNvPr id="19" name="Shape 19"/>
        <p:cNvGrpSpPr/>
        <p:nvPr/>
      </p:nvGrpSpPr>
      <p:grpSpPr>
        <a:xfrm>
          <a:off x="0" y="0"/>
          <a:ext cx="0" cy="0"/>
          <a:chOff x="0" y="0"/>
          <a:chExt cx="0" cy="0"/>
        </a:xfrm>
      </p:grpSpPr>
      <p:pic>
        <p:nvPicPr>
          <p:cNvPr id="20" name="Google Shape;20;p4"/>
          <p:cNvPicPr preferRelativeResize="0"/>
          <p:nvPr/>
        </p:nvPicPr>
        <p:blipFill rotWithShape="1">
          <a:blip r:embed="rId2">
            <a:alphaModFix/>
          </a:blip>
          <a:srcRect b="0" l="0" r="0" t="0"/>
          <a:stretch/>
        </p:blipFill>
        <p:spPr>
          <a:xfrm>
            <a:off x="19610" y="0"/>
            <a:ext cx="12152782" cy="6858001"/>
          </a:xfrm>
          <a:prstGeom prst="rect">
            <a:avLst/>
          </a:prstGeom>
          <a:noFill/>
          <a:ln>
            <a:noFill/>
          </a:ln>
        </p:spPr>
      </p:pic>
      <p:grpSp>
        <p:nvGrpSpPr>
          <p:cNvPr id="21" name="Google Shape;21;p4"/>
          <p:cNvGrpSpPr/>
          <p:nvPr/>
        </p:nvGrpSpPr>
        <p:grpSpPr>
          <a:xfrm>
            <a:off x="1" y="5607273"/>
            <a:ext cx="12213728" cy="1252537"/>
            <a:chOff x="-33239" y="5603791"/>
            <a:chExt cx="9160525" cy="1252537"/>
          </a:xfrm>
        </p:grpSpPr>
        <p:sp>
          <p:nvSpPr>
            <p:cNvPr id="22" name="Google Shape;22;p4"/>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23" name="Google Shape;23;p4"/>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24" name="Google Shape;24;p4"/>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25" name="Google Shape;25;p4"/>
          <p:cNvSpPr txBox="1"/>
          <p:nvPr>
            <p:ph type="title"/>
          </p:nvPr>
        </p:nvSpPr>
        <p:spPr>
          <a:xfrm>
            <a:off x="22142"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6" name="Google Shape;26;p4"/>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27" name="Google Shape;27;p4"/>
          <p:cNvSpPr/>
          <p:nvPr/>
        </p:nvSpPr>
        <p:spPr>
          <a:xfrm>
            <a:off x="-15450" y="0"/>
            <a:ext cx="12222900" cy="5610900"/>
          </a:xfrm>
          <a:prstGeom prst="rect">
            <a:avLst/>
          </a:prstGeom>
          <a:solidFill>
            <a:srgbClr val="006FB6">
              <a:alpha val="3098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299" name="Shape 299"/>
        <p:cNvGrpSpPr/>
        <p:nvPr/>
      </p:nvGrpSpPr>
      <p:grpSpPr>
        <a:xfrm>
          <a:off x="0" y="0"/>
          <a:ext cx="0" cy="0"/>
          <a:chOff x="0" y="0"/>
          <a:chExt cx="0" cy="0"/>
        </a:xfrm>
      </p:grpSpPr>
      <p:pic>
        <p:nvPicPr>
          <p:cNvPr id="300" name="Google Shape;300;p23"/>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301" name="Google Shape;301;p23"/>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02" name="Google Shape;302;p23"/>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03" name="Google Shape;303;p2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04" name="Google Shape;304;p2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05" name="Google Shape;305;p23"/>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06" name="Google Shape;306;p23"/>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07" name="Google Shape;307;p23"/>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08" name="Google Shape;308;p23"/>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309" name="Google Shape;309;p2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10" name="Google Shape;310;p23"/>
          <p:cNvSpPr txBox="1"/>
          <p:nvPr>
            <p:ph idx="1" type="body"/>
          </p:nvPr>
        </p:nvSpPr>
        <p:spPr>
          <a:xfrm>
            <a:off x="1114424" y="1558925"/>
            <a:ext cx="4583400" cy="44418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1" name="Google Shape;311;p23"/>
          <p:cNvSpPr txBox="1"/>
          <p:nvPr>
            <p:ph idx="2" type="body"/>
          </p:nvPr>
        </p:nvSpPr>
        <p:spPr>
          <a:xfrm>
            <a:off x="6494085" y="1558924"/>
            <a:ext cx="4583400" cy="44418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312" name="Shape 312"/>
        <p:cNvGrpSpPr/>
        <p:nvPr/>
      </p:nvGrpSpPr>
      <p:grpSpPr>
        <a:xfrm>
          <a:off x="0" y="0"/>
          <a:ext cx="0" cy="0"/>
          <a:chOff x="0" y="0"/>
          <a:chExt cx="0" cy="0"/>
        </a:xfrm>
      </p:grpSpPr>
      <p:pic>
        <p:nvPicPr>
          <p:cNvPr id="313" name="Google Shape;313;p24"/>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314" name="Google Shape;314;p24"/>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15" name="Google Shape;315;p24"/>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16" name="Google Shape;316;p2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17" name="Google Shape;317;p2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18" name="Google Shape;318;p24"/>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19" name="Google Shape;319;p24"/>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20" name="Google Shape;320;p24"/>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21" name="Google Shape;321;p24"/>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322" name="Google Shape;322;p2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23" name="Google Shape;323;p24"/>
          <p:cNvSpPr txBox="1"/>
          <p:nvPr>
            <p:ph idx="1" type="body"/>
          </p:nvPr>
        </p:nvSpPr>
        <p:spPr>
          <a:xfrm>
            <a:off x="5528247" y="1563523"/>
            <a:ext cx="6168300" cy="41124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4" name="Google Shape;324;p24"/>
          <p:cNvSpPr txBox="1"/>
          <p:nvPr>
            <p:ph idx="2" type="body"/>
          </p:nvPr>
        </p:nvSpPr>
        <p:spPr>
          <a:xfrm>
            <a:off x="1660584" y="16041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5" name="Google Shape;325;p24"/>
          <p:cNvSpPr txBox="1"/>
          <p:nvPr>
            <p:ph idx="3" type="body"/>
          </p:nvPr>
        </p:nvSpPr>
        <p:spPr>
          <a:xfrm>
            <a:off x="1660585" y="3034440"/>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6" name="Google Shape;326;p24"/>
          <p:cNvSpPr txBox="1"/>
          <p:nvPr>
            <p:ph idx="4" type="body"/>
          </p:nvPr>
        </p:nvSpPr>
        <p:spPr>
          <a:xfrm>
            <a:off x="1660585" y="4505841"/>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7" name="Google Shape;327;p24"/>
          <p:cNvSpPr txBox="1"/>
          <p:nvPr>
            <p:ph idx="5" type="body"/>
          </p:nvPr>
        </p:nvSpPr>
        <p:spPr>
          <a:xfrm>
            <a:off x="698500" y="1615215"/>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8" name="Google Shape;328;p24"/>
          <p:cNvSpPr txBox="1"/>
          <p:nvPr>
            <p:ph idx="6" type="body"/>
          </p:nvPr>
        </p:nvSpPr>
        <p:spPr>
          <a:xfrm>
            <a:off x="698498" y="3040794"/>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9" name="Google Shape;329;p24"/>
          <p:cNvSpPr txBox="1"/>
          <p:nvPr>
            <p:ph idx="7" type="body"/>
          </p:nvPr>
        </p:nvSpPr>
        <p:spPr>
          <a:xfrm>
            <a:off x="698498" y="4505840"/>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330" name="Shape 330"/>
        <p:cNvGrpSpPr/>
        <p:nvPr/>
      </p:nvGrpSpPr>
      <p:grpSpPr>
        <a:xfrm>
          <a:off x="0" y="0"/>
          <a:ext cx="0" cy="0"/>
          <a:chOff x="0" y="0"/>
          <a:chExt cx="0" cy="0"/>
        </a:xfrm>
      </p:grpSpPr>
      <p:pic>
        <p:nvPicPr>
          <p:cNvPr id="331" name="Google Shape;331;p25"/>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332" name="Google Shape;332;p25"/>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33" name="Google Shape;333;p25"/>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34" name="Google Shape;334;p25"/>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35" name="Google Shape;335;p25"/>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336" name="Google Shape;336;p25"/>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37" name="Google Shape;337;p25"/>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38" name="Google Shape;338;p2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39" name="Google Shape;339;p2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40" name="Google Shape;340;p2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41" name="Google Shape;341;p25"/>
          <p:cNvSpPr txBox="1"/>
          <p:nvPr>
            <p:ph idx="1" type="body"/>
          </p:nvPr>
        </p:nvSpPr>
        <p:spPr>
          <a:xfrm>
            <a:off x="1265238" y="1692275"/>
            <a:ext cx="97662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342" name="Shape 342"/>
        <p:cNvGrpSpPr/>
        <p:nvPr/>
      </p:nvGrpSpPr>
      <p:grpSpPr>
        <a:xfrm>
          <a:off x="0" y="0"/>
          <a:ext cx="0" cy="0"/>
          <a:chOff x="0" y="0"/>
          <a:chExt cx="0" cy="0"/>
        </a:xfrm>
      </p:grpSpPr>
      <p:pic>
        <p:nvPicPr>
          <p:cNvPr id="343" name="Google Shape;343;p26"/>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344" name="Google Shape;344;p26"/>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45" name="Google Shape;345;p26"/>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46" name="Google Shape;346;p26"/>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47" name="Google Shape;347;p26"/>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348" name="Google Shape;348;p26"/>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49" name="Google Shape;349;p26"/>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50" name="Google Shape;350;p2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51" name="Google Shape;351;p2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52" name="Google Shape;352;p2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53" name="Google Shape;353;p26"/>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4" name="Google Shape;354;p26"/>
          <p:cNvSpPr txBox="1"/>
          <p:nvPr>
            <p:ph idx="2" type="body"/>
          </p:nvPr>
        </p:nvSpPr>
        <p:spPr>
          <a:xfrm>
            <a:off x="6250420" y="1692275"/>
            <a:ext cx="4756500" cy="4100700"/>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355" name="Shape 355"/>
        <p:cNvGrpSpPr/>
        <p:nvPr/>
      </p:nvGrpSpPr>
      <p:grpSpPr>
        <a:xfrm>
          <a:off x="0" y="0"/>
          <a:ext cx="0" cy="0"/>
          <a:chOff x="0" y="0"/>
          <a:chExt cx="0" cy="0"/>
        </a:xfrm>
      </p:grpSpPr>
      <p:sp>
        <p:nvSpPr>
          <p:cNvPr id="356" name="Google Shape;356;p27"/>
          <p:cNvSpPr/>
          <p:nvPr>
            <p:ph idx="2" type="pic"/>
          </p:nvPr>
        </p:nvSpPr>
        <p:spPr>
          <a:xfrm>
            <a:off x="8142818" y="1687513"/>
            <a:ext cx="3587700" cy="3764100"/>
          </a:xfrm>
          <a:prstGeom prst="rect">
            <a:avLst/>
          </a:prstGeom>
          <a:noFill/>
          <a:ln cap="flat" cmpd="sng" w="19050">
            <a:solidFill>
              <a:srgbClr val="666666"/>
            </a:solidFill>
            <a:prstDash val="solid"/>
            <a:round/>
            <a:headEnd len="sm" w="sm" type="none"/>
            <a:tailEnd len="sm" w="sm" type="none"/>
          </a:ln>
        </p:spPr>
      </p:sp>
      <p:sp>
        <p:nvSpPr>
          <p:cNvPr id="357" name="Google Shape;357;p27"/>
          <p:cNvSpPr txBox="1"/>
          <p:nvPr>
            <p:ph idx="1" type="body"/>
          </p:nvPr>
        </p:nvSpPr>
        <p:spPr>
          <a:xfrm>
            <a:off x="258234" y="1687513"/>
            <a:ext cx="7884600" cy="3764100"/>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8" name="Google Shape;358;p27"/>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63" name="Shape 363"/>
        <p:cNvGrpSpPr/>
        <p:nvPr/>
      </p:nvGrpSpPr>
      <p:grpSpPr>
        <a:xfrm>
          <a:off x="0" y="0"/>
          <a:ext cx="0" cy="0"/>
          <a:chOff x="0" y="0"/>
          <a:chExt cx="0" cy="0"/>
        </a:xfrm>
      </p:grpSpPr>
      <p:sp>
        <p:nvSpPr>
          <p:cNvPr id="364" name="Google Shape;364;p29"/>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5" name="Google Shape;365;p29"/>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6" name="Google Shape;366;p29"/>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7" name="Google Shape;367;p29"/>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8" name="Google Shape;368;p29"/>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9" name="Google Shape;369;p29"/>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0" name="Google Shape;370;p29"/>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1" name="Google Shape;371;p29"/>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2" name="Google Shape;372;p29"/>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73" name="Google Shape;373;p29"/>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74" name="Google Shape;374;p29"/>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75" name="Google Shape;375;p29"/>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76" name="Google Shape;376;p29"/>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77" name="Google Shape;377;p29"/>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78" name="Google Shape;378;p29"/>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79" name="Google Shape;379;p2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80" name="Google Shape;380;p2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81" name="Google Shape;381;p2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teracy terms">
  <p:cSld name="Custom Layout_1">
    <p:spTree>
      <p:nvGrpSpPr>
        <p:cNvPr id="382" name="Shape 382"/>
        <p:cNvGrpSpPr/>
        <p:nvPr/>
      </p:nvGrpSpPr>
      <p:grpSpPr>
        <a:xfrm>
          <a:off x="0" y="0"/>
          <a:ext cx="0" cy="0"/>
          <a:chOff x="0" y="0"/>
          <a:chExt cx="0" cy="0"/>
        </a:xfrm>
      </p:grpSpPr>
      <p:sp>
        <p:nvSpPr>
          <p:cNvPr id="383" name="Google Shape;383;p3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84" name="Google Shape;384;p3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85" name="Google Shape;385;p30"/>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86" name="Google Shape;386;p3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87" name="Google Shape;387;p30"/>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88" name="Google Shape;388;p3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89" name="Google Shape;389;p3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90" name="Google Shape;390;p3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91" name="Google Shape;391;p30"/>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392" name="Google Shape;392;p3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93" name="Google Shape;393;p30"/>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394" name="Google Shape;394;p30"/>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395" name="Google Shape;395;p30"/>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396" name="Google Shape;396;p30"/>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397" name="Google Shape;397;p30"/>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398" name="Google Shape;398;p30"/>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399" name="Google Shape;399;p30"/>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0" name="Google Shape;400;p30"/>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401" name="Shape 401"/>
        <p:cNvGrpSpPr/>
        <p:nvPr/>
      </p:nvGrpSpPr>
      <p:grpSpPr>
        <a:xfrm>
          <a:off x="0" y="0"/>
          <a:ext cx="0" cy="0"/>
          <a:chOff x="0" y="0"/>
          <a:chExt cx="0" cy="0"/>
        </a:xfrm>
      </p:grpSpPr>
      <p:sp>
        <p:nvSpPr>
          <p:cNvPr id="402" name="Google Shape;402;p3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03" name="Google Shape;403;p31"/>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pic>
        <p:nvPicPr>
          <p:cNvPr descr="A picture containing text, person, indoor, table&#10;&#10;Description automatically generated" id="404" name="Google Shape;404;p31"/>
          <p:cNvPicPr preferRelativeResize="0"/>
          <p:nvPr/>
        </p:nvPicPr>
        <p:blipFill rotWithShape="1">
          <a:blip r:embed="rId3">
            <a:alphaModFix/>
          </a:blip>
          <a:srcRect b="0" l="0" r="0" t="0"/>
          <a:stretch/>
        </p:blipFill>
        <p:spPr>
          <a:xfrm>
            <a:off x="5464911" y="1581644"/>
            <a:ext cx="6486175" cy="4320879"/>
          </a:xfrm>
          <a:prstGeom prst="rect">
            <a:avLst/>
          </a:prstGeom>
          <a:noFill/>
          <a:ln>
            <a:noFill/>
          </a:ln>
        </p:spPr>
      </p:pic>
      <p:cxnSp>
        <p:nvCxnSpPr>
          <p:cNvPr id="405" name="Google Shape;405;p3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06" name="Google Shape;406;p31"/>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07" name="Google Shape;407;p31"/>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08" name="Google Shape;408;p31"/>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09" name="Google Shape;409;p3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sp>
        <p:nvSpPr>
          <p:cNvPr id="410" name="Google Shape;410;p31"/>
          <p:cNvSpPr/>
          <p:nvPr/>
        </p:nvSpPr>
        <p:spPr>
          <a:xfrm>
            <a:off x="3812820" y="4636967"/>
            <a:ext cx="3808200" cy="1571100"/>
          </a:xfrm>
          <a:prstGeom prst="wedgeRoundRectCallout">
            <a:avLst>
              <a:gd fmla="val 42010" name="adj1"/>
              <a:gd fmla="val -88457"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11" name="Google Shape;411;p31"/>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412" name="Google Shape;412;p31"/>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413" name="Google Shape;413;p31"/>
          <p:cNvSpPr/>
          <p:nvPr/>
        </p:nvSpPr>
        <p:spPr>
          <a:xfrm>
            <a:off x="1586774" y="2772170"/>
            <a:ext cx="3801300" cy="1571100"/>
          </a:xfrm>
          <a:prstGeom prst="wedgeRoundRectCallout">
            <a:avLst>
              <a:gd fmla="val 77165" name="adj1"/>
              <a:gd fmla="val -3532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414" name="Google Shape;414;p31"/>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415" name="Google Shape;415;p31"/>
          <p:cNvSpPr/>
          <p:nvPr/>
        </p:nvSpPr>
        <p:spPr>
          <a:xfrm>
            <a:off x="144716" y="1293950"/>
            <a:ext cx="3801300" cy="1571100"/>
          </a:xfrm>
          <a:prstGeom prst="wedgeRoundRectCallout">
            <a:avLst>
              <a:gd fmla="val 112822" name="adj1"/>
              <a:gd fmla="val -3832"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16" name="Google Shape;416;p31"/>
          <p:cNvSpPr/>
          <p:nvPr/>
        </p:nvSpPr>
        <p:spPr>
          <a:xfrm>
            <a:off x="158984" y="4417887"/>
            <a:ext cx="3206700" cy="1571100"/>
          </a:xfrm>
          <a:prstGeom prst="wedgeRoundRectCallout">
            <a:avLst>
              <a:gd fmla="val 117826" name="adj1"/>
              <a:gd fmla="val -60384"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17" name="Google Shape;417;p31"/>
          <p:cNvSpPr txBox="1"/>
          <p:nvPr>
            <p:ph idx="1"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8" name="Google Shape;418;p31"/>
          <p:cNvSpPr txBox="1"/>
          <p:nvPr>
            <p:ph idx="2" type="body"/>
          </p:nvPr>
        </p:nvSpPr>
        <p:spPr>
          <a:xfrm>
            <a:off x="4072874" y="4724938"/>
            <a:ext cx="33069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9" name="Google Shape;419;p31"/>
          <p:cNvSpPr txBox="1"/>
          <p:nvPr>
            <p:ph idx="3" type="body"/>
          </p:nvPr>
        </p:nvSpPr>
        <p:spPr>
          <a:xfrm>
            <a:off x="240914" y="1445813"/>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0" name="Google Shape;420;p31"/>
          <p:cNvSpPr txBox="1"/>
          <p:nvPr>
            <p:ph idx="4" type="body"/>
          </p:nvPr>
        </p:nvSpPr>
        <p:spPr>
          <a:xfrm>
            <a:off x="319505" y="4495585"/>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421" name="Shape 421"/>
        <p:cNvGrpSpPr/>
        <p:nvPr/>
      </p:nvGrpSpPr>
      <p:grpSpPr>
        <a:xfrm>
          <a:off x="0" y="0"/>
          <a:ext cx="0" cy="0"/>
          <a:chOff x="0" y="0"/>
          <a:chExt cx="0" cy="0"/>
        </a:xfrm>
      </p:grpSpPr>
      <p:pic>
        <p:nvPicPr>
          <p:cNvPr id="422" name="Google Shape;422;p32"/>
          <p:cNvPicPr preferRelativeResize="0"/>
          <p:nvPr/>
        </p:nvPicPr>
        <p:blipFill rotWithShape="1">
          <a:blip r:embed="rId2">
            <a:alphaModFix/>
          </a:blip>
          <a:srcRect b="0" l="0" r="0" t="0"/>
          <a:stretch/>
        </p:blipFill>
        <p:spPr>
          <a:xfrm>
            <a:off x="129614" y="1685897"/>
            <a:ext cx="5505627" cy="4256743"/>
          </a:xfrm>
          <a:prstGeom prst="rect">
            <a:avLst/>
          </a:prstGeom>
          <a:noFill/>
          <a:ln>
            <a:noFill/>
          </a:ln>
        </p:spPr>
      </p:pic>
      <p:sp>
        <p:nvSpPr>
          <p:cNvPr id="423" name="Google Shape;423;p3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24" name="Google Shape;424;p32"/>
          <p:cNvPicPr preferRelativeResize="0"/>
          <p:nvPr/>
        </p:nvPicPr>
        <p:blipFill rotWithShape="1">
          <a:blip r:embed="rId3">
            <a:alphaModFix/>
          </a:blip>
          <a:srcRect b="0" l="0" r="0" t="0"/>
          <a:stretch/>
        </p:blipFill>
        <p:spPr>
          <a:xfrm>
            <a:off x="2097147" y="6246434"/>
            <a:ext cx="309929" cy="493980"/>
          </a:xfrm>
          <a:prstGeom prst="rect">
            <a:avLst/>
          </a:prstGeom>
          <a:noFill/>
          <a:ln>
            <a:noFill/>
          </a:ln>
        </p:spPr>
      </p:pic>
      <p:cxnSp>
        <p:nvCxnSpPr>
          <p:cNvPr id="425" name="Google Shape;425;p32"/>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26" name="Google Shape;426;p3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27" name="Google Shape;427;p32"/>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28" name="Google Shape;428;p3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29" name="Google Shape;429;p3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30" name="Google Shape;430;p32"/>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431" name="Google Shape;431;p32"/>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432" name="Google Shape;432;p32"/>
          <p:cNvSpPr/>
          <p:nvPr/>
        </p:nvSpPr>
        <p:spPr>
          <a:xfrm>
            <a:off x="8260989" y="2998070"/>
            <a:ext cx="3801300" cy="1571100"/>
          </a:xfrm>
          <a:prstGeom prst="wedgeRoundRectCallout">
            <a:avLst>
              <a:gd fmla="val -135679" name="adj1"/>
              <a:gd fmla="val -71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433" name="Google Shape;433;p32"/>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434" name="Google Shape;434;p32"/>
          <p:cNvSpPr/>
          <p:nvPr/>
        </p:nvSpPr>
        <p:spPr>
          <a:xfrm>
            <a:off x="5720300" y="1436681"/>
            <a:ext cx="3801300" cy="1571100"/>
          </a:xfrm>
          <a:prstGeom prst="wedgeRoundRectCallout">
            <a:avLst>
              <a:gd fmla="val -69408" name="adj1"/>
              <a:gd fmla="val 3761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35" name="Google Shape;435;p32"/>
          <p:cNvSpPr/>
          <p:nvPr/>
        </p:nvSpPr>
        <p:spPr>
          <a:xfrm>
            <a:off x="5839976" y="4511014"/>
            <a:ext cx="5789100" cy="1571100"/>
          </a:xfrm>
          <a:prstGeom prst="wedgeRoundRectCallout">
            <a:avLst>
              <a:gd fmla="val -71407" name="adj1"/>
              <a:gd fmla="val -94775"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36" name="Google Shape;436;p32"/>
          <p:cNvSpPr txBox="1"/>
          <p:nvPr>
            <p:ph idx="1" type="body"/>
          </p:nvPr>
        </p:nvSpPr>
        <p:spPr>
          <a:xfrm>
            <a:off x="8450575" y="3165416"/>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7" name="Google Shape;437;p32"/>
          <p:cNvSpPr txBox="1"/>
          <p:nvPr>
            <p:ph idx="2" type="body"/>
          </p:nvPr>
        </p:nvSpPr>
        <p:spPr>
          <a:xfrm>
            <a:off x="5816498" y="1588544"/>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8" name="Google Shape;438;p32"/>
          <p:cNvSpPr txBox="1"/>
          <p:nvPr>
            <p:ph idx="3" type="body"/>
          </p:nvPr>
        </p:nvSpPr>
        <p:spPr>
          <a:xfrm>
            <a:off x="6003646" y="4619956"/>
            <a:ext cx="53886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cilitator">
  <p:cSld name="Facilitator">
    <p:spTree>
      <p:nvGrpSpPr>
        <p:cNvPr id="439" name="Shape 439"/>
        <p:cNvGrpSpPr/>
        <p:nvPr/>
      </p:nvGrpSpPr>
      <p:grpSpPr>
        <a:xfrm>
          <a:off x="0" y="0"/>
          <a:ext cx="0" cy="0"/>
          <a:chOff x="0" y="0"/>
          <a:chExt cx="0" cy="0"/>
        </a:xfrm>
      </p:grpSpPr>
      <p:sp>
        <p:nvSpPr>
          <p:cNvPr id="440" name="Google Shape;440;p33"/>
          <p:cNvSpPr/>
          <p:nvPr/>
        </p:nvSpPr>
        <p:spPr>
          <a:xfrm>
            <a:off x="0" y="0"/>
            <a:ext cx="12192000" cy="12912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867" u="none" cap="none" strike="noStrike">
              <a:solidFill>
                <a:srgbClr val="FFFFFF"/>
              </a:solidFill>
              <a:latin typeface="Calibri"/>
              <a:ea typeface="Calibri"/>
              <a:cs typeface="Calibri"/>
              <a:sym typeface="Calibri"/>
            </a:endParaRPr>
          </a:p>
        </p:txBody>
      </p:sp>
      <p:cxnSp>
        <p:nvCxnSpPr>
          <p:cNvPr id="441" name="Google Shape;441;p33"/>
          <p:cNvCxnSpPr/>
          <p:nvPr/>
        </p:nvCxnSpPr>
        <p:spPr>
          <a:xfrm>
            <a:off x="0" y="1291245"/>
            <a:ext cx="12192000" cy="0"/>
          </a:xfrm>
          <a:prstGeom prst="straightConnector1">
            <a:avLst/>
          </a:prstGeom>
          <a:noFill/>
          <a:ln cap="flat" cmpd="sng" w="76200">
            <a:solidFill>
              <a:srgbClr val="96C93F"/>
            </a:solidFill>
            <a:prstDash val="solid"/>
            <a:miter lim="800000"/>
            <a:headEnd len="sm" w="sm" type="none"/>
            <a:tailEnd len="sm" w="sm" type="none"/>
          </a:ln>
        </p:spPr>
      </p:cxnSp>
      <p:pic>
        <p:nvPicPr>
          <p:cNvPr id="442" name="Google Shape;442;p33"/>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cxnSp>
        <p:nvCxnSpPr>
          <p:cNvPr id="443" name="Google Shape;443;p33"/>
          <p:cNvCxnSpPr>
            <a:endCxn id="440" idx="2"/>
          </p:cNvCxnSpPr>
          <p:nvPr/>
        </p:nvCxnSpPr>
        <p:spPr>
          <a:xfrm>
            <a:off x="0" y="1291200"/>
            <a:ext cx="6096000" cy="0"/>
          </a:xfrm>
          <a:prstGeom prst="straightConnector1">
            <a:avLst/>
          </a:prstGeom>
          <a:noFill/>
          <a:ln cap="flat" cmpd="sng" w="76200">
            <a:solidFill>
              <a:srgbClr val="96C93F"/>
            </a:solidFill>
            <a:prstDash val="solid"/>
            <a:miter lim="800000"/>
            <a:headEnd len="sm" w="sm" type="none"/>
            <a:tailEnd len="sm" w="sm" type="none"/>
          </a:ln>
        </p:spPr>
      </p:cxnSp>
      <p:pic>
        <p:nvPicPr>
          <p:cNvPr id="444" name="Google Shape;444;p33"/>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sp>
        <p:nvSpPr>
          <p:cNvPr id="445" name="Google Shape;445;p33"/>
          <p:cNvSpPr txBox="1"/>
          <p:nvPr>
            <p:ph type="title"/>
          </p:nvPr>
        </p:nvSpPr>
        <p:spPr>
          <a:xfrm>
            <a:off x="0" y="-1"/>
            <a:ext cx="9160000" cy="1251200"/>
          </a:xfrm>
          <a:prstGeom prst="rect">
            <a:avLst/>
          </a:prstGeom>
          <a:noFill/>
          <a:ln>
            <a:noFill/>
          </a:ln>
        </p:spPr>
        <p:txBody>
          <a:bodyPr anchorCtr="0" anchor="ctr" bIns="34275" lIns="205725" spcFirstLastPara="1" rIns="68575" wrap="square" tIns="34275">
            <a:normAutofit/>
          </a:bodyPr>
          <a:lstStyle>
            <a:lvl1pPr lvl="0" marR="0" rtl="0" algn="l">
              <a:lnSpc>
                <a:spcPct val="90000"/>
              </a:lnSpc>
              <a:spcBef>
                <a:spcPts val="0"/>
              </a:spcBef>
              <a:spcAft>
                <a:spcPts val="0"/>
              </a:spcAft>
              <a:buClr>
                <a:srgbClr val="0771BA"/>
              </a:buClr>
              <a:buSzPts val="3800"/>
              <a:buFont typeface="Calibri"/>
              <a:buNone/>
              <a:defRPr b="1" i="0" sz="5067"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9pPr>
          </a:lstStyle>
          <a:p/>
        </p:txBody>
      </p:sp>
      <p:sp>
        <p:nvSpPr>
          <p:cNvPr id="446" name="Google Shape;446;p33"/>
          <p:cNvSpPr txBox="1"/>
          <p:nvPr>
            <p:ph idx="1" type="body"/>
          </p:nvPr>
        </p:nvSpPr>
        <p:spPr>
          <a:xfrm>
            <a:off x="0" y="5764437"/>
            <a:ext cx="12192000" cy="1093600"/>
          </a:xfrm>
          <a:prstGeom prst="rect">
            <a:avLst/>
          </a:prstGeom>
          <a:noFill/>
          <a:ln>
            <a:noFill/>
          </a:ln>
        </p:spPr>
        <p:txBody>
          <a:bodyPr anchorCtr="1" anchor="ctr" bIns="34275" lIns="68575" spcFirstLastPara="1" rIns="68575" wrap="square" tIns="34275">
            <a:noAutofit/>
          </a:bodyPr>
          <a:lstStyle>
            <a:lvl1pPr indent="-228600" lvl="0" marL="457200" marR="0" rtl="0" algn="ctr">
              <a:lnSpc>
                <a:spcPct val="90000"/>
              </a:lnSpc>
              <a:spcBef>
                <a:spcPts val="1067"/>
              </a:spcBef>
              <a:spcAft>
                <a:spcPts val="0"/>
              </a:spcAft>
              <a:buClr>
                <a:srgbClr val="0771BA"/>
              </a:buClr>
              <a:buSzPts val="3300"/>
              <a:buFont typeface="Arial"/>
              <a:buNone/>
              <a:defRPr b="1" i="0" sz="4400" u="none" cap="none" strike="noStrike">
                <a:solidFill>
                  <a:srgbClr val="0771BA"/>
                </a:solidFill>
                <a:latin typeface="Calibri"/>
                <a:ea typeface="Calibri"/>
                <a:cs typeface="Calibri"/>
                <a:sym typeface="Calibri"/>
              </a:defRPr>
            </a:lvl1pPr>
            <a:lvl2pPr indent="-342900" lvl="1" marL="914400" marR="0" rtl="0" algn="l">
              <a:lnSpc>
                <a:spcPct val="90000"/>
              </a:lnSpc>
              <a:spcBef>
                <a:spcPts val="533"/>
              </a:spcBef>
              <a:spcAft>
                <a:spcPts val="0"/>
              </a:spcAft>
              <a:buClr>
                <a:schemeClr val="dk1"/>
              </a:buClr>
              <a:buSzPts val="1800"/>
              <a:buFont typeface="Arial"/>
              <a:buChar char="•"/>
              <a:defRPr b="0" i="0" sz="2400" u="none" cap="none" strike="noStrike">
                <a:solidFill>
                  <a:schemeClr val="dk1"/>
                </a:solidFill>
                <a:latin typeface="Calibri"/>
                <a:ea typeface="Calibri"/>
                <a:cs typeface="Calibri"/>
                <a:sym typeface="Calibri"/>
              </a:defRPr>
            </a:lvl2pPr>
            <a:lvl3pPr indent="-323850" lvl="2" marL="1371600" marR="0" rtl="0" algn="l">
              <a:lnSpc>
                <a:spcPct val="90000"/>
              </a:lnSpc>
              <a:spcBef>
                <a:spcPts val="533"/>
              </a:spcBef>
              <a:spcAft>
                <a:spcPts val="0"/>
              </a:spcAft>
              <a:buClr>
                <a:schemeClr val="dk1"/>
              </a:buClr>
              <a:buSzPts val="1500"/>
              <a:buFont typeface="Arial"/>
              <a:buChar char="•"/>
              <a:defRPr b="0" i="0" sz="2000" u="none" cap="none" strike="noStrike">
                <a:solidFill>
                  <a:schemeClr val="dk1"/>
                </a:solidFill>
                <a:latin typeface="Calibri"/>
                <a:ea typeface="Calibri"/>
                <a:cs typeface="Calibri"/>
                <a:sym typeface="Calibri"/>
              </a:defRPr>
            </a:lvl3pPr>
            <a:lvl4pPr indent="-317500" lvl="3" marL="18288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4pPr>
            <a:lvl5pPr indent="-317500" lvl="4" marL="22860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5pPr>
            <a:lvl6pPr indent="-317500" lvl="5" marL="27432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6pPr>
            <a:lvl7pPr indent="-317500" lvl="6" marL="32004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7pPr>
            <a:lvl8pPr indent="-317500" lvl="7" marL="36576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8pPr>
            <a:lvl9pPr indent="-317500" lvl="8" marL="41148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9pPr>
          </a:lstStyle>
          <a:p/>
        </p:txBody>
      </p:sp>
      <p:sp>
        <p:nvSpPr>
          <p:cNvPr id="447" name="Google Shape;447;p33"/>
          <p:cNvSpPr txBox="1"/>
          <p:nvPr>
            <p:ph idx="2" type="body"/>
          </p:nvPr>
        </p:nvSpPr>
        <p:spPr>
          <a:xfrm>
            <a:off x="0" y="1657351"/>
            <a:ext cx="12192000" cy="3524000"/>
          </a:xfrm>
          <a:prstGeom prst="rect">
            <a:avLst/>
          </a:prstGeom>
          <a:noFill/>
          <a:ln>
            <a:noFill/>
          </a:ln>
        </p:spPr>
        <p:txBody>
          <a:bodyPr anchorCtr="0" anchor="t" bIns="34275" lIns="342900" spcFirstLastPara="1" rIns="68575" wrap="square" tIns="34275">
            <a:noAutofit/>
          </a:bodyPr>
          <a:lstStyle>
            <a:lvl1pPr indent="-400050" lvl="0" marL="457200" marR="0" rtl="0" algn="l">
              <a:lnSpc>
                <a:spcPct val="100000"/>
              </a:lnSpc>
              <a:spcBef>
                <a:spcPts val="1067"/>
              </a:spcBef>
              <a:spcAft>
                <a:spcPts val="0"/>
              </a:spcAft>
              <a:buClr>
                <a:srgbClr val="0771BA"/>
              </a:buClr>
              <a:buSzPts val="2700"/>
              <a:buFont typeface="Arial"/>
              <a:buChar char="•"/>
              <a:defRPr b="0" i="0" sz="3600" u="none" cap="none" strike="noStrike">
                <a:solidFill>
                  <a:srgbClr val="0771BA"/>
                </a:solidFill>
                <a:latin typeface="Calibri"/>
                <a:ea typeface="Calibri"/>
                <a:cs typeface="Calibri"/>
                <a:sym typeface="Calibri"/>
              </a:defRPr>
            </a:lvl1pPr>
            <a:lvl2pPr indent="-381000" lvl="1" marL="914400" marR="0" rtl="0" algn="l">
              <a:lnSpc>
                <a:spcPct val="100000"/>
              </a:lnSpc>
              <a:spcBef>
                <a:spcPts val="533"/>
              </a:spcBef>
              <a:spcAft>
                <a:spcPts val="0"/>
              </a:spcAft>
              <a:buClr>
                <a:srgbClr val="0771BA"/>
              </a:buClr>
              <a:buSzPts val="2400"/>
              <a:buFont typeface="Arial"/>
              <a:buChar char="•"/>
              <a:defRPr b="0" i="0" sz="3200" u="none" cap="none" strike="noStrike">
                <a:solidFill>
                  <a:srgbClr val="0771BA"/>
                </a:solidFill>
                <a:latin typeface="Calibri"/>
                <a:ea typeface="Calibri"/>
                <a:cs typeface="Calibri"/>
                <a:sym typeface="Calibri"/>
              </a:defRPr>
            </a:lvl2pPr>
            <a:lvl3pPr indent="-361950" lvl="2" marL="1371600" marR="0" rtl="0" algn="l">
              <a:lnSpc>
                <a:spcPct val="100000"/>
              </a:lnSpc>
              <a:spcBef>
                <a:spcPts val="533"/>
              </a:spcBef>
              <a:spcAft>
                <a:spcPts val="0"/>
              </a:spcAft>
              <a:buClr>
                <a:srgbClr val="0771BA"/>
              </a:buClr>
              <a:buSzPts val="2100"/>
              <a:buFont typeface="Arial"/>
              <a:buChar char="•"/>
              <a:defRPr b="0" i="0" sz="2800" u="none" cap="none" strike="noStrike">
                <a:solidFill>
                  <a:srgbClr val="0771BA"/>
                </a:solidFill>
                <a:latin typeface="Calibri"/>
                <a:ea typeface="Calibri"/>
                <a:cs typeface="Calibri"/>
                <a:sym typeface="Calibri"/>
              </a:defRPr>
            </a:lvl3pPr>
            <a:lvl4pPr indent="-342900" lvl="3" marL="1828800" marR="0" rtl="0" algn="l">
              <a:lnSpc>
                <a:spcPct val="100000"/>
              </a:lnSpc>
              <a:spcBef>
                <a:spcPts val="533"/>
              </a:spcBef>
              <a:spcAft>
                <a:spcPts val="0"/>
              </a:spcAft>
              <a:buClr>
                <a:srgbClr val="0771BA"/>
              </a:buClr>
              <a:buSzPts val="1800"/>
              <a:buFont typeface="Arial"/>
              <a:buChar char="•"/>
              <a:defRPr b="0" i="0" sz="2400" u="none" cap="none" strike="noStrike">
                <a:solidFill>
                  <a:srgbClr val="0771BA"/>
                </a:solidFill>
                <a:latin typeface="Calibri"/>
                <a:ea typeface="Calibri"/>
                <a:cs typeface="Calibri"/>
                <a:sym typeface="Calibri"/>
              </a:defRPr>
            </a:lvl4pPr>
            <a:lvl5pPr indent="-342900" lvl="4" marL="2286000" marR="0" rtl="0" algn="l">
              <a:lnSpc>
                <a:spcPct val="100000"/>
              </a:lnSpc>
              <a:spcBef>
                <a:spcPts val="533"/>
              </a:spcBef>
              <a:spcAft>
                <a:spcPts val="0"/>
              </a:spcAft>
              <a:buClr>
                <a:srgbClr val="0771BA"/>
              </a:buClr>
              <a:buSzPts val="1800"/>
              <a:buFont typeface="Arial"/>
              <a:buChar char="•"/>
              <a:defRPr b="0" i="0" sz="2400" u="none" cap="none" strike="noStrike">
                <a:solidFill>
                  <a:srgbClr val="0771BA"/>
                </a:solidFill>
                <a:latin typeface="Calibri"/>
                <a:ea typeface="Calibri"/>
                <a:cs typeface="Calibri"/>
                <a:sym typeface="Calibri"/>
              </a:defRPr>
            </a:lvl5pPr>
            <a:lvl6pPr indent="-317500" lvl="5" marL="27432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6pPr>
            <a:lvl7pPr indent="-317500" lvl="6" marL="32004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7pPr>
            <a:lvl8pPr indent="-317500" lvl="7" marL="36576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8pPr>
            <a:lvl9pPr indent="-317500" lvl="8" marL="41148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Figure out the word">
  <p:cSld name="Title, Subtitle">
    <p:spTree>
      <p:nvGrpSpPr>
        <p:cNvPr id="28" name="Shape 28"/>
        <p:cNvGrpSpPr/>
        <p:nvPr/>
      </p:nvGrpSpPr>
      <p:grpSpPr>
        <a:xfrm>
          <a:off x="0" y="0"/>
          <a:ext cx="0" cy="0"/>
          <a:chOff x="0" y="0"/>
          <a:chExt cx="0" cy="0"/>
        </a:xfrm>
      </p:grpSpPr>
      <p:pic>
        <p:nvPicPr>
          <p:cNvPr id="29" name="Google Shape;29;p5"/>
          <p:cNvPicPr preferRelativeResize="0"/>
          <p:nvPr/>
        </p:nvPicPr>
        <p:blipFill rotWithShape="1">
          <a:blip r:embed="rId2">
            <a:alphaModFix/>
          </a:blip>
          <a:srcRect b="15736" l="0" r="0" t="0"/>
          <a:stretch/>
        </p:blipFill>
        <p:spPr>
          <a:xfrm>
            <a:off x="22160" y="0"/>
            <a:ext cx="12191999" cy="6857995"/>
          </a:xfrm>
          <a:prstGeom prst="rect">
            <a:avLst/>
          </a:prstGeom>
          <a:noFill/>
          <a:ln>
            <a:noFill/>
          </a:ln>
        </p:spPr>
      </p:pic>
      <p:grpSp>
        <p:nvGrpSpPr>
          <p:cNvPr id="30" name="Google Shape;30;p5"/>
          <p:cNvGrpSpPr/>
          <p:nvPr/>
        </p:nvGrpSpPr>
        <p:grpSpPr>
          <a:xfrm>
            <a:off x="0" y="5607273"/>
            <a:ext cx="12214159" cy="1252536"/>
            <a:chOff x="-33239" y="5603791"/>
            <a:chExt cx="9160619" cy="1252536"/>
          </a:xfrm>
        </p:grpSpPr>
        <p:sp>
          <p:nvSpPr>
            <p:cNvPr id="31" name="Google Shape;31;p5"/>
            <p:cNvSpPr/>
            <p:nvPr/>
          </p:nvSpPr>
          <p:spPr>
            <a:xfrm>
              <a:off x="-29914" y="5611028"/>
              <a:ext cx="9157294" cy="1245299"/>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32" name="Google Shape;32;p5"/>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33" name="Google Shape;33;p5"/>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34" name="Google Shape;34;p5"/>
          <p:cNvSpPr txBox="1"/>
          <p:nvPr>
            <p:ph type="title"/>
          </p:nvPr>
        </p:nvSpPr>
        <p:spPr>
          <a:xfrm>
            <a:off x="-8" y="5994664"/>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5" name="Google Shape;35;p5"/>
          <p:cNvPicPr preferRelativeResize="0"/>
          <p:nvPr/>
        </p:nvPicPr>
        <p:blipFill rotWithShape="1">
          <a:blip r:embed="rId3">
            <a:alphaModFix/>
          </a:blip>
          <a:srcRect b="0" l="0" r="0" t="0"/>
          <a:stretch/>
        </p:blipFill>
        <p:spPr>
          <a:xfrm>
            <a:off x="9526862" y="5918379"/>
            <a:ext cx="2339648" cy="711925"/>
          </a:xfrm>
          <a:prstGeom prst="rect">
            <a:avLst/>
          </a:prstGeom>
          <a:noFill/>
          <a:ln>
            <a:noFill/>
          </a:ln>
        </p:spPr>
      </p:pic>
      <p:sp>
        <p:nvSpPr>
          <p:cNvPr id="36" name="Google Shape;36;p5"/>
          <p:cNvSpPr/>
          <p:nvPr/>
        </p:nvSpPr>
        <p:spPr>
          <a:xfrm>
            <a:off x="0" y="-38100"/>
            <a:ext cx="12223022" cy="5610904"/>
          </a:xfrm>
          <a:prstGeom prst="rect">
            <a:avLst/>
          </a:prstGeom>
          <a:solidFill>
            <a:srgbClr val="006FB6">
              <a:alpha val="30588"/>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448" name="Shape 448"/>
        <p:cNvGrpSpPr/>
        <p:nvPr/>
      </p:nvGrpSpPr>
      <p:grpSpPr>
        <a:xfrm>
          <a:off x="0" y="0"/>
          <a:ext cx="0" cy="0"/>
          <a:chOff x="0" y="0"/>
          <a:chExt cx="0" cy="0"/>
        </a:xfrm>
      </p:grpSpPr>
      <p:sp>
        <p:nvSpPr>
          <p:cNvPr id="449" name="Google Shape;449;p34"/>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450" name="Google Shape;450;p34"/>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1" name="Google Shape;451;p34"/>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2" name="Google Shape;452;p3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53" name="Google Shape;453;p34"/>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454" name="Google Shape;454;p34"/>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455" name="Google Shape;455;p34"/>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56" name="Google Shape;456;p3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57" name="Google Shape;457;p34"/>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58" name="Google Shape;458;p3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59" name="Google Shape;459;p3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60" name="Google Shape;460;p3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61" name="Google Shape;461;p34"/>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462" name="Google Shape;462;p3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463" name="Google Shape;463;p34"/>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464" name="Google Shape;464;p34"/>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465" name="Google Shape;465;p34"/>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466" name="Shape 466"/>
        <p:cNvGrpSpPr/>
        <p:nvPr/>
      </p:nvGrpSpPr>
      <p:grpSpPr>
        <a:xfrm>
          <a:off x="0" y="0"/>
          <a:ext cx="0" cy="0"/>
          <a:chOff x="0" y="0"/>
          <a:chExt cx="0" cy="0"/>
        </a:xfrm>
      </p:grpSpPr>
      <p:sp>
        <p:nvSpPr>
          <p:cNvPr id="467" name="Google Shape;467;p35"/>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8" name="Google Shape;468;p35"/>
          <p:cNvSpPr txBox="1"/>
          <p:nvPr>
            <p:ph idx="2"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9" name="Google Shape;469;p3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70" name="Google Shape;470;p35"/>
          <p:cNvSpPr txBox="1"/>
          <p:nvPr>
            <p:ph idx="3"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471" name="Google Shape;471;p35"/>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472" name="Google Shape;472;p35"/>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73" name="Google Shape;473;p35"/>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74" name="Google Shape;474;p35"/>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75" name="Google Shape;475;p35"/>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76" name="Google Shape;476;p3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77" name="Google Shape;477;p3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78" name="Google Shape;478;p3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479" name="Google Shape;479;p3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480" name="Google Shape;480;p35"/>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481" name="Google Shape;481;p35"/>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482" name="Google Shape;482;p35"/>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pic>
        <p:nvPicPr>
          <p:cNvPr descr="A group of people in a room&#10;&#10;Description automatically generated with low confidence" id="483" name="Google Shape;483;p35"/>
          <p:cNvPicPr preferRelativeResize="0"/>
          <p:nvPr/>
        </p:nvPicPr>
        <p:blipFill rotWithShape="1">
          <a:blip r:embed="rId9">
            <a:alphaModFix/>
          </a:blip>
          <a:srcRect b="0" l="0" r="0" t="0"/>
          <a:stretch/>
        </p:blipFill>
        <p:spPr>
          <a:xfrm>
            <a:off x="7196750" y="1648824"/>
            <a:ext cx="4792050" cy="266557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484" name="Shape 484"/>
        <p:cNvGrpSpPr/>
        <p:nvPr/>
      </p:nvGrpSpPr>
      <p:grpSpPr>
        <a:xfrm>
          <a:off x="0" y="0"/>
          <a:ext cx="0" cy="0"/>
          <a:chOff x="0" y="0"/>
          <a:chExt cx="0" cy="0"/>
        </a:xfrm>
      </p:grpSpPr>
      <p:sp>
        <p:nvSpPr>
          <p:cNvPr id="485" name="Google Shape;485;p36"/>
          <p:cNvSpPr txBox="1"/>
          <p:nvPr>
            <p:ph type="title"/>
          </p:nvPr>
        </p:nvSpPr>
        <p:spPr>
          <a:xfrm>
            <a:off x="0" y="-1"/>
            <a:ext cx="91599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86" name="Google Shape;486;p36"/>
          <p:cNvSpPr txBox="1"/>
          <p:nvPr>
            <p:ph idx="1" type="body"/>
          </p:nvPr>
        </p:nvSpPr>
        <p:spPr>
          <a:xfrm>
            <a:off x="0" y="5764437"/>
            <a:ext cx="12192000" cy="1093500"/>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87" name="Google Shape;487;p36"/>
          <p:cNvSpPr txBox="1"/>
          <p:nvPr>
            <p:ph idx="2" type="body"/>
          </p:nvPr>
        </p:nvSpPr>
        <p:spPr>
          <a:xfrm>
            <a:off x="0" y="1657350"/>
            <a:ext cx="12192000" cy="352410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488" name="Google Shape;488;p36"/>
          <p:cNvGrpSpPr/>
          <p:nvPr/>
        </p:nvGrpSpPr>
        <p:grpSpPr>
          <a:xfrm>
            <a:off x="1" y="5607273"/>
            <a:ext cx="12196128" cy="83414"/>
            <a:chOff x="-33239" y="5603791"/>
            <a:chExt cx="9147325" cy="83414"/>
          </a:xfrm>
        </p:grpSpPr>
        <p:cxnSp>
          <p:nvCxnSpPr>
            <p:cNvPr id="489" name="Google Shape;489;p36"/>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490" name="Google Shape;490;p36"/>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3_Reading tip">
    <p:spTree>
      <p:nvGrpSpPr>
        <p:cNvPr id="496" name="Shape 496"/>
        <p:cNvGrpSpPr/>
        <p:nvPr/>
      </p:nvGrpSpPr>
      <p:grpSpPr>
        <a:xfrm>
          <a:off x="0" y="0"/>
          <a:ext cx="0" cy="0"/>
          <a:chOff x="0" y="0"/>
          <a:chExt cx="0" cy="0"/>
        </a:xfrm>
      </p:grpSpPr>
      <p:sp>
        <p:nvSpPr>
          <p:cNvPr id="497" name="Google Shape;497;p38"/>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498" name="Google Shape;498;p38"/>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99" name="Google Shape;499;p38"/>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00" name="Google Shape;500;p38"/>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01" name="Google Shape;501;p38"/>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02" name="Google Shape;502;p3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03" name="Google Shape;503;p38"/>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04" name="Google Shape;504;p38"/>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05" name="Google Shape;505;p38"/>
          <p:cNvSpPr/>
          <p:nvPr>
            <p:ph idx="2" type="pic"/>
          </p:nvPr>
        </p:nvSpPr>
        <p:spPr>
          <a:xfrm>
            <a:off x="9282749" y="1283634"/>
            <a:ext cx="2377440" cy="3172968"/>
          </a:xfrm>
          <a:prstGeom prst="rect">
            <a:avLst/>
          </a:prstGeom>
          <a:noFill/>
          <a:ln>
            <a:noFill/>
          </a:ln>
        </p:spPr>
      </p:sp>
      <p:sp>
        <p:nvSpPr>
          <p:cNvPr id="506" name="Google Shape;506;p38"/>
          <p:cNvSpPr txBox="1"/>
          <p:nvPr>
            <p:ph idx="1" type="body"/>
          </p:nvPr>
        </p:nvSpPr>
        <p:spPr>
          <a:xfrm>
            <a:off x="9222900" y="4748864"/>
            <a:ext cx="2497138" cy="13422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7" name="Google Shape;507;p38"/>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8" name="Google Shape;508;p38"/>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9" name="Google Shape;509;p38"/>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0" name="Google Shape;510;p38"/>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1" name="Google Shape;511;p38"/>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2" name="Google Shape;512;p38"/>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3" name="Google Shape;513;p38"/>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4" name="Google Shape;514;p38"/>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d Your Materials">
  <p:cSld name="Find Your Materials">
    <p:spTree>
      <p:nvGrpSpPr>
        <p:cNvPr id="515" name="Shape 515"/>
        <p:cNvGrpSpPr/>
        <p:nvPr/>
      </p:nvGrpSpPr>
      <p:grpSpPr>
        <a:xfrm>
          <a:off x="0" y="0"/>
          <a:ext cx="0" cy="0"/>
          <a:chOff x="0" y="0"/>
          <a:chExt cx="0" cy="0"/>
        </a:xfrm>
      </p:grpSpPr>
      <p:sp>
        <p:nvSpPr>
          <p:cNvPr id="516" name="Google Shape;516;p39"/>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517" name="Google Shape;517;p39"/>
          <p:cNvPicPr preferRelativeResize="0"/>
          <p:nvPr/>
        </p:nvPicPr>
        <p:blipFill rotWithShape="1">
          <a:blip r:embed="rId2">
            <a:alphaModFix/>
          </a:blip>
          <a:srcRect b="0" l="0" r="0" t="0"/>
          <a:stretch/>
        </p:blipFill>
        <p:spPr>
          <a:xfrm>
            <a:off x="179447" y="6246434"/>
            <a:ext cx="309931" cy="493979"/>
          </a:xfrm>
          <a:prstGeom prst="rect">
            <a:avLst/>
          </a:prstGeom>
          <a:noFill/>
          <a:ln>
            <a:noFill/>
          </a:ln>
        </p:spPr>
      </p:pic>
      <p:cxnSp>
        <p:nvCxnSpPr>
          <p:cNvPr id="518" name="Google Shape;518;p39"/>
          <p:cNvCxnSpPr/>
          <p:nvPr/>
        </p:nvCxnSpPr>
        <p:spPr>
          <a:xfrm>
            <a:off x="371844"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19" name="Google Shape;519;p39"/>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20" name="Google Shape;520;p39"/>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21" name="Google Shape;521;p39"/>
          <p:cNvPicPr preferRelativeResize="0"/>
          <p:nvPr/>
        </p:nvPicPr>
        <p:blipFill rotWithShape="1">
          <a:blip r:embed="rId3">
            <a:alphaModFix/>
          </a:blip>
          <a:srcRect b="0" l="0" r="0" t="0"/>
          <a:stretch/>
        </p:blipFill>
        <p:spPr>
          <a:xfrm>
            <a:off x="7784915" y="6196177"/>
            <a:ext cx="491969" cy="536174"/>
          </a:xfrm>
          <a:prstGeom prst="rect">
            <a:avLst/>
          </a:prstGeom>
          <a:noFill/>
          <a:ln>
            <a:noFill/>
          </a:ln>
        </p:spPr>
      </p:pic>
      <p:pic>
        <p:nvPicPr>
          <p:cNvPr id="522" name="Google Shape;522;p39"/>
          <p:cNvPicPr preferRelativeResize="0"/>
          <p:nvPr/>
        </p:nvPicPr>
        <p:blipFill rotWithShape="1">
          <a:blip r:embed="rId4">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23" name="Google Shape;523;p39"/>
          <p:cNvPicPr preferRelativeResize="0"/>
          <p:nvPr/>
        </p:nvPicPr>
        <p:blipFill rotWithShape="1">
          <a:blip r:embed="rId5">
            <a:alphaModFix/>
          </a:blip>
          <a:srcRect b="0" l="0" r="0" t="0"/>
          <a:stretch/>
        </p:blipFill>
        <p:spPr>
          <a:xfrm>
            <a:off x="5063574" y="6196177"/>
            <a:ext cx="687747" cy="615553"/>
          </a:xfrm>
          <a:prstGeom prst="rect">
            <a:avLst/>
          </a:prstGeom>
          <a:noFill/>
          <a:ln>
            <a:noFill/>
          </a:ln>
        </p:spPr>
      </p:pic>
      <p:sp>
        <p:nvSpPr>
          <p:cNvPr id="524" name="Google Shape;524;p39"/>
          <p:cNvSpPr txBox="1"/>
          <p:nvPr>
            <p:ph idx="1" type="body"/>
          </p:nvPr>
        </p:nvSpPr>
        <p:spPr>
          <a:xfrm>
            <a:off x="628275" y="1620838"/>
            <a:ext cx="3081528"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5" name="Google Shape;525;p39"/>
          <p:cNvSpPr txBox="1"/>
          <p:nvPr>
            <p:ph idx="2" type="body"/>
          </p:nvPr>
        </p:nvSpPr>
        <p:spPr>
          <a:xfrm>
            <a:off x="4059003" y="1632097"/>
            <a:ext cx="4005072"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6" name="Google Shape;526;p39"/>
          <p:cNvSpPr txBox="1"/>
          <p:nvPr>
            <p:ph idx="3" type="body"/>
          </p:nvPr>
        </p:nvSpPr>
        <p:spPr>
          <a:xfrm>
            <a:off x="8794864" y="1454588"/>
            <a:ext cx="3347923" cy="1172238"/>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7" name="Google Shape;527;p39"/>
          <p:cNvSpPr txBox="1"/>
          <p:nvPr>
            <p:ph idx="4" type="body"/>
          </p:nvPr>
        </p:nvSpPr>
        <p:spPr>
          <a:xfrm>
            <a:off x="8794863" y="2645354"/>
            <a:ext cx="3347923" cy="153522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8" name="Google Shape;528;p39"/>
          <p:cNvSpPr/>
          <p:nvPr>
            <p:ph idx="5" type="pic"/>
          </p:nvPr>
        </p:nvSpPr>
        <p:spPr>
          <a:xfrm>
            <a:off x="8989159" y="4407656"/>
            <a:ext cx="2926080" cy="1947672"/>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3_Reading tip with wider picture">
    <p:spTree>
      <p:nvGrpSpPr>
        <p:cNvPr id="529" name="Shape 529"/>
        <p:cNvGrpSpPr/>
        <p:nvPr/>
      </p:nvGrpSpPr>
      <p:grpSpPr>
        <a:xfrm>
          <a:off x="0" y="0"/>
          <a:ext cx="0" cy="0"/>
          <a:chOff x="0" y="0"/>
          <a:chExt cx="0" cy="0"/>
        </a:xfrm>
      </p:grpSpPr>
      <p:sp>
        <p:nvSpPr>
          <p:cNvPr id="530" name="Google Shape;530;p40"/>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31" name="Google Shape;531;p40"/>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532" name="Google Shape;532;p40"/>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33" name="Google Shape;533;p40"/>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34" name="Google Shape;534;p40"/>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35" name="Google Shape;535;p40"/>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36" name="Google Shape;536;p40"/>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37" name="Google Shape;537;p40"/>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38" name="Google Shape;538;p40"/>
          <p:cNvSpPr txBox="1"/>
          <p:nvPr>
            <p:ph idx="1" type="body"/>
          </p:nvPr>
        </p:nvSpPr>
        <p:spPr>
          <a:xfrm>
            <a:off x="500204" y="1587499"/>
            <a:ext cx="7520849" cy="43641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9" name="Google Shape;539;p40"/>
          <p:cNvSpPr/>
          <p:nvPr>
            <p:ph idx="2" type="pic"/>
          </p:nvPr>
        </p:nvSpPr>
        <p:spPr>
          <a:xfrm>
            <a:off x="8832388" y="1251284"/>
            <a:ext cx="3251581" cy="2498913"/>
          </a:xfrm>
          <a:prstGeom prst="rect">
            <a:avLst/>
          </a:prstGeom>
          <a:noFill/>
          <a:ln>
            <a:noFill/>
          </a:ln>
        </p:spPr>
      </p:sp>
      <p:sp>
        <p:nvSpPr>
          <p:cNvPr id="540" name="Google Shape;540;p40"/>
          <p:cNvSpPr txBox="1"/>
          <p:nvPr>
            <p:ph idx="3" type="body"/>
          </p:nvPr>
        </p:nvSpPr>
        <p:spPr>
          <a:xfrm>
            <a:off x="9209609" y="4065956"/>
            <a:ext cx="2497138" cy="218512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az Kids">
  <p:cSld name="4_Raz Kids">
    <p:spTree>
      <p:nvGrpSpPr>
        <p:cNvPr id="541" name="Shape 541"/>
        <p:cNvGrpSpPr/>
        <p:nvPr/>
      </p:nvGrpSpPr>
      <p:grpSpPr>
        <a:xfrm>
          <a:off x="0" y="0"/>
          <a:ext cx="0" cy="0"/>
          <a:chOff x="0" y="0"/>
          <a:chExt cx="0" cy="0"/>
        </a:xfrm>
      </p:grpSpPr>
      <p:sp>
        <p:nvSpPr>
          <p:cNvPr id="542" name="Google Shape;542;p41"/>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43" name="Google Shape;543;p41"/>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44" name="Google Shape;544;p41"/>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45" name="Google Shape;545;p41"/>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46" name="Google Shape;546;p41"/>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47" name="Google Shape;547;p41"/>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48" name="Google Shape;548;p41"/>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49" name="Google Shape;549;p41"/>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50" name="Google Shape;550;p41"/>
          <p:cNvSpPr/>
          <p:nvPr>
            <p:ph idx="2" type="pic"/>
          </p:nvPr>
        </p:nvSpPr>
        <p:spPr>
          <a:xfrm>
            <a:off x="9093038" y="1058781"/>
            <a:ext cx="2715768" cy="2715768"/>
          </a:xfrm>
          <a:prstGeom prst="rect">
            <a:avLst/>
          </a:prstGeom>
          <a:noFill/>
          <a:ln>
            <a:noFill/>
          </a:ln>
        </p:spPr>
      </p:sp>
      <p:sp>
        <p:nvSpPr>
          <p:cNvPr id="551" name="Google Shape;551;p41"/>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2" name="Google Shape;552;p41"/>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3" name="Google Shape;553;p41"/>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4" name="Google Shape;554;p41"/>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5" name="Google Shape;555;p41"/>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6" name="Google Shape;556;p41"/>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7" name="Google Shape;557;p41"/>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5_Content with Caption">
    <p:spTree>
      <p:nvGrpSpPr>
        <p:cNvPr id="558" name="Shape 558"/>
        <p:cNvGrpSpPr/>
        <p:nvPr/>
      </p:nvGrpSpPr>
      <p:grpSpPr>
        <a:xfrm>
          <a:off x="0" y="0"/>
          <a:ext cx="0" cy="0"/>
          <a:chOff x="0" y="0"/>
          <a:chExt cx="0" cy="0"/>
        </a:xfrm>
      </p:grpSpPr>
      <p:sp>
        <p:nvSpPr>
          <p:cNvPr id="559" name="Google Shape;559;p42"/>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0" name="Google Shape;560;p42"/>
          <p:cNvSpPr/>
          <p:nvPr>
            <p:ph idx="2" type="pic"/>
          </p:nvPr>
        </p:nvSpPr>
        <p:spPr>
          <a:xfrm>
            <a:off x="8953152" y="1444919"/>
            <a:ext cx="2916936" cy="2596896"/>
          </a:xfrm>
          <a:prstGeom prst="rect">
            <a:avLst/>
          </a:prstGeom>
          <a:noFill/>
          <a:ln>
            <a:noFill/>
          </a:ln>
        </p:spPr>
      </p:sp>
      <p:sp>
        <p:nvSpPr>
          <p:cNvPr id="561" name="Google Shape;561;p42"/>
          <p:cNvSpPr txBox="1"/>
          <p:nvPr>
            <p:ph idx="1" type="body"/>
          </p:nvPr>
        </p:nvSpPr>
        <p:spPr>
          <a:xfrm>
            <a:off x="9163051" y="4074693"/>
            <a:ext cx="2497138" cy="23688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700"/>
              <a:buFont typeface="Noto Sans Symbols"/>
              <a:buNone/>
              <a:defRPr b="0" i="0" sz="36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562" name="Google Shape;562;p42"/>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63" name="Google Shape;563;p42"/>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64" name="Google Shape;564;p42"/>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65" name="Google Shape;565;p42"/>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66" name="Google Shape;566;p42"/>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67" name="Google Shape;567;p42"/>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68" name="Google Shape;568;p42"/>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69" name="Google Shape;569;p42"/>
          <p:cNvSpPr/>
          <p:nvPr>
            <p:ph idx="3" type="pic"/>
          </p:nvPr>
        </p:nvSpPr>
        <p:spPr>
          <a:xfrm>
            <a:off x="1620982" y="1733964"/>
            <a:ext cx="5123557" cy="3849365"/>
          </a:xfrm>
          <a:prstGeom prst="rect">
            <a:avLst/>
          </a:prstGeom>
          <a:no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Social Media">
    <p:spTree>
      <p:nvGrpSpPr>
        <p:cNvPr id="570" name="Shape 570"/>
        <p:cNvGrpSpPr/>
        <p:nvPr/>
      </p:nvGrpSpPr>
      <p:grpSpPr>
        <a:xfrm>
          <a:off x="0" y="0"/>
          <a:ext cx="0" cy="0"/>
          <a:chOff x="0" y="0"/>
          <a:chExt cx="0" cy="0"/>
        </a:xfrm>
      </p:grpSpPr>
      <p:sp>
        <p:nvSpPr>
          <p:cNvPr id="571" name="Google Shape;571;p43"/>
          <p:cNvSpPr/>
          <p:nvPr>
            <p:ph idx="2" type="pic"/>
          </p:nvPr>
        </p:nvSpPr>
        <p:spPr>
          <a:xfrm>
            <a:off x="9810967" y="1562916"/>
            <a:ext cx="1152144" cy="1143000"/>
          </a:xfrm>
          <a:prstGeom prst="rect">
            <a:avLst/>
          </a:prstGeom>
          <a:noFill/>
          <a:ln>
            <a:noFill/>
          </a:ln>
        </p:spPr>
      </p:sp>
      <p:sp>
        <p:nvSpPr>
          <p:cNvPr id="572" name="Google Shape;572;p43"/>
          <p:cNvSpPr txBox="1"/>
          <p:nvPr>
            <p:ph idx="1" type="body"/>
          </p:nvPr>
        </p:nvSpPr>
        <p:spPr>
          <a:xfrm>
            <a:off x="371844" y="1687513"/>
            <a:ext cx="8090821" cy="336499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5000"/>
              <a:buFont typeface="Arial"/>
              <a:buNone/>
              <a:defRPr b="0" i="0" sz="5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3" name="Google Shape;573;p43"/>
          <p:cNvSpPr/>
          <p:nvPr>
            <p:ph idx="3" type="pic"/>
          </p:nvPr>
        </p:nvSpPr>
        <p:spPr>
          <a:xfrm>
            <a:off x="9757009" y="3260706"/>
            <a:ext cx="1216152" cy="987552"/>
          </a:xfrm>
          <a:prstGeom prst="rect">
            <a:avLst/>
          </a:prstGeom>
          <a:noFill/>
          <a:ln>
            <a:noFill/>
          </a:ln>
        </p:spPr>
      </p:sp>
      <p:sp>
        <p:nvSpPr>
          <p:cNvPr id="574" name="Google Shape;574;p43"/>
          <p:cNvSpPr/>
          <p:nvPr>
            <p:ph idx="4" type="pic"/>
          </p:nvPr>
        </p:nvSpPr>
        <p:spPr>
          <a:xfrm>
            <a:off x="9810967" y="4777725"/>
            <a:ext cx="1143000" cy="1143000"/>
          </a:xfrm>
          <a:prstGeom prst="rect">
            <a:avLst/>
          </a:prstGeom>
          <a:noFill/>
          <a:ln>
            <a:noFill/>
          </a:ln>
        </p:spPr>
      </p:sp>
      <p:cxnSp>
        <p:nvCxnSpPr>
          <p:cNvPr id="575" name="Google Shape;575;p43"/>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76" name="Google Shape;576;p43"/>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77" name="Google Shape;577;p43"/>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78" name="Google Shape;578;p43"/>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79" name="Google Shape;579;p43"/>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80" name="Google Shape;580;p43"/>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81" name="Google Shape;581;p43"/>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82" name="Google Shape;582;p43"/>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583" name="Shape 583"/>
        <p:cNvGrpSpPr/>
        <p:nvPr/>
      </p:nvGrpSpPr>
      <p:grpSpPr>
        <a:xfrm>
          <a:off x="0" y="0"/>
          <a:ext cx="0" cy="0"/>
          <a:chOff x="0" y="0"/>
          <a:chExt cx="0" cy="0"/>
        </a:xfrm>
      </p:grpSpPr>
      <p:sp>
        <p:nvSpPr>
          <p:cNvPr id="584" name="Google Shape;584;p44"/>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85" name="Google Shape;585;p44"/>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586" name="Google Shape;586;p44"/>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87" name="Google Shape;587;p44"/>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88" name="Google Shape;588;p44"/>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89" name="Google Shape;589;p44"/>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90" name="Google Shape;590;p44"/>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91" name="Google Shape;591;p44"/>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92" name="Google Shape;592;p44"/>
          <p:cNvSpPr/>
          <p:nvPr>
            <p:ph idx="2" type="pic"/>
          </p:nvPr>
        </p:nvSpPr>
        <p:spPr>
          <a:xfrm>
            <a:off x="9209369" y="1251283"/>
            <a:ext cx="2404501" cy="2950013"/>
          </a:xfrm>
          <a:prstGeom prst="rect">
            <a:avLst/>
          </a:prstGeom>
          <a:noFill/>
          <a:ln>
            <a:noFill/>
          </a:ln>
        </p:spPr>
      </p:sp>
      <p:sp>
        <p:nvSpPr>
          <p:cNvPr id="593" name="Google Shape;593;p44"/>
          <p:cNvSpPr txBox="1"/>
          <p:nvPr>
            <p:ph idx="1" type="body"/>
          </p:nvPr>
        </p:nvSpPr>
        <p:spPr>
          <a:xfrm>
            <a:off x="8822723" y="4264514"/>
            <a:ext cx="3212757" cy="230138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4" name="Google Shape;594;p44"/>
          <p:cNvSpPr txBox="1"/>
          <p:nvPr>
            <p:ph idx="3" type="body"/>
          </p:nvPr>
        </p:nvSpPr>
        <p:spPr>
          <a:xfrm>
            <a:off x="500205" y="1566099"/>
            <a:ext cx="7528871" cy="346377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5" name="Google Shape;595;p44"/>
          <p:cNvSpPr txBox="1"/>
          <p:nvPr>
            <p:ph idx="4" type="body"/>
          </p:nvPr>
        </p:nvSpPr>
        <p:spPr>
          <a:xfrm>
            <a:off x="5940679" y="1768203"/>
            <a:ext cx="2692686" cy="2563214"/>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ound like a storyteller">
  <p:cSld name="Title, Subtitle_2">
    <p:spTree>
      <p:nvGrpSpPr>
        <p:cNvPr id="37"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b="12168" l="0" r="0" t="3434"/>
          <a:stretch/>
        </p:blipFill>
        <p:spPr>
          <a:xfrm>
            <a:off x="0" y="0"/>
            <a:ext cx="12192000" cy="6857999"/>
          </a:xfrm>
          <a:prstGeom prst="rect">
            <a:avLst/>
          </a:prstGeom>
          <a:noFill/>
          <a:ln>
            <a:noFill/>
          </a:ln>
        </p:spPr>
      </p:pic>
      <p:grpSp>
        <p:nvGrpSpPr>
          <p:cNvPr id="39" name="Google Shape;39;p6"/>
          <p:cNvGrpSpPr/>
          <p:nvPr/>
        </p:nvGrpSpPr>
        <p:grpSpPr>
          <a:xfrm>
            <a:off x="1" y="5607273"/>
            <a:ext cx="12213728" cy="1252537"/>
            <a:chOff x="-33239" y="5603791"/>
            <a:chExt cx="9160525" cy="1252537"/>
          </a:xfrm>
        </p:grpSpPr>
        <p:sp>
          <p:nvSpPr>
            <p:cNvPr id="40" name="Google Shape;40;p6"/>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41" name="Google Shape;41;p6"/>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42" name="Google Shape;42;p6"/>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43" name="Google Shape;43;p6"/>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4" name="Google Shape;44;p6"/>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45" name="Google Shape;45;p6"/>
          <p:cNvSpPr/>
          <p:nvPr/>
        </p:nvSpPr>
        <p:spPr>
          <a:xfrm>
            <a:off x="-4600" y="0"/>
            <a:ext cx="12222900" cy="5610900"/>
          </a:xfrm>
          <a:prstGeom prst="rect">
            <a:avLst/>
          </a:prstGeom>
          <a:solidFill>
            <a:srgbClr val="006FB6">
              <a:alpha val="3098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96" name="Shape 596"/>
        <p:cNvGrpSpPr/>
        <p:nvPr/>
      </p:nvGrpSpPr>
      <p:grpSpPr>
        <a:xfrm>
          <a:off x="0" y="0"/>
          <a:ext cx="0" cy="0"/>
          <a:chOff x="0" y="0"/>
          <a:chExt cx="0" cy="0"/>
        </a:xfrm>
      </p:grpSpPr>
      <p:sp>
        <p:nvSpPr>
          <p:cNvPr id="597" name="Google Shape;597;p45"/>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8" name="Google Shape;598;p45"/>
          <p:cNvSpPr txBox="1"/>
          <p:nvPr>
            <p:ph idx="1" type="body"/>
          </p:nvPr>
        </p:nvSpPr>
        <p:spPr>
          <a:xfrm>
            <a:off x="-1" y="1623059"/>
            <a:ext cx="8589819" cy="429768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9" name="Google Shape;599;p45"/>
          <p:cNvSpPr txBox="1"/>
          <p:nvPr>
            <p:ph idx="2" type="body"/>
          </p:nvPr>
        </p:nvSpPr>
        <p:spPr>
          <a:xfrm>
            <a:off x="8783638" y="1622425"/>
            <a:ext cx="3306762" cy="2309495"/>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0" name="Google Shape;600;p45"/>
          <p:cNvSpPr txBox="1"/>
          <p:nvPr>
            <p:ph idx="3" type="body"/>
          </p:nvPr>
        </p:nvSpPr>
        <p:spPr>
          <a:xfrm>
            <a:off x="8783638" y="5737860"/>
            <a:ext cx="3306762" cy="656604"/>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1" name="Google Shape;601;p45"/>
          <p:cNvSpPr txBox="1"/>
          <p:nvPr>
            <p:ph idx="4" type="body"/>
          </p:nvPr>
        </p:nvSpPr>
        <p:spPr>
          <a:xfrm>
            <a:off x="8783638" y="4225881"/>
            <a:ext cx="3306762" cy="1214799"/>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02" name="Shape 602"/>
        <p:cNvGrpSpPr/>
        <p:nvPr/>
      </p:nvGrpSpPr>
      <p:grpSpPr>
        <a:xfrm>
          <a:off x="0" y="0"/>
          <a:ext cx="0" cy="0"/>
          <a:chOff x="0" y="0"/>
          <a:chExt cx="0" cy="0"/>
        </a:xfrm>
      </p:grpSpPr>
      <p:sp>
        <p:nvSpPr>
          <p:cNvPr id="603" name="Google Shape;603;p46"/>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604" name="Shape 604"/>
        <p:cNvGrpSpPr/>
        <p:nvPr/>
      </p:nvGrpSpPr>
      <p:grpSpPr>
        <a:xfrm>
          <a:off x="0" y="0"/>
          <a:ext cx="0" cy="0"/>
          <a:chOff x="0" y="0"/>
          <a:chExt cx="0" cy="0"/>
        </a:xfrm>
      </p:grpSpPr>
      <p:sp>
        <p:nvSpPr>
          <p:cNvPr id="605" name="Google Shape;605;p47"/>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606" name="Google Shape;606;p47"/>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07" name="Google Shape;607;p47"/>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608" name="Google Shape;608;p47"/>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609" name="Google Shape;609;p47"/>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610" name="Google Shape;610;p47"/>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11" name="Google Shape;611;p47"/>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612" name="Google Shape;612;p47"/>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613" name="Google Shape;613;p47"/>
          <p:cNvSpPr/>
          <p:nvPr>
            <p:ph idx="2" type="pic"/>
          </p:nvPr>
        </p:nvSpPr>
        <p:spPr>
          <a:xfrm>
            <a:off x="8916576" y="1661249"/>
            <a:ext cx="2990088" cy="2715768"/>
          </a:xfrm>
          <a:prstGeom prst="rect">
            <a:avLst/>
          </a:prstGeom>
          <a:noFill/>
          <a:ln>
            <a:noFill/>
          </a:ln>
        </p:spPr>
      </p:sp>
      <p:sp>
        <p:nvSpPr>
          <p:cNvPr id="614" name="Google Shape;614;p47"/>
          <p:cNvSpPr txBox="1"/>
          <p:nvPr>
            <p:ph idx="1" type="body"/>
          </p:nvPr>
        </p:nvSpPr>
        <p:spPr>
          <a:xfrm>
            <a:off x="8916576" y="4120489"/>
            <a:ext cx="2990088" cy="134220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5" name="Google Shape;615;p47"/>
          <p:cNvSpPr txBox="1"/>
          <p:nvPr>
            <p:ph idx="3" type="body"/>
          </p:nvPr>
        </p:nvSpPr>
        <p:spPr>
          <a:xfrm>
            <a:off x="740937" y="1831445"/>
            <a:ext cx="6616300"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6" name="Google Shape;616;p47"/>
          <p:cNvSpPr txBox="1"/>
          <p:nvPr>
            <p:ph idx="4" type="body"/>
          </p:nvPr>
        </p:nvSpPr>
        <p:spPr>
          <a:xfrm>
            <a:off x="740937" y="3256853"/>
            <a:ext cx="6616299"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7" name="Google Shape;617;p47"/>
          <p:cNvSpPr txBox="1"/>
          <p:nvPr>
            <p:ph idx="5" type="body"/>
          </p:nvPr>
        </p:nvSpPr>
        <p:spPr>
          <a:xfrm>
            <a:off x="740937" y="4726515"/>
            <a:ext cx="6616298"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618" name="Shape 618"/>
        <p:cNvGrpSpPr/>
        <p:nvPr/>
      </p:nvGrpSpPr>
      <p:grpSpPr>
        <a:xfrm>
          <a:off x="0" y="0"/>
          <a:ext cx="0" cy="0"/>
          <a:chOff x="0" y="0"/>
          <a:chExt cx="0" cy="0"/>
        </a:xfrm>
      </p:grpSpPr>
      <p:sp>
        <p:nvSpPr>
          <p:cNvPr id="619" name="Google Shape;619;p48"/>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620" name="Google Shape;620;p48"/>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21" name="Google Shape;621;p48"/>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22" name="Google Shape;622;p48"/>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623" name="Google Shape;623;p48"/>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624" name="Google Shape;624;p4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25" name="Google Shape;625;p48"/>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626" name="Google Shape;626;p48"/>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627" name="Google Shape;627;p48"/>
          <p:cNvSpPr/>
          <p:nvPr>
            <p:ph idx="2" type="pic"/>
          </p:nvPr>
        </p:nvSpPr>
        <p:spPr>
          <a:xfrm>
            <a:off x="9093038" y="1058781"/>
            <a:ext cx="2715768" cy="2715768"/>
          </a:xfrm>
          <a:prstGeom prst="rect">
            <a:avLst/>
          </a:prstGeom>
          <a:noFill/>
          <a:ln>
            <a:noFill/>
          </a:ln>
        </p:spPr>
      </p:sp>
      <p:sp>
        <p:nvSpPr>
          <p:cNvPr id="628" name="Google Shape;628;p48"/>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9" name="Google Shape;629;p48"/>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0" name="Google Shape;630;p48"/>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1" name="Google Shape;631;p48"/>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2" name="Google Shape;632;p48"/>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3" name="Google Shape;633;p48"/>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4" name="Google Shape;634;p48"/>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635" name="Shape 635"/>
        <p:cNvGrpSpPr/>
        <p:nvPr/>
      </p:nvGrpSpPr>
      <p:grpSpPr>
        <a:xfrm>
          <a:off x="0" y="0"/>
          <a:ext cx="0" cy="0"/>
          <a:chOff x="0" y="0"/>
          <a:chExt cx="0" cy="0"/>
        </a:xfrm>
      </p:grpSpPr>
      <p:sp>
        <p:nvSpPr>
          <p:cNvPr id="636" name="Google Shape;636;p49"/>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7" name="Google Shape;637;p49"/>
          <p:cNvSpPr/>
          <p:nvPr>
            <p:ph idx="2" type="pic"/>
          </p:nvPr>
        </p:nvSpPr>
        <p:spPr>
          <a:xfrm>
            <a:off x="9510134" y="1431036"/>
            <a:ext cx="1965960" cy="3995928"/>
          </a:xfrm>
          <a:prstGeom prst="rect">
            <a:avLst/>
          </a:prstGeom>
          <a:noFill/>
          <a:ln>
            <a:noFill/>
          </a:ln>
        </p:spPr>
      </p:sp>
      <p:cxnSp>
        <p:nvCxnSpPr>
          <p:cNvPr id="638" name="Google Shape;638;p49"/>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39" name="Google Shape;639;p49"/>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40" name="Google Shape;640;p49"/>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641" name="Google Shape;641;p49"/>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642" name="Google Shape;642;p4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43" name="Google Shape;643;p49"/>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644" name="Google Shape;644;p49"/>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645" name="Google Shape;645;p49"/>
          <p:cNvSpPr txBox="1"/>
          <p:nvPr>
            <p:ph idx="1" type="body"/>
          </p:nvPr>
        </p:nvSpPr>
        <p:spPr>
          <a:xfrm>
            <a:off x="1660583" y="1489802"/>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6" name="Google Shape;646;p49"/>
          <p:cNvSpPr txBox="1"/>
          <p:nvPr>
            <p:ph idx="3" type="body"/>
          </p:nvPr>
        </p:nvSpPr>
        <p:spPr>
          <a:xfrm>
            <a:off x="1660584" y="2653440"/>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7" name="Google Shape;647;p49"/>
          <p:cNvSpPr txBox="1"/>
          <p:nvPr>
            <p:ph idx="4" type="body"/>
          </p:nvPr>
        </p:nvSpPr>
        <p:spPr>
          <a:xfrm>
            <a:off x="1660583" y="3817079"/>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8" name="Google Shape;648;p49"/>
          <p:cNvSpPr txBox="1"/>
          <p:nvPr>
            <p:ph idx="5" type="body"/>
          </p:nvPr>
        </p:nvSpPr>
        <p:spPr>
          <a:xfrm>
            <a:off x="1660583" y="5006628"/>
            <a:ext cx="6343487"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9" name="Google Shape;649;p49"/>
          <p:cNvSpPr txBox="1"/>
          <p:nvPr>
            <p:ph idx="6" type="body"/>
          </p:nvPr>
        </p:nvSpPr>
        <p:spPr>
          <a:xfrm>
            <a:off x="691245" y="1502511"/>
            <a:ext cx="795528" cy="104113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0" name="Google Shape;650;p49"/>
          <p:cNvSpPr txBox="1"/>
          <p:nvPr>
            <p:ph idx="7" type="body"/>
          </p:nvPr>
        </p:nvSpPr>
        <p:spPr>
          <a:xfrm>
            <a:off x="693291" y="2653441"/>
            <a:ext cx="793481"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1" name="Google Shape;651;p49"/>
          <p:cNvSpPr txBox="1"/>
          <p:nvPr>
            <p:ph idx="8" type="body"/>
          </p:nvPr>
        </p:nvSpPr>
        <p:spPr>
          <a:xfrm>
            <a:off x="691246" y="3817079"/>
            <a:ext cx="795528"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2" name="Google Shape;652;p49"/>
          <p:cNvSpPr txBox="1"/>
          <p:nvPr>
            <p:ph idx="9" type="body"/>
          </p:nvPr>
        </p:nvSpPr>
        <p:spPr>
          <a:xfrm>
            <a:off x="691245" y="5006628"/>
            <a:ext cx="795528" cy="104113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picture on the left, picture in the middle">
  <p:cSld name="1_2-picture on the left, picture in the middle">
    <p:spTree>
      <p:nvGrpSpPr>
        <p:cNvPr id="658" name="Shape 658"/>
        <p:cNvGrpSpPr/>
        <p:nvPr/>
      </p:nvGrpSpPr>
      <p:grpSpPr>
        <a:xfrm>
          <a:off x="0" y="0"/>
          <a:ext cx="0" cy="0"/>
          <a:chOff x="0" y="0"/>
          <a:chExt cx="0" cy="0"/>
        </a:xfrm>
      </p:grpSpPr>
      <p:sp>
        <p:nvSpPr>
          <p:cNvPr id="659" name="Google Shape;659;p51"/>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660" name="Google Shape;660;p51"/>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61" name="Google Shape;661;p51"/>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662" name="Google Shape;662;p51"/>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663" name="Google Shape;663;p51"/>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664" name="Google Shape;664;p51"/>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665" name="Google Shape;665;p51"/>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666" name="Google Shape;666;p51"/>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
        <p:nvSpPr>
          <p:cNvPr id="667" name="Google Shape;667;p51"/>
          <p:cNvSpPr/>
          <p:nvPr>
            <p:ph idx="2" type="pic"/>
          </p:nvPr>
        </p:nvSpPr>
        <p:spPr>
          <a:xfrm>
            <a:off x="8451272" y="1135249"/>
            <a:ext cx="3483300" cy="5042700"/>
          </a:xfrm>
          <a:prstGeom prst="rect">
            <a:avLst/>
          </a:prstGeom>
          <a:noFill/>
          <a:ln>
            <a:noFill/>
          </a:ln>
        </p:spPr>
      </p:sp>
      <p:sp>
        <p:nvSpPr>
          <p:cNvPr id="668" name="Google Shape;668;p51"/>
          <p:cNvSpPr txBox="1"/>
          <p:nvPr>
            <p:ph idx="1" type="body"/>
          </p:nvPr>
        </p:nvSpPr>
        <p:spPr>
          <a:xfrm>
            <a:off x="3794600" y="1947062"/>
            <a:ext cx="4324200" cy="3419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Arial"/>
              <a:buNone/>
              <a:defRPr b="0" i="0" sz="2800" u="none" cap="none" strike="noStrike">
                <a:solidFill>
                  <a:srgbClr val="006FB6"/>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69" name="Google Shape;669;p51"/>
          <p:cNvSpPr txBox="1"/>
          <p:nvPr>
            <p:ph idx="3" type="body"/>
          </p:nvPr>
        </p:nvSpPr>
        <p:spPr>
          <a:xfrm>
            <a:off x="349300" y="129891"/>
            <a:ext cx="2823300" cy="1005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1" i="0" sz="2800" u="none" cap="none" strike="noStrike">
                <a:solidFill>
                  <a:srgbClr val="006FB6"/>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70" name="Google Shape;670;p51"/>
          <p:cNvSpPr txBox="1"/>
          <p:nvPr>
            <p:ph idx="4" type="body"/>
          </p:nvPr>
        </p:nvSpPr>
        <p:spPr>
          <a:xfrm>
            <a:off x="240633" y="1577339"/>
            <a:ext cx="2999100" cy="4230000"/>
          </a:xfrm>
          <a:prstGeom prst="rect">
            <a:avLst/>
          </a:prstGeom>
          <a:noFill/>
          <a:ln>
            <a:noFill/>
          </a:ln>
        </p:spPr>
        <p:txBody>
          <a:bodyPr anchorCtr="0" anchor="t" bIns="45700" lIns="91425" spcFirstLastPara="1" rIns="91425" wrap="square" tIns="45700">
            <a:noAutofit/>
          </a:bodyPr>
          <a:lstStyle>
            <a:lvl1pPr indent="-361950" lvl="0" marL="457200" marR="0" rtl="0" algn="l">
              <a:lnSpc>
                <a:spcPct val="100000"/>
              </a:lnSpc>
              <a:spcBef>
                <a:spcPts val="0"/>
              </a:spcBef>
              <a:spcAft>
                <a:spcPts val="0"/>
              </a:spcAft>
              <a:buClr>
                <a:srgbClr val="006FB6"/>
              </a:buClr>
              <a:buSzPts val="2100"/>
              <a:buFont typeface="Arial"/>
              <a:buChar char="•"/>
              <a:defRPr b="0" i="0" sz="2800" u="none" cap="none" strike="noStrike">
                <a:solidFill>
                  <a:srgbClr val="006FB6"/>
                </a:solidFill>
                <a:latin typeface="Arial"/>
                <a:ea typeface="Arial"/>
                <a:cs typeface="Arial"/>
                <a:sym typeface="Arial"/>
              </a:defRPr>
            </a:lvl1pPr>
            <a:lvl2pPr indent="-381000" lvl="1" marL="914400" marR="0" rtl="0" algn="l">
              <a:lnSpc>
                <a:spcPct val="90000"/>
              </a:lnSpc>
              <a:spcBef>
                <a:spcPts val="12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picture on the left, picture in the middle 1">
  <p:cSld name="2-picture on the left, picture in the middle">
    <p:spTree>
      <p:nvGrpSpPr>
        <p:cNvPr id="671" name="Shape 671"/>
        <p:cNvGrpSpPr/>
        <p:nvPr/>
      </p:nvGrpSpPr>
      <p:grpSpPr>
        <a:xfrm>
          <a:off x="0" y="0"/>
          <a:ext cx="0" cy="0"/>
          <a:chOff x="0" y="0"/>
          <a:chExt cx="0" cy="0"/>
        </a:xfrm>
      </p:grpSpPr>
      <p:sp>
        <p:nvSpPr>
          <p:cNvPr id="672" name="Google Shape;672;p52"/>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673" name="Google Shape;673;p52"/>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74" name="Google Shape;674;p52"/>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675" name="Google Shape;675;p52"/>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676" name="Google Shape;676;p52"/>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677" name="Google Shape;677;p52"/>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678" name="Google Shape;678;p52"/>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679" name="Google Shape;679;p52"/>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
        <p:nvSpPr>
          <p:cNvPr id="680" name="Google Shape;680;p52"/>
          <p:cNvSpPr/>
          <p:nvPr>
            <p:ph idx="2" type="pic"/>
          </p:nvPr>
        </p:nvSpPr>
        <p:spPr>
          <a:xfrm>
            <a:off x="245400" y="1277473"/>
            <a:ext cx="3031200" cy="4509000"/>
          </a:xfrm>
          <a:prstGeom prst="rect">
            <a:avLst/>
          </a:prstGeom>
          <a:noFill/>
          <a:ln>
            <a:noFill/>
          </a:ln>
        </p:spPr>
      </p:sp>
      <p:sp>
        <p:nvSpPr>
          <p:cNvPr id="681" name="Google Shape;681;p52"/>
          <p:cNvSpPr/>
          <p:nvPr>
            <p:ph idx="3" type="pic"/>
          </p:nvPr>
        </p:nvSpPr>
        <p:spPr>
          <a:xfrm>
            <a:off x="8451272" y="1135249"/>
            <a:ext cx="3483300" cy="5042700"/>
          </a:xfrm>
          <a:prstGeom prst="rect">
            <a:avLst/>
          </a:prstGeom>
          <a:noFill/>
          <a:ln>
            <a:noFill/>
          </a:ln>
        </p:spPr>
      </p:sp>
      <p:sp>
        <p:nvSpPr>
          <p:cNvPr id="682" name="Google Shape;682;p52"/>
          <p:cNvSpPr txBox="1"/>
          <p:nvPr>
            <p:ph idx="1" type="body"/>
          </p:nvPr>
        </p:nvSpPr>
        <p:spPr>
          <a:xfrm>
            <a:off x="3794600" y="1947062"/>
            <a:ext cx="4324200" cy="3419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Arial"/>
              <a:buNone/>
              <a:defRPr b="0" i="0" sz="2800" u="none" cap="none" strike="noStrike">
                <a:solidFill>
                  <a:srgbClr val="006FB6"/>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83" name="Google Shape;683;p52"/>
          <p:cNvSpPr txBox="1"/>
          <p:nvPr>
            <p:ph idx="4" type="body"/>
          </p:nvPr>
        </p:nvSpPr>
        <p:spPr>
          <a:xfrm>
            <a:off x="349300" y="129891"/>
            <a:ext cx="2823300" cy="1005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1" i="0" sz="2800" u="none" cap="none" strike="noStrike">
                <a:solidFill>
                  <a:srgbClr val="006FB6"/>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p:cSld name="2 Reading tip with pic and conversation bubbles">
    <p:spTree>
      <p:nvGrpSpPr>
        <p:cNvPr id="684" name="Shape 684"/>
        <p:cNvGrpSpPr/>
        <p:nvPr/>
      </p:nvGrpSpPr>
      <p:grpSpPr>
        <a:xfrm>
          <a:off x="0" y="0"/>
          <a:ext cx="0" cy="0"/>
          <a:chOff x="0" y="0"/>
          <a:chExt cx="0" cy="0"/>
        </a:xfrm>
      </p:grpSpPr>
      <p:sp>
        <p:nvSpPr>
          <p:cNvPr id="685" name="Google Shape;685;p53"/>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6" name="Google Shape;686;p53"/>
          <p:cNvSpPr txBox="1"/>
          <p:nvPr>
            <p:ph idx="1" type="body"/>
          </p:nvPr>
        </p:nvSpPr>
        <p:spPr>
          <a:xfrm>
            <a:off x="207818" y="1577975"/>
            <a:ext cx="2989294"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7" name="Google Shape;687;p53"/>
          <p:cNvSpPr txBox="1"/>
          <p:nvPr>
            <p:ph idx="2" type="body"/>
          </p:nvPr>
        </p:nvSpPr>
        <p:spPr>
          <a:xfrm>
            <a:off x="207817" y="3992563"/>
            <a:ext cx="3020087"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688" name="Google Shape;688;p53"/>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89" name="Google Shape;689;p53"/>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690" name="Google Shape;690;p53"/>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691" name="Google Shape;691;p53"/>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692" name="Google Shape;692;p53"/>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693" name="Google Shape;693;p53"/>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694" name="Google Shape;694;p53"/>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pic>
        <p:nvPicPr>
          <p:cNvPr descr="A picture containing person, indoor, table&#10;&#10;Description generated with very high confidence" id="695" name="Google Shape;695;p53"/>
          <p:cNvPicPr preferRelativeResize="0"/>
          <p:nvPr/>
        </p:nvPicPr>
        <p:blipFill rotWithShape="1">
          <a:blip r:embed="rId6">
            <a:alphaModFix/>
          </a:blip>
          <a:srcRect b="0" l="0" r="0" t="0"/>
          <a:stretch/>
        </p:blipFill>
        <p:spPr>
          <a:xfrm>
            <a:off x="6533129" y="2343959"/>
            <a:ext cx="2453433" cy="3680150"/>
          </a:xfrm>
          <a:prstGeom prst="rect">
            <a:avLst/>
          </a:prstGeom>
          <a:noFill/>
          <a:ln cap="sq" cmpd="sng" w="19050">
            <a:solidFill>
              <a:srgbClr val="666666"/>
            </a:solidFill>
            <a:prstDash val="solid"/>
            <a:miter lim="800000"/>
            <a:headEnd len="sm" w="sm" type="none"/>
            <a:tailEnd len="sm" w="sm" type="none"/>
          </a:ln>
        </p:spPr>
      </p:pic>
      <p:sp>
        <p:nvSpPr>
          <p:cNvPr id="696" name="Google Shape;696;p53"/>
          <p:cNvSpPr/>
          <p:nvPr/>
        </p:nvSpPr>
        <p:spPr>
          <a:xfrm rot="949862">
            <a:off x="8632513" y="1934644"/>
            <a:ext cx="3479646" cy="2748649"/>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97" name="Google Shape;697;p53"/>
          <p:cNvSpPr/>
          <p:nvPr/>
        </p:nvSpPr>
        <p:spPr>
          <a:xfrm flipH="1" rot="-2036221">
            <a:off x="3537772" y="1994884"/>
            <a:ext cx="3036897" cy="2147033"/>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98" name="Google Shape;698;p53"/>
          <p:cNvSpPr txBox="1"/>
          <p:nvPr>
            <p:ph idx="3" type="body"/>
          </p:nvPr>
        </p:nvSpPr>
        <p:spPr>
          <a:xfrm rot="-2153614">
            <a:off x="3954347" y="2367646"/>
            <a:ext cx="2234539" cy="140895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9" name="Google Shape;699;p53"/>
          <p:cNvSpPr txBox="1"/>
          <p:nvPr>
            <p:ph idx="4" type="body"/>
          </p:nvPr>
        </p:nvSpPr>
        <p:spPr>
          <a:xfrm rot="860487">
            <a:off x="9153636" y="2384207"/>
            <a:ext cx="2405861" cy="182867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0" name="Google Shape;700;p53"/>
          <p:cNvSpPr txBox="1"/>
          <p:nvPr>
            <p:ph idx="5" type="body"/>
          </p:nvPr>
        </p:nvSpPr>
        <p:spPr>
          <a:xfrm>
            <a:off x="162285" y="227488"/>
            <a:ext cx="3190516" cy="86557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open slide">
  <p:cSld name="2 Reading tip with open slide">
    <p:spTree>
      <p:nvGrpSpPr>
        <p:cNvPr id="701" name="Shape 701"/>
        <p:cNvGrpSpPr/>
        <p:nvPr/>
      </p:nvGrpSpPr>
      <p:grpSpPr>
        <a:xfrm>
          <a:off x="0" y="0"/>
          <a:ext cx="0" cy="0"/>
          <a:chOff x="0" y="0"/>
          <a:chExt cx="0" cy="0"/>
        </a:xfrm>
      </p:grpSpPr>
      <p:sp>
        <p:nvSpPr>
          <p:cNvPr id="702" name="Google Shape;702;p54"/>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3" name="Google Shape;703;p54"/>
          <p:cNvSpPr txBox="1"/>
          <p:nvPr>
            <p:ph idx="1" type="body"/>
          </p:nvPr>
        </p:nvSpPr>
        <p:spPr>
          <a:xfrm>
            <a:off x="162285" y="227488"/>
            <a:ext cx="3190516" cy="86557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4" name="Google Shape;704;p54"/>
          <p:cNvSpPr txBox="1"/>
          <p:nvPr>
            <p:ph idx="2" type="body"/>
          </p:nvPr>
        </p:nvSpPr>
        <p:spPr>
          <a:xfrm>
            <a:off x="162285" y="1411720"/>
            <a:ext cx="3172692"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5" name="Google Shape;705;p54"/>
          <p:cNvSpPr txBox="1"/>
          <p:nvPr>
            <p:ph idx="3" type="body"/>
          </p:nvPr>
        </p:nvSpPr>
        <p:spPr>
          <a:xfrm>
            <a:off x="180109" y="3992563"/>
            <a:ext cx="3172692"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706" name="Google Shape;706;p54"/>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07" name="Google Shape;707;p54"/>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708" name="Google Shape;708;p54"/>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09" name="Google Shape;709;p54"/>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10" name="Google Shape;710;p54"/>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11" name="Google Shape;711;p54"/>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12" name="Google Shape;712;p54"/>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sp>
        <p:nvSpPr>
          <p:cNvPr id="713" name="Google Shape;713;p54"/>
          <p:cNvSpPr txBox="1"/>
          <p:nvPr>
            <p:ph idx="4" type="body"/>
          </p:nvPr>
        </p:nvSpPr>
        <p:spPr>
          <a:xfrm>
            <a:off x="4104471" y="1818827"/>
            <a:ext cx="7541965"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4" name="Google Shape;714;p54"/>
          <p:cNvSpPr txBox="1"/>
          <p:nvPr>
            <p:ph idx="5" type="body"/>
          </p:nvPr>
        </p:nvSpPr>
        <p:spPr>
          <a:xfrm>
            <a:off x="3969386" y="3243174"/>
            <a:ext cx="3410447"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5" name="Google Shape;715;p54"/>
          <p:cNvSpPr txBox="1"/>
          <p:nvPr>
            <p:ph idx="6" type="body"/>
          </p:nvPr>
        </p:nvSpPr>
        <p:spPr>
          <a:xfrm>
            <a:off x="3987210" y="4810036"/>
            <a:ext cx="3410447"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6" name="Google Shape;716;p54"/>
          <p:cNvSpPr txBox="1"/>
          <p:nvPr>
            <p:ph idx="7" type="body"/>
          </p:nvPr>
        </p:nvSpPr>
        <p:spPr>
          <a:xfrm>
            <a:off x="7676147" y="3224908"/>
            <a:ext cx="3970289"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1_Title and Vertical Text">
    <p:spTree>
      <p:nvGrpSpPr>
        <p:cNvPr id="717" name="Shape 717"/>
        <p:cNvGrpSpPr/>
        <p:nvPr/>
      </p:nvGrpSpPr>
      <p:grpSpPr>
        <a:xfrm>
          <a:off x="0" y="0"/>
          <a:ext cx="0" cy="0"/>
          <a:chOff x="0" y="0"/>
          <a:chExt cx="0" cy="0"/>
        </a:xfrm>
      </p:grpSpPr>
      <p:sp>
        <p:nvSpPr>
          <p:cNvPr id="718" name="Google Shape;718;p55"/>
          <p:cNvSpPr txBox="1"/>
          <p:nvPr>
            <p:ph type="title"/>
          </p:nvPr>
        </p:nvSpPr>
        <p:spPr>
          <a:xfrm>
            <a:off x="4157805" y="0"/>
            <a:ext cx="5062449"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19" name="Google Shape;719;p55"/>
          <p:cNvCxnSpPr/>
          <p:nvPr/>
        </p:nvCxnSpPr>
        <p:spPr>
          <a:xfrm>
            <a:off x="66654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20" name="Google Shape;720;p55"/>
          <p:cNvCxnSpPr/>
          <p:nvPr/>
        </p:nvCxnSpPr>
        <p:spPr>
          <a:xfrm>
            <a:off x="93608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721" name="Google Shape;721;p55"/>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722" name="Google Shape;722;p55"/>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723" name="Google Shape;723;p55"/>
          <p:cNvCxnSpPr/>
          <p:nvPr/>
        </p:nvCxnSpPr>
        <p:spPr>
          <a:xfrm>
            <a:off x="4029444" y="6565900"/>
            <a:ext cx="2082480" cy="0"/>
          </a:xfrm>
          <a:prstGeom prst="straightConnector1">
            <a:avLst/>
          </a:prstGeom>
          <a:noFill/>
          <a:ln cap="flat" cmpd="sng" w="25400">
            <a:solidFill>
              <a:srgbClr val="0771BA"/>
            </a:solidFill>
            <a:prstDash val="solid"/>
            <a:miter lim="800000"/>
            <a:headEnd len="sm" w="sm" type="none"/>
            <a:tailEnd len="sm" w="sm" type="none"/>
          </a:ln>
        </p:spPr>
      </p:cxnSp>
      <p:pic>
        <p:nvPicPr>
          <p:cNvPr id="724" name="Google Shape;724;p55"/>
          <p:cNvPicPr preferRelativeResize="0"/>
          <p:nvPr/>
        </p:nvPicPr>
        <p:blipFill rotWithShape="1">
          <a:blip r:embed="rId4">
            <a:alphaModFix/>
          </a:blip>
          <a:srcRect b="0" l="0" r="0" t="0"/>
          <a:stretch/>
        </p:blipFill>
        <p:spPr>
          <a:xfrm>
            <a:off x="3847875" y="6251086"/>
            <a:ext cx="309930" cy="493979"/>
          </a:xfrm>
          <a:prstGeom prst="rect">
            <a:avLst/>
          </a:prstGeom>
          <a:noFill/>
          <a:ln>
            <a:noFill/>
          </a:ln>
        </p:spPr>
      </p:pic>
      <p:pic>
        <p:nvPicPr>
          <p:cNvPr id="725" name="Google Shape;725;p55"/>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726" name="Google Shape;726;p55"/>
          <p:cNvSpPr txBox="1"/>
          <p:nvPr>
            <p:ph idx="1" type="body"/>
          </p:nvPr>
        </p:nvSpPr>
        <p:spPr>
          <a:xfrm>
            <a:off x="3921664" y="1901395"/>
            <a:ext cx="7773031" cy="3905841"/>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7" name="Google Shape;727;p55"/>
          <p:cNvSpPr/>
          <p:nvPr>
            <p:ph idx="2" type="pic"/>
          </p:nvPr>
        </p:nvSpPr>
        <p:spPr>
          <a:xfrm>
            <a:off x="457146" y="524736"/>
            <a:ext cx="2514600" cy="2935224"/>
          </a:xfrm>
          <a:prstGeom prst="rect">
            <a:avLst/>
          </a:prstGeom>
          <a:noFill/>
          <a:ln>
            <a:noFill/>
          </a:ln>
        </p:spPr>
      </p:sp>
      <p:sp>
        <p:nvSpPr>
          <p:cNvPr id="728" name="Google Shape;728;p55"/>
          <p:cNvSpPr txBox="1"/>
          <p:nvPr>
            <p:ph idx="3" type="body"/>
          </p:nvPr>
        </p:nvSpPr>
        <p:spPr>
          <a:xfrm>
            <a:off x="320842" y="3655268"/>
            <a:ext cx="2823411" cy="21519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enjoy and engage">
  <p:cSld name="Title, Subtitle_3">
    <p:spTree>
      <p:nvGrpSpPr>
        <p:cNvPr id="46" name="Shape 46"/>
        <p:cNvGrpSpPr/>
        <p:nvPr/>
      </p:nvGrpSpPr>
      <p:grpSpPr>
        <a:xfrm>
          <a:off x="0" y="0"/>
          <a:ext cx="0" cy="0"/>
          <a:chOff x="0" y="0"/>
          <a:chExt cx="0" cy="0"/>
        </a:xfrm>
      </p:grpSpPr>
      <p:pic>
        <p:nvPicPr>
          <p:cNvPr id="47" name="Google Shape;47;p7"/>
          <p:cNvPicPr preferRelativeResize="0"/>
          <p:nvPr/>
        </p:nvPicPr>
        <p:blipFill rotWithShape="1">
          <a:blip r:embed="rId2">
            <a:alphaModFix/>
          </a:blip>
          <a:srcRect b="7385" l="546" r="-545" t="8195"/>
          <a:stretch/>
        </p:blipFill>
        <p:spPr>
          <a:xfrm>
            <a:off x="0" y="0"/>
            <a:ext cx="12192001" cy="6858000"/>
          </a:xfrm>
          <a:prstGeom prst="rect">
            <a:avLst/>
          </a:prstGeom>
          <a:noFill/>
          <a:ln>
            <a:noFill/>
          </a:ln>
        </p:spPr>
      </p:pic>
      <p:grpSp>
        <p:nvGrpSpPr>
          <p:cNvPr id="48" name="Google Shape;48;p7"/>
          <p:cNvGrpSpPr/>
          <p:nvPr/>
        </p:nvGrpSpPr>
        <p:grpSpPr>
          <a:xfrm>
            <a:off x="1" y="5607273"/>
            <a:ext cx="12213728" cy="1252537"/>
            <a:chOff x="-33239" y="5603791"/>
            <a:chExt cx="9160525" cy="1252537"/>
          </a:xfrm>
        </p:grpSpPr>
        <p:sp>
          <p:nvSpPr>
            <p:cNvPr id="49" name="Google Shape;49;p7"/>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50" name="Google Shape;50;p7"/>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51" name="Google Shape;51;p7"/>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52" name="Google Shape;52;p7"/>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53" name="Google Shape;53;p7"/>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54" name="Google Shape;54;p7"/>
          <p:cNvSpPr/>
          <p:nvPr/>
        </p:nvSpPr>
        <p:spPr>
          <a:xfrm>
            <a:off x="-4587" y="0"/>
            <a:ext cx="12222900" cy="5610900"/>
          </a:xfrm>
          <a:prstGeom prst="rect">
            <a:avLst/>
          </a:prstGeom>
          <a:solidFill>
            <a:srgbClr val="006FB6">
              <a:alpha val="3098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729" name="Shape 729"/>
        <p:cNvGrpSpPr/>
        <p:nvPr/>
      </p:nvGrpSpPr>
      <p:grpSpPr>
        <a:xfrm>
          <a:off x="0" y="0"/>
          <a:ext cx="0" cy="0"/>
          <a:chOff x="0" y="0"/>
          <a:chExt cx="0" cy="0"/>
        </a:xfrm>
      </p:grpSpPr>
      <p:sp>
        <p:nvSpPr>
          <p:cNvPr id="730" name="Google Shape;730;p56"/>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1" name="Google Shape;731;p56"/>
          <p:cNvSpPr txBox="1"/>
          <p:nvPr>
            <p:ph idx="1" type="body"/>
          </p:nvPr>
        </p:nvSpPr>
        <p:spPr>
          <a:xfrm>
            <a:off x="0" y="227488"/>
            <a:ext cx="3497263" cy="54927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2" name="Google Shape;732;p56"/>
          <p:cNvSpPr txBox="1"/>
          <p:nvPr>
            <p:ph idx="2" type="body"/>
          </p:nvPr>
        </p:nvSpPr>
        <p:spPr>
          <a:xfrm>
            <a:off x="0" y="1577975"/>
            <a:ext cx="3536950"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3" name="Google Shape;733;p56"/>
          <p:cNvSpPr txBox="1"/>
          <p:nvPr>
            <p:ph idx="3" type="body"/>
          </p:nvPr>
        </p:nvSpPr>
        <p:spPr>
          <a:xfrm>
            <a:off x="-39687" y="3992563"/>
            <a:ext cx="3536950"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4" name="Google Shape;734;p56"/>
          <p:cNvSpPr txBox="1"/>
          <p:nvPr>
            <p:ph idx="4" type="body"/>
          </p:nvPr>
        </p:nvSpPr>
        <p:spPr>
          <a:xfrm>
            <a:off x="3790950" y="1944688"/>
            <a:ext cx="8140700" cy="415448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735" name="Google Shape;735;p56"/>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36" name="Google Shape;736;p56"/>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737" name="Google Shape;737;p56"/>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38" name="Google Shape;738;p56"/>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39" name="Google Shape;739;p56"/>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40" name="Google Shape;740;p56"/>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41" name="Google Shape;741;p56"/>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742" name="Shape 742"/>
        <p:cNvGrpSpPr/>
        <p:nvPr/>
      </p:nvGrpSpPr>
      <p:grpSpPr>
        <a:xfrm>
          <a:off x="0" y="0"/>
          <a:ext cx="0" cy="0"/>
          <a:chOff x="0" y="0"/>
          <a:chExt cx="0" cy="0"/>
        </a:xfrm>
      </p:grpSpPr>
      <p:sp>
        <p:nvSpPr>
          <p:cNvPr id="743" name="Google Shape;743;p57"/>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744" name="Google Shape;744;p57"/>
          <p:cNvPicPr preferRelativeResize="0"/>
          <p:nvPr/>
        </p:nvPicPr>
        <p:blipFill rotWithShape="1">
          <a:blip r:embed="rId2">
            <a:alphaModFix/>
          </a:blip>
          <a:srcRect b="0" l="0" r="0" t="0"/>
          <a:stretch/>
        </p:blipFill>
        <p:spPr>
          <a:xfrm>
            <a:off x="3837047" y="6246434"/>
            <a:ext cx="309931" cy="493979"/>
          </a:xfrm>
          <a:prstGeom prst="rect">
            <a:avLst/>
          </a:prstGeom>
          <a:noFill/>
          <a:ln>
            <a:noFill/>
          </a:ln>
        </p:spPr>
      </p:pic>
      <p:cxnSp>
        <p:nvCxnSpPr>
          <p:cNvPr id="745" name="Google Shape;745;p57"/>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46" name="Google Shape;746;p57"/>
          <p:cNvCxnSpPr/>
          <p:nvPr/>
        </p:nvCxnSpPr>
        <p:spPr>
          <a:xfrm>
            <a:off x="66654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47" name="Google Shape;747;p57"/>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48" name="Google Shape;748;p57"/>
          <p:cNvPicPr preferRelativeResize="0"/>
          <p:nvPr/>
        </p:nvPicPr>
        <p:blipFill rotWithShape="1">
          <a:blip r:embed="rId3">
            <a:alphaModFix/>
          </a:blip>
          <a:srcRect b="0" l="0" r="0" t="0"/>
          <a:stretch/>
        </p:blipFill>
        <p:spPr>
          <a:xfrm>
            <a:off x="11442515" y="6196177"/>
            <a:ext cx="491969" cy="536174"/>
          </a:xfrm>
          <a:prstGeom prst="rect">
            <a:avLst/>
          </a:prstGeom>
          <a:noFill/>
          <a:ln>
            <a:noFill/>
          </a:ln>
        </p:spPr>
      </p:pic>
      <p:pic>
        <p:nvPicPr>
          <p:cNvPr id="749" name="Google Shape;749;p57"/>
          <p:cNvPicPr preferRelativeResize="0"/>
          <p:nvPr/>
        </p:nvPicPr>
        <p:blipFill rotWithShape="1">
          <a:blip r:embed="rId4">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750" name="Google Shape;750;p57"/>
          <p:cNvPicPr preferRelativeResize="0"/>
          <p:nvPr/>
        </p:nvPicPr>
        <p:blipFill rotWithShape="1">
          <a:blip r:embed="rId5">
            <a:alphaModFix/>
          </a:blip>
          <a:srcRect b="0" l="0" r="0" t="0"/>
          <a:stretch/>
        </p:blipFill>
        <p:spPr>
          <a:xfrm>
            <a:off x="8721174" y="6196177"/>
            <a:ext cx="687747" cy="615553"/>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751" name="Shape 751"/>
        <p:cNvGrpSpPr/>
        <p:nvPr/>
      </p:nvGrpSpPr>
      <p:grpSpPr>
        <a:xfrm>
          <a:off x="0" y="0"/>
          <a:ext cx="0" cy="0"/>
          <a:chOff x="0" y="0"/>
          <a:chExt cx="0" cy="0"/>
        </a:xfrm>
      </p:grpSpPr>
      <p:sp>
        <p:nvSpPr>
          <p:cNvPr id="752" name="Google Shape;752;p58"/>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53" name="Google Shape;753;p58"/>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54" name="Google Shape;754;p58"/>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755" name="Google Shape;755;p58"/>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56" name="Google Shape;756;p58"/>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57" name="Google Shape;757;p58"/>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58" name="Google Shape;758;p58"/>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59" name="Google Shape;759;p58"/>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760" name="Shape 760"/>
        <p:cNvGrpSpPr/>
        <p:nvPr/>
      </p:nvGrpSpPr>
      <p:grpSpPr>
        <a:xfrm>
          <a:off x="0" y="0"/>
          <a:ext cx="0" cy="0"/>
          <a:chOff x="0" y="0"/>
          <a:chExt cx="0" cy="0"/>
        </a:xfrm>
      </p:grpSpPr>
      <p:sp>
        <p:nvSpPr>
          <p:cNvPr id="761" name="Google Shape;761;p59"/>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62" name="Google Shape;762;p59"/>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763" name="Google Shape;763;p59"/>
          <p:cNvCxnSpPr/>
          <p:nvPr/>
        </p:nvCxnSpPr>
        <p:spPr>
          <a:xfrm>
            <a:off x="93608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764" name="Google Shape;764;p59"/>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id="765" name="Google Shape;765;p59"/>
          <p:cNvPicPr preferRelativeResize="0"/>
          <p:nvPr/>
        </p:nvPicPr>
        <p:blipFill rotWithShape="1">
          <a:blip r:embed="rId3">
            <a:alphaModFix/>
          </a:blip>
          <a:srcRect b="0" l="0" r="0" t="0"/>
          <a:stretch/>
        </p:blipFill>
        <p:spPr>
          <a:xfrm>
            <a:off x="6134673" y="6324412"/>
            <a:ext cx="529889" cy="497951"/>
          </a:xfrm>
          <a:prstGeom prst="rect">
            <a:avLst/>
          </a:prstGeom>
          <a:noFill/>
          <a:ln>
            <a:noFill/>
          </a:ln>
        </p:spPr>
      </p:pic>
      <p:cxnSp>
        <p:nvCxnSpPr>
          <p:cNvPr id="766" name="Google Shape;766;p59"/>
          <p:cNvCxnSpPr/>
          <p:nvPr/>
        </p:nvCxnSpPr>
        <p:spPr>
          <a:xfrm>
            <a:off x="4029444" y="6565900"/>
            <a:ext cx="2082480" cy="0"/>
          </a:xfrm>
          <a:prstGeom prst="straightConnector1">
            <a:avLst/>
          </a:prstGeom>
          <a:noFill/>
          <a:ln cap="flat" cmpd="sng" w="25400">
            <a:solidFill>
              <a:srgbClr val="0771BA"/>
            </a:solidFill>
            <a:prstDash val="solid"/>
            <a:miter lim="800000"/>
            <a:headEnd len="sm" w="sm" type="none"/>
            <a:tailEnd len="sm" w="sm" type="none"/>
          </a:ln>
        </p:spPr>
      </p:cxnSp>
      <p:pic>
        <p:nvPicPr>
          <p:cNvPr id="767" name="Google Shape;767;p59"/>
          <p:cNvPicPr preferRelativeResize="0"/>
          <p:nvPr/>
        </p:nvPicPr>
        <p:blipFill rotWithShape="1">
          <a:blip r:embed="rId4">
            <a:alphaModFix/>
          </a:blip>
          <a:srcRect b="0" l="0" r="0" t="0"/>
          <a:stretch/>
        </p:blipFill>
        <p:spPr>
          <a:xfrm>
            <a:off x="3847875" y="6251086"/>
            <a:ext cx="309930" cy="493979"/>
          </a:xfrm>
          <a:prstGeom prst="rect">
            <a:avLst/>
          </a:prstGeom>
          <a:noFill/>
          <a:ln>
            <a:noFill/>
          </a:ln>
        </p:spPr>
      </p:pic>
      <p:pic>
        <p:nvPicPr>
          <p:cNvPr id="768" name="Google Shape;768;p59"/>
          <p:cNvPicPr preferRelativeResize="0"/>
          <p:nvPr/>
        </p:nvPicPr>
        <p:blipFill rotWithShape="1">
          <a:blip r:embed="rId5">
            <a:alphaModFix/>
          </a:blip>
          <a:srcRect b="0" l="0" r="0" t="0"/>
          <a:stretch/>
        </p:blipFill>
        <p:spPr>
          <a:xfrm>
            <a:off x="8709189" y="6196177"/>
            <a:ext cx="714098" cy="615553"/>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769" name="Shape 769"/>
        <p:cNvGrpSpPr/>
        <p:nvPr/>
      </p:nvGrpSpPr>
      <p:grpSpPr>
        <a:xfrm>
          <a:off x="0" y="0"/>
          <a:ext cx="0" cy="0"/>
          <a:chOff x="0" y="0"/>
          <a:chExt cx="0" cy="0"/>
        </a:xfrm>
      </p:grpSpPr>
      <p:sp>
        <p:nvSpPr>
          <p:cNvPr id="770" name="Google Shape;770;p60"/>
          <p:cNvSpPr txBox="1"/>
          <p:nvPr>
            <p:ph type="title"/>
          </p:nvPr>
        </p:nvSpPr>
        <p:spPr>
          <a:xfrm>
            <a:off x="4157805" y="0"/>
            <a:ext cx="5062449"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71" name="Google Shape;771;p60"/>
          <p:cNvCxnSpPr/>
          <p:nvPr/>
        </p:nvCxnSpPr>
        <p:spPr>
          <a:xfrm>
            <a:off x="66654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72" name="Google Shape;772;p60"/>
          <p:cNvCxnSpPr/>
          <p:nvPr/>
        </p:nvCxnSpPr>
        <p:spPr>
          <a:xfrm>
            <a:off x="93608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773" name="Google Shape;773;p60"/>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774" name="Google Shape;774;p60"/>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775" name="Google Shape;775;p60"/>
          <p:cNvCxnSpPr/>
          <p:nvPr/>
        </p:nvCxnSpPr>
        <p:spPr>
          <a:xfrm>
            <a:off x="4029444" y="6565900"/>
            <a:ext cx="2082480" cy="0"/>
          </a:xfrm>
          <a:prstGeom prst="straightConnector1">
            <a:avLst/>
          </a:prstGeom>
          <a:noFill/>
          <a:ln cap="flat" cmpd="sng" w="25400">
            <a:solidFill>
              <a:srgbClr val="0771BA"/>
            </a:solidFill>
            <a:prstDash val="solid"/>
            <a:miter lim="800000"/>
            <a:headEnd len="sm" w="sm" type="none"/>
            <a:tailEnd len="sm" w="sm" type="none"/>
          </a:ln>
        </p:spPr>
      </p:cxnSp>
      <p:pic>
        <p:nvPicPr>
          <p:cNvPr id="776" name="Google Shape;776;p60"/>
          <p:cNvPicPr preferRelativeResize="0"/>
          <p:nvPr/>
        </p:nvPicPr>
        <p:blipFill rotWithShape="1">
          <a:blip r:embed="rId4">
            <a:alphaModFix/>
          </a:blip>
          <a:srcRect b="0" l="0" r="0" t="0"/>
          <a:stretch/>
        </p:blipFill>
        <p:spPr>
          <a:xfrm>
            <a:off x="3847875" y="6251086"/>
            <a:ext cx="309930" cy="493979"/>
          </a:xfrm>
          <a:prstGeom prst="rect">
            <a:avLst/>
          </a:prstGeom>
          <a:noFill/>
          <a:ln>
            <a:noFill/>
          </a:ln>
        </p:spPr>
      </p:pic>
      <p:pic>
        <p:nvPicPr>
          <p:cNvPr id="777" name="Google Shape;777;p60"/>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778" name="Google Shape;778;p60"/>
          <p:cNvSpPr txBox="1"/>
          <p:nvPr>
            <p:ph idx="1" type="body"/>
          </p:nvPr>
        </p:nvSpPr>
        <p:spPr>
          <a:xfrm>
            <a:off x="3921664" y="1901395"/>
            <a:ext cx="7773031" cy="3905841"/>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9" name="Google Shape;779;p60"/>
          <p:cNvSpPr/>
          <p:nvPr>
            <p:ph idx="2" type="pic"/>
          </p:nvPr>
        </p:nvSpPr>
        <p:spPr>
          <a:xfrm>
            <a:off x="457146" y="524736"/>
            <a:ext cx="2514600" cy="2935224"/>
          </a:xfrm>
          <a:prstGeom prst="rect">
            <a:avLst/>
          </a:prstGeom>
          <a:noFill/>
          <a:ln>
            <a:noFill/>
          </a:ln>
        </p:spPr>
      </p:sp>
      <p:sp>
        <p:nvSpPr>
          <p:cNvPr id="780" name="Google Shape;780;p60"/>
          <p:cNvSpPr txBox="1"/>
          <p:nvPr>
            <p:ph idx="3" type="body"/>
          </p:nvPr>
        </p:nvSpPr>
        <p:spPr>
          <a:xfrm>
            <a:off x="320842" y="3655268"/>
            <a:ext cx="2823411" cy="21519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1"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786" name="Shape 786"/>
        <p:cNvGrpSpPr/>
        <p:nvPr/>
      </p:nvGrpSpPr>
      <p:grpSpPr>
        <a:xfrm>
          <a:off x="0" y="0"/>
          <a:ext cx="0" cy="0"/>
          <a:chOff x="0" y="0"/>
          <a:chExt cx="0" cy="0"/>
        </a:xfrm>
      </p:grpSpPr>
      <p:pic>
        <p:nvPicPr>
          <p:cNvPr id="787" name="Google Shape;787;p62"/>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788" name="Google Shape;788;p62"/>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89" name="Google Shape;789;p62"/>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90" name="Google Shape;790;p62"/>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91" name="Google Shape;791;p6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92" name="Google Shape;792;p62"/>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793" name="Google Shape;793;p62"/>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94" name="Google Shape;794;p62"/>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795" name="Google Shape;795;p62"/>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796" name="Google Shape;796;p62"/>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97" name="Google Shape;797;p62"/>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8" name="Google Shape;798;p62"/>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9" name="Google Shape;799;p62"/>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0" name="Google Shape;800;p62"/>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1" name="Google Shape;801;p62"/>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2" name="Google Shape;802;p62"/>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3" name="Google Shape;803;p62"/>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4" name="Google Shape;804;p62"/>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5" name="Google Shape;805;p62"/>
          <p:cNvSpPr/>
          <p:nvPr>
            <p:ph idx="9" type="pic"/>
          </p:nvPr>
        </p:nvSpPr>
        <p:spPr>
          <a:xfrm>
            <a:off x="7967502" y="1420398"/>
            <a:ext cx="3962194" cy="3122713"/>
          </a:xfrm>
          <a:prstGeom prst="rect">
            <a:avLst/>
          </a:prstGeom>
          <a:noFill/>
          <a:ln>
            <a:noFill/>
          </a:ln>
        </p:spPr>
      </p:sp>
      <p:sp>
        <p:nvSpPr>
          <p:cNvPr id="806" name="Google Shape;806;p62"/>
          <p:cNvSpPr txBox="1"/>
          <p:nvPr>
            <p:ph idx="13" type="body"/>
          </p:nvPr>
        </p:nvSpPr>
        <p:spPr>
          <a:xfrm>
            <a:off x="6381858" y="5027422"/>
            <a:ext cx="5547838" cy="105324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7" name="Google Shape;807;p62"/>
          <p:cNvSpPr txBox="1"/>
          <p:nvPr>
            <p:ph idx="14"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p:spTree>
      <p:nvGrpSpPr>
        <p:cNvPr id="808" name="Shape 808"/>
        <p:cNvGrpSpPr/>
        <p:nvPr/>
      </p:nvGrpSpPr>
      <p:grpSpPr>
        <a:xfrm>
          <a:off x="0" y="0"/>
          <a:ext cx="0" cy="0"/>
          <a:chOff x="0" y="0"/>
          <a:chExt cx="0" cy="0"/>
        </a:xfrm>
      </p:grpSpPr>
      <p:sp>
        <p:nvSpPr>
          <p:cNvPr id="809" name="Google Shape;809;p63"/>
          <p:cNvSpPr/>
          <p:nvPr>
            <p:ph idx="2" type="pic"/>
          </p:nvPr>
        </p:nvSpPr>
        <p:spPr>
          <a:xfrm>
            <a:off x="5305232" y="1853299"/>
            <a:ext cx="6578600" cy="3763962"/>
          </a:xfrm>
          <a:prstGeom prst="rect">
            <a:avLst/>
          </a:prstGeom>
          <a:noFill/>
          <a:ln cap="flat" cmpd="sng" w="19050">
            <a:solidFill>
              <a:srgbClr val="666666"/>
            </a:solidFill>
            <a:prstDash val="solid"/>
            <a:round/>
            <a:headEnd len="sm" w="sm" type="none"/>
            <a:tailEnd len="sm" w="sm" type="none"/>
          </a:ln>
        </p:spPr>
      </p:sp>
      <p:sp>
        <p:nvSpPr>
          <p:cNvPr id="810" name="Google Shape;810;p63"/>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1" name="Google Shape;811;p63"/>
          <p:cNvSpPr txBox="1"/>
          <p:nvPr>
            <p:ph idx="3" type="body"/>
          </p:nvPr>
        </p:nvSpPr>
        <p:spPr>
          <a:xfrm>
            <a:off x="1660585" y="2653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2" name="Google Shape;812;p63"/>
          <p:cNvSpPr txBox="1"/>
          <p:nvPr>
            <p:ph idx="4"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3" name="Google Shape;813;p6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14" name="Google Shape;814;p63"/>
          <p:cNvSpPr txBox="1"/>
          <p:nvPr>
            <p:ph idx="5"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15" name="Google Shape;815;p63"/>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16" name="Google Shape;816;p63"/>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17" name="Google Shape;817;p63"/>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18" name="Google Shape;818;p63"/>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19" name="Google Shape;819;p63"/>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20" name="Google Shape;820;p63"/>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21" name="Google Shape;821;p6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22" name="Google Shape;822;p63"/>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23" name="Google Shape;823;p6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24" name="Google Shape;824;p63"/>
          <p:cNvSpPr txBox="1"/>
          <p:nvPr>
            <p:ph idx="6" type="body"/>
          </p:nvPr>
        </p:nvSpPr>
        <p:spPr>
          <a:xfrm>
            <a:off x="691245" y="1502511"/>
            <a:ext cx="576072"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5" name="Google Shape;825;p63"/>
          <p:cNvSpPr txBox="1"/>
          <p:nvPr>
            <p:ph idx="7" type="body"/>
          </p:nvPr>
        </p:nvSpPr>
        <p:spPr>
          <a:xfrm>
            <a:off x="693292" y="2822770"/>
            <a:ext cx="758952"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6" name="Google Shape;826;p63"/>
          <p:cNvSpPr txBox="1"/>
          <p:nvPr>
            <p:ph idx="8" type="body"/>
          </p:nvPr>
        </p:nvSpPr>
        <p:spPr>
          <a:xfrm>
            <a:off x="691246" y="3939833"/>
            <a:ext cx="795528"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7" name="Google Shape;827;p63"/>
          <p:cNvSpPr txBox="1"/>
          <p:nvPr>
            <p:ph idx="9" type="body"/>
          </p:nvPr>
        </p:nvSpPr>
        <p:spPr>
          <a:xfrm>
            <a:off x="691245" y="5162747"/>
            <a:ext cx="658368" cy="76391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1_Title and Content_1">
    <p:spTree>
      <p:nvGrpSpPr>
        <p:cNvPr id="828" name="Shape 828"/>
        <p:cNvGrpSpPr/>
        <p:nvPr/>
      </p:nvGrpSpPr>
      <p:grpSpPr>
        <a:xfrm>
          <a:off x="0" y="0"/>
          <a:ext cx="0" cy="0"/>
          <a:chOff x="0" y="0"/>
          <a:chExt cx="0" cy="0"/>
        </a:xfrm>
      </p:grpSpPr>
      <p:sp>
        <p:nvSpPr>
          <p:cNvPr id="829" name="Google Shape;829;p64"/>
          <p:cNvSpPr txBox="1"/>
          <p:nvPr>
            <p:ph idx="1" type="body"/>
          </p:nvPr>
        </p:nvSpPr>
        <p:spPr>
          <a:xfrm>
            <a:off x="994808" y="1334491"/>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0" name="Google Shape;830;p64"/>
          <p:cNvSpPr txBox="1"/>
          <p:nvPr>
            <p:ph idx="2" type="body"/>
          </p:nvPr>
        </p:nvSpPr>
        <p:spPr>
          <a:xfrm>
            <a:off x="91432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1" name="Google Shape;831;p64"/>
          <p:cNvSpPr txBox="1"/>
          <p:nvPr>
            <p:ph idx="3" type="body"/>
          </p:nvPr>
        </p:nvSpPr>
        <p:spPr>
          <a:xfrm>
            <a:off x="4458284" y="2860693"/>
            <a:ext cx="2514600" cy="1828800"/>
          </a:xfrm>
          <a:prstGeom prst="rect">
            <a:avLst/>
          </a:prstGeom>
          <a:solidFill>
            <a:schemeClr val="lt1"/>
          </a:solid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2" name="Google Shape;832;p64"/>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33" name="Google Shape;833;p64"/>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834" name="Google Shape;834;p64"/>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35" name="Google Shape;835;p6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36" name="Google Shape;836;p64"/>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37" name="Google Shape;837;p6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38" name="Google Shape;838;p6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39" name="Google Shape;839;p6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40" name="Google Shape;840;p64"/>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41" name="Google Shape;841;p6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42" name="Google Shape;842;p64"/>
          <p:cNvSpPr txBox="1"/>
          <p:nvPr>
            <p:ph idx="4" type="body"/>
          </p:nvPr>
        </p:nvSpPr>
        <p:spPr>
          <a:xfrm>
            <a:off x="994808" y="4100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3" name="Google Shape;843;p64"/>
          <p:cNvSpPr txBox="1"/>
          <p:nvPr>
            <p:ph idx="5" type="body"/>
          </p:nvPr>
        </p:nvSpPr>
        <p:spPr>
          <a:xfrm>
            <a:off x="9143260" y="14080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44" name="Google Shape;844;p64"/>
          <p:cNvPicPr preferRelativeResize="0"/>
          <p:nvPr/>
        </p:nvPicPr>
        <p:blipFill rotWithShape="1">
          <a:blip r:embed="rId6">
            <a:alphaModFix/>
          </a:blip>
          <a:srcRect b="0" l="0" r="0" t="0"/>
          <a:stretch/>
        </p:blipFill>
        <p:spPr>
          <a:xfrm>
            <a:off x="3265450" y="1494950"/>
            <a:ext cx="5661102" cy="4743376"/>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c">
  <p:cSld name="1_Title, Pic">
    <p:spTree>
      <p:nvGrpSpPr>
        <p:cNvPr id="845" name="Shape 845"/>
        <p:cNvGrpSpPr/>
        <p:nvPr/>
      </p:nvGrpSpPr>
      <p:grpSpPr>
        <a:xfrm>
          <a:off x="0" y="0"/>
          <a:ext cx="0" cy="0"/>
          <a:chOff x="0" y="0"/>
          <a:chExt cx="0" cy="0"/>
        </a:xfrm>
      </p:grpSpPr>
      <p:sp>
        <p:nvSpPr>
          <p:cNvPr id="846" name="Google Shape;846;p6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47" name="Google Shape;847;p65"/>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48" name="Google Shape;848;p65"/>
          <p:cNvCxnSpPr/>
          <p:nvPr/>
        </p:nvCxnSpPr>
        <p:spPr>
          <a:xfrm>
            <a:off x="-46438"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49" name="Google Shape;849;p65"/>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50" name="Google Shape;850;p65"/>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51" name="Google Shape;851;p65"/>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52" name="Google Shape;852;p65"/>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53" name="Google Shape;853;p6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54" name="Google Shape;854;p6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55" name="Google Shape;855;p6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56" name="Google Shape;856;p65"/>
          <p:cNvSpPr txBox="1"/>
          <p:nvPr>
            <p:ph idx="1" type="body"/>
          </p:nvPr>
        </p:nvSpPr>
        <p:spPr>
          <a:xfrm>
            <a:off x="6303981" y="1659612"/>
            <a:ext cx="5353397" cy="119379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1"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7" name="Google Shape;857;p65"/>
          <p:cNvSpPr txBox="1"/>
          <p:nvPr>
            <p:ph idx="2" type="body"/>
          </p:nvPr>
        </p:nvSpPr>
        <p:spPr>
          <a:xfrm>
            <a:off x="6303981" y="4001457"/>
            <a:ext cx="5353397" cy="155419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picture containing person, indoor&#10;&#10;Description automatically generated" id="858" name="Google Shape;858;p65"/>
          <p:cNvPicPr preferRelativeResize="0"/>
          <p:nvPr/>
        </p:nvPicPr>
        <p:blipFill rotWithShape="1">
          <a:blip r:embed="rId6">
            <a:alphaModFix/>
          </a:blip>
          <a:srcRect b="0" l="0" r="0" t="0"/>
          <a:stretch/>
        </p:blipFill>
        <p:spPr>
          <a:xfrm>
            <a:off x="671712" y="1659612"/>
            <a:ext cx="4253837" cy="4198988"/>
          </a:xfrm>
          <a:prstGeom prst="rect">
            <a:avLst/>
          </a:prstGeom>
          <a:noFill/>
          <a:ln cap="flat" cmpd="sng" w="9525">
            <a:solidFill>
              <a:srgbClr val="666666"/>
            </a:solidFill>
            <a:prstDash val="solid"/>
            <a:round/>
            <a:headEnd len="sm" w="sm" type="none"/>
            <a:tailEnd len="sm" w="sm" type="none"/>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859" name="Shape 859"/>
        <p:cNvGrpSpPr/>
        <p:nvPr/>
      </p:nvGrpSpPr>
      <p:grpSpPr>
        <a:xfrm>
          <a:off x="0" y="0"/>
          <a:ext cx="0" cy="0"/>
          <a:chOff x="0" y="0"/>
          <a:chExt cx="0" cy="0"/>
        </a:xfrm>
      </p:grpSpPr>
      <p:sp>
        <p:nvSpPr>
          <p:cNvPr id="860" name="Google Shape;860;p6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61" name="Google Shape;861;p66"/>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2" name="Google Shape;862;p66"/>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63" name="Google Shape;863;p66"/>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864" name="Google Shape;864;p66"/>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65" name="Google Shape;865;p66"/>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66" name="Google Shape;866;p66"/>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67" name="Google Shape;867;p66"/>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68" name="Google Shape;868;p66"/>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69" name="Google Shape;869;p6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70" name="Google Shape;870;p66"/>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871" name="Google Shape;871;p6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cilitator">
  <p:cSld name="Facilitator">
    <p:spTree>
      <p:nvGrpSpPr>
        <p:cNvPr id="55" name="Shape 55"/>
        <p:cNvGrpSpPr/>
        <p:nvPr/>
      </p:nvGrpSpPr>
      <p:grpSpPr>
        <a:xfrm>
          <a:off x="0" y="0"/>
          <a:ext cx="0" cy="0"/>
          <a:chOff x="0" y="0"/>
          <a:chExt cx="0" cy="0"/>
        </a:xfrm>
      </p:grpSpPr>
      <p:sp>
        <p:nvSpPr>
          <p:cNvPr id="56" name="Google Shape;56;p8"/>
          <p:cNvSpPr/>
          <p:nvPr/>
        </p:nvSpPr>
        <p:spPr>
          <a:xfrm>
            <a:off x="0" y="0"/>
            <a:ext cx="12192000" cy="1291245"/>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57" name="Google Shape;57;p8"/>
          <p:cNvCxnSpPr/>
          <p:nvPr/>
        </p:nvCxnSpPr>
        <p:spPr>
          <a:xfrm>
            <a:off x="0" y="1291245"/>
            <a:ext cx="12192000" cy="0"/>
          </a:xfrm>
          <a:prstGeom prst="straightConnector1">
            <a:avLst/>
          </a:prstGeom>
          <a:noFill/>
          <a:ln cap="flat" cmpd="sng" w="76200">
            <a:solidFill>
              <a:srgbClr val="96C93F"/>
            </a:solidFill>
            <a:prstDash val="solid"/>
            <a:miter lim="800000"/>
            <a:headEnd len="sm" w="sm" type="none"/>
            <a:tailEnd len="sm" w="sm" type="none"/>
          </a:ln>
        </p:spPr>
      </p:cxnSp>
      <p:pic>
        <p:nvPicPr>
          <p:cNvPr id="58" name="Google Shape;58;p8"/>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cxnSp>
        <p:nvCxnSpPr>
          <p:cNvPr id="59" name="Google Shape;59;p8"/>
          <p:cNvCxnSpPr>
            <a:endCxn id="56" idx="2"/>
          </p:cNvCxnSpPr>
          <p:nvPr/>
        </p:nvCxnSpPr>
        <p:spPr>
          <a:xfrm>
            <a:off x="0" y="1291245"/>
            <a:ext cx="6096000" cy="0"/>
          </a:xfrm>
          <a:prstGeom prst="straightConnector1">
            <a:avLst/>
          </a:prstGeom>
          <a:noFill/>
          <a:ln cap="flat" cmpd="sng" w="76200">
            <a:solidFill>
              <a:srgbClr val="96C93F"/>
            </a:solidFill>
            <a:prstDash val="solid"/>
            <a:miter lim="800000"/>
            <a:headEnd len="sm" w="sm" type="none"/>
            <a:tailEnd len="sm" w="sm" type="none"/>
          </a:ln>
        </p:spPr>
      </p:cxnSp>
      <p:pic>
        <p:nvPicPr>
          <p:cNvPr id="60" name="Google Shape;60;p8"/>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sp>
        <p:nvSpPr>
          <p:cNvPr id="61" name="Google Shape;61;p8"/>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2" name="Google Shape;62;p8"/>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 name="Google Shape;63;p8"/>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2 Content boxes">
  <p:cSld name="4_2 Content boxes">
    <p:spTree>
      <p:nvGrpSpPr>
        <p:cNvPr id="872" name="Shape 872"/>
        <p:cNvGrpSpPr/>
        <p:nvPr/>
      </p:nvGrpSpPr>
      <p:grpSpPr>
        <a:xfrm>
          <a:off x="0" y="0"/>
          <a:ext cx="0" cy="0"/>
          <a:chOff x="0" y="0"/>
          <a:chExt cx="0" cy="0"/>
        </a:xfrm>
      </p:grpSpPr>
      <p:pic>
        <p:nvPicPr>
          <p:cNvPr id="873" name="Google Shape;873;p67"/>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874" name="Google Shape;874;p67"/>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75" name="Google Shape;875;p67"/>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76" name="Google Shape;876;p67"/>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877" name="Google Shape;877;p67"/>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878" name="Google Shape;878;p67"/>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79" name="Google Shape;879;p67"/>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80" name="Google Shape;880;p6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81" name="Google Shape;881;p6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82" name="Google Shape;882;p6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83" name="Google Shape;883;p67"/>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4" name="Google Shape;884;p67"/>
          <p:cNvSpPr txBox="1"/>
          <p:nvPr>
            <p:ph idx="2" type="body"/>
          </p:nvPr>
        </p:nvSpPr>
        <p:spPr>
          <a:xfrm>
            <a:off x="6250420" y="1692275"/>
            <a:ext cx="4756551" cy="410067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885" name="Shape 885"/>
        <p:cNvGrpSpPr/>
        <p:nvPr/>
      </p:nvGrpSpPr>
      <p:grpSpPr>
        <a:xfrm>
          <a:off x="0" y="0"/>
          <a:ext cx="0" cy="0"/>
          <a:chOff x="0" y="0"/>
          <a:chExt cx="0" cy="0"/>
        </a:xfrm>
      </p:grpSpPr>
      <p:sp>
        <p:nvSpPr>
          <p:cNvPr id="886" name="Google Shape;886;p68"/>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7" name="Google Shape;887;p68"/>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8" name="Google Shape;888;p68"/>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9" name="Google Shape;889;p68"/>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0" name="Google Shape;890;p68"/>
          <p:cNvSpPr txBox="1"/>
          <p:nvPr>
            <p:ph idx="5" type="body"/>
          </p:nvPr>
        </p:nvSpPr>
        <p:spPr>
          <a:xfrm>
            <a:off x="651620" y="1700202"/>
            <a:ext cx="2130552" cy="2130552"/>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1" name="Google Shape;891;p68"/>
          <p:cNvSpPr txBox="1"/>
          <p:nvPr>
            <p:ph idx="6" type="body"/>
          </p:nvPr>
        </p:nvSpPr>
        <p:spPr>
          <a:xfrm>
            <a:off x="3479964" y="1854357"/>
            <a:ext cx="2487168"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2" name="Google Shape;892;p68"/>
          <p:cNvSpPr txBox="1"/>
          <p:nvPr>
            <p:ph idx="7" type="body"/>
          </p:nvPr>
        </p:nvSpPr>
        <p:spPr>
          <a:xfrm>
            <a:off x="6416856" y="186161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3" name="Google Shape;893;p68"/>
          <p:cNvSpPr txBox="1"/>
          <p:nvPr>
            <p:ph idx="8" type="body"/>
          </p:nvPr>
        </p:nvSpPr>
        <p:spPr>
          <a:xfrm>
            <a:off x="9355776" y="185255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4" name="Google Shape;894;p68"/>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95" name="Google Shape;895;p68"/>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96" name="Google Shape;896;p68"/>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97" name="Google Shape;897;p68"/>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98" name="Google Shape;898;p68"/>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99" name="Google Shape;899;p68"/>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00" name="Google Shape;900;p68"/>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01" name="Google Shape;901;p6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02" name="Google Shape;902;p6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03" name="Google Shape;903;p6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2">
    <p:spTree>
      <p:nvGrpSpPr>
        <p:cNvPr id="904" name="Shape 904"/>
        <p:cNvGrpSpPr/>
        <p:nvPr/>
      </p:nvGrpSpPr>
      <p:grpSpPr>
        <a:xfrm>
          <a:off x="0" y="0"/>
          <a:ext cx="0" cy="0"/>
          <a:chOff x="0" y="0"/>
          <a:chExt cx="0" cy="0"/>
        </a:xfrm>
      </p:grpSpPr>
      <p:sp>
        <p:nvSpPr>
          <p:cNvPr id="905" name="Google Shape;905;p69"/>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906" name="Google Shape;906;p69"/>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7" name="Google Shape;907;p69"/>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8" name="Google Shape;908;p6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09" name="Google Shape;909;p69"/>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10" name="Google Shape;910;p69"/>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911" name="Google Shape;911;p69"/>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12" name="Google Shape;912;p69"/>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13" name="Google Shape;913;p69"/>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14" name="Google Shape;914;p69"/>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15" name="Google Shape;915;p69"/>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16" name="Google Shape;916;p6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17" name="Google Shape;917;p6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18" name="Google Shape;918;p6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919" name="Google Shape;919;p69"/>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920" name="Google Shape;920;p69"/>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921" name="Google Shape;921;p69"/>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Virtual) 4 Points, Pic">
    <p:spTree>
      <p:nvGrpSpPr>
        <p:cNvPr id="922" name="Shape 922"/>
        <p:cNvGrpSpPr/>
        <p:nvPr/>
      </p:nvGrpSpPr>
      <p:grpSpPr>
        <a:xfrm>
          <a:off x="0" y="0"/>
          <a:ext cx="0" cy="0"/>
          <a:chOff x="0" y="0"/>
          <a:chExt cx="0" cy="0"/>
        </a:xfrm>
      </p:grpSpPr>
      <p:sp>
        <p:nvSpPr>
          <p:cNvPr id="923" name="Google Shape;923;p70"/>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924" name="Google Shape;924;p70"/>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5" name="Google Shape;925;p70"/>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6" name="Google Shape;926;p7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27" name="Google Shape;927;p70"/>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28" name="Google Shape;928;p70"/>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929" name="Google Shape;929;p70"/>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30" name="Google Shape;930;p70"/>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31" name="Google Shape;931;p70"/>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32" name="Google Shape;932;p70"/>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33" name="Google Shape;933;p70"/>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34" name="Google Shape;934;p7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35" name="Google Shape;935;p7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36" name="Google Shape;936;p7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937" name="Google Shape;937;p70"/>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938" name="Google Shape;938;p70"/>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939" name="Google Shape;939;p70"/>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spTree>
      <p:nvGrpSpPr>
        <p:cNvPr id="940" name="Shape 940"/>
        <p:cNvGrpSpPr/>
        <p:nvPr/>
      </p:nvGrpSpPr>
      <p:grpSpPr>
        <a:xfrm>
          <a:off x="0" y="0"/>
          <a:ext cx="0" cy="0"/>
          <a:chOff x="0" y="0"/>
          <a:chExt cx="0" cy="0"/>
        </a:xfrm>
      </p:grpSpPr>
      <p:sp>
        <p:nvSpPr>
          <p:cNvPr id="941" name="Google Shape;941;p71"/>
          <p:cNvSpPr txBox="1"/>
          <p:nvPr>
            <p:ph idx="1" type="body"/>
          </p:nvPr>
        </p:nvSpPr>
        <p:spPr>
          <a:xfrm>
            <a:off x="4588042" y="1489802"/>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2" name="Google Shape;942;p71"/>
          <p:cNvSpPr txBox="1"/>
          <p:nvPr>
            <p:ph idx="2" type="body"/>
          </p:nvPr>
        </p:nvSpPr>
        <p:spPr>
          <a:xfrm>
            <a:off x="4588042" y="2653440"/>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3" name="Google Shape;943;p71"/>
          <p:cNvSpPr txBox="1"/>
          <p:nvPr>
            <p:ph idx="3" type="body"/>
          </p:nvPr>
        </p:nvSpPr>
        <p:spPr>
          <a:xfrm>
            <a:off x="4588042" y="3817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4" name="Google Shape;944;p71"/>
          <p:cNvSpPr txBox="1"/>
          <p:nvPr>
            <p:ph idx="4" type="body"/>
          </p:nvPr>
        </p:nvSpPr>
        <p:spPr>
          <a:xfrm>
            <a:off x="4588042" y="4992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5" name="Google Shape;945;p71"/>
          <p:cNvSpPr txBox="1"/>
          <p:nvPr>
            <p:ph idx="5" type="body"/>
          </p:nvPr>
        </p:nvSpPr>
        <p:spPr>
          <a:xfrm>
            <a:off x="691245" y="1502511"/>
            <a:ext cx="3435278"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6" name="Google Shape;946;p71"/>
          <p:cNvSpPr txBox="1"/>
          <p:nvPr>
            <p:ph idx="6" type="body"/>
          </p:nvPr>
        </p:nvSpPr>
        <p:spPr>
          <a:xfrm>
            <a:off x="693292" y="2653440"/>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7" name="Google Shape;947;p71"/>
          <p:cNvSpPr txBox="1"/>
          <p:nvPr>
            <p:ph idx="7" type="body"/>
          </p:nvPr>
        </p:nvSpPr>
        <p:spPr>
          <a:xfrm>
            <a:off x="691246" y="3804369"/>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8" name="Google Shape;948;p71"/>
          <p:cNvSpPr txBox="1"/>
          <p:nvPr>
            <p:ph idx="8" type="body"/>
          </p:nvPr>
        </p:nvSpPr>
        <p:spPr>
          <a:xfrm>
            <a:off x="691245" y="4959551"/>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9" name="Google Shape;949;p71"/>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950" name="Google Shape;950;p71"/>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951" name="Google Shape;951;p71"/>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52" name="Google Shape;952;p71"/>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53" name="Google Shape;953;p71"/>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54" name="Google Shape;954;p71"/>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55" name="Google Shape;955;p71"/>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56" name="Google Shape;956;p7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57" name="Google Shape;957;p71"/>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58" name="Google Shape;958;p7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2">
    <p:spTree>
      <p:nvGrpSpPr>
        <p:cNvPr id="959" name="Shape 959"/>
        <p:cNvGrpSpPr/>
        <p:nvPr/>
      </p:nvGrpSpPr>
      <p:grpSpPr>
        <a:xfrm>
          <a:off x="0" y="0"/>
          <a:ext cx="0" cy="0"/>
          <a:chOff x="0" y="0"/>
          <a:chExt cx="0" cy="0"/>
        </a:xfrm>
      </p:grpSpPr>
      <p:pic>
        <p:nvPicPr>
          <p:cNvPr id="960" name="Google Shape;960;p72"/>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61" name="Google Shape;961;p72"/>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62" name="Google Shape;962;p72"/>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63" name="Google Shape;963;p72"/>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64" name="Google Shape;964;p7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65" name="Google Shape;965;p72"/>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966" name="Google Shape;966;p72"/>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67" name="Google Shape;967;p72"/>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68" name="Google Shape;968;p72"/>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969" name="Google Shape;969;p72"/>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70" name="Google Shape;970;p72"/>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1" name="Google Shape;971;p72"/>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2" name="Google Shape;972;p72"/>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3" name="Google Shape;973;p72"/>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4" name="Google Shape;974;p72"/>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5" name="Google Shape;975;p72"/>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6" name="Google Shape;976;p72"/>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7" name="Google Shape;977;p72"/>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978" name="Google Shape;978;p72"/>
          <p:cNvPicPr preferRelativeResize="0"/>
          <p:nvPr/>
        </p:nvPicPr>
        <p:blipFill rotWithShape="1">
          <a:blip r:embed="rId6">
            <a:alphaModFix/>
          </a:blip>
          <a:srcRect b="0" l="0" r="0" t="0"/>
          <a:stretch/>
        </p:blipFill>
        <p:spPr>
          <a:xfrm>
            <a:off x="6552007" y="2127658"/>
            <a:ext cx="5112983"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3">
    <p:spTree>
      <p:nvGrpSpPr>
        <p:cNvPr id="979" name="Shape 979"/>
        <p:cNvGrpSpPr/>
        <p:nvPr/>
      </p:nvGrpSpPr>
      <p:grpSpPr>
        <a:xfrm>
          <a:off x="0" y="0"/>
          <a:ext cx="0" cy="0"/>
          <a:chOff x="0" y="0"/>
          <a:chExt cx="0" cy="0"/>
        </a:xfrm>
      </p:grpSpPr>
      <p:pic>
        <p:nvPicPr>
          <p:cNvPr id="980" name="Google Shape;980;p73"/>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81" name="Google Shape;981;p73"/>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82" name="Google Shape;982;p73"/>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83" name="Google Shape;983;p73"/>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84" name="Google Shape;984;p7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85" name="Google Shape;985;p73"/>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986" name="Google Shape;986;p73"/>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87" name="Google Shape;987;p73"/>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88" name="Google Shape;988;p73"/>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989" name="Google Shape;989;p7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90" name="Google Shape;990;p73"/>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1" name="Google Shape;991;p73"/>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2" name="Google Shape;992;p73"/>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3" name="Google Shape;993;p73"/>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4" name="Google Shape;994;p73"/>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5" name="Google Shape;995;p73"/>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6" name="Google Shape;996;p73"/>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7" name="Google Shape;997;p73"/>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8" name="Google Shape;998;p73"/>
          <p:cNvSpPr txBox="1"/>
          <p:nvPr>
            <p:ph idx="9" type="body"/>
          </p:nvPr>
        </p:nvSpPr>
        <p:spPr>
          <a:xfrm>
            <a:off x="8389001" y="1520875"/>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999" name="Google Shape;999;p73"/>
          <p:cNvPicPr preferRelativeResize="0"/>
          <p:nvPr/>
        </p:nvPicPr>
        <p:blipFill rotWithShape="1">
          <a:blip r:embed="rId6">
            <a:alphaModFix/>
          </a:blip>
          <a:srcRect b="0" l="0" r="0" t="0"/>
          <a:stretch/>
        </p:blipFill>
        <p:spPr>
          <a:xfrm>
            <a:off x="5348708" y="3084976"/>
            <a:ext cx="3642577" cy="2854739"/>
          </a:xfrm>
          <a:prstGeom prst="rect">
            <a:avLst/>
          </a:prstGeom>
          <a:noFill/>
          <a:ln cap="sq" cmpd="sng" w="19050">
            <a:solidFill>
              <a:srgbClr val="666666"/>
            </a:solidFill>
            <a:prstDash val="solid"/>
            <a:miter lim="800000"/>
            <a:headEnd len="sm" w="sm" type="none"/>
            <a:tailEnd len="sm" w="sm" type="none"/>
          </a:ln>
        </p:spPr>
      </p:pic>
      <p:sp>
        <p:nvSpPr>
          <p:cNvPr id="1000" name="Google Shape;1000;p73"/>
          <p:cNvSpPr/>
          <p:nvPr/>
        </p:nvSpPr>
        <p:spPr>
          <a:xfrm>
            <a:off x="8182573" y="1374414"/>
            <a:ext cx="3801397" cy="1571144"/>
          </a:xfrm>
          <a:prstGeom prst="wedgeRoundRectCallout">
            <a:avLst>
              <a:gd fmla="val -43672" name="adj1"/>
              <a:gd fmla="val 9134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01" name="Google Shape;1001;p73"/>
          <p:cNvSpPr/>
          <p:nvPr/>
        </p:nvSpPr>
        <p:spPr>
          <a:xfrm>
            <a:off x="8852546" y="4379200"/>
            <a:ext cx="3206776" cy="1571145"/>
          </a:xfrm>
          <a:prstGeom prst="wedgeRoundRectCallout">
            <a:avLst>
              <a:gd fmla="val -55946"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02" name="Google Shape;1002;p73"/>
          <p:cNvSpPr txBox="1"/>
          <p:nvPr>
            <p:ph idx="13" type="body"/>
          </p:nvPr>
        </p:nvSpPr>
        <p:spPr>
          <a:xfrm>
            <a:off x="8991285" y="4468187"/>
            <a:ext cx="2885734"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003" name="Shape 1003"/>
        <p:cNvGrpSpPr/>
        <p:nvPr/>
      </p:nvGrpSpPr>
      <p:grpSpPr>
        <a:xfrm>
          <a:off x="0" y="0"/>
          <a:ext cx="0" cy="0"/>
          <a:chOff x="0" y="0"/>
          <a:chExt cx="0" cy="0"/>
        </a:xfrm>
      </p:grpSpPr>
      <p:pic>
        <p:nvPicPr>
          <p:cNvPr id="1004" name="Google Shape;1004;p74"/>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005" name="Google Shape;1005;p74"/>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06" name="Google Shape;1006;p74"/>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07" name="Google Shape;1007;p74"/>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08" name="Google Shape;1008;p74"/>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09" name="Google Shape;1009;p74"/>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10" name="Google Shape;1010;p7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11" name="Google Shape;1011;p74"/>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012" name="Google Shape;1012;p7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013" name="Google Shape;1013;p7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14" name="Google Shape;1014;p74"/>
          <p:cNvSpPr txBox="1"/>
          <p:nvPr>
            <p:ph idx="1" type="body"/>
          </p:nvPr>
        </p:nvSpPr>
        <p:spPr>
          <a:xfrm>
            <a:off x="421059" y="1739549"/>
            <a:ext cx="6408738" cy="364013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5" name="Google Shape;1015;p74"/>
          <p:cNvSpPr txBox="1"/>
          <p:nvPr>
            <p:ph idx="2" type="body"/>
          </p:nvPr>
        </p:nvSpPr>
        <p:spPr>
          <a:xfrm>
            <a:off x="7182346" y="1811338"/>
            <a:ext cx="4443597" cy="364013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1016" name="Shape 1016"/>
        <p:cNvGrpSpPr/>
        <p:nvPr/>
      </p:nvGrpSpPr>
      <p:grpSpPr>
        <a:xfrm>
          <a:off x="0" y="0"/>
          <a:ext cx="0" cy="0"/>
          <a:chOff x="0" y="0"/>
          <a:chExt cx="0" cy="0"/>
        </a:xfrm>
      </p:grpSpPr>
      <p:pic>
        <p:nvPicPr>
          <p:cNvPr id="1017" name="Google Shape;1017;p75"/>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018" name="Google Shape;1018;p75"/>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19" name="Google Shape;1019;p75"/>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20" name="Google Shape;1020;p75"/>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21" name="Google Shape;1021;p7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22" name="Google Shape;1022;p75"/>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023" name="Google Shape;1023;p75"/>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24" name="Google Shape;1024;p75"/>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025" name="Google Shape;1025;p75"/>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026" name="Google Shape;1026;p7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27" name="Google Shape;1027;p75"/>
          <p:cNvSpPr txBox="1"/>
          <p:nvPr>
            <p:ph idx="1" type="body"/>
          </p:nvPr>
        </p:nvSpPr>
        <p:spPr>
          <a:xfrm>
            <a:off x="1114424" y="1558925"/>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8" name="Google Shape;1028;p75"/>
          <p:cNvSpPr txBox="1"/>
          <p:nvPr>
            <p:ph idx="2" type="body"/>
          </p:nvPr>
        </p:nvSpPr>
        <p:spPr>
          <a:xfrm>
            <a:off x="6494085" y="1558924"/>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1029" name="Shape 1029"/>
        <p:cNvGrpSpPr/>
        <p:nvPr/>
      </p:nvGrpSpPr>
      <p:grpSpPr>
        <a:xfrm>
          <a:off x="0" y="0"/>
          <a:ext cx="0" cy="0"/>
          <a:chOff x="0" y="0"/>
          <a:chExt cx="0" cy="0"/>
        </a:xfrm>
      </p:grpSpPr>
      <p:pic>
        <p:nvPicPr>
          <p:cNvPr id="1030" name="Google Shape;1030;p76"/>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031" name="Google Shape;1031;p76"/>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32" name="Google Shape;1032;p76"/>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33" name="Google Shape;1033;p76"/>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34" name="Google Shape;1034;p7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35" name="Google Shape;1035;p76"/>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036" name="Google Shape;1036;p76"/>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37" name="Google Shape;1037;p76"/>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038" name="Google Shape;1038;p76"/>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039" name="Google Shape;1039;p7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40" name="Google Shape;1040;p76"/>
          <p:cNvSpPr txBox="1"/>
          <p:nvPr>
            <p:ph idx="1" type="body"/>
          </p:nvPr>
        </p:nvSpPr>
        <p:spPr>
          <a:xfrm>
            <a:off x="5528247" y="1563523"/>
            <a:ext cx="6168431" cy="411228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1" name="Google Shape;1041;p76"/>
          <p:cNvSpPr txBox="1"/>
          <p:nvPr>
            <p:ph idx="2" type="body"/>
          </p:nvPr>
        </p:nvSpPr>
        <p:spPr>
          <a:xfrm>
            <a:off x="1660584" y="16041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2" name="Google Shape;1042;p76"/>
          <p:cNvSpPr txBox="1"/>
          <p:nvPr>
            <p:ph idx="3" type="body"/>
          </p:nvPr>
        </p:nvSpPr>
        <p:spPr>
          <a:xfrm>
            <a:off x="1660585" y="3034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3" name="Google Shape;1043;p76"/>
          <p:cNvSpPr txBox="1"/>
          <p:nvPr>
            <p:ph idx="4" type="body"/>
          </p:nvPr>
        </p:nvSpPr>
        <p:spPr>
          <a:xfrm>
            <a:off x="1660585" y="4505841"/>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4" name="Google Shape;1044;p76"/>
          <p:cNvSpPr txBox="1"/>
          <p:nvPr>
            <p:ph idx="5" type="body"/>
          </p:nvPr>
        </p:nvSpPr>
        <p:spPr>
          <a:xfrm>
            <a:off x="698500" y="1615215"/>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5" name="Google Shape;1045;p76"/>
          <p:cNvSpPr txBox="1"/>
          <p:nvPr>
            <p:ph idx="6" type="body"/>
          </p:nvPr>
        </p:nvSpPr>
        <p:spPr>
          <a:xfrm>
            <a:off x="698498" y="3040794"/>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6" name="Google Shape;1046;p76"/>
          <p:cNvSpPr txBox="1"/>
          <p:nvPr>
            <p:ph idx="7" type="body"/>
          </p:nvPr>
        </p:nvSpPr>
        <p:spPr>
          <a:xfrm>
            <a:off x="698498" y="4505840"/>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p:spTree>
      <p:nvGrpSpPr>
        <p:cNvPr id="69" name="Shape 69"/>
        <p:cNvGrpSpPr/>
        <p:nvPr/>
      </p:nvGrpSpPr>
      <p:grpSpPr>
        <a:xfrm>
          <a:off x="0" y="0"/>
          <a:ext cx="0" cy="0"/>
          <a:chOff x="0" y="0"/>
          <a:chExt cx="0" cy="0"/>
        </a:xfrm>
      </p:grpSpPr>
      <p:sp>
        <p:nvSpPr>
          <p:cNvPr id="70" name="Google Shape;70;p10"/>
          <p:cNvSpPr/>
          <p:nvPr>
            <p:ph idx="2" type="pic"/>
          </p:nvPr>
        </p:nvSpPr>
        <p:spPr>
          <a:xfrm>
            <a:off x="5305232" y="1853299"/>
            <a:ext cx="6578700" cy="3764100"/>
          </a:xfrm>
          <a:prstGeom prst="rect">
            <a:avLst/>
          </a:prstGeom>
          <a:noFill/>
          <a:ln cap="flat" cmpd="sng" w="19050">
            <a:solidFill>
              <a:srgbClr val="666666"/>
            </a:solidFill>
            <a:prstDash val="solid"/>
            <a:round/>
            <a:headEnd len="sm" w="sm" type="none"/>
            <a:tailEnd len="sm" w="sm" type="none"/>
          </a:ln>
        </p:spPr>
      </p:sp>
      <p:sp>
        <p:nvSpPr>
          <p:cNvPr id="71" name="Google Shape;71;p10"/>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 name="Google Shape;72;p10"/>
          <p:cNvSpPr txBox="1"/>
          <p:nvPr>
            <p:ph idx="3" type="body"/>
          </p:nvPr>
        </p:nvSpPr>
        <p:spPr>
          <a:xfrm>
            <a:off x="1660585" y="2653440"/>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 name="Google Shape;73;p10"/>
          <p:cNvSpPr txBox="1"/>
          <p:nvPr>
            <p:ph idx="4"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 name="Google Shape;74;p1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5" name="Google Shape;75;p10"/>
          <p:cNvSpPr txBox="1"/>
          <p:nvPr>
            <p:ph idx="5"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6" name="Google Shape;76;p1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77" name="Google Shape;77;p10"/>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8" name="Google Shape;78;p1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9" name="Google Shape;79;p1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0" name="Google Shape;80;p1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1" name="Google Shape;81;p1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2" name="Google Shape;82;p1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3" name="Google Shape;83;p1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4" name="Google Shape;84;p1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5" name="Google Shape;85;p10"/>
          <p:cNvSpPr txBox="1"/>
          <p:nvPr>
            <p:ph idx="6" type="body"/>
          </p:nvPr>
        </p:nvSpPr>
        <p:spPr>
          <a:xfrm>
            <a:off x="691245" y="1502511"/>
            <a:ext cx="576000"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 name="Google Shape;86;p10"/>
          <p:cNvSpPr txBox="1"/>
          <p:nvPr>
            <p:ph idx="7" type="body"/>
          </p:nvPr>
        </p:nvSpPr>
        <p:spPr>
          <a:xfrm>
            <a:off x="693292" y="2822770"/>
            <a:ext cx="759000" cy="713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10"/>
          <p:cNvSpPr txBox="1"/>
          <p:nvPr>
            <p:ph idx="8" type="body"/>
          </p:nvPr>
        </p:nvSpPr>
        <p:spPr>
          <a:xfrm>
            <a:off x="691246" y="3939833"/>
            <a:ext cx="795600" cy="713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 name="Google Shape;88;p10"/>
          <p:cNvSpPr txBox="1"/>
          <p:nvPr>
            <p:ph idx="9" type="body"/>
          </p:nvPr>
        </p:nvSpPr>
        <p:spPr>
          <a:xfrm>
            <a:off x="691245" y="5162747"/>
            <a:ext cx="658500" cy="7638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1047" name="Shape 1047"/>
        <p:cNvGrpSpPr/>
        <p:nvPr/>
      </p:nvGrpSpPr>
      <p:grpSpPr>
        <a:xfrm>
          <a:off x="0" y="0"/>
          <a:ext cx="0" cy="0"/>
          <a:chOff x="0" y="0"/>
          <a:chExt cx="0" cy="0"/>
        </a:xfrm>
      </p:grpSpPr>
      <p:pic>
        <p:nvPicPr>
          <p:cNvPr id="1048" name="Google Shape;1048;p77"/>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049" name="Google Shape;1049;p77"/>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50" name="Google Shape;1050;p77"/>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51" name="Google Shape;1051;p77"/>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052" name="Google Shape;1052;p77"/>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053" name="Google Shape;1053;p77"/>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54" name="Google Shape;1054;p77"/>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55" name="Google Shape;1055;p7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056" name="Google Shape;1056;p7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057" name="Google Shape;1057;p7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58" name="Google Shape;1058;p77"/>
          <p:cNvSpPr txBox="1"/>
          <p:nvPr>
            <p:ph idx="1" type="body"/>
          </p:nvPr>
        </p:nvSpPr>
        <p:spPr>
          <a:xfrm>
            <a:off x="1265238" y="1692275"/>
            <a:ext cx="9766300"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1059" name="Shape 1059"/>
        <p:cNvGrpSpPr/>
        <p:nvPr/>
      </p:nvGrpSpPr>
      <p:grpSpPr>
        <a:xfrm>
          <a:off x="0" y="0"/>
          <a:ext cx="0" cy="0"/>
          <a:chOff x="0" y="0"/>
          <a:chExt cx="0" cy="0"/>
        </a:xfrm>
      </p:grpSpPr>
      <p:pic>
        <p:nvPicPr>
          <p:cNvPr id="1060" name="Google Shape;1060;p78"/>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061" name="Google Shape;1061;p78"/>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62" name="Google Shape;1062;p78"/>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63" name="Google Shape;1063;p78"/>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064" name="Google Shape;1064;p78"/>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065" name="Google Shape;1065;p78"/>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66" name="Google Shape;1066;p78"/>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67" name="Google Shape;1067;p7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068" name="Google Shape;1068;p7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069" name="Google Shape;1069;p7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70" name="Google Shape;1070;p78"/>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1" name="Google Shape;1071;p78"/>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1072" name="Shape 1072"/>
        <p:cNvGrpSpPr/>
        <p:nvPr/>
      </p:nvGrpSpPr>
      <p:grpSpPr>
        <a:xfrm>
          <a:off x="0" y="0"/>
          <a:ext cx="0" cy="0"/>
          <a:chOff x="0" y="0"/>
          <a:chExt cx="0" cy="0"/>
        </a:xfrm>
      </p:grpSpPr>
      <p:sp>
        <p:nvSpPr>
          <p:cNvPr id="1073" name="Google Shape;1073;p79"/>
          <p:cNvSpPr/>
          <p:nvPr>
            <p:ph idx="2" type="pic"/>
          </p:nvPr>
        </p:nvSpPr>
        <p:spPr>
          <a:xfrm>
            <a:off x="8142818" y="1687513"/>
            <a:ext cx="3587749" cy="3763962"/>
          </a:xfrm>
          <a:prstGeom prst="rect">
            <a:avLst/>
          </a:prstGeom>
          <a:noFill/>
          <a:ln cap="flat" cmpd="sng" w="19050">
            <a:solidFill>
              <a:srgbClr val="666666"/>
            </a:solidFill>
            <a:prstDash val="solid"/>
            <a:round/>
            <a:headEnd len="sm" w="sm" type="none"/>
            <a:tailEnd len="sm" w="sm" type="none"/>
          </a:ln>
        </p:spPr>
      </p:sp>
      <p:sp>
        <p:nvSpPr>
          <p:cNvPr id="1074" name="Google Shape;1074;p79"/>
          <p:cNvSpPr txBox="1"/>
          <p:nvPr>
            <p:ph idx="1" type="body"/>
          </p:nvPr>
        </p:nvSpPr>
        <p:spPr>
          <a:xfrm>
            <a:off x="258234" y="1687513"/>
            <a:ext cx="7884583" cy="3763962"/>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5" name="Google Shape;1075;p7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1_Title and Vertical Text">
    <p:spTree>
      <p:nvGrpSpPr>
        <p:cNvPr id="1081" name="Shape 1081"/>
        <p:cNvGrpSpPr/>
        <p:nvPr/>
      </p:nvGrpSpPr>
      <p:grpSpPr>
        <a:xfrm>
          <a:off x="0" y="0"/>
          <a:ext cx="0" cy="0"/>
          <a:chOff x="0" y="0"/>
          <a:chExt cx="0" cy="0"/>
        </a:xfrm>
      </p:grpSpPr>
      <p:sp>
        <p:nvSpPr>
          <p:cNvPr id="1082" name="Google Shape;1082;p81"/>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083" name="Google Shape;1083;p81"/>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84" name="Google Shape;1084;p81"/>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085" name="Google Shape;1085;p81"/>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086" name="Google Shape;1086;p81"/>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087" name="Google Shape;1087;p81"/>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088" name="Google Shape;1088;p81"/>
          <p:cNvPicPr preferRelativeResize="0"/>
          <p:nvPr/>
        </p:nvPicPr>
        <p:blipFill rotWithShape="1">
          <a:blip r:embed="rId4">
            <a:alphaModFix/>
          </a:blip>
          <a:srcRect b="0" l="0" r="0" t="0"/>
          <a:stretch/>
        </p:blipFill>
        <p:spPr>
          <a:xfrm>
            <a:off x="3847875" y="6251086"/>
            <a:ext cx="309929" cy="493980"/>
          </a:xfrm>
          <a:prstGeom prst="rect">
            <a:avLst/>
          </a:prstGeom>
          <a:noFill/>
          <a:ln>
            <a:noFill/>
          </a:ln>
        </p:spPr>
      </p:pic>
      <p:pic>
        <p:nvPicPr>
          <p:cNvPr id="1089" name="Google Shape;1089;p81"/>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090" name="Google Shape;1090;p81"/>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1" name="Google Shape;1091;p81"/>
          <p:cNvSpPr/>
          <p:nvPr>
            <p:ph idx="2" type="pic"/>
          </p:nvPr>
        </p:nvSpPr>
        <p:spPr>
          <a:xfrm>
            <a:off x="457146" y="524736"/>
            <a:ext cx="2514600" cy="2935200"/>
          </a:xfrm>
          <a:prstGeom prst="rect">
            <a:avLst/>
          </a:prstGeom>
          <a:noFill/>
          <a:ln>
            <a:noFill/>
          </a:ln>
        </p:spPr>
      </p:sp>
      <p:sp>
        <p:nvSpPr>
          <p:cNvPr id="1092" name="Google Shape;1092;p81"/>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p:cSld name="2 Reading tip with pic and conversation bubbles">
    <p:spTree>
      <p:nvGrpSpPr>
        <p:cNvPr id="1093" name="Shape 1093"/>
        <p:cNvGrpSpPr/>
        <p:nvPr/>
      </p:nvGrpSpPr>
      <p:grpSpPr>
        <a:xfrm>
          <a:off x="0" y="0"/>
          <a:ext cx="0" cy="0"/>
          <a:chOff x="0" y="0"/>
          <a:chExt cx="0" cy="0"/>
        </a:xfrm>
      </p:grpSpPr>
      <p:sp>
        <p:nvSpPr>
          <p:cNvPr id="1094" name="Google Shape;1094;p82"/>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5" name="Google Shape;1095;p82"/>
          <p:cNvSpPr txBox="1"/>
          <p:nvPr>
            <p:ph idx="1" type="body"/>
          </p:nvPr>
        </p:nvSpPr>
        <p:spPr>
          <a:xfrm>
            <a:off x="207818" y="1577975"/>
            <a:ext cx="29892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6" name="Google Shape;1096;p82"/>
          <p:cNvSpPr txBox="1"/>
          <p:nvPr>
            <p:ph idx="2" type="body"/>
          </p:nvPr>
        </p:nvSpPr>
        <p:spPr>
          <a:xfrm>
            <a:off x="207817" y="3992563"/>
            <a:ext cx="30201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097" name="Google Shape;1097;p82"/>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98" name="Google Shape;1098;p82"/>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099" name="Google Shape;1099;p82"/>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00" name="Google Shape;1100;p82"/>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01" name="Google Shape;1101;p82"/>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02" name="Google Shape;1102;p82"/>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03" name="Google Shape;1103;p82"/>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pic>
        <p:nvPicPr>
          <p:cNvPr descr="A picture containing person, indoor, table&#10;&#10;Description generated with very high confidence" id="1104" name="Google Shape;1104;p82"/>
          <p:cNvPicPr preferRelativeResize="0"/>
          <p:nvPr/>
        </p:nvPicPr>
        <p:blipFill rotWithShape="1">
          <a:blip r:embed="rId6">
            <a:alphaModFix/>
          </a:blip>
          <a:srcRect b="0" l="0" r="0" t="0"/>
          <a:stretch/>
        </p:blipFill>
        <p:spPr>
          <a:xfrm>
            <a:off x="6533129" y="2343959"/>
            <a:ext cx="2453431" cy="3680153"/>
          </a:xfrm>
          <a:prstGeom prst="rect">
            <a:avLst/>
          </a:prstGeom>
          <a:noFill/>
          <a:ln cap="sq" cmpd="sng" w="19050">
            <a:solidFill>
              <a:srgbClr val="666666"/>
            </a:solidFill>
            <a:prstDash val="solid"/>
            <a:miter lim="800000"/>
            <a:headEnd len="sm" w="sm" type="none"/>
            <a:tailEnd len="sm" w="sm" type="none"/>
          </a:ln>
        </p:spPr>
      </p:pic>
      <p:sp>
        <p:nvSpPr>
          <p:cNvPr id="1105" name="Google Shape;1105;p82"/>
          <p:cNvSpPr/>
          <p:nvPr/>
        </p:nvSpPr>
        <p:spPr>
          <a:xfrm rot="949803">
            <a:off x="8632588" y="1934638"/>
            <a:ext cx="3479666" cy="2748714"/>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06" name="Google Shape;1106;p82"/>
          <p:cNvSpPr/>
          <p:nvPr/>
        </p:nvSpPr>
        <p:spPr>
          <a:xfrm flipH="1" rot="-2036003">
            <a:off x="3537616" y="1994864"/>
            <a:ext cx="3036928" cy="2147042"/>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07" name="Google Shape;1107;p82"/>
          <p:cNvSpPr txBox="1"/>
          <p:nvPr>
            <p:ph idx="3" type="body"/>
          </p:nvPr>
        </p:nvSpPr>
        <p:spPr>
          <a:xfrm rot="-2153668">
            <a:off x="3954263" y="2367682"/>
            <a:ext cx="2234544" cy="140894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8" name="Google Shape;1108;p82"/>
          <p:cNvSpPr txBox="1"/>
          <p:nvPr>
            <p:ph idx="4" type="body"/>
          </p:nvPr>
        </p:nvSpPr>
        <p:spPr>
          <a:xfrm rot="860265">
            <a:off x="9153636" y="2384138"/>
            <a:ext cx="2405938" cy="18287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9" name="Google Shape;1109;p82"/>
          <p:cNvSpPr txBox="1"/>
          <p:nvPr>
            <p:ph idx="5"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open slide">
  <p:cSld name="2 Reading tip with open slide">
    <p:spTree>
      <p:nvGrpSpPr>
        <p:cNvPr id="1110" name="Shape 1110"/>
        <p:cNvGrpSpPr/>
        <p:nvPr/>
      </p:nvGrpSpPr>
      <p:grpSpPr>
        <a:xfrm>
          <a:off x="0" y="0"/>
          <a:ext cx="0" cy="0"/>
          <a:chOff x="0" y="0"/>
          <a:chExt cx="0" cy="0"/>
        </a:xfrm>
      </p:grpSpPr>
      <p:sp>
        <p:nvSpPr>
          <p:cNvPr id="1111" name="Google Shape;1111;p83"/>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2" name="Google Shape;1112;p83"/>
          <p:cNvSpPr txBox="1"/>
          <p:nvPr>
            <p:ph idx="1"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13" name="Google Shape;1113;p83"/>
          <p:cNvSpPr txBox="1"/>
          <p:nvPr>
            <p:ph idx="2" type="body"/>
          </p:nvPr>
        </p:nvSpPr>
        <p:spPr>
          <a:xfrm>
            <a:off x="162285" y="1411720"/>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14" name="Google Shape;1114;p83"/>
          <p:cNvSpPr txBox="1"/>
          <p:nvPr>
            <p:ph idx="3" type="body"/>
          </p:nvPr>
        </p:nvSpPr>
        <p:spPr>
          <a:xfrm>
            <a:off x="180109" y="3992563"/>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115" name="Google Shape;1115;p83"/>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16" name="Google Shape;1116;p83"/>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17" name="Google Shape;1117;p83"/>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18" name="Google Shape;1118;p83"/>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19" name="Google Shape;1119;p83"/>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20" name="Google Shape;1120;p83"/>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21" name="Google Shape;1121;p83"/>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sp>
        <p:nvSpPr>
          <p:cNvPr id="1122" name="Google Shape;1122;p83"/>
          <p:cNvSpPr txBox="1"/>
          <p:nvPr>
            <p:ph idx="4" type="body"/>
          </p:nvPr>
        </p:nvSpPr>
        <p:spPr>
          <a:xfrm>
            <a:off x="4104471" y="1818827"/>
            <a:ext cx="75420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3" name="Google Shape;1123;p83"/>
          <p:cNvSpPr txBox="1"/>
          <p:nvPr>
            <p:ph idx="5" type="body"/>
          </p:nvPr>
        </p:nvSpPr>
        <p:spPr>
          <a:xfrm>
            <a:off x="3969386" y="3243174"/>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4" name="Google Shape;1124;p83"/>
          <p:cNvSpPr txBox="1"/>
          <p:nvPr>
            <p:ph idx="6" type="body"/>
          </p:nvPr>
        </p:nvSpPr>
        <p:spPr>
          <a:xfrm>
            <a:off x="3987210" y="4810036"/>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5" name="Google Shape;1125;p83"/>
          <p:cNvSpPr txBox="1"/>
          <p:nvPr>
            <p:ph idx="7" type="body"/>
          </p:nvPr>
        </p:nvSpPr>
        <p:spPr>
          <a:xfrm>
            <a:off x="7676147" y="3224908"/>
            <a:ext cx="39702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26" name="Shape 1126"/>
        <p:cNvGrpSpPr/>
        <p:nvPr/>
      </p:nvGrpSpPr>
      <p:grpSpPr>
        <a:xfrm>
          <a:off x="0" y="0"/>
          <a:ext cx="0" cy="0"/>
          <a:chOff x="0" y="0"/>
          <a:chExt cx="0" cy="0"/>
        </a:xfrm>
      </p:grpSpPr>
      <p:sp>
        <p:nvSpPr>
          <p:cNvPr id="1127" name="Google Shape;1127;p84"/>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8" name="Google Shape;1128;p84"/>
          <p:cNvSpPr txBox="1"/>
          <p:nvPr>
            <p:ph idx="1" type="body"/>
          </p:nvPr>
        </p:nvSpPr>
        <p:spPr>
          <a:xfrm>
            <a:off x="0" y="227488"/>
            <a:ext cx="3497400" cy="549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9" name="Google Shape;1129;p84"/>
          <p:cNvSpPr txBox="1"/>
          <p:nvPr>
            <p:ph idx="2" type="body"/>
          </p:nvPr>
        </p:nvSpPr>
        <p:spPr>
          <a:xfrm>
            <a:off x="0" y="1577975"/>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0" name="Google Shape;1130;p84"/>
          <p:cNvSpPr txBox="1"/>
          <p:nvPr>
            <p:ph idx="3" type="body"/>
          </p:nvPr>
        </p:nvSpPr>
        <p:spPr>
          <a:xfrm>
            <a:off x="-39687" y="3992563"/>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1" name="Google Shape;1131;p84"/>
          <p:cNvSpPr txBox="1"/>
          <p:nvPr>
            <p:ph idx="4" type="body"/>
          </p:nvPr>
        </p:nvSpPr>
        <p:spPr>
          <a:xfrm>
            <a:off x="3790950" y="1944688"/>
            <a:ext cx="81408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132" name="Google Shape;1132;p84"/>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33" name="Google Shape;1133;p84"/>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34" name="Google Shape;1134;p84"/>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35" name="Google Shape;1135;p84"/>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36" name="Google Shape;1136;p84"/>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37" name="Google Shape;1137;p84"/>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38" name="Google Shape;1138;p84"/>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139" name="Shape 1139"/>
        <p:cNvGrpSpPr/>
        <p:nvPr/>
      </p:nvGrpSpPr>
      <p:grpSpPr>
        <a:xfrm>
          <a:off x="0" y="0"/>
          <a:ext cx="0" cy="0"/>
          <a:chOff x="0" y="0"/>
          <a:chExt cx="0" cy="0"/>
        </a:xfrm>
      </p:grpSpPr>
      <p:sp>
        <p:nvSpPr>
          <p:cNvPr id="1140" name="Google Shape;1140;p85"/>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141" name="Google Shape;1141;p85"/>
          <p:cNvPicPr preferRelativeResize="0"/>
          <p:nvPr/>
        </p:nvPicPr>
        <p:blipFill rotWithShape="1">
          <a:blip r:embed="rId2">
            <a:alphaModFix/>
          </a:blip>
          <a:srcRect b="0" l="0" r="0" t="0"/>
          <a:stretch/>
        </p:blipFill>
        <p:spPr>
          <a:xfrm>
            <a:off x="3837047" y="6246434"/>
            <a:ext cx="309931" cy="493980"/>
          </a:xfrm>
          <a:prstGeom prst="rect">
            <a:avLst/>
          </a:prstGeom>
          <a:noFill/>
          <a:ln>
            <a:noFill/>
          </a:ln>
        </p:spPr>
      </p:pic>
      <p:cxnSp>
        <p:nvCxnSpPr>
          <p:cNvPr id="1142" name="Google Shape;1142;p85"/>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43" name="Google Shape;1143;p85"/>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44" name="Google Shape;1144;p85"/>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45" name="Google Shape;1145;p85"/>
          <p:cNvPicPr preferRelativeResize="0"/>
          <p:nvPr/>
        </p:nvPicPr>
        <p:blipFill rotWithShape="1">
          <a:blip r:embed="rId3">
            <a:alphaModFix/>
          </a:blip>
          <a:srcRect b="0" l="0" r="0" t="0"/>
          <a:stretch/>
        </p:blipFill>
        <p:spPr>
          <a:xfrm>
            <a:off x="11442515" y="6196177"/>
            <a:ext cx="491969" cy="536174"/>
          </a:xfrm>
          <a:prstGeom prst="rect">
            <a:avLst/>
          </a:prstGeom>
          <a:noFill/>
          <a:ln>
            <a:noFill/>
          </a:ln>
        </p:spPr>
      </p:pic>
      <p:pic>
        <p:nvPicPr>
          <p:cNvPr id="1146" name="Google Shape;1146;p85"/>
          <p:cNvPicPr preferRelativeResize="0"/>
          <p:nvPr/>
        </p:nvPicPr>
        <p:blipFill rotWithShape="1">
          <a:blip r:embed="rId4">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147" name="Google Shape;1147;p85"/>
          <p:cNvPicPr preferRelativeResize="0"/>
          <p:nvPr/>
        </p:nvPicPr>
        <p:blipFill rotWithShape="1">
          <a:blip r:embed="rId5">
            <a:alphaModFix/>
          </a:blip>
          <a:srcRect b="0" l="0" r="0" t="0"/>
          <a:stretch/>
        </p:blipFill>
        <p:spPr>
          <a:xfrm>
            <a:off x="8721174" y="6196177"/>
            <a:ext cx="687747" cy="615553"/>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148" name="Shape 1148"/>
        <p:cNvGrpSpPr/>
        <p:nvPr/>
      </p:nvGrpSpPr>
      <p:grpSpPr>
        <a:xfrm>
          <a:off x="0" y="0"/>
          <a:ext cx="0" cy="0"/>
          <a:chOff x="0" y="0"/>
          <a:chExt cx="0" cy="0"/>
        </a:xfrm>
      </p:grpSpPr>
      <p:sp>
        <p:nvSpPr>
          <p:cNvPr id="1149" name="Google Shape;1149;p86"/>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50" name="Google Shape;1150;p86"/>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51" name="Google Shape;1151;p86"/>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52" name="Google Shape;1152;p86"/>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53" name="Google Shape;1153;p86"/>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54" name="Google Shape;1154;p86"/>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55" name="Google Shape;1155;p86"/>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56" name="Google Shape;1156;p86"/>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157" name="Shape 1157"/>
        <p:cNvGrpSpPr/>
        <p:nvPr/>
      </p:nvGrpSpPr>
      <p:grpSpPr>
        <a:xfrm>
          <a:off x="0" y="0"/>
          <a:ext cx="0" cy="0"/>
          <a:chOff x="0" y="0"/>
          <a:chExt cx="0" cy="0"/>
        </a:xfrm>
      </p:grpSpPr>
      <p:sp>
        <p:nvSpPr>
          <p:cNvPr id="1158" name="Google Shape;1158;p87"/>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59" name="Google Shape;1159;p87"/>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60" name="Google Shape;1160;p87"/>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161" name="Google Shape;1161;p87"/>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id="1162" name="Google Shape;1162;p87"/>
          <p:cNvPicPr preferRelativeResize="0"/>
          <p:nvPr/>
        </p:nvPicPr>
        <p:blipFill rotWithShape="1">
          <a:blip r:embed="rId3">
            <a:alphaModFix/>
          </a:blip>
          <a:srcRect b="0" l="0" r="0" t="0"/>
          <a:stretch/>
        </p:blipFill>
        <p:spPr>
          <a:xfrm>
            <a:off x="6134673" y="6324412"/>
            <a:ext cx="529889" cy="497951"/>
          </a:xfrm>
          <a:prstGeom prst="rect">
            <a:avLst/>
          </a:prstGeom>
          <a:noFill/>
          <a:ln>
            <a:noFill/>
          </a:ln>
        </p:spPr>
      </p:pic>
      <p:cxnSp>
        <p:nvCxnSpPr>
          <p:cNvPr id="1163" name="Google Shape;1163;p87"/>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164" name="Google Shape;1164;p87"/>
          <p:cNvPicPr preferRelativeResize="0"/>
          <p:nvPr/>
        </p:nvPicPr>
        <p:blipFill rotWithShape="1">
          <a:blip r:embed="rId4">
            <a:alphaModFix/>
          </a:blip>
          <a:srcRect b="0" l="0" r="0" t="0"/>
          <a:stretch/>
        </p:blipFill>
        <p:spPr>
          <a:xfrm>
            <a:off x="3847875" y="6251086"/>
            <a:ext cx="309929" cy="493980"/>
          </a:xfrm>
          <a:prstGeom prst="rect">
            <a:avLst/>
          </a:prstGeom>
          <a:noFill/>
          <a:ln>
            <a:noFill/>
          </a:ln>
        </p:spPr>
      </p:pic>
      <p:pic>
        <p:nvPicPr>
          <p:cNvPr id="1165" name="Google Shape;1165;p87"/>
          <p:cNvPicPr preferRelativeResize="0"/>
          <p:nvPr/>
        </p:nvPicPr>
        <p:blipFill rotWithShape="1">
          <a:blip r:embed="rId5">
            <a:alphaModFix/>
          </a:blip>
          <a:srcRect b="0" l="0" r="0" t="0"/>
          <a:stretch/>
        </p:blipFill>
        <p:spPr>
          <a:xfrm>
            <a:off x="8709189" y="6196177"/>
            <a:ext cx="714098" cy="61555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1_Title and Content_1">
    <p:spTree>
      <p:nvGrpSpPr>
        <p:cNvPr id="89" name="Shape 89"/>
        <p:cNvGrpSpPr/>
        <p:nvPr/>
      </p:nvGrpSpPr>
      <p:grpSpPr>
        <a:xfrm>
          <a:off x="0" y="0"/>
          <a:ext cx="0" cy="0"/>
          <a:chOff x="0" y="0"/>
          <a:chExt cx="0" cy="0"/>
        </a:xfrm>
      </p:grpSpPr>
      <p:sp>
        <p:nvSpPr>
          <p:cNvPr id="90" name="Google Shape;90;p11"/>
          <p:cNvSpPr txBox="1"/>
          <p:nvPr>
            <p:ph idx="1" type="body"/>
          </p:nvPr>
        </p:nvSpPr>
        <p:spPr>
          <a:xfrm>
            <a:off x="994808" y="1334491"/>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 name="Google Shape;91;p11"/>
          <p:cNvSpPr txBox="1"/>
          <p:nvPr>
            <p:ph idx="2" type="body"/>
          </p:nvPr>
        </p:nvSpPr>
        <p:spPr>
          <a:xfrm>
            <a:off x="91432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 name="Google Shape;92;p11"/>
          <p:cNvSpPr txBox="1"/>
          <p:nvPr>
            <p:ph idx="3" type="body"/>
          </p:nvPr>
        </p:nvSpPr>
        <p:spPr>
          <a:xfrm>
            <a:off x="4458284" y="2860693"/>
            <a:ext cx="2514600" cy="1828800"/>
          </a:xfrm>
          <a:prstGeom prst="rect">
            <a:avLst/>
          </a:prstGeom>
          <a:solidFill>
            <a:schemeClr val="lt1"/>
          </a:solid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 name="Google Shape;93;p11"/>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94" name="Google Shape;94;p11"/>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95" name="Google Shape;95;p11"/>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6" name="Google Shape;96;p11"/>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7" name="Google Shape;97;p11"/>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8" name="Google Shape;98;p11"/>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9" name="Google Shape;99;p1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0" name="Google Shape;100;p1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1" name="Google Shape;101;p11"/>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02" name="Google Shape;102;p1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03" name="Google Shape;103;p11"/>
          <p:cNvSpPr txBox="1"/>
          <p:nvPr>
            <p:ph idx="4" type="body"/>
          </p:nvPr>
        </p:nvSpPr>
        <p:spPr>
          <a:xfrm>
            <a:off x="994808" y="4100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 name="Google Shape;104;p11"/>
          <p:cNvSpPr txBox="1"/>
          <p:nvPr>
            <p:ph idx="5" type="body"/>
          </p:nvPr>
        </p:nvSpPr>
        <p:spPr>
          <a:xfrm>
            <a:off x="9143260" y="14080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05" name="Google Shape;105;p11"/>
          <p:cNvPicPr preferRelativeResize="0"/>
          <p:nvPr/>
        </p:nvPicPr>
        <p:blipFill rotWithShape="1">
          <a:blip r:embed="rId6">
            <a:alphaModFix/>
          </a:blip>
          <a:srcRect b="0" l="0" r="0" t="0"/>
          <a:stretch/>
        </p:blipFill>
        <p:spPr>
          <a:xfrm>
            <a:off x="3265450" y="1494950"/>
            <a:ext cx="5661102" cy="4743376"/>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166" name="Shape 1166"/>
        <p:cNvGrpSpPr/>
        <p:nvPr/>
      </p:nvGrpSpPr>
      <p:grpSpPr>
        <a:xfrm>
          <a:off x="0" y="0"/>
          <a:ext cx="0" cy="0"/>
          <a:chOff x="0" y="0"/>
          <a:chExt cx="0" cy="0"/>
        </a:xfrm>
      </p:grpSpPr>
      <p:sp>
        <p:nvSpPr>
          <p:cNvPr id="1167" name="Google Shape;1167;p88"/>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68" name="Google Shape;1168;p88"/>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69" name="Google Shape;1169;p88"/>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170" name="Google Shape;1170;p88"/>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171" name="Google Shape;1171;p88"/>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172" name="Google Shape;1172;p88"/>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173" name="Google Shape;1173;p88"/>
          <p:cNvPicPr preferRelativeResize="0"/>
          <p:nvPr/>
        </p:nvPicPr>
        <p:blipFill rotWithShape="1">
          <a:blip r:embed="rId4">
            <a:alphaModFix/>
          </a:blip>
          <a:srcRect b="0" l="0" r="0" t="0"/>
          <a:stretch/>
        </p:blipFill>
        <p:spPr>
          <a:xfrm>
            <a:off x="3847875" y="6251086"/>
            <a:ext cx="309929" cy="493980"/>
          </a:xfrm>
          <a:prstGeom prst="rect">
            <a:avLst/>
          </a:prstGeom>
          <a:noFill/>
          <a:ln>
            <a:noFill/>
          </a:ln>
        </p:spPr>
      </p:pic>
      <p:pic>
        <p:nvPicPr>
          <p:cNvPr id="1174" name="Google Shape;1174;p88"/>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175" name="Google Shape;1175;p88"/>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6" name="Google Shape;1176;p88"/>
          <p:cNvSpPr/>
          <p:nvPr>
            <p:ph idx="2" type="pic"/>
          </p:nvPr>
        </p:nvSpPr>
        <p:spPr>
          <a:xfrm>
            <a:off x="457146" y="524736"/>
            <a:ext cx="2514600" cy="2935200"/>
          </a:xfrm>
          <a:prstGeom prst="rect">
            <a:avLst/>
          </a:prstGeom>
          <a:noFill/>
          <a:ln>
            <a:noFill/>
          </a:ln>
        </p:spPr>
      </p:sp>
      <p:sp>
        <p:nvSpPr>
          <p:cNvPr id="1177" name="Google Shape;1177;p88"/>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1"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5_Content with Caption">
    <p:spTree>
      <p:nvGrpSpPr>
        <p:cNvPr id="1183" name="Shape 1183"/>
        <p:cNvGrpSpPr/>
        <p:nvPr/>
      </p:nvGrpSpPr>
      <p:grpSpPr>
        <a:xfrm>
          <a:off x="0" y="0"/>
          <a:ext cx="0" cy="0"/>
          <a:chOff x="0" y="0"/>
          <a:chExt cx="0" cy="0"/>
        </a:xfrm>
      </p:grpSpPr>
      <p:sp>
        <p:nvSpPr>
          <p:cNvPr id="1184" name="Google Shape;1184;p90"/>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5" name="Google Shape;1185;p90"/>
          <p:cNvSpPr/>
          <p:nvPr>
            <p:ph idx="2" type="pic"/>
          </p:nvPr>
        </p:nvSpPr>
        <p:spPr>
          <a:xfrm>
            <a:off x="8953152" y="1444919"/>
            <a:ext cx="2916900" cy="2596800"/>
          </a:xfrm>
          <a:prstGeom prst="rect">
            <a:avLst/>
          </a:prstGeom>
          <a:noFill/>
          <a:ln>
            <a:noFill/>
          </a:ln>
        </p:spPr>
      </p:sp>
      <p:sp>
        <p:nvSpPr>
          <p:cNvPr id="1186" name="Google Shape;1186;p90"/>
          <p:cNvSpPr txBox="1"/>
          <p:nvPr>
            <p:ph idx="1" type="body"/>
          </p:nvPr>
        </p:nvSpPr>
        <p:spPr>
          <a:xfrm>
            <a:off x="9163051" y="4074693"/>
            <a:ext cx="2497200" cy="2368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700"/>
              <a:buFont typeface="Noto Sans Symbols"/>
              <a:buNone/>
              <a:defRPr b="0" i="0" sz="36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187" name="Google Shape;1187;p90"/>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88" name="Google Shape;1188;p90"/>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89" name="Google Shape;1189;p90"/>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190" name="Google Shape;1190;p90"/>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191" name="Google Shape;1191;p90"/>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192" name="Google Shape;1192;p90"/>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193" name="Google Shape;1193;p90"/>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194" name="Google Shape;1194;p90"/>
          <p:cNvSpPr/>
          <p:nvPr>
            <p:ph idx="3" type="pic"/>
          </p:nvPr>
        </p:nvSpPr>
        <p:spPr>
          <a:xfrm>
            <a:off x="1620982" y="1733964"/>
            <a:ext cx="5123700" cy="3849300"/>
          </a:xfrm>
          <a:prstGeom prst="rect">
            <a:avLst/>
          </a:prstGeom>
          <a:noFill/>
          <a:ln>
            <a:noFill/>
          </a:ln>
        </p:spPr>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d Your Materials">
  <p:cSld name="Find Your Materials">
    <p:spTree>
      <p:nvGrpSpPr>
        <p:cNvPr id="1195" name="Shape 1195"/>
        <p:cNvGrpSpPr/>
        <p:nvPr/>
      </p:nvGrpSpPr>
      <p:grpSpPr>
        <a:xfrm>
          <a:off x="0" y="0"/>
          <a:ext cx="0" cy="0"/>
          <a:chOff x="0" y="0"/>
          <a:chExt cx="0" cy="0"/>
        </a:xfrm>
      </p:grpSpPr>
      <p:sp>
        <p:nvSpPr>
          <p:cNvPr id="1196" name="Google Shape;1196;p91"/>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197" name="Google Shape;1197;p91"/>
          <p:cNvPicPr preferRelativeResize="0"/>
          <p:nvPr/>
        </p:nvPicPr>
        <p:blipFill rotWithShape="1">
          <a:blip r:embed="rId2">
            <a:alphaModFix/>
          </a:blip>
          <a:srcRect b="0" l="0" r="0" t="0"/>
          <a:stretch/>
        </p:blipFill>
        <p:spPr>
          <a:xfrm>
            <a:off x="179447" y="6246434"/>
            <a:ext cx="309931" cy="493980"/>
          </a:xfrm>
          <a:prstGeom prst="rect">
            <a:avLst/>
          </a:prstGeom>
          <a:noFill/>
          <a:ln>
            <a:noFill/>
          </a:ln>
        </p:spPr>
      </p:pic>
      <p:cxnSp>
        <p:nvCxnSpPr>
          <p:cNvPr id="1198" name="Google Shape;1198;p91"/>
          <p:cNvCxnSpPr/>
          <p:nvPr/>
        </p:nvCxnSpPr>
        <p:spPr>
          <a:xfrm>
            <a:off x="371844"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99" name="Google Shape;1199;p91"/>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00" name="Google Shape;1200;p91"/>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01" name="Google Shape;1201;p91"/>
          <p:cNvPicPr preferRelativeResize="0"/>
          <p:nvPr/>
        </p:nvPicPr>
        <p:blipFill rotWithShape="1">
          <a:blip r:embed="rId3">
            <a:alphaModFix/>
          </a:blip>
          <a:srcRect b="0" l="0" r="0" t="0"/>
          <a:stretch/>
        </p:blipFill>
        <p:spPr>
          <a:xfrm>
            <a:off x="7784915" y="6196177"/>
            <a:ext cx="491969" cy="536174"/>
          </a:xfrm>
          <a:prstGeom prst="rect">
            <a:avLst/>
          </a:prstGeom>
          <a:noFill/>
          <a:ln>
            <a:noFill/>
          </a:ln>
        </p:spPr>
      </p:pic>
      <p:pic>
        <p:nvPicPr>
          <p:cNvPr id="1202" name="Google Shape;1202;p91"/>
          <p:cNvPicPr preferRelativeResize="0"/>
          <p:nvPr/>
        </p:nvPicPr>
        <p:blipFill rotWithShape="1">
          <a:blip r:embed="rId4">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203" name="Google Shape;1203;p91"/>
          <p:cNvPicPr preferRelativeResize="0"/>
          <p:nvPr/>
        </p:nvPicPr>
        <p:blipFill rotWithShape="1">
          <a:blip r:embed="rId5">
            <a:alphaModFix/>
          </a:blip>
          <a:srcRect b="0" l="0" r="0" t="0"/>
          <a:stretch/>
        </p:blipFill>
        <p:spPr>
          <a:xfrm>
            <a:off x="5063574" y="6196177"/>
            <a:ext cx="687747" cy="615553"/>
          </a:xfrm>
          <a:prstGeom prst="rect">
            <a:avLst/>
          </a:prstGeom>
          <a:noFill/>
          <a:ln>
            <a:noFill/>
          </a:ln>
        </p:spPr>
      </p:pic>
      <p:sp>
        <p:nvSpPr>
          <p:cNvPr id="1204" name="Google Shape;1204;p91"/>
          <p:cNvSpPr txBox="1"/>
          <p:nvPr>
            <p:ph idx="1" type="body"/>
          </p:nvPr>
        </p:nvSpPr>
        <p:spPr>
          <a:xfrm>
            <a:off x="628275" y="1620838"/>
            <a:ext cx="3081600" cy="338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5" name="Google Shape;1205;p91"/>
          <p:cNvSpPr txBox="1"/>
          <p:nvPr>
            <p:ph idx="2" type="body"/>
          </p:nvPr>
        </p:nvSpPr>
        <p:spPr>
          <a:xfrm>
            <a:off x="4059003" y="1632097"/>
            <a:ext cx="4005000" cy="338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6" name="Google Shape;1206;p91"/>
          <p:cNvSpPr txBox="1"/>
          <p:nvPr>
            <p:ph idx="3" type="body"/>
          </p:nvPr>
        </p:nvSpPr>
        <p:spPr>
          <a:xfrm>
            <a:off x="8794864" y="1454588"/>
            <a:ext cx="3348000" cy="1172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7" name="Google Shape;1207;p91"/>
          <p:cNvSpPr txBox="1"/>
          <p:nvPr>
            <p:ph idx="4" type="body"/>
          </p:nvPr>
        </p:nvSpPr>
        <p:spPr>
          <a:xfrm>
            <a:off x="8794863" y="2645354"/>
            <a:ext cx="3348000" cy="153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8" name="Google Shape;1208;p91"/>
          <p:cNvSpPr/>
          <p:nvPr>
            <p:ph idx="5" type="pic"/>
          </p:nvPr>
        </p:nvSpPr>
        <p:spPr>
          <a:xfrm>
            <a:off x="8989159" y="4407656"/>
            <a:ext cx="2926200" cy="1947600"/>
          </a:xfrm>
          <a:prstGeom prst="rect">
            <a:avLst/>
          </a:prstGeom>
          <a:noFill/>
          <a:ln>
            <a:noFill/>
          </a:ln>
        </p:spPr>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3_Reading tip">
    <p:spTree>
      <p:nvGrpSpPr>
        <p:cNvPr id="1209" name="Shape 1209"/>
        <p:cNvGrpSpPr/>
        <p:nvPr/>
      </p:nvGrpSpPr>
      <p:grpSpPr>
        <a:xfrm>
          <a:off x="0" y="0"/>
          <a:ext cx="0" cy="0"/>
          <a:chOff x="0" y="0"/>
          <a:chExt cx="0" cy="0"/>
        </a:xfrm>
      </p:grpSpPr>
      <p:sp>
        <p:nvSpPr>
          <p:cNvPr id="1210" name="Google Shape;1210;p92"/>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11" name="Google Shape;1211;p92"/>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12" name="Google Shape;1212;p92"/>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13" name="Google Shape;1213;p92"/>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14" name="Google Shape;1214;p92"/>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215" name="Google Shape;1215;p92"/>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16" name="Google Shape;1216;p92"/>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217" name="Google Shape;1217;p92"/>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1218" name="Google Shape;1218;p92"/>
          <p:cNvSpPr/>
          <p:nvPr>
            <p:ph idx="2" type="pic"/>
          </p:nvPr>
        </p:nvSpPr>
        <p:spPr>
          <a:xfrm>
            <a:off x="9282749" y="1283634"/>
            <a:ext cx="2377500" cy="3173100"/>
          </a:xfrm>
          <a:prstGeom prst="rect">
            <a:avLst/>
          </a:prstGeom>
          <a:noFill/>
          <a:ln>
            <a:noFill/>
          </a:ln>
        </p:spPr>
      </p:sp>
      <p:sp>
        <p:nvSpPr>
          <p:cNvPr id="1219" name="Google Shape;1219;p92"/>
          <p:cNvSpPr txBox="1"/>
          <p:nvPr>
            <p:ph idx="1" type="body"/>
          </p:nvPr>
        </p:nvSpPr>
        <p:spPr>
          <a:xfrm>
            <a:off x="9222900" y="4748864"/>
            <a:ext cx="2497200" cy="1342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0" name="Google Shape;1220;p92"/>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1" name="Google Shape;1221;p92"/>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2" name="Google Shape;1222;p92"/>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3" name="Google Shape;1223;p92"/>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24" name="Google Shape;1224;p92"/>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25" name="Google Shape;1225;p92"/>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26" name="Google Shape;1226;p92"/>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27" name="Google Shape;1227;p92"/>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3_Reading tip with wider picture">
    <p:spTree>
      <p:nvGrpSpPr>
        <p:cNvPr id="1228" name="Shape 1228"/>
        <p:cNvGrpSpPr/>
        <p:nvPr/>
      </p:nvGrpSpPr>
      <p:grpSpPr>
        <a:xfrm>
          <a:off x="0" y="0"/>
          <a:ext cx="0" cy="0"/>
          <a:chOff x="0" y="0"/>
          <a:chExt cx="0" cy="0"/>
        </a:xfrm>
      </p:grpSpPr>
      <p:sp>
        <p:nvSpPr>
          <p:cNvPr id="1229" name="Google Shape;1229;p93"/>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30" name="Google Shape;1230;p93"/>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31" name="Google Shape;1231;p93"/>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32" name="Google Shape;1232;p93"/>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33" name="Google Shape;1233;p93"/>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234" name="Google Shape;1234;p93"/>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35" name="Google Shape;1235;p93"/>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236" name="Google Shape;1236;p93"/>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1237" name="Google Shape;1237;p93"/>
          <p:cNvSpPr txBox="1"/>
          <p:nvPr>
            <p:ph idx="1" type="body"/>
          </p:nvPr>
        </p:nvSpPr>
        <p:spPr>
          <a:xfrm>
            <a:off x="500204" y="1587499"/>
            <a:ext cx="7520700" cy="436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38" name="Google Shape;1238;p93"/>
          <p:cNvSpPr/>
          <p:nvPr>
            <p:ph idx="2" type="pic"/>
          </p:nvPr>
        </p:nvSpPr>
        <p:spPr>
          <a:xfrm>
            <a:off x="8832388" y="1251284"/>
            <a:ext cx="3251700" cy="2499000"/>
          </a:xfrm>
          <a:prstGeom prst="rect">
            <a:avLst/>
          </a:prstGeom>
          <a:noFill/>
          <a:ln>
            <a:noFill/>
          </a:ln>
        </p:spPr>
      </p:sp>
      <p:sp>
        <p:nvSpPr>
          <p:cNvPr id="1239" name="Google Shape;1239;p93"/>
          <p:cNvSpPr txBox="1"/>
          <p:nvPr>
            <p:ph idx="3" type="body"/>
          </p:nvPr>
        </p:nvSpPr>
        <p:spPr>
          <a:xfrm>
            <a:off x="9209609" y="4065956"/>
            <a:ext cx="2497200" cy="2185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az Kids">
  <p:cSld name="4_Raz Kids">
    <p:spTree>
      <p:nvGrpSpPr>
        <p:cNvPr id="1240" name="Shape 1240"/>
        <p:cNvGrpSpPr/>
        <p:nvPr/>
      </p:nvGrpSpPr>
      <p:grpSpPr>
        <a:xfrm>
          <a:off x="0" y="0"/>
          <a:ext cx="0" cy="0"/>
          <a:chOff x="0" y="0"/>
          <a:chExt cx="0" cy="0"/>
        </a:xfrm>
      </p:grpSpPr>
      <p:sp>
        <p:nvSpPr>
          <p:cNvPr id="1241" name="Google Shape;1241;p94"/>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42" name="Google Shape;1242;p94"/>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43" name="Google Shape;1243;p94"/>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44" name="Google Shape;1244;p94"/>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245" name="Google Shape;1245;p94"/>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246" name="Google Shape;1246;p94"/>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47" name="Google Shape;1247;p94"/>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248" name="Google Shape;1248;p94"/>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249" name="Google Shape;1249;p94"/>
          <p:cNvSpPr/>
          <p:nvPr>
            <p:ph idx="2" type="pic"/>
          </p:nvPr>
        </p:nvSpPr>
        <p:spPr>
          <a:xfrm>
            <a:off x="9093038" y="1058781"/>
            <a:ext cx="2715900" cy="2715900"/>
          </a:xfrm>
          <a:prstGeom prst="rect">
            <a:avLst/>
          </a:prstGeom>
          <a:noFill/>
          <a:ln>
            <a:noFill/>
          </a:ln>
        </p:spPr>
      </p:sp>
      <p:sp>
        <p:nvSpPr>
          <p:cNvPr id="1250" name="Google Shape;1250;p94"/>
          <p:cNvSpPr txBox="1"/>
          <p:nvPr>
            <p:ph idx="1" type="body"/>
          </p:nvPr>
        </p:nvSpPr>
        <p:spPr>
          <a:xfrm>
            <a:off x="1660584" y="1489802"/>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51" name="Google Shape;1251;p94"/>
          <p:cNvSpPr txBox="1"/>
          <p:nvPr>
            <p:ph idx="3" type="body"/>
          </p:nvPr>
        </p:nvSpPr>
        <p:spPr>
          <a:xfrm>
            <a:off x="1660584" y="3034440"/>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52" name="Google Shape;1252;p94"/>
          <p:cNvSpPr txBox="1"/>
          <p:nvPr>
            <p:ph idx="4" type="body"/>
          </p:nvPr>
        </p:nvSpPr>
        <p:spPr>
          <a:xfrm>
            <a:off x="1660585" y="4620141"/>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53" name="Google Shape;1253;p94"/>
          <p:cNvSpPr txBox="1"/>
          <p:nvPr>
            <p:ph idx="5" type="body"/>
          </p:nvPr>
        </p:nvSpPr>
        <p:spPr>
          <a:xfrm>
            <a:off x="698499" y="148979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54" name="Google Shape;1254;p94"/>
          <p:cNvSpPr txBox="1"/>
          <p:nvPr>
            <p:ph idx="6" type="body"/>
          </p:nvPr>
        </p:nvSpPr>
        <p:spPr>
          <a:xfrm>
            <a:off x="698499" y="462013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55" name="Google Shape;1255;p94"/>
          <p:cNvSpPr txBox="1"/>
          <p:nvPr>
            <p:ph idx="7" type="body"/>
          </p:nvPr>
        </p:nvSpPr>
        <p:spPr>
          <a:xfrm>
            <a:off x="698499" y="305496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56" name="Google Shape;1256;p94"/>
          <p:cNvSpPr/>
          <p:nvPr>
            <p:ph idx="8" type="pic"/>
          </p:nvPr>
        </p:nvSpPr>
        <p:spPr>
          <a:xfrm>
            <a:off x="8788240" y="3300664"/>
            <a:ext cx="3346800" cy="3154800"/>
          </a:xfrm>
          <a:prstGeom prst="rect">
            <a:avLst/>
          </a:prstGeom>
          <a:noFill/>
          <a:ln>
            <a:noFill/>
          </a:ln>
        </p:spPr>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Social Media">
    <p:spTree>
      <p:nvGrpSpPr>
        <p:cNvPr id="1257" name="Shape 1257"/>
        <p:cNvGrpSpPr/>
        <p:nvPr/>
      </p:nvGrpSpPr>
      <p:grpSpPr>
        <a:xfrm>
          <a:off x="0" y="0"/>
          <a:ext cx="0" cy="0"/>
          <a:chOff x="0" y="0"/>
          <a:chExt cx="0" cy="0"/>
        </a:xfrm>
      </p:grpSpPr>
      <p:sp>
        <p:nvSpPr>
          <p:cNvPr id="1258" name="Google Shape;1258;p95"/>
          <p:cNvSpPr/>
          <p:nvPr>
            <p:ph idx="2" type="pic"/>
          </p:nvPr>
        </p:nvSpPr>
        <p:spPr>
          <a:xfrm>
            <a:off x="9810967" y="1562916"/>
            <a:ext cx="1152000" cy="1143000"/>
          </a:xfrm>
          <a:prstGeom prst="rect">
            <a:avLst/>
          </a:prstGeom>
          <a:noFill/>
          <a:ln>
            <a:noFill/>
          </a:ln>
        </p:spPr>
      </p:sp>
      <p:sp>
        <p:nvSpPr>
          <p:cNvPr id="1259" name="Google Shape;1259;p95"/>
          <p:cNvSpPr txBox="1"/>
          <p:nvPr>
            <p:ph idx="1" type="body"/>
          </p:nvPr>
        </p:nvSpPr>
        <p:spPr>
          <a:xfrm>
            <a:off x="371844" y="1687513"/>
            <a:ext cx="8090700" cy="336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5000"/>
              <a:buFont typeface="Arial"/>
              <a:buNone/>
              <a:defRPr b="0" i="0" sz="5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0" name="Google Shape;1260;p95"/>
          <p:cNvSpPr/>
          <p:nvPr>
            <p:ph idx="3" type="pic"/>
          </p:nvPr>
        </p:nvSpPr>
        <p:spPr>
          <a:xfrm>
            <a:off x="9757009" y="3260706"/>
            <a:ext cx="1216200" cy="987600"/>
          </a:xfrm>
          <a:prstGeom prst="rect">
            <a:avLst/>
          </a:prstGeom>
          <a:noFill/>
          <a:ln>
            <a:noFill/>
          </a:ln>
        </p:spPr>
      </p:sp>
      <p:sp>
        <p:nvSpPr>
          <p:cNvPr id="1261" name="Google Shape;1261;p95"/>
          <p:cNvSpPr/>
          <p:nvPr>
            <p:ph idx="4" type="pic"/>
          </p:nvPr>
        </p:nvSpPr>
        <p:spPr>
          <a:xfrm>
            <a:off x="9810967" y="4777725"/>
            <a:ext cx="1143000" cy="1143000"/>
          </a:xfrm>
          <a:prstGeom prst="rect">
            <a:avLst/>
          </a:prstGeom>
          <a:noFill/>
          <a:ln>
            <a:noFill/>
          </a:ln>
        </p:spPr>
      </p:sp>
      <p:cxnSp>
        <p:nvCxnSpPr>
          <p:cNvPr id="1262" name="Google Shape;1262;p95"/>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63" name="Google Shape;1263;p95"/>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64" name="Google Shape;1264;p95"/>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265" name="Google Shape;1265;p95"/>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266" name="Google Shape;1266;p95"/>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67" name="Google Shape;1267;p95"/>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268" name="Google Shape;1268;p95"/>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269" name="Google Shape;1269;p95"/>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1270" name="Shape 1270"/>
        <p:cNvGrpSpPr/>
        <p:nvPr/>
      </p:nvGrpSpPr>
      <p:grpSpPr>
        <a:xfrm>
          <a:off x="0" y="0"/>
          <a:ext cx="0" cy="0"/>
          <a:chOff x="0" y="0"/>
          <a:chExt cx="0" cy="0"/>
        </a:xfrm>
      </p:grpSpPr>
      <p:sp>
        <p:nvSpPr>
          <p:cNvPr id="1271" name="Google Shape;1271;p96"/>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72" name="Google Shape;1272;p96"/>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73" name="Google Shape;1273;p96"/>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74" name="Google Shape;1274;p96"/>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75" name="Google Shape;1275;p96"/>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276" name="Google Shape;1276;p96"/>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77" name="Google Shape;1277;p96"/>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278" name="Google Shape;1278;p96"/>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1279" name="Google Shape;1279;p96"/>
          <p:cNvSpPr/>
          <p:nvPr>
            <p:ph idx="2" type="pic"/>
          </p:nvPr>
        </p:nvSpPr>
        <p:spPr>
          <a:xfrm>
            <a:off x="9209369" y="1251283"/>
            <a:ext cx="2404500" cy="2949900"/>
          </a:xfrm>
          <a:prstGeom prst="rect">
            <a:avLst/>
          </a:prstGeom>
          <a:noFill/>
          <a:ln>
            <a:noFill/>
          </a:ln>
        </p:spPr>
      </p:sp>
      <p:sp>
        <p:nvSpPr>
          <p:cNvPr id="1280" name="Google Shape;1280;p96"/>
          <p:cNvSpPr txBox="1"/>
          <p:nvPr>
            <p:ph idx="1" type="body"/>
          </p:nvPr>
        </p:nvSpPr>
        <p:spPr>
          <a:xfrm>
            <a:off x="8822723" y="4264514"/>
            <a:ext cx="3212700" cy="23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1" name="Google Shape;1281;p96"/>
          <p:cNvSpPr txBox="1"/>
          <p:nvPr>
            <p:ph idx="3" type="body"/>
          </p:nvPr>
        </p:nvSpPr>
        <p:spPr>
          <a:xfrm>
            <a:off x="500205" y="1566099"/>
            <a:ext cx="7528800" cy="34638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2" name="Google Shape;1282;p96"/>
          <p:cNvSpPr txBox="1"/>
          <p:nvPr>
            <p:ph idx="4" type="body"/>
          </p:nvPr>
        </p:nvSpPr>
        <p:spPr>
          <a:xfrm>
            <a:off x="5940679" y="1768203"/>
            <a:ext cx="2692800" cy="25632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283" name="Shape 1283"/>
        <p:cNvGrpSpPr/>
        <p:nvPr/>
      </p:nvGrpSpPr>
      <p:grpSpPr>
        <a:xfrm>
          <a:off x="0" y="0"/>
          <a:ext cx="0" cy="0"/>
          <a:chOff x="0" y="0"/>
          <a:chExt cx="0" cy="0"/>
        </a:xfrm>
      </p:grpSpPr>
      <p:sp>
        <p:nvSpPr>
          <p:cNvPr id="1284" name="Google Shape;1284;p97"/>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5" name="Google Shape;1285;p97"/>
          <p:cNvSpPr txBox="1"/>
          <p:nvPr>
            <p:ph idx="1" type="body"/>
          </p:nvPr>
        </p:nvSpPr>
        <p:spPr>
          <a:xfrm>
            <a:off x="-1" y="1623059"/>
            <a:ext cx="8589900" cy="4297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6" name="Google Shape;1286;p97"/>
          <p:cNvSpPr txBox="1"/>
          <p:nvPr>
            <p:ph idx="2" type="body"/>
          </p:nvPr>
        </p:nvSpPr>
        <p:spPr>
          <a:xfrm>
            <a:off x="8783638" y="1622425"/>
            <a:ext cx="3306900" cy="23094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7" name="Google Shape;1287;p97"/>
          <p:cNvSpPr txBox="1"/>
          <p:nvPr>
            <p:ph idx="3" type="body"/>
          </p:nvPr>
        </p:nvSpPr>
        <p:spPr>
          <a:xfrm>
            <a:off x="8783638" y="5737860"/>
            <a:ext cx="3306900" cy="6567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8" name="Google Shape;1288;p97"/>
          <p:cNvSpPr txBox="1"/>
          <p:nvPr>
            <p:ph idx="4" type="body"/>
          </p:nvPr>
        </p:nvSpPr>
        <p:spPr>
          <a:xfrm>
            <a:off x="8783638" y="4225881"/>
            <a:ext cx="3306900" cy="12147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289" name="Shape 1289"/>
        <p:cNvGrpSpPr/>
        <p:nvPr/>
      </p:nvGrpSpPr>
      <p:grpSpPr>
        <a:xfrm>
          <a:off x="0" y="0"/>
          <a:ext cx="0" cy="0"/>
          <a:chOff x="0" y="0"/>
          <a:chExt cx="0" cy="0"/>
        </a:xfrm>
      </p:grpSpPr>
      <p:sp>
        <p:nvSpPr>
          <p:cNvPr id="1290" name="Google Shape;1290;p98"/>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c">
  <p:cSld name="1_Title, Pic">
    <p:spTree>
      <p:nvGrpSpPr>
        <p:cNvPr id="106" name="Shape 106"/>
        <p:cNvGrpSpPr/>
        <p:nvPr/>
      </p:nvGrpSpPr>
      <p:grpSpPr>
        <a:xfrm>
          <a:off x="0" y="0"/>
          <a:ext cx="0" cy="0"/>
          <a:chOff x="0" y="0"/>
          <a:chExt cx="0" cy="0"/>
        </a:xfrm>
      </p:grpSpPr>
      <p:sp>
        <p:nvSpPr>
          <p:cNvPr id="107" name="Google Shape;107;p1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08" name="Google Shape;108;p12"/>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09" name="Google Shape;109;p12"/>
          <p:cNvCxnSpPr/>
          <p:nvPr/>
        </p:nvCxnSpPr>
        <p:spPr>
          <a:xfrm>
            <a:off x="-46438"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0" name="Google Shape;110;p1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1" name="Google Shape;111;p12"/>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2" name="Google Shape;112;p1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3" name="Google Shape;113;p1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4" name="Google Shape;114;p1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15" name="Google Shape;115;p1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16" name="Google Shape;116;p1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17" name="Google Shape;117;p12"/>
          <p:cNvSpPr txBox="1"/>
          <p:nvPr>
            <p:ph idx="1" type="body"/>
          </p:nvPr>
        </p:nvSpPr>
        <p:spPr>
          <a:xfrm>
            <a:off x="6303981" y="1659612"/>
            <a:ext cx="5353500" cy="11937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1"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 name="Google Shape;118;p12"/>
          <p:cNvSpPr txBox="1"/>
          <p:nvPr>
            <p:ph idx="2" type="body"/>
          </p:nvPr>
        </p:nvSpPr>
        <p:spPr>
          <a:xfrm>
            <a:off x="6303981" y="4001457"/>
            <a:ext cx="5353500" cy="15543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picture containing person, indoor&#10;&#10;Description automatically generated" id="119" name="Google Shape;119;p12"/>
          <p:cNvPicPr preferRelativeResize="0"/>
          <p:nvPr/>
        </p:nvPicPr>
        <p:blipFill rotWithShape="1">
          <a:blip r:embed="rId6">
            <a:alphaModFix/>
          </a:blip>
          <a:srcRect b="0" l="0" r="0" t="0"/>
          <a:stretch/>
        </p:blipFill>
        <p:spPr>
          <a:xfrm>
            <a:off x="671712" y="1659612"/>
            <a:ext cx="4253838" cy="4198987"/>
          </a:xfrm>
          <a:prstGeom prst="rect">
            <a:avLst/>
          </a:prstGeom>
          <a:noFill/>
          <a:ln cap="flat" cmpd="sng" w="9525">
            <a:solidFill>
              <a:srgbClr val="666666"/>
            </a:solidFill>
            <a:prstDash val="solid"/>
            <a:round/>
            <a:headEnd len="sm" w="sm" type="none"/>
            <a:tailEnd len="sm" w="sm" type="none"/>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1291" name="Shape 1291"/>
        <p:cNvGrpSpPr/>
        <p:nvPr/>
      </p:nvGrpSpPr>
      <p:grpSpPr>
        <a:xfrm>
          <a:off x="0" y="0"/>
          <a:ext cx="0" cy="0"/>
          <a:chOff x="0" y="0"/>
          <a:chExt cx="0" cy="0"/>
        </a:xfrm>
      </p:grpSpPr>
      <p:sp>
        <p:nvSpPr>
          <p:cNvPr id="1292" name="Google Shape;1292;p99"/>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93" name="Google Shape;1293;p99"/>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94" name="Google Shape;1294;p99"/>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95" name="Google Shape;1295;p99"/>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96" name="Google Shape;1296;p99"/>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297" name="Google Shape;1297;p9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98" name="Google Shape;1298;p99"/>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299" name="Google Shape;1299;p99"/>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1300" name="Google Shape;1300;p99"/>
          <p:cNvSpPr/>
          <p:nvPr>
            <p:ph idx="2" type="pic"/>
          </p:nvPr>
        </p:nvSpPr>
        <p:spPr>
          <a:xfrm>
            <a:off x="8916576" y="1661249"/>
            <a:ext cx="2990100" cy="2715900"/>
          </a:xfrm>
          <a:prstGeom prst="rect">
            <a:avLst/>
          </a:prstGeom>
          <a:noFill/>
          <a:ln>
            <a:noFill/>
          </a:ln>
        </p:spPr>
      </p:sp>
      <p:sp>
        <p:nvSpPr>
          <p:cNvPr id="1301" name="Google Shape;1301;p99"/>
          <p:cNvSpPr txBox="1"/>
          <p:nvPr>
            <p:ph idx="1" type="body"/>
          </p:nvPr>
        </p:nvSpPr>
        <p:spPr>
          <a:xfrm>
            <a:off x="8916576" y="4120489"/>
            <a:ext cx="2990100" cy="1342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2" name="Google Shape;1302;p99"/>
          <p:cNvSpPr txBox="1"/>
          <p:nvPr>
            <p:ph idx="3" type="body"/>
          </p:nvPr>
        </p:nvSpPr>
        <p:spPr>
          <a:xfrm>
            <a:off x="740937" y="1831445"/>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3" name="Google Shape;1303;p99"/>
          <p:cNvSpPr txBox="1"/>
          <p:nvPr>
            <p:ph idx="4" type="body"/>
          </p:nvPr>
        </p:nvSpPr>
        <p:spPr>
          <a:xfrm>
            <a:off x="740937" y="3256853"/>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4" name="Google Shape;1304;p99"/>
          <p:cNvSpPr txBox="1"/>
          <p:nvPr>
            <p:ph idx="5" type="body"/>
          </p:nvPr>
        </p:nvSpPr>
        <p:spPr>
          <a:xfrm>
            <a:off x="740937" y="4726515"/>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305" name="Shape 1305"/>
        <p:cNvGrpSpPr/>
        <p:nvPr/>
      </p:nvGrpSpPr>
      <p:grpSpPr>
        <a:xfrm>
          <a:off x="0" y="0"/>
          <a:ext cx="0" cy="0"/>
          <a:chOff x="0" y="0"/>
          <a:chExt cx="0" cy="0"/>
        </a:xfrm>
      </p:grpSpPr>
      <p:sp>
        <p:nvSpPr>
          <p:cNvPr id="1306" name="Google Shape;1306;p100"/>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07" name="Google Shape;1307;p100"/>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08" name="Google Shape;1308;p100"/>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09" name="Google Shape;1309;p100"/>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310" name="Google Shape;1310;p100"/>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311" name="Google Shape;1311;p100"/>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12" name="Google Shape;1312;p100"/>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313" name="Google Shape;1313;p100"/>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314" name="Google Shape;1314;p100"/>
          <p:cNvSpPr/>
          <p:nvPr>
            <p:ph idx="2" type="pic"/>
          </p:nvPr>
        </p:nvSpPr>
        <p:spPr>
          <a:xfrm>
            <a:off x="9093038" y="1058781"/>
            <a:ext cx="2715900" cy="2715900"/>
          </a:xfrm>
          <a:prstGeom prst="rect">
            <a:avLst/>
          </a:prstGeom>
          <a:noFill/>
          <a:ln>
            <a:noFill/>
          </a:ln>
        </p:spPr>
      </p:sp>
      <p:sp>
        <p:nvSpPr>
          <p:cNvPr id="1315" name="Google Shape;1315;p100"/>
          <p:cNvSpPr txBox="1"/>
          <p:nvPr>
            <p:ph idx="1" type="body"/>
          </p:nvPr>
        </p:nvSpPr>
        <p:spPr>
          <a:xfrm>
            <a:off x="1660584" y="1489802"/>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6" name="Google Shape;1316;p100"/>
          <p:cNvSpPr txBox="1"/>
          <p:nvPr>
            <p:ph idx="3" type="body"/>
          </p:nvPr>
        </p:nvSpPr>
        <p:spPr>
          <a:xfrm>
            <a:off x="1660584" y="3034440"/>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7" name="Google Shape;1317;p100"/>
          <p:cNvSpPr txBox="1"/>
          <p:nvPr>
            <p:ph idx="4" type="body"/>
          </p:nvPr>
        </p:nvSpPr>
        <p:spPr>
          <a:xfrm>
            <a:off x="1660585" y="4620141"/>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8" name="Google Shape;1318;p100"/>
          <p:cNvSpPr txBox="1"/>
          <p:nvPr>
            <p:ph idx="5" type="body"/>
          </p:nvPr>
        </p:nvSpPr>
        <p:spPr>
          <a:xfrm>
            <a:off x="698499" y="148979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9" name="Google Shape;1319;p100"/>
          <p:cNvSpPr txBox="1"/>
          <p:nvPr>
            <p:ph idx="6" type="body"/>
          </p:nvPr>
        </p:nvSpPr>
        <p:spPr>
          <a:xfrm>
            <a:off x="698499" y="462013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0" name="Google Shape;1320;p100"/>
          <p:cNvSpPr txBox="1"/>
          <p:nvPr>
            <p:ph idx="7" type="body"/>
          </p:nvPr>
        </p:nvSpPr>
        <p:spPr>
          <a:xfrm>
            <a:off x="698499" y="305496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1" name="Google Shape;1321;p100"/>
          <p:cNvSpPr/>
          <p:nvPr>
            <p:ph idx="8" type="pic"/>
          </p:nvPr>
        </p:nvSpPr>
        <p:spPr>
          <a:xfrm>
            <a:off x="8788240" y="3300664"/>
            <a:ext cx="3346800" cy="3154800"/>
          </a:xfrm>
          <a:prstGeom prst="rect">
            <a:avLst/>
          </a:prstGeom>
          <a:noFill/>
          <a:ln>
            <a:noFill/>
          </a:ln>
        </p:spPr>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1322" name="Shape 1322"/>
        <p:cNvGrpSpPr/>
        <p:nvPr/>
      </p:nvGrpSpPr>
      <p:grpSpPr>
        <a:xfrm>
          <a:off x="0" y="0"/>
          <a:ext cx="0" cy="0"/>
          <a:chOff x="0" y="0"/>
          <a:chExt cx="0" cy="0"/>
        </a:xfrm>
      </p:grpSpPr>
      <p:sp>
        <p:nvSpPr>
          <p:cNvPr id="1323" name="Google Shape;1323;p101"/>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4" name="Google Shape;1324;p101"/>
          <p:cNvSpPr/>
          <p:nvPr>
            <p:ph idx="2" type="pic"/>
          </p:nvPr>
        </p:nvSpPr>
        <p:spPr>
          <a:xfrm>
            <a:off x="9510134" y="1431036"/>
            <a:ext cx="1965900" cy="3996000"/>
          </a:xfrm>
          <a:prstGeom prst="rect">
            <a:avLst/>
          </a:prstGeom>
          <a:noFill/>
          <a:ln>
            <a:noFill/>
          </a:ln>
        </p:spPr>
      </p:sp>
      <p:cxnSp>
        <p:nvCxnSpPr>
          <p:cNvPr id="1325" name="Google Shape;1325;p101"/>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26" name="Google Shape;1326;p101"/>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27" name="Google Shape;1327;p101"/>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328" name="Google Shape;1328;p101"/>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329" name="Google Shape;1329;p101"/>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30" name="Google Shape;1330;p101"/>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331" name="Google Shape;1331;p101"/>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332" name="Google Shape;1332;p101"/>
          <p:cNvSpPr txBox="1"/>
          <p:nvPr>
            <p:ph idx="1" type="body"/>
          </p:nvPr>
        </p:nvSpPr>
        <p:spPr>
          <a:xfrm>
            <a:off x="1660583" y="1489802"/>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3" name="Google Shape;1333;p101"/>
          <p:cNvSpPr txBox="1"/>
          <p:nvPr>
            <p:ph idx="3" type="body"/>
          </p:nvPr>
        </p:nvSpPr>
        <p:spPr>
          <a:xfrm>
            <a:off x="1660584" y="2653440"/>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4" name="Google Shape;1334;p101"/>
          <p:cNvSpPr txBox="1"/>
          <p:nvPr>
            <p:ph idx="4" type="body"/>
          </p:nvPr>
        </p:nvSpPr>
        <p:spPr>
          <a:xfrm>
            <a:off x="1660583" y="3817079"/>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5" name="Google Shape;1335;p101"/>
          <p:cNvSpPr txBox="1"/>
          <p:nvPr>
            <p:ph idx="5" type="body"/>
          </p:nvPr>
        </p:nvSpPr>
        <p:spPr>
          <a:xfrm>
            <a:off x="1660583" y="5006628"/>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6" name="Google Shape;1336;p101"/>
          <p:cNvSpPr txBox="1"/>
          <p:nvPr>
            <p:ph idx="6" type="body"/>
          </p:nvPr>
        </p:nvSpPr>
        <p:spPr>
          <a:xfrm>
            <a:off x="691245" y="1502511"/>
            <a:ext cx="795600" cy="1041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7" name="Google Shape;1337;p101"/>
          <p:cNvSpPr txBox="1"/>
          <p:nvPr>
            <p:ph idx="7" type="body"/>
          </p:nvPr>
        </p:nvSpPr>
        <p:spPr>
          <a:xfrm>
            <a:off x="693291" y="2653441"/>
            <a:ext cx="7935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8" name="Google Shape;1338;p101"/>
          <p:cNvSpPr txBox="1"/>
          <p:nvPr>
            <p:ph idx="8" type="body"/>
          </p:nvPr>
        </p:nvSpPr>
        <p:spPr>
          <a:xfrm>
            <a:off x="691246" y="3817079"/>
            <a:ext cx="795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9" name="Google Shape;1339;p101"/>
          <p:cNvSpPr txBox="1"/>
          <p:nvPr>
            <p:ph idx="9" type="body"/>
          </p:nvPr>
        </p:nvSpPr>
        <p:spPr>
          <a:xfrm>
            <a:off x="691245" y="5006628"/>
            <a:ext cx="795600" cy="1041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5.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theme" Target="../theme/theme9.xml"/></Relationships>
</file>

<file path=ppt/slideMasters/_rels/slideMaster3.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16.xml"/><Relationship Id="rId10" Type="http://schemas.openxmlformats.org/officeDocument/2006/relationships/slideLayout" Target="../slideLayouts/slideLayout15.xml"/><Relationship Id="rId13" Type="http://schemas.openxmlformats.org/officeDocument/2006/relationships/slideLayout" Target="../slideLayouts/slideLayout18.xml"/><Relationship Id="rId12" Type="http://schemas.openxmlformats.org/officeDocument/2006/relationships/slideLayout" Target="../slideLayouts/slideLayout17.xml"/><Relationship Id="rId1" Type="http://schemas.openxmlformats.org/officeDocument/2006/relationships/image" Target="../media/image4.png"/><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9" Type="http://schemas.openxmlformats.org/officeDocument/2006/relationships/slideLayout" Target="../slideLayouts/slideLayout14.xml"/><Relationship Id="rId15" Type="http://schemas.openxmlformats.org/officeDocument/2006/relationships/slideLayout" Target="../slideLayouts/slideLayout20.xml"/><Relationship Id="rId14" Type="http://schemas.openxmlformats.org/officeDocument/2006/relationships/slideLayout" Target="../slideLayouts/slideLayout19.xml"/><Relationship Id="rId17" Type="http://schemas.openxmlformats.org/officeDocument/2006/relationships/slideLayout" Target="../slideLayouts/slideLayout22.xml"/><Relationship Id="rId16" Type="http://schemas.openxmlformats.org/officeDocument/2006/relationships/slideLayout" Target="../slideLayouts/slideLayout21.xml"/><Relationship Id="rId5" Type="http://schemas.openxmlformats.org/officeDocument/2006/relationships/slideLayout" Target="../slideLayouts/slideLayout10.xml"/><Relationship Id="rId19" Type="http://schemas.openxmlformats.org/officeDocument/2006/relationships/slideLayout" Target="../slideLayouts/slideLayout24.xml"/><Relationship Id="rId6" Type="http://schemas.openxmlformats.org/officeDocument/2006/relationships/slideLayout" Target="../slideLayouts/slideLayout11.xml"/><Relationship Id="rId18" Type="http://schemas.openxmlformats.org/officeDocument/2006/relationships/slideLayout" Target="../slideLayouts/slideLayout23.xml"/><Relationship Id="rId7" Type="http://schemas.openxmlformats.org/officeDocument/2006/relationships/slideLayout" Target="../slideLayouts/slideLayout12.xml"/><Relationship Id="rId8"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10" Type="http://schemas.openxmlformats.org/officeDocument/2006/relationships/theme" Target="../theme/theme3.xml"/><Relationship Id="rId1" Type="http://schemas.openxmlformats.org/officeDocument/2006/relationships/image" Target="../media/image4.png"/><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2.xml"/><Relationship Id="rId10" Type="http://schemas.openxmlformats.org/officeDocument/2006/relationships/slideLayout" Target="../slideLayouts/slideLayout41.xml"/><Relationship Id="rId13" Type="http://schemas.openxmlformats.org/officeDocument/2006/relationships/slideLayout" Target="../slideLayouts/slideLayout44.xml"/><Relationship Id="rId12" Type="http://schemas.openxmlformats.org/officeDocument/2006/relationships/slideLayout" Target="../slideLayouts/slideLayout43.xml"/><Relationship Id="rId1" Type="http://schemas.openxmlformats.org/officeDocument/2006/relationships/image" Target="../media/image4.png"/><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10.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54.xml"/><Relationship Id="rId10" Type="http://schemas.openxmlformats.org/officeDocument/2006/relationships/slideLayout" Target="../slideLayouts/slideLayout53.xml"/><Relationship Id="rId12" Type="http://schemas.openxmlformats.org/officeDocument/2006/relationships/theme" Target="../theme/theme6.xml"/><Relationship Id="rId1" Type="http://schemas.openxmlformats.org/officeDocument/2006/relationships/image" Target="../media/image4.png"/><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9" Type="http://schemas.openxmlformats.org/officeDocument/2006/relationships/slideLayout" Target="../slideLayouts/slideLayout52.xml"/><Relationship Id="rId5" Type="http://schemas.openxmlformats.org/officeDocument/2006/relationships/slideLayout" Target="../slideLayouts/slideLayout48.xml"/><Relationship Id="rId6" Type="http://schemas.openxmlformats.org/officeDocument/2006/relationships/slideLayout" Target="../slideLayouts/slideLayout49.xml"/><Relationship Id="rId7" Type="http://schemas.openxmlformats.org/officeDocument/2006/relationships/slideLayout" Target="../slideLayouts/slideLayout50.xml"/><Relationship Id="rId8" Type="http://schemas.openxmlformats.org/officeDocument/2006/relationships/slideLayout" Target="../slideLayouts/slideLayout51.xml"/></Relationships>
</file>

<file path=ppt/slideMasters/_rels/slideMaster7.xml.rels><?xml version="1.0" encoding="UTF-8" standalone="yes"?><Relationships xmlns="http://schemas.openxmlformats.org/package/2006/relationships"><Relationship Id="rId20" Type="http://schemas.openxmlformats.org/officeDocument/2006/relationships/theme" Target="../theme/theme8.xml"/><Relationship Id="rId11" Type="http://schemas.openxmlformats.org/officeDocument/2006/relationships/slideLayout" Target="../slideLayouts/slideLayout64.xml"/><Relationship Id="rId10" Type="http://schemas.openxmlformats.org/officeDocument/2006/relationships/slideLayout" Target="../slideLayouts/slideLayout63.xml"/><Relationship Id="rId13" Type="http://schemas.openxmlformats.org/officeDocument/2006/relationships/slideLayout" Target="../slideLayouts/slideLayout66.xml"/><Relationship Id="rId12" Type="http://schemas.openxmlformats.org/officeDocument/2006/relationships/slideLayout" Target="../slideLayouts/slideLayout65.xml"/><Relationship Id="rId1" Type="http://schemas.openxmlformats.org/officeDocument/2006/relationships/image" Target="../media/image4.png"/><Relationship Id="rId2" Type="http://schemas.openxmlformats.org/officeDocument/2006/relationships/slideLayout" Target="../slideLayouts/slideLayout55.xml"/><Relationship Id="rId3" Type="http://schemas.openxmlformats.org/officeDocument/2006/relationships/slideLayout" Target="../slideLayouts/slideLayout56.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5" Type="http://schemas.openxmlformats.org/officeDocument/2006/relationships/slideLayout" Target="../slideLayouts/slideLayout68.xml"/><Relationship Id="rId14" Type="http://schemas.openxmlformats.org/officeDocument/2006/relationships/slideLayout" Target="../slideLayouts/slideLayout67.xml"/><Relationship Id="rId17" Type="http://schemas.openxmlformats.org/officeDocument/2006/relationships/slideLayout" Target="../slideLayouts/slideLayout70.xml"/><Relationship Id="rId16" Type="http://schemas.openxmlformats.org/officeDocument/2006/relationships/slideLayout" Target="../slideLayouts/slideLayout69.xml"/><Relationship Id="rId5" Type="http://schemas.openxmlformats.org/officeDocument/2006/relationships/slideLayout" Target="../slideLayouts/slideLayout58.xml"/><Relationship Id="rId19" Type="http://schemas.openxmlformats.org/officeDocument/2006/relationships/slideLayout" Target="../slideLayouts/slideLayout72.xml"/><Relationship Id="rId6" Type="http://schemas.openxmlformats.org/officeDocument/2006/relationships/slideLayout" Target="../slideLayouts/slideLayout59.xml"/><Relationship Id="rId18" Type="http://schemas.openxmlformats.org/officeDocument/2006/relationships/slideLayout" Target="../slideLayouts/slideLayout71.xml"/><Relationship Id="rId7" Type="http://schemas.openxmlformats.org/officeDocument/2006/relationships/slideLayout" Target="../slideLayouts/slideLayout60.xml"/><Relationship Id="rId8" Type="http://schemas.openxmlformats.org/officeDocument/2006/relationships/slideLayout" Target="../slideLayouts/slideLayout61.xml"/></Relationships>
</file>

<file path=ppt/slideMasters/_rels/slideMaster8.xml.rels><?xml version="1.0" encoding="UTF-8" standalone="yes"?><Relationships xmlns="http://schemas.openxmlformats.org/package/2006/relationships"><Relationship Id="rId10" Type="http://schemas.openxmlformats.org/officeDocument/2006/relationships/theme" Target="../theme/theme4.xml"/><Relationship Id="rId1" Type="http://schemas.openxmlformats.org/officeDocument/2006/relationships/image" Target="../media/image4.png"/><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9" Type="http://schemas.openxmlformats.org/officeDocument/2006/relationships/slideLayout" Target="../slideLayouts/slideLayout80.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0.xml"/><Relationship Id="rId10" Type="http://schemas.openxmlformats.org/officeDocument/2006/relationships/slideLayout" Target="../slideLayouts/slideLayout89.xml"/><Relationship Id="rId13" Type="http://schemas.openxmlformats.org/officeDocument/2006/relationships/slideLayout" Target="../slideLayouts/slideLayout92.xml"/><Relationship Id="rId12" Type="http://schemas.openxmlformats.org/officeDocument/2006/relationships/slideLayout" Target="../slideLayouts/slideLayout91.xml"/><Relationship Id="rId1" Type="http://schemas.openxmlformats.org/officeDocument/2006/relationships/image" Target="../media/image4.png"/><Relationship Id="rId2" Type="http://schemas.openxmlformats.org/officeDocument/2006/relationships/slideLayout" Target="../slideLayouts/slideLayout81.xml"/><Relationship Id="rId3" Type="http://schemas.openxmlformats.org/officeDocument/2006/relationships/slideLayout" Target="../slideLayouts/slideLayout82.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theme" Target="../theme/theme7.xml"/><Relationship Id="rId5" Type="http://schemas.openxmlformats.org/officeDocument/2006/relationships/slideLayout" Target="../slideLayouts/slideLayout84.xml"/><Relationship Id="rId6" Type="http://schemas.openxmlformats.org/officeDocument/2006/relationships/slideLayout" Target="../slideLayouts/slideLayout85.xml"/><Relationship Id="rId7" Type="http://schemas.openxmlformats.org/officeDocument/2006/relationships/slideLayout" Target="../slideLayouts/slideLayout86.xml"/><Relationship Id="rId8"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12400" y="-11050"/>
            <a:ext cx="12204300" cy="1355100"/>
          </a:xfrm>
          <a:prstGeom prst="rect">
            <a:avLst/>
          </a:prstGeom>
          <a:solidFill>
            <a:srgbClr val="006FB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 name="Shape 14"/>
        <p:cNvGrpSpPr/>
        <p:nvPr/>
      </p:nvGrpSpPr>
      <p:grpSpPr>
        <a:xfrm>
          <a:off x="0" y="0"/>
          <a:ext cx="0" cy="0"/>
          <a:chOff x="0" y="0"/>
          <a:chExt cx="0" cy="0"/>
        </a:xfrm>
      </p:grpSpPr>
      <p:grpSp>
        <p:nvGrpSpPr>
          <p:cNvPr id="15" name="Google Shape;15;p3"/>
          <p:cNvGrpSpPr/>
          <p:nvPr/>
        </p:nvGrpSpPr>
        <p:grpSpPr>
          <a:xfrm>
            <a:off x="0" y="5607273"/>
            <a:ext cx="12214159" cy="1252536"/>
            <a:chOff x="-33239" y="5603791"/>
            <a:chExt cx="9160619" cy="1252536"/>
          </a:xfrm>
        </p:grpSpPr>
        <p:sp>
          <p:nvSpPr>
            <p:cNvPr id="16" name="Google Shape;16;p3"/>
            <p:cNvSpPr/>
            <p:nvPr/>
          </p:nvSpPr>
          <p:spPr>
            <a:xfrm>
              <a:off x="-29914" y="5611028"/>
              <a:ext cx="9157294" cy="1245299"/>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7" name="Google Shape;17;p3"/>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18" name="Google Shape;18;p3"/>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 name="Shape 64"/>
        <p:cNvGrpSpPr/>
        <p:nvPr/>
      </p:nvGrpSpPr>
      <p:grpSpPr>
        <a:xfrm>
          <a:off x="0" y="0"/>
          <a:ext cx="0" cy="0"/>
          <a:chOff x="0" y="0"/>
          <a:chExt cx="0" cy="0"/>
        </a:xfrm>
      </p:grpSpPr>
      <p:sp>
        <p:nvSpPr>
          <p:cNvPr id="65" name="Google Shape;65;p9"/>
          <p:cNvSpPr/>
          <p:nvPr/>
        </p:nvSpPr>
        <p:spPr>
          <a:xfrm>
            <a:off x="0" y="-11086"/>
            <a:ext cx="12192000" cy="12732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66" name="Google Shape;66;p9"/>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67" name="Google Shape;67;p9"/>
          <p:cNvSpPr txBox="1"/>
          <p:nvPr/>
        </p:nvSpPr>
        <p:spPr>
          <a:xfrm>
            <a:off x="0" y="1"/>
            <a:ext cx="12192000" cy="1257300"/>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68" name="Google Shape;68;p9"/>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9" name="Shape 359"/>
        <p:cNvGrpSpPr/>
        <p:nvPr/>
      </p:nvGrpSpPr>
      <p:grpSpPr>
        <a:xfrm>
          <a:off x="0" y="0"/>
          <a:ext cx="0" cy="0"/>
          <a:chOff x="0" y="0"/>
          <a:chExt cx="0" cy="0"/>
        </a:xfrm>
      </p:grpSpPr>
      <p:sp>
        <p:nvSpPr>
          <p:cNvPr id="360" name="Google Shape;360;p28"/>
          <p:cNvSpPr/>
          <p:nvPr/>
        </p:nvSpPr>
        <p:spPr>
          <a:xfrm>
            <a:off x="0" y="-11086"/>
            <a:ext cx="12192000" cy="1273200"/>
          </a:xfrm>
          <a:prstGeom prst="rect">
            <a:avLst/>
          </a:prstGeom>
          <a:solidFill>
            <a:srgbClr val="A2DE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361" name="Google Shape;361;p28"/>
          <p:cNvCxnSpPr/>
          <p:nvPr/>
        </p:nvCxnSpPr>
        <p:spPr>
          <a:xfrm>
            <a:off x="-4671" y="1260844"/>
            <a:ext cx="12192000" cy="0"/>
          </a:xfrm>
          <a:prstGeom prst="straightConnector1">
            <a:avLst/>
          </a:prstGeom>
          <a:solidFill>
            <a:srgbClr val="D7E8AF"/>
          </a:solidFill>
          <a:ln cap="flat" cmpd="sng" w="76200">
            <a:solidFill>
              <a:srgbClr val="006FB6"/>
            </a:solidFill>
            <a:prstDash val="solid"/>
            <a:miter lim="800000"/>
            <a:headEnd len="sm" w="sm" type="none"/>
            <a:tailEnd len="sm" w="sm" type="none"/>
          </a:ln>
        </p:spPr>
      </p:cxnSp>
      <p:pic>
        <p:nvPicPr>
          <p:cNvPr id="362" name="Google Shape;362;p28"/>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91" name="Shape 491"/>
        <p:cNvGrpSpPr/>
        <p:nvPr/>
      </p:nvGrpSpPr>
      <p:grpSpPr>
        <a:xfrm>
          <a:off x="0" y="0"/>
          <a:ext cx="0" cy="0"/>
          <a:chOff x="0" y="0"/>
          <a:chExt cx="0" cy="0"/>
        </a:xfrm>
      </p:grpSpPr>
      <p:sp>
        <p:nvSpPr>
          <p:cNvPr id="492" name="Google Shape;492;p37"/>
          <p:cNvSpPr/>
          <p:nvPr/>
        </p:nvSpPr>
        <p:spPr>
          <a:xfrm>
            <a:off x="8655315" y="1"/>
            <a:ext cx="3536684"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493" name="Google Shape;493;p37"/>
          <p:cNvCxnSpPr/>
          <p:nvPr/>
        </p:nvCxnSpPr>
        <p:spPr>
          <a:xfrm>
            <a:off x="8646698"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494" name="Google Shape;494;p37"/>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95" name="Google Shape;495;p37"/>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53" name="Shape 653"/>
        <p:cNvGrpSpPr/>
        <p:nvPr/>
      </p:nvGrpSpPr>
      <p:grpSpPr>
        <a:xfrm>
          <a:off x="0" y="0"/>
          <a:ext cx="0" cy="0"/>
          <a:chOff x="0" y="0"/>
          <a:chExt cx="0" cy="0"/>
        </a:xfrm>
      </p:grpSpPr>
      <p:sp>
        <p:nvSpPr>
          <p:cNvPr id="654" name="Google Shape;654;p50"/>
          <p:cNvSpPr/>
          <p:nvPr/>
        </p:nvSpPr>
        <p:spPr>
          <a:xfrm>
            <a:off x="0" y="0"/>
            <a:ext cx="3536684"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655" name="Google Shape;655;p50"/>
          <p:cNvCxnSpPr/>
          <p:nvPr/>
        </p:nvCxnSpPr>
        <p:spPr>
          <a:xfrm>
            <a:off x="3536684" y="0"/>
            <a:ext cx="0" cy="6858000"/>
          </a:xfrm>
          <a:prstGeom prst="straightConnector1">
            <a:avLst/>
          </a:prstGeom>
          <a:noFill/>
          <a:ln cap="flat" cmpd="sng" w="88900">
            <a:solidFill>
              <a:srgbClr val="96C93F"/>
            </a:solidFill>
            <a:prstDash val="solid"/>
            <a:miter lim="800000"/>
            <a:headEnd len="sm" w="sm" type="none"/>
            <a:tailEnd len="sm" w="sm" type="none"/>
          </a:ln>
        </p:spPr>
      </p:cxnSp>
      <p:pic>
        <p:nvPicPr>
          <p:cNvPr id="656" name="Google Shape;656;p50"/>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
        <p:nvSpPr>
          <p:cNvPr id="657" name="Google Shape;657;p50"/>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4200"/>
              <a:buFont typeface="Calibri"/>
              <a:buNone/>
              <a:defRPr b="1" i="0" sz="42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81" name="Shape 781"/>
        <p:cNvGrpSpPr/>
        <p:nvPr/>
      </p:nvGrpSpPr>
      <p:grpSpPr>
        <a:xfrm>
          <a:off x="0" y="0"/>
          <a:ext cx="0" cy="0"/>
          <a:chOff x="0" y="0"/>
          <a:chExt cx="0" cy="0"/>
        </a:xfrm>
      </p:grpSpPr>
      <p:sp>
        <p:nvSpPr>
          <p:cNvPr id="782" name="Google Shape;782;p61"/>
          <p:cNvSpPr/>
          <p:nvPr/>
        </p:nvSpPr>
        <p:spPr>
          <a:xfrm>
            <a:off x="0" y="-11086"/>
            <a:ext cx="12192000" cy="1273233"/>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783" name="Google Shape;783;p61"/>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784" name="Google Shape;784;p61"/>
          <p:cNvSpPr txBox="1"/>
          <p:nvPr/>
        </p:nvSpPr>
        <p:spPr>
          <a:xfrm>
            <a:off x="0" y="1"/>
            <a:ext cx="12192000" cy="1257405"/>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785" name="Google Shape;785;p61"/>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76" name="Shape 1076"/>
        <p:cNvGrpSpPr/>
        <p:nvPr/>
      </p:nvGrpSpPr>
      <p:grpSpPr>
        <a:xfrm>
          <a:off x="0" y="0"/>
          <a:ext cx="0" cy="0"/>
          <a:chOff x="0" y="0"/>
          <a:chExt cx="0" cy="0"/>
        </a:xfrm>
      </p:grpSpPr>
      <p:sp>
        <p:nvSpPr>
          <p:cNvPr id="1077" name="Google Shape;1077;p80"/>
          <p:cNvSpPr/>
          <p:nvPr/>
        </p:nvSpPr>
        <p:spPr>
          <a:xfrm>
            <a:off x="0" y="0"/>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078" name="Google Shape;1078;p80"/>
          <p:cNvCxnSpPr/>
          <p:nvPr/>
        </p:nvCxnSpPr>
        <p:spPr>
          <a:xfrm>
            <a:off x="3536684" y="0"/>
            <a:ext cx="0" cy="6858000"/>
          </a:xfrm>
          <a:prstGeom prst="straightConnector1">
            <a:avLst/>
          </a:prstGeom>
          <a:noFill/>
          <a:ln cap="flat" cmpd="sng" w="88900">
            <a:solidFill>
              <a:srgbClr val="96C93F"/>
            </a:solidFill>
            <a:prstDash val="solid"/>
            <a:miter lim="800000"/>
            <a:headEnd len="sm" w="sm" type="none"/>
            <a:tailEnd len="sm" w="sm" type="none"/>
          </a:ln>
        </p:spPr>
      </p:cxnSp>
      <p:pic>
        <p:nvPicPr>
          <p:cNvPr id="1079" name="Google Shape;1079;p80"/>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
        <p:nvSpPr>
          <p:cNvPr id="1080" name="Google Shape;1080;p80"/>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4200"/>
              <a:buFont typeface="Calibri"/>
              <a:buNone/>
              <a:defRPr b="1" i="0" sz="42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78" name="Shape 1178"/>
        <p:cNvGrpSpPr/>
        <p:nvPr/>
      </p:nvGrpSpPr>
      <p:grpSpPr>
        <a:xfrm>
          <a:off x="0" y="0"/>
          <a:ext cx="0" cy="0"/>
          <a:chOff x="0" y="0"/>
          <a:chExt cx="0" cy="0"/>
        </a:xfrm>
      </p:grpSpPr>
      <p:sp>
        <p:nvSpPr>
          <p:cNvPr id="1179" name="Google Shape;1179;p89"/>
          <p:cNvSpPr/>
          <p:nvPr/>
        </p:nvSpPr>
        <p:spPr>
          <a:xfrm>
            <a:off x="8655315" y="1"/>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180" name="Google Shape;1180;p89"/>
          <p:cNvCxnSpPr/>
          <p:nvPr/>
        </p:nvCxnSpPr>
        <p:spPr>
          <a:xfrm>
            <a:off x="8646698"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1181" name="Google Shape;1181;p89"/>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182" name="Google Shape;1182;p89"/>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0.xml"/><Relationship Id="rId3" Type="http://schemas.openxmlformats.org/officeDocument/2006/relationships/image" Target="../media/image62.png"/><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1.xml"/><Relationship Id="rId3" Type="http://schemas.openxmlformats.org/officeDocument/2006/relationships/image" Target="../media/image47.png"/><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2.xml"/><Relationship Id="rId3" Type="http://schemas.openxmlformats.org/officeDocument/2006/relationships/image" Target="../media/image54.png"/><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3.xml"/><Relationship Id="rId3" Type="http://schemas.openxmlformats.org/officeDocument/2006/relationships/image" Target="../media/image4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4.xml"/><Relationship Id="rId3" Type="http://schemas.openxmlformats.org/officeDocument/2006/relationships/image" Target="../media/image4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5.xml"/><Relationship Id="rId3" Type="http://schemas.openxmlformats.org/officeDocument/2006/relationships/image" Target="../media/image53.png"/><Relationship Id="rId4" Type="http://schemas.openxmlformats.org/officeDocument/2006/relationships/image" Target="../media/image52.png"/><Relationship Id="rId5" Type="http://schemas.openxmlformats.org/officeDocument/2006/relationships/image" Target="../media/image5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16.xml"/><Relationship Id="rId3" Type="http://schemas.openxmlformats.org/officeDocument/2006/relationships/image" Target="../media/image5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17.xml"/><Relationship Id="rId3" Type="http://schemas.openxmlformats.org/officeDocument/2006/relationships/image" Target="../media/image5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18.xml"/><Relationship Id="rId3" Type="http://schemas.openxmlformats.org/officeDocument/2006/relationships/image" Target="../media/image58.png"/><Relationship Id="rId4" Type="http://schemas.openxmlformats.org/officeDocument/2006/relationships/image" Target="../media/image5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7.jpg"/><Relationship Id="rId4" Type="http://schemas.openxmlformats.org/officeDocument/2006/relationships/image" Target="../media/image40.jpg"/><Relationship Id="rId5" Type="http://schemas.openxmlformats.org/officeDocument/2006/relationships/image" Target="../media/image42.jpg"/><Relationship Id="rId6" Type="http://schemas.openxmlformats.org/officeDocument/2006/relationships/image" Target="../media/image38.jpg"/><Relationship Id="rId7" Type="http://schemas.openxmlformats.org/officeDocument/2006/relationships/image" Target="../media/image4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xml"/><Relationship Id="rId3" Type="http://schemas.openxmlformats.org/officeDocument/2006/relationships/image" Target="../media/image41.png"/><Relationship Id="rId4" Type="http://schemas.openxmlformats.org/officeDocument/2006/relationships/image" Target="../media/image46.png"/><Relationship Id="rId5" Type="http://schemas.openxmlformats.org/officeDocument/2006/relationships/image" Target="../media/image39.png"/><Relationship Id="rId6" Type="http://schemas.openxmlformats.org/officeDocument/2006/relationships/image" Target="../media/image4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5.xml"/><Relationship Id="rId3" Type="http://schemas.openxmlformats.org/officeDocument/2006/relationships/image" Target="../media/image6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7.xml"/><Relationship Id="rId3" Type="http://schemas.openxmlformats.org/officeDocument/2006/relationships/image" Target="../media/image61.png"/><Relationship Id="rId4" Type="http://schemas.openxmlformats.org/officeDocument/2006/relationships/image" Target="../media/image4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8.xml"/><Relationship Id="rId3" Type="http://schemas.openxmlformats.org/officeDocument/2006/relationships/image" Target="../media/image49.png"/><Relationship Id="rId4" Type="http://schemas.openxmlformats.org/officeDocument/2006/relationships/image" Target="../media/image4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9.xml"/><Relationship Id="rId3" Type="http://schemas.openxmlformats.org/officeDocument/2006/relationships/image" Target="../media/image47.png"/><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3" name="Shape 1343"/>
        <p:cNvGrpSpPr/>
        <p:nvPr/>
      </p:nvGrpSpPr>
      <p:grpSpPr>
        <a:xfrm>
          <a:off x="0" y="0"/>
          <a:ext cx="0" cy="0"/>
          <a:chOff x="0" y="0"/>
          <a:chExt cx="0" cy="0"/>
        </a:xfrm>
      </p:grpSpPr>
      <p:sp>
        <p:nvSpPr>
          <p:cNvPr id="1344" name="Google Shape;1344;p102"/>
          <p:cNvSpPr txBox="1"/>
          <p:nvPr>
            <p:ph type="title"/>
          </p:nvPr>
        </p:nvSpPr>
        <p:spPr>
          <a:xfrm>
            <a:off x="12783" y="-31960"/>
            <a:ext cx="91599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Calibri"/>
              <a:buNone/>
            </a:pPr>
            <a:r>
              <a:rPr lang="en-US"/>
              <a:t>Workshop guide</a:t>
            </a:r>
            <a:endParaRPr/>
          </a:p>
        </p:txBody>
      </p:sp>
      <p:sp>
        <p:nvSpPr>
          <p:cNvPr id="1345" name="Google Shape;1345;p102"/>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rgbClr val="006FB6"/>
              </a:buClr>
              <a:buSzPts val="4400"/>
              <a:buNone/>
            </a:pPr>
            <a:r>
              <a:rPr lang="en-US">
                <a:solidFill>
                  <a:srgbClr val="006FB6"/>
                </a:solidFill>
              </a:rPr>
              <a:t>Be a Text Feature Detective</a:t>
            </a:r>
            <a:endParaRPr/>
          </a:p>
        </p:txBody>
      </p:sp>
      <p:sp>
        <p:nvSpPr>
          <p:cNvPr id="1346" name="Google Shape;1346;p102"/>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p>
            <a:pPr indent="0" lvl="0" marL="0" rtl="0" algn="l">
              <a:lnSpc>
                <a:spcPct val="100000"/>
              </a:lnSpc>
              <a:spcBef>
                <a:spcPts val="0"/>
              </a:spcBef>
              <a:spcAft>
                <a:spcPts val="0"/>
              </a:spcAft>
              <a:buClr>
                <a:srgbClr val="006FB6"/>
              </a:buClr>
              <a:buSzPts val="4000"/>
              <a:buNone/>
            </a:pPr>
            <a:r>
              <a:rPr lang="en-US" sz="4000">
                <a:solidFill>
                  <a:srgbClr val="006FB6"/>
                </a:solidFill>
              </a:rPr>
              <a:t>Facilitator: </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Read notes to prepare. Amend slides if needed.</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Practice the script aloud. Change as needed. </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Ready the family-facing materials.</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Display slide 2 as families arrive.</a:t>
            </a:r>
            <a:endParaRPr/>
          </a:p>
          <a:p>
            <a:pPr indent="0" lvl="0" marL="228600" rtl="0" algn="l">
              <a:lnSpc>
                <a:spcPct val="100000"/>
              </a:lnSpc>
              <a:spcBef>
                <a:spcPts val="1000"/>
              </a:spcBef>
              <a:spcAft>
                <a:spcPts val="0"/>
              </a:spcAft>
              <a:buClr>
                <a:srgbClr val="0771BA"/>
              </a:buClr>
              <a:buSzPts val="36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0" name="Shape 1440"/>
        <p:cNvGrpSpPr/>
        <p:nvPr/>
      </p:nvGrpSpPr>
      <p:grpSpPr>
        <a:xfrm>
          <a:off x="0" y="0"/>
          <a:ext cx="0" cy="0"/>
          <a:chOff x="0" y="0"/>
          <a:chExt cx="0" cy="0"/>
        </a:xfrm>
      </p:grpSpPr>
      <p:sp>
        <p:nvSpPr>
          <p:cNvPr id="1441" name="Google Shape;1441;p111"/>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SzPts val="1800"/>
              <a:buNone/>
            </a:pPr>
            <a:r>
              <a:rPr lang="en-US" sz="5000">
                <a:solidFill>
                  <a:srgbClr val="006FB6"/>
                </a:solidFill>
              </a:rPr>
              <a:t>Diagram</a:t>
            </a:r>
            <a:endParaRPr/>
          </a:p>
        </p:txBody>
      </p:sp>
      <p:sp>
        <p:nvSpPr>
          <p:cNvPr id="1442" name="Google Shape;1442;p111"/>
          <p:cNvSpPr txBox="1"/>
          <p:nvPr>
            <p:ph idx="1" type="body"/>
          </p:nvPr>
        </p:nvSpPr>
        <p:spPr>
          <a:xfrm>
            <a:off x="3794600" y="1947062"/>
            <a:ext cx="3375300" cy="341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100"/>
              <a:buNone/>
            </a:pPr>
            <a:r>
              <a:rPr lang="en-US" sz="3200">
                <a:latin typeface="Calibri"/>
                <a:ea typeface="Calibri"/>
                <a:cs typeface="Calibri"/>
                <a:sym typeface="Calibri"/>
              </a:rPr>
              <a:t>a simple drawing showing the details of something larger or more complicated </a:t>
            </a:r>
            <a:endParaRPr>
              <a:latin typeface="Calibri"/>
              <a:ea typeface="Calibri"/>
              <a:cs typeface="Calibri"/>
              <a:sym typeface="Calibri"/>
            </a:endParaRPr>
          </a:p>
          <a:p>
            <a:pPr indent="0" lvl="0" marL="12700" marR="0" rtl="0" algn="l">
              <a:lnSpc>
                <a:spcPct val="90000"/>
              </a:lnSpc>
              <a:spcBef>
                <a:spcPts val="1000"/>
              </a:spcBef>
              <a:spcAft>
                <a:spcPts val="0"/>
              </a:spcAft>
              <a:buClr>
                <a:srgbClr val="006FB6"/>
              </a:buClr>
              <a:buSzPts val="2100"/>
              <a:buFont typeface="Arial"/>
              <a:buNone/>
            </a:pPr>
            <a:r>
              <a:t/>
            </a:r>
            <a:endParaRPr>
              <a:latin typeface="Calibri"/>
              <a:ea typeface="Calibri"/>
              <a:cs typeface="Calibri"/>
              <a:sym typeface="Calibri"/>
            </a:endParaRPr>
          </a:p>
        </p:txBody>
      </p:sp>
      <p:sp>
        <p:nvSpPr>
          <p:cNvPr id="1443" name="Google Shape;1443;p111"/>
          <p:cNvSpPr txBox="1"/>
          <p:nvPr>
            <p:ph idx="4" type="body"/>
          </p:nvPr>
        </p:nvSpPr>
        <p:spPr>
          <a:xfrm>
            <a:off x="240633" y="1577339"/>
            <a:ext cx="2999100" cy="4230000"/>
          </a:xfrm>
          <a:prstGeom prst="rect">
            <a:avLst/>
          </a:prstGeom>
          <a:noFill/>
          <a:ln>
            <a:noFill/>
          </a:ln>
        </p:spPr>
        <p:txBody>
          <a:bodyPr anchorCtr="0" anchor="t" bIns="45700" lIns="91425" spcFirstLastPara="1" rIns="91425" wrap="square" tIns="45700">
            <a:noAutofit/>
          </a:bodyPr>
          <a:lstStyle/>
          <a:p>
            <a:pPr indent="-176212" lvl="0" marL="176212" rtl="0" algn="l">
              <a:lnSpc>
                <a:spcPct val="100000"/>
              </a:lnSpc>
              <a:spcBef>
                <a:spcPts val="0"/>
              </a:spcBef>
              <a:spcAft>
                <a:spcPts val="0"/>
              </a:spcAft>
              <a:buSzPts val="2800"/>
              <a:buFont typeface="Calibri"/>
              <a:buChar char="•"/>
            </a:pPr>
            <a:r>
              <a:rPr lang="en-US" sz="3200">
                <a:latin typeface="Calibri"/>
                <a:ea typeface="Calibri"/>
                <a:cs typeface="Calibri"/>
                <a:sym typeface="Calibri"/>
              </a:rPr>
              <a:t>Do you see a diagram in this book?</a:t>
            </a:r>
            <a:endParaRPr>
              <a:latin typeface="Calibri"/>
              <a:ea typeface="Calibri"/>
              <a:cs typeface="Calibri"/>
              <a:sym typeface="Calibri"/>
            </a:endParaRPr>
          </a:p>
          <a:p>
            <a:pPr indent="-42859" lvl="0" marL="176212" marR="0" rtl="0" algn="l">
              <a:lnSpc>
                <a:spcPct val="100000"/>
              </a:lnSpc>
              <a:spcBef>
                <a:spcPts val="0"/>
              </a:spcBef>
              <a:spcAft>
                <a:spcPts val="0"/>
              </a:spcAft>
              <a:buClr>
                <a:srgbClr val="006FB6"/>
              </a:buClr>
              <a:buSzPts val="2100"/>
              <a:buFont typeface="Arial"/>
              <a:buNone/>
            </a:pPr>
            <a:r>
              <a:t/>
            </a:r>
            <a:endParaRPr sz="3200">
              <a:latin typeface="Calibri"/>
              <a:ea typeface="Calibri"/>
              <a:cs typeface="Calibri"/>
              <a:sym typeface="Calibri"/>
            </a:endParaRPr>
          </a:p>
          <a:p>
            <a:pPr indent="0" lvl="0" marL="0" rtl="0" algn="l">
              <a:lnSpc>
                <a:spcPct val="50000"/>
              </a:lnSpc>
              <a:spcBef>
                <a:spcPts val="0"/>
              </a:spcBef>
              <a:spcAft>
                <a:spcPts val="0"/>
              </a:spcAft>
              <a:buSzPts val="2100"/>
              <a:buNone/>
            </a:pPr>
            <a:r>
              <a:t/>
            </a:r>
            <a:endParaRPr sz="3200">
              <a:latin typeface="Calibri"/>
              <a:ea typeface="Calibri"/>
              <a:cs typeface="Calibri"/>
              <a:sym typeface="Calibri"/>
            </a:endParaRPr>
          </a:p>
          <a:p>
            <a:pPr indent="-176212" lvl="0" marL="176212" rtl="0" algn="l">
              <a:lnSpc>
                <a:spcPct val="100000"/>
              </a:lnSpc>
              <a:spcBef>
                <a:spcPts val="0"/>
              </a:spcBef>
              <a:spcAft>
                <a:spcPts val="0"/>
              </a:spcAft>
              <a:buSzPts val="2800"/>
              <a:buFont typeface="Calibri"/>
              <a:buChar char="•"/>
            </a:pPr>
            <a:r>
              <a:rPr lang="en-US" sz="3200">
                <a:latin typeface="Calibri"/>
                <a:ea typeface="Calibri"/>
                <a:cs typeface="Calibri"/>
                <a:sym typeface="Calibri"/>
              </a:rPr>
              <a:t>What information does this diagram give?</a:t>
            </a:r>
            <a:endParaRPr>
              <a:latin typeface="Calibri"/>
              <a:ea typeface="Calibri"/>
              <a:cs typeface="Calibri"/>
              <a:sym typeface="Calibri"/>
            </a:endParaRPr>
          </a:p>
          <a:p>
            <a:pPr indent="-42859" lvl="0" marL="176212" marR="0" rtl="0" algn="l">
              <a:lnSpc>
                <a:spcPct val="100000"/>
              </a:lnSpc>
              <a:spcBef>
                <a:spcPts val="0"/>
              </a:spcBef>
              <a:spcAft>
                <a:spcPts val="0"/>
              </a:spcAft>
              <a:buClr>
                <a:srgbClr val="006FB6"/>
              </a:buClr>
              <a:buSzPts val="2100"/>
              <a:buFont typeface="Arial"/>
              <a:buNone/>
            </a:pPr>
            <a:r>
              <a:t/>
            </a:r>
            <a:endParaRPr>
              <a:latin typeface="Calibri"/>
              <a:ea typeface="Calibri"/>
              <a:cs typeface="Calibri"/>
              <a:sym typeface="Calibri"/>
            </a:endParaRPr>
          </a:p>
        </p:txBody>
      </p:sp>
      <p:cxnSp>
        <p:nvCxnSpPr>
          <p:cNvPr id="1444" name="Google Shape;1444;p111"/>
          <p:cNvCxnSpPr/>
          <p:nvPr/>
        </p:nvCxnSpPr>
        <p:spPr>
          <a:xfrm>
            <a:off x="7169770" y="5366035"/>
            <a:ext cx="1281600" cy="0"/>
          </a:xfrm>
          <a:prstGeom prst="straightConnector1">
            <a:avLst/>
          </a:prstGeom>
          <a:noFill/>
          <a:ln cap="flat" cmpd="sng" w="127000">
            <a:solidFill>
              <a:srgbClr val="006FB6"/>
            </a:solidFill>
            <a:prstDash val="solid"/>
            <a:miter lim="800000"/>
            <a:headEnd len="sm" w="sm" type="none"/>
            <a:tailEnd len="med" w="med" type="triangle"/>
          </a:ln>
        </p:spPr>
      </p:cxnSp>
      <p:pic>
        <p:nvPicPr>
          <p:cNvPr descr="A picture containing animal, invertebrate&#10;&#10;Description automatically generated" id="1445" name="Google Shape;1445;p111"/>
          <p:cNvPicPr preferRelativeResize="0"/>
          <p:nvPr>
            <p:ph idx="2" type="pic"/>
          </p:nvPr>
        </p:nvPicPr>
        <p:blipFill rotWithShape="1">
          <a:blip r:embed="rId3">
            <a:alphaModFix/>
          </a:blip>
          <a:srcRect b="8388" l="0" r="0" t="8388"/>
          <a:stretch/>
        </p:blipFill>
        <p:spPr>
          <a:xfrm>
            <a:off x="8451272" y="1135249"/>
            <a:ext cx="3483300" cy="5042701"/>
          </a:xfrm>
          <a:prstGeom prst="rect">
            <a:avLst/>
          </a:prstGeom>
          <a:noFill/>
          <a:ln>
            <a:noFill/>
          </a:ln>
        </p:spPr>
      </p:pic>
      <p:pic>
        <p:nvPicPr>
          <p:cNvPr id="1446" name="Google Shape;1446;p111"/>
          <p:cNvPicPr preferRelativeResize="0"/>
          <p:nvPr/>
        </p:nvPicPr>
        <p:blipFill rotWithShape="1">
          <a:blip r:embed="rId4">
            <a:alphaModFix/>
          </a:blip>
          <a:srcRect b="0" l="0" r="0" t="-1666"/>
          <a:stretch/>
        </p:blipFill>
        <p:spPr>
          <a:xfrm>
            <a:off x="1400950" y="130400"/>
            <a:ext cx="678450" cy="1004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0" name="Shape 1450"/>
        <p:cNvGrpSpPr/>
        <p:nvPr/>
      </p:nvGrpSpPr>
      <p:grpSpPr>
        <a:xfrm>
          <a:off x="0" y="0"/>
          <a:ext cx="0" cy="0"/>
          <a:chOff x="0" y="0"/>
          <a:chExt cx="0" cy="0"/>
        </a:xfrm>
      </p:grpSpPr>
      <p:sp>
        <p:nvSpPr>
          <p:cNvPr id="1451" name="Google Shape;1451;p112"/>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SzPts val="1800"/>
              <a:buNone/>
            </a:pPr>
            <a:r>
              <a:rPr lang="en-US" sz="5000">
                <a:solidFill>
                  <a:srgbClr val="006FB6"/>
                </a:solidFill>
              </a:rPr>
              <a:t>Bolded word</a:t>
            </a:r>
            <a:endParaRPr sz="5000"/>
          </a:p>
        </p:txBody>
      </p:sp>
      <p:pic>
        <p:nvPicPr>
          <p:cNvPr descr="A screenshot of a cell phone&#10;&#10;Description automatically generated" id="1452" name="Google Shape;1452;p112"/>
          <p:cNvPicPr preferRelativeResize="0"/>
          <p:nvPr>
            <p:ph idx="2" type="pic"/>
          </p:nvPr>
        </p:nvPicPr>
        <p:blipFill rotWithShape="1">
          <a:blip r:embed="rId3">
            <a:alphaModFix/>
          </a:blip>
          <a:srcRect b="8862" l="0" r="0" t="8853"/>
          <a:stretch/>
        </p:blipFill>
        <p:spPr>
          <a:xfrm>
            <a:off x="8451272" y="1135249"/>
            <a:ext cx="3483301" cy="5042701"/>
          </a:xfrm>
          <a:prstGeom prst="rect">
            <a:avLst/>
          </a:prstGeom>
          <a:noFill/>
          <a:ln>
            <a:noFill/>
          </a:ln>
        </p:spPr>
      </p:pic>
      <p:sp>
        <p:nvSpPr>
          <p:cNvPr id="1453" name="Google Shape;1453;p112"/>
          <p:cNvSpPr txBox="1"/>
          <p:nvPr>
            <p:ph idx="1" type="body"/>
          </p:nvPr>
        </p:nvSpPr>
        <p:spPr>
          <a:xfrm>
            <a:off x="3794600" y="1947062"/>
            <a:ext cx="3375300" cy="341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100"/>
              <a:buNone/>
            </a:pPr>
            <a:r>
              <a:rPr lang="en-US" sz="3200">
                <a:latin typeface="Calibri"/>
                <a:ea typeface="Calibri"/>
                <a:cs typeface="Calibri"/>
                <a:sym typeface="Calibri"/>
              </a:rPr>
              <a:t>a word in a darker, thicker font</a:t>
            </a:r>
            <a:endParaRPr>
              <a:latin typeface="Calibri"/>
              <a:ea typeface="Calibri"/>
              <a:cs typeface="Calibri"/>
              <a:sym typeface="Calibri"/>
            </a:endParaRPr>
          </a:p>
          <a:p>
            <a:pPr indent="-457200" lvl="0" marL="457200" rtl="0" algn="l">
              <a:lnSpc>
                <a:spcPct val="90000"/>
              </a:lnSpc>
              <a:spcBef>
                <a:spcPts val="0"/>
              </a:spcBef>
              <a:spcAft>
                <a:spcPts val="0"/>
              </a:spcAft>
              <a:buSzPts val="2100"/>
              <a:buFont typeface="Calibri"/>
              <a:buChar char="•"/>
            </a:pPr>
            <a:r>
              <a:rPr lang="en-US" sz="3200">
                <a:latin typeface="Calibri"/>
                <a:ea typeface="Calibri"/>
                <a:cs typeface="Calibri"/>
                <a:sym typeface="Calibri"/>
              </a:rPr>
              <a:t>important to understanding the topic</a:t>
            </a:r>
            <a:endParaRPr>
              <a:latin typeface="Calibri"/>
              <a:ea typeface="Calibri"/>
              <a:cs typeface="Calibri"/>
              <a:sym typeface="Calibri"/>
            </a:endParaRPr>
          </a:p>
          <a:p>
            <a:pPr indent="-457200" lvl="0" marL="457200" rtl="0" algn="l">
              <a:lnSpc>
                <a:spcPct val="90000"/>
              </a:lnSpc>
              <a:spcBef>
                <a:spcPts val="0"/>
              </a:spcBef>
              <a:spcAft>
                <a:spcPts val="0"/>
              </a:spcAft>
              <a:buSzPts val="2100"/>
              <a:buFont typeface="Calibri"/>
              <a:buChar char="•"/>
            </a:pPr>
            <a:r>
              <a:rPr lang="en-US" sz="3200">
                <a:latin typeface="Calibri"/>
                <a:ea typeface="Calibri"/>
                <a:cs typeface="Calibri"/>
                <a:sym typeface="Calibri"/>
              </a:rPr>
              <a:t>might be words that your child doesn’t know yet</a:t>
            </a:r>
            <a:endParaRPr>
              <a:latin typeface="Calibri"/>
              <a:ea typeface="Calibri"/>
              <a:cs typeface="Calibri"/>
              <a:sym typeface="Calibri"/>
            </a:endParaRPr>
          </a:p>
          <a:p>
            <a:pPr indent="0" lvl="0" marL="12700" marR="0" rtl="0" algn="l">
              <a:lnSpc>
                <a:spcPct val="90000"/>
              </a:lnSpc>
              <a:spcBef>
                <a:spcPts val="1000"/>
              </a:spcBef>
              <a:spcAft>
                <a:spcPts val="0"/>
              </a:spcAft>
              <a:buClr>
                <a:srgbClr val="006FB6"/>
              </a:buClr>
              <a:buSzPts val="2100"/>
              <a:buFont typeface="Arial"/>
              <a:buNone/>
            </a:pPr>
            <a:r>
              <a:t/>
            </a:r>
            <a:endParaRPr>
              <a:latin typeface="Calibri"/>
              <a:ea typeface="Calibri"/>
              <a:cs typeface="Calibri"/>
              <a:sym typeface="Calibri"/>
            </a:endParaRPr>
          </a:p>
        </p:txBody>
      </p:sp>
      <p:sp>
        <p:nvSpPr>
          <p:cNvPr id="1454" name="Google Shape;1454;p112"/>
          <p:cNvSpPr txBox="1"/>
          <p:nvPr>
            <p:ph idx="4" type="body"/>
          </p:nvPr>
        </p:nvSpPr>
        <p:spPr>
          <a:xfrm>
            <a:off x="240633" y="1577339"/>
            <a:ext cx="2999100" cy="4230000"/>
          </a:xfrm>
          <a:prstGeom prst="rect">
            <a:avLst/>
          </a:prstGeom>
          <a:noFill/>
          <a:ln>
            <a:noFill/>
          </a:ln>
        </p:spPr>
        <p:txBody>
          <a:bodyPr anchorCtr="0" anchor="t" bIns="45700" lIns="91425" spcFirstLastPara="1" rIns="91425" wrap="square" tIns="45700">
            <a:noAutofit/>
          </a:bodyPr>
          <a:lstStyle/>
          <a:p>
            <a:pPr indent="-176212" lvl="0" marL="176212" rtl="0" algn="l">
              <a:lnSpc>
                <a:spcPct val="100000"/>
              </a:lnSpc>
              <a:spcBef>
                <a:spcPts val="0"/>
              </a:spcBef>
              <a:spcAft>
                <a:spcPts val="0"/>
              </a:spcAft>
              <a:buSzPts val="2800"/>
              <a:buFont typeface="Calibri"/>
              <a:buChar char="•"/>
            </a:pPr>
            <a:r>
              <a:rPr lang="en-US" sz="3200">
                <a:latin typeface="Calibri"/>
                <a:ea typeface="Calibri"/>
                <a:cs typeface="Calibri"/>
                <a:sym typeface="Calibri"/>
              </a:rPr>
              <a:t>Do you see a any bolded words on this page?</a:t>
            </a:r>
            <a:endParaRPr>
              <a:latin typeface="Calibri"/>
              <a:ea typeface="Calibri"/>
              <a:cs typeface="Calibri"/>
              <a:sym typeface="Calibri"/>
            </a:endParaRPr>
          </a:p>
          <a:p>
            <a:pPr indent="-176212" lvl="0" marL="176212" rtl="0" algn="l">
              <a:lnSpc>
                <a:spcPct val="100000"/>
              </a:lnSpc>
              <a:spcBef>
                <a:spcPts val="0"/>
              </a:spcBef>
              <a:spcAft>
                <a:spcPts val="0"/>
              </a:spcAft>
              <a:buSzPts val="2800"/>
              <a:buFont typeface="Calibri"/>
              <a:buChar char="•"/>
            </a:pPr>
            <a:r>
              <a:rPr lang="en-US" sz="3200">
                <a:latin typeface="Calibri"/>
                <a:ea typeface="Calibri"/>
                <a:cs typeface="Calibri"/>
                <a:sym typeface="Calibri"/>
              </a:rPr>
              <a:t>What do you already know about this word? </a:t>
            </a:r>
            <a:endParaRPr>
              <a:latin typeface="Calibri"/>
              <a:ea typeface="Calibri"/>
              <a:cs typeface="Calibri"/>
              <a:sym typeface="Calibri"/>
            </a:endParaRPr>
          </a:p>
          <a:p>
            <a:pPr indent="-176212" lvl="0" marL="176212" rtl="0" algn="l">
              <a:lnSpc>
                <a:spcPct val="100000"/>
              </a:lnSpc>
              <a:spcBef>
                <a:spcPts val="0"/>
              </a:spcBef>
              <a:spcAft>
                <a:spcPts val="0"/>
              </a:spcAft>
              <a:buSzPts val="2800"/>
              <a:buFont typeface="Calibri"/>
              <a:buChar char="•"/>
            </a:pPr>
            <a:r>
              <a:rPr lang="en-US" sz="3200">
                <a:latin typeface="Calibri"/>
                <a:ea typeface="Calibri"/>
                <a:cs typeface="Calibri"/>
                <a:sym typeface="Calibri"/>
              </a:rPr>
              <a:t>What does the word mean?</a:t>
            </a:r>
            <a:endParaRPr>
              <a:latin typeface="Calibri"/>
              <a:ea typeface="Calibri"/>
              <a:cs typeface="Calibri"/>
              <a:sym typeface="Calibri"/>
            </a:endParaRPr>
          </a:p>
          <a:p>
            <a:pPr indent="-279400" lvl="0" marL="635000" rtl="0" algn="l">
              <a:lnSpc>
                <a:spcPct val="50000"/>
              </a:lnSpc>
              <a:spcBef>
                <a:spcPts val="0"/>
              </a:spcBef>
              <a:spcAft>
                <a:spcPts val="0"/>
              </a:spcAft>
              <a:buClr>
                <a:schemeClr val="dk1"/>
              </a:buClr>
              <a:buSzPts val="2800"/>
              <a:buNone/>
            </a:pPr>
            <a:r>
              <a:t/>
            </a:r>
            <a:endParaRPr sz="3200">
              <a:latin typeface="Calibri"/>
              <a:ea typeface="Calibri"/>
              <a:cs typeface="Calibri"/>
              <a:sym typeface="Calibri"/>
            </a:endParaRPr>
          </a:p>
        </p:txBody>
      </p:sp>
      <p:cxnSp>
        <p:nvCxnSpPr>
          <p:cNvPr id="1455" name="Google Shape;1455;p112"/>
          <p:cNvCxnSpPr/>
          <p:nvPr/>
        </p:nvCxnSpPr>
        <p:spPr>
          <a:xfrm>
            <a:off x="7297786" y="3202815"/>
            <a:ext cx="1281600" cy="0"/>
          </a:xfrm>
          <a:prstGeom prst="straightConnector1">
            <a:avLst/>
          </a:prstGeom>
          <a:noFill/>
          <a:ln cap="flat" cmpd="sng" w="127000">
            <a:solidFill>
              <a:srgbClr val="006FB6"/>
            </a:solidFill>
            <a:prstDash val="solid"/>
            <a:miter lim="800000"/>
            <a:headEnd len="sm" w="sm" type="none"/>
            <a:tailEnd len="med" w="med" type="triangle"/>
          </a:ln>
        </p:spPr>
      </p:cxnSp>
      <p:cxnSp>
        <p:nvCxnSpPr>
          <p:cNvPr id="1456" name="Google Shape;1456;p112"/>
          <p:cNvCxnSpPr/>
          <p:nvPr/>
        </p:nvCxnSpPr>
        <p:spPr>
          <a:xfrm>
            <a:off x="7297786" y="4745103"/>
            <a:ext cx="1281600" cy="0"/>
          </a:xfrm>
          <a:prstGeom prst="straightConnector1">
            <a:avLst/>
          </a:prstGeom>
          <a:noFill/>
          <a:ln cap="flat" cmpd="sng" w="127000">
            <a:solidFill>
              <a:srgbClr val="006FB6"/>
            </a:solidFill>
            <a:prstDash val="solid"/>
            <a:miter lim="800000"/>
            <a:headEnd len="sm" w="sm" type="none"/>
            <a:tailEnd len="med" w="med" type="triangle"/>
          </a:ln>
        </p:spPr>
      </p:cxnSp>
      <p:cxnSp>
        <p:nvCxnSpPr>
          <p:cNvPr id="1457" name="Google Shape;1457;p112"/>
          <p:cNvCxnSpPr/>
          <p:nvPr/>
        </p:nvCxnSpPr>
        <p:spPr>
          <a:xfrm>
            <a:off x="7297786" y="5366035"/>
            <a:ext cx="1281600" cy="0"/>
          </a:xfrm>
          <a:prstGeom prst="straightConnector1">
            <a:avLst/>
          </a:prstGeom>
          <a:noFill/>
          <a:ln cap="flat" cmpd="sng" w="127000">
            <a:solidFill>
              <a:srgbClr val="006FB6"/>
            </a:solidFill>
            <a:prstDash val="solid"/>
            <a:miter lim="800000"/>
            <a:headEnd len="sm" w="sm" type="none"/>
            <a:tailEnd len="med" w="med" type="triangle"/>
          </a:ln>
        </p:spPr>
      </p:cxnSp>
      <p:pic>
        <p:nvPicPr>
          <p:cNvPr id="1458" name="Google Shape;1458;p112"/>
          <p:cNvPicPr preferRelativeResize="0"/>
          <p:nvPr/>
        </p:nvPicPr>
        <p:blipFill rotWithShape="1">
          <a:blip r:embed="rId4">
            <a:alphaModFix/>
          </a:blip>
          <a:srcRect b="0" l="0" r="0" t="-1666"/>
          <a:stretch/>
        </p:blipFill>
        <p:spPr>
          <a:xfrm>
            <a:off x="1400950" y="130400"/>
            <a:ext cx="678450" cy="1004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2" name="Shape 1462"/>
        <p:cNvGrpSpPr/>
        <p:nvPr/>
      </p:nvGrpSpPr>
      <p:grpSpPr>
        <a:xfrm>
          <a:off x="0" y="0"/>
          <a:ext cx="0" cy="0"/>
          <a:chOff x="0" y="0"/>
          <a:chExt cx="0" cy="0"/>
        </a:xfrm>
      </p:grpSpPr>
      <p:sp>
        <p:nvSpPr>
          <p:cNvPr id="1463" name="Google Shape;1463;p113"/>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SzPts val="1800"/>
              <a:buNone/>
            </a:pPr>
            <a:r>
              <a:rPr lang="en-US" sz="5000">
                <a:solidFill>
                  <a:srgbClr val="006FB6"/>
                </a:solidFill>
              </a:rPr>
              <a:t>Glossary</a:t>
            </a:r>
            <a:endParaRPr/>
          </a:p>
        </p:txBody>
      </p:sp>
      <p:sp>
        <p:nvSpPr>
          <p:cNvPr id="1464" name="Google Shape;1464;p113"/>
          <p:cNvSpPr txBox="1"/>
          <p:nvPr>
            <p:ph idx="1" type="body"/>
          </p:nvPr>
        </p:nvSpPr>
        <p:spPr>
          <a:xfrm>
            <a:off x="3794600" y="1947062"/>
            <a:ext cx="3375300" cy="341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100"/>
              <a:buNone/>
            </a:pPr>
            <a:r>
              <a:rPr lang="en-US" sz="3200">
                <a:latin typeface="Calibri"/>
                <a:ea typeface="Calibri"/>
                <a:cs typeface="Calibri"/>
                <a:sym typeface="Calibri"/>
              </a:rPr>
              <a:t>A list of words from the book with explanations or a short dictionary for that book</a:t>
            </a:r>
            <a:endParaRPr>
              <a:latin typeface="Calibri"/>
              <a:ea typeface="Calibri"/>
              <a:cs typeface="Calibri"/>
              <a:sym typeface="Calibri"/>
            </a:endParaRPr>
          </a:p>
          <a:p>
            <a:pPr indent="0" lvl="0" marL="12700" marR="0" rtl="0" algn="l">
              <a:lnSpc>
                <a:spcPct val="90000"/>
              </a:lnSpc>
              <a:spcBef>
                <a:spcPts val="1000"/>
              </a:spcBef>
              <a:spcAft>
                <a:spcPts val="0"/>
              </a:spcAft>
              <a:buClr>
                <a:srgbClr val="006FB6"/>
              </a:buClr>
              <a:buSzPts val="2100"/>
              <a:buFont typeface="Arial"/>
              <a:buNone/>
            </a:pPr>
            <a:r>
              <a:t/>
            </a:r>
            <a:endParaRPr>
              <a:latin typeface="Calibri"/>
              <a:ea typeface="Calibri"/>
              <a:cs typeface="Calibri"/>
              <a:sym typeface="Calibri"/>
            </a:endParaRPr>
          </a:p>
        </p:txBody>
      </p:sp>
      <p:sp>
        <p:nvSpPr>
          <p:cNvPr id="1465" name="Google Shape;1465;p113"/>
          <p:cNvSpPr txBox="1"/>
          <p:nvPr>
            <p:ph idx="4" type="body"/>
          </p:nvPr>
        </p:nvSpPr>
        <p:spPr>
          <a:xfrm>
            <a:off x="240633" y="1577339"/>
            <a:ext cx="2999100" cy="4230000"/>
          </a:xfrm>
          <a:prstGeom prst="rect">
            <a:avLst/>
          </a:prstGeom>
          <a:noFill/>
          <a:ln>
            <a:noFill/>
          </a:ln>
        </p:spPr>
        <p:txBody>
          <a:bodyPr anchorCtr="0" anchor="t" bIns="45700" lIns="91425" spcFirstLastPara="1" rIns="91425" wrap="square" tIns="45700">
            <a:noAutofit/>
          </a:bodyPr>
          <a:lstStyle/>
          <a:p>
            <a:pPr indent="-176212" lvl="0" marL="176212" rtl="0" algn="l">
              <a:lnSpc>
                <a:spcPct val="100000"/>
              </a:lnSpc>
              <a:spcBef>
                <a:spcPts val="0"/>
              </a:spcBef>
              <a:spcAft>
                <a:spcPts val="0"/>
              </a:spcAft>
              <a:buSzPts val="2800"/>
              <a:buFont typeface="Calibri"/>
              <a:buChar char="•"/>
            </a:pPr>
            <a:r>
              <a:rPr lang="en-US" sz="3200">
                <a:latin typeface="Calibri"/>
                <a:ea typeface="Calibri"/>
                <a:cs typeface="Calibri"/>
                <a:sym typeface="Calibri"/>
              </a:rPr>
              <a:t>This word is in bold text. It must be in the glossary. Where is that?</a:t>
            </a:r>
            <a:endParaRPr>
              <a:latin typeface="Calibri"/>
              <a:ea typeface="Calibri"/>
              <a:cs typeface="Calibri"/>
              <a:sym typeface="Calibri"/>
            </a:endParaRPr>
          </a:p>
          <a:p>
            <a:pPr indent="0" lvl="0" marL="0" rtl="0" algn="l">
              <a:lnSpc>
                <a:spcPct val="50000"/>
              </a:lnSpc>
              <a:spcBef>
                <a:spcPts val="0"/>
              </a:spcBef>
              <a:spcAft>
                <a:spcPts val="0"/>
              </a:spcAft>
              <a:buSzPts val="2100"/>
              <a:buNone/>
            </a:pPr>
            <a:br>
              <a:rPr lang="en-US" sz="3200">
                <a:latin typeface="Calibri"/>
                <a:ea typeface="Calibri"/>
                <a:cs typeface="Calibri"/>
                <a:sym typeface="Calibri"/>
              </a:rPr>
            </a:br>
            <a:endParaRPr sz="3200">
              <a:latin typeface="Calibri"/>
              <a:ea typeface="Calibri"/>
              <a:cs typeface="Calibri"/>
              <a:sym typeface="Calibri"/>
            </a:endParaRPr>
          </a:p>
          <a:p>
            <a:pPr indent="-176212" lvl="0" marL="176212" rtl="0" algn="l">
              <a:lnSpc>
                <a:spcPct val="100000"/>
              </a:lnSpc>
              <a:spcBef>
                <a:spcPts val="0"/>
              </a:spcBef>
              <a:spcAft>
                <a:spcPts val="0"/>
              </a:spcAft>
              <a:buSzPts val="2800"/>
              <a:buFont typeface="Calibri"/>
              <a:buChar char="•"/>
            </a:pPr>
            <a:r>
              <a:rPr lang="en-US" sz="3200">
                <a:latin typeface="Calibri"/>
                <a:ea typeface="Calibri"/>
                <a:cs typeface="Calibri"/>
                <a:sym typeface="Calibri"/>
              </a:rPr>
              <a:t>What information does this glossary give?</a:t>
            </a:r>
            <a:endParaRPr>
              <a:latin typeface="Calibri"/>
              <a:ea typeface="Calibri"/>
              <a:cs typeface="Calibri"/>
              <a:sym typeface="Calibri"/>
            </a:endParaRPr>
          </a:p>
          <a:p>
            <a:pPr indent="-42859" lvl="0" marL="176212" marR="0" rtl="0" algn="l">
              <a:lnSpc>
                <a:spcPct val="100000"/>
              </a:lnSpc>
              <a:spcBef>
                <a:spcPts val="0"/>
              </a:spcBef>
              <a:spcAft>
                <a:spcPts val="0"/>
              </a:spcAft>
              <a:buClr>
                <a:srgbClr val="006FB6"/>
              </a:buClr>
              <a:buSzPts val="2100"/>
              <a:buFont typeface="Arial"/>
              <a:buNone/>
            </a:pPr>
            <a:r>
              <a:t/>
            </a:r>
            <a:endParaRPr>
              <a:latin typeface="Calibri"/>
              <a:ea typeface="Calibri"/>
              <a:cs typeface="Calibri"/>
              <a:sym typeface="Calibri"/>
            </a:endParaRPr>
          </a:p>
        </p:txBody>
      </p:sp>
      <p:cxnSp>
        <p:nvCxnSpPr>
          <p:cNvPr id="1466" name="Google Shape;1466;p113"/>
          <p:cNvCxnSpPr/>
          <p:nvPr/>
        </p:nvCxnSpPr>
        <p:spPr>
          <a:xfrm>
            <a:off x="7169770" y="5366035"/>
            <a:ext cx="1281600" cy="0"/>
          </a:xfrm>
          <a:prstGeom prst="straightConnector1">
            <a:avLst/>
          </a:prstGeom>
          <a:noFill/>
          <a:ln cap="flat" cmpd="sng" w="127000">
            <a:solidFill>
              <a:srgbClr val="006FB6"/>
            </a:solidFill>
            <a:prstDash val="solid"/>
            <a:miter lim="800000"/>
            <a:headEnd len="sm" w="sm" type="none"/>
            <a:tailEnd len="med" w="med" type="triangle"/>
          </a:ln>
        </p:spPr>
      </p:cxnSp>
      <p:pic>
        <p:nvPicPr>
          <p:cNvPr descr="A screenshot of a cell phone&#10;&#10;Description automatically generated" id="1467" name="Google Shape;1467;p113"/>
          <p:cNvPicPr preferRelativeResize="0"/>
          <p:nvPr>
            <p:ph idx="2" type="pic"/>
          </p:nvPr>
        </p:nvPicPr>
        <p:blipFill rotWithShape="1">
          <a:blip r:embed="rId3">
            <a:alphaModFix/>
          </a:blip>
          <a:srcRect b="6851" l="0" r="0" t="6850"/>
          <a:stretch/>
        </p:blipFill>
        <p:spPr>
          <a:xfrm>
            <a:off x="8451272" y="1135249"/>
            <a:ext cx="3483300" cy="5042700"/>
          </a:xfrm>
          <a:prstGeom prst="rect">
            <a:avLst/>
          </a:prstGeom>
          <a:noFill/>
          <a:ln cap="flat" cmpd="sng" w="9525">
            <a:solidFill>
              <a:srgbClr val="006FB6"/>
            </a:solidFill>
            <a:prstDash val="solid"/>
            <a:round/>
            <a:headEnd len="sm" w="sm" type="none"/>
            <a:tailEnd len="sm" w="sm" type="none"/>
          </a:ln>
        </p:spPr>
      </p:pic>
      <p:pic>
        <p:nvPicPr>
          <p:cNvPr id="1468" name="Google Shape;1468;p113"/>
          <p:cNvPicPr preferRelativeResize="0"/>
          <p:nvPr/>
        </p:nvPicPr>
        <p:blipFill rotWithShape="1">
          <a:blip r:embed="rId4">
            <a:alphaModFix/>
          </a:blip>
          <a:srcRect b="0" l="0" r="0" t="-1666"/>
          <a:stretch/>
        </p:blipFill>
        <p:spPr>
          <a:xfrm>
            <a:off x="1400950" y="130400"/>
            <a:ext cx="678450" cy="1004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2" name="Shape 1472"/>
        <p:cNvGrpSpPr/>
        <p:nvPr/>
      </p:nvGrpSpPr>
      <p:grpSpPr>
        <a:xfrm>
          <a:off x="0" y="0"/>
          <a:ext cx="0" cy="0"/>
          <a:chOff x="0" y="0"/>
          <a:chExt cx="0" cy="0"/>
        </a:xfrm>
      </p:grpSpPr>
      <p:sp>
        <p:nvSpPr>
          <p:cNvPr id="1473" name="Google Shape;1473;p114"/>
          <p:cNvSpPr txBox="1"/>
          <p:nvPr>
            <p:ph type="ctrTitle"/>
          </p:nvPr>
        </p:nvSpPr>
        <p:spPr>
          <a:xfrm>
            <a:off x="820225" y="0"/>
            <a:ext cx="113718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Reading = conversation (K-1)</a:t>
            </a:r>
            <a:endParaRPr/>
          </a:p>
        </p:txBody>
      </p:sp>
      <p:sp>
        <p:nvSpPr>
          <p:cNvPr id="1474" name="Google Shape;1474;p114"/>
          <p:cNvSpPr txBox="1"/>
          <p:nvPr>
            <p:ph idx="1" type="body"/>
          </p:nvPr>
        </p:nvSpPr>
        <p:spPr>
          <a:xfrm>
            <a:off x="1743463" y="2970617"/>
            <a:ext cx="3488100" cy="1236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None/>
            </a:pPr>
            <a:r>
              <a:rPr lang="en-US">
                <a:solidFill>
                  <a:srgbClr val="006FB6"/>
                </a:solidFill>
              </a:rPr>
              <a:t>This word is bolded. It is probably in the glossary. Let’s go look at it!</a:t>
            </a:r>
            <a:endParaRPr>
              <a:solidFill>
                <a:srgbClr val="006FB6"/>
              </a:solidFill>
            </a:endParaRPr>
          </a:p>
        </p:txBody>
      </p:sp>
      <p:sp>
        <p:nvSpPr>
          <p:cNvPr id="1475" name="Google Shape;1475;p114"/>
          <p:cNvSpPr txBox="1"/>
          <p:nvPr>
            <p:ph idx="2" type="body"/>
          </p:nvPr>
        </p:nvSpPr>
        <p:spPr>
          <a:xfrm>
            <a:off x="240925" y="4495575"/>
            <a:ext cx="3132000" cy="1393200"/>
          </a:xfrm>
          <a:prstGeom prst="rect">
            <a:avLst/>
          </a:prstGeom>
          <a:noFill/>
          <a:ln>
            <a:noFill/>
          </a:ln>
        </p:spPr>
        <p:txBody>
          <a:bodyPr anchorCtr="0" anchor="ctr" bIns="45700" lIns="91425" spcFirstLastPara="1" rIns="91425" wrap="square" tIns="45700">
            <a:noAutofit/>
          </a:bodyPr>
          <a:lstStyle/>
          <a:p>
            <a:pPr indent="0" lvl="0" marL="228600" marR="0" rtl="0" algn="l">
              <a:lnSpc>
                <a:spcPct val="90000"/>
              </a:lnSpc>
              <a:spcBef>
                <a:spcPts val="1000"/>
              </a:spcBef>
              <a:spcAft>
                <a:spcPts val="0"/>
              </a:spcAft>
              <a:buClr>
                <a:srgbClr val="0771BA"/>
              </a:buClr>
              <a:buSzPts val="2800"/>
              <a:buFont typeface="Arial"/>
              <a:buNone/>
            </a:pPr>
            <a:r>
              <a:rPr lang="en-US">
                <a:solidFill>
                  <a:srgbClr val="006FB6"/>
                </a:solidFill>
              </a:rPr>
              <a:t>Where else can you find information on this page?</a:t>
            </a:r>
            <a:endParaRPr/>
          </a:p>
        </p:txBody>
      </p:sp>
      <p:sp>
        <p:nvSpPr>
          <p:cNvPr id="1476" name="Google Shape;1476;p114"/>
          <p:cNvSpPr txBox="1"/>
          <p:nvPr>
            <p:ph idx="3" type="body"/>
          </p:nvPr>
        </p:nvSpPr>
        <p:spPr>
          <a:xfrm>
            <a:off x="240914" y="1445813"/>
            <a:ext cx="3488018" cy="12364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100"/>
              <a:buNone/>
            </a:pPr>
            <a:r>
              <a:rPr lang="en-US">
                <a:solidFill>
                  <a:srgbClr val="006FB6"/>
                </a:solidFill>
              </a:rPr>
              <a:t>Did you read the words under the picture too?</a:t>
            </a:r>
            <a:endParaRPr>
              <a:solidFill>
                <a:srgbClr val="006FB6"/>
              </a:solidFill>
            </a:endParaRPr>
          </a:p>
        </p:txBody>
      </p:sp>
      <p:sp>
        <p:nvSpPr>
          <p:cNvPr id="1477" name="Google Shape;1477;p114"/>
          <p:cNvSpPr txBox="1"/>
          <p:nvPr>
            <p:ph idx="4" type="body"/>
          </p:nvPr>
        </p:nvSpPr>
        <p:spPr>
          <a:xfrm>
            <a:off x="3918099" y="4724975"/>
            <a:ext cx="3488100" cy="1393200"/>
          </a:xfrm>
          <a:prstGeom prst="rect">
            <a:avLst/>
          </a:prstGeom>
          <a:noFill/>
          <a:ln>
            <a:noFill/>
          </a:ln>
        </p:spPr>
        <p:txBody>
          <a:bodyPr anchorCtr="0" anchor="ctr" bIns="45700" lIns="91425" spcFirstLastPara="1" rIns="91425" wrap="square" tIns="45700">
            <a:noAutofit/>
          </a:bodyPr>
          <a:lstStyle/>
          <a:p>
            <a:pPr indent="0" lvl="0" marL="9525" marR="0" rtl="0" algn="l">
              <a:lnSpc>
                <a:spcPct val="90000"/>
              </a:lnSpc>
              <a:spcBef>
                <a:spcPts val="1000"/>
              </a:spcBef>
              <a:spcAft>
                <a:spcPts val="0"/>
              </a:spcAft>
              <a:buClr>
                <a:schemeClr val="dk1"/>
              </a:buClr>
              <a:buSzPts val="1100"/>
              <a:buFont typeface="Arial"/>
              <a:buNone/>
            </a:pPr>
            <a:r>
              <a:rPr lang="en-US">
                <a:solidFill>
                  <a:srgbClr val="006FB6"/>
                </a:solidFill>
              </a:rPr>
              <a:t>Is there any part of the page we haven’t looked at?</a:t>
            </a:r>
            <a:endParaRPr>
              <a:solidFill>
                <a:srgbClr val="006FB6"/>
              </a:solidFill>
            </a:endParaRPr>
          </a:p>
        </p:txBody>
      </p:sp>
      <p:pic>
        <p:nvPicPr>
          <p:cNvPr id="1478" name="Google Shape;1478;p114"/>
          <p:cNvPicPr preferRelativeResize="0"/>
          <p:nvPr/>
        </p:nvPicPr>
        <p:blipFill rotWithShape="1">
          <a:blip r:embed="rId3">
            <a:alphaModFix/>
          </a:blip>
          <a:srcRect b="0" l="0" r="0" t="-1666"/>
          <a:stretch/>
        </p:blipFill>
        <p:spPr>
          <a:xfrm>
            <a:off x="240925" y="86525"/>
            <a:ext cx="678450" cy="1004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2" name="Shape 1482"/>
        <p:cNvGrpSpPr/>
        <p:nvPr/>
      </p:nvGrpSpPr>
      <p:grpSpPr>
        <a:xfrm>
          <a:off x="0" y="0"/>
          <a:ext cx="0" cy="0"/>
          <a:chOff x="0" y="0"/>
          <a:chExt cx="0" cy="0"/>
        </a:xfrm>
      </p:grpSpPr>
      <p:sp>
        <p:nvSpPr>
          <p:cNvPr id="1483" name="Google Shape;1483;p115"/>
          <p:cNvSpPr txBox="1"/>
          <p:nvPr>
            <p:ph type="ctrTitle"/>
          </p:nvPr>
        </p:nvSpPr>
        <p:spPr>
          <a:xfrm>
            <a:off x="833025" y="0"/>
            <a:ext cx="113592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Reading = conversation (2-3)</a:t>
            </a:r>
            <a:endParaRPr/>
          </a:p>
        </p:txBody>
      </p:sp>
      <p:sp>
        <p:nvSpPr>
          <p:cNvPr id="1484" name="Google Shape;1484;p115"/>
          <p:cNvSpPr txBox="1"/>
          <p:nvPr>
            <p:ph idx="1" type="body"/>
          </p:nvPr>
        </p:nvSpPr>
        <p:spPr>
          <a:xfrm>
            <a:off x="8450575" y="3165416"/>
            <a:ext cx="3488018" cy="12364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lang="en-US">
                <a:solidFill>
                  <a:srgbClr val="006FB6"/>
                </a:solidFill>
              </a:rPr>
              <a:t>Do you see a label or a caption on this page? How does that help you?</a:t>
            </a:r>
            <a:endParaRPr/>
          </a:p>
        </p:txBody>
      </p:sp>
      <p:sp>
        <p:nvSpPr>
          <p:cNvPr id="1485" name="Google Shape;1485;p115"/>
          <p:cNvSpPr txBox="1"/>
          <p:nvPr>
            <p:ph idx="2" type="body"/>
          </p:nvPr>
        </p:nvSpPr>
        <p:spPr>
          <a:xfrm>
            <a:off x="5816498" y="1588544"/>
            <a:ext cx="3488018" cy="12364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100"/>
              <a:buNone/>
            </a:pPr>
            <a:r>
              <a:rPr lang="en-US">
                <a:solidFill>
                  <a:srgbClr val="006FB6"/>
                </a:solidFill>
              </a:rPr>
              <a:t>Look around this page. Where else can we find some information?</a:t>
            </a:r>
            <a:endParaRPr>
              <a:solidFill>
                <a:srgbClr val="006FB6"/>
              </a:solidFill>
            </a:endParaRPr>
          </a:p>
        </p:txBody>
      </p:sp>
      <p:sp>
        <p:nvSpPr>
          <p:cNvPr id="1486" name="Google Shape;1486;p115"/>
          <p:cNvSpPr txBox="1"/>
          <p:nvPr>
            <p:ph idx="3" type="body"/>
          </p:nvPr>
        </p:nvSpPr>
        <p:spPr>
          <a:xfrm>
            <a:off x="6003646" y="4619956"/>
            <a:ext cx="5388701" cy="139316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lang="en-US">
                <a:solidFill>
                  <a:srgbClr val="006FB6"/>
                </a:solidFill>
              </a:rPr>
              <a:t>Did you read the heading? What does that add to your understanding? </a:t>
            </a:r>
            <a:endParaRPr/>
          </a:p>
        </p:txBody>
      </p:sp>
      <p:pic>
        <p:nvPicPr>
          <p:cNvPr id="1487" name="Google Shape;1487;p115"/>
          <p:cNvPicPr preferRelativeResize="0"/>
          <p:nvPr/>
        </p:nvPicPr>
        <p:blipFill rotWithShape="1">
          <a:blip r:embed="rId3">
            <a:alphaModFix/>
          </a:blip>
          <a:srcRect b="0" l="0" r="0" t="0"/>
          <a:stretch/>
        </p:blipFill>
        <p:spPr>
          <a:xfrm>
            <a:off x="244059" y="103050"/>
            <a:ext cx="678450" cy="9877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1" name="Shape 1491"/>
        <p:cNvGrpSpPr/>
        <p:nvPr/>
      </p:nvGrpSpPr>
      <p:grpSpPr>
        <a:xfrm>
          <a:off x="0" y="0"/>
          <a:ext cx="0" cy="0"/>
          <a:chOff x="0" y="0"/>
          <a:chExt cx="0" cy="0"/>
        </a:xfrm>
      </p:grpSpPr>
      <p:sp>
        <p:nvSpPr>
          <p:cNvPr id="1492" name="Google Shape;1492;p11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lang="en-US"/>
              <a:t>Multilingual families</a:t>
            </a:r>
            <a:endParaRPr/>
          </a:p>
        </p:txBody>
      </p:sp>
      <p:sp>
        <p:nvSpPr>
          <p:cNvPr id="1493" name="Google Shape;1493;p116"/>
          <p:cNvSpPr txBox="1"/>
          <p:nvPr>
            <p:ph idx="1" type="body"/>
          </p:nvPr>
        </p:nvSpPr>
        <p:spPr>
          <a:xfrm>
            <a:off x="4588042" y="1519577"/>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200"/>
              <a:buNone/>
            </a:pPr>
            <a:r>
              <a:rPr lang="en-US"/>
              <a:t>Use this with books in any language.</a:t>
            </a:r>
            <a:endParaRPr/>
          </a:p>
        </p:txBody>
      </p:sp>
      <p:sp>
        <p:nvSpPr>
          <p:cNvPr id="1494" name="Google Shape;1494;p116"/>
          <p:cNvSpPr txBox="1"/>
          <p:nvPr>
            <p:ph idx="2" type="body"/>
          </p:nvPr>
        </p:nvSpPr>
        <p:spPr>
          <a:xfrm>
            <a:off x="4588042" y="2901140"/>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200"/>
              <a:buNone/>
            </a:pPr>
            <a:r>
              <a:rPr lang="en-US"/>
              <a:t>Talk about the subject of the book first. </a:t>
            </a:r>
            <a:endParaRPr/>
          </a:p>
        </p:txBody>
      </p:sp>
      <p:sp>
        <p:nvSpPr>
          <p:cNvPr id="1495" name="Google Shape;1495;p116"/>
          <p:cNvSpPr txBox="1"/>
          <p:nvPr>
            <p:ph idx="3" type="body"/>
          </p:nvPr>
        </p:nvSpPr>
        <p:spPr>
          <a:xfrm>
            <a:off x="4588050" y="4185350"/>
            <a:ext cx="7205400" cy="1669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3200"/>
              <a:buNone/>
            </a:pPr>
            <a:r>
              <a:rPr lang="en-US">
                <a:solidFill>
                  <a:srgbClr val="006FB6"/>
                </a:solidFill>
                <a:highlight>
                  <a:srgbClr val="FFFFFF"/>
                </a:highlight>
              </a:rPr>
              <a:t>Ask questions and talk about books in any language!</a:t>
            </a:r>
            <a:r>
              <a:rPr lang="en-US"/>
              <a:t> Explain the glossary words in another language.</a:t>
            </a:r>
            <a:endParaRPr/>
          </a:p>
        </p:txBody>
      </p:sp>
      <p:pic>
        <p:nvPicPr>
          <p:cNvPr id="1496" name="Google Shape;1496;p116"/>
          <p:cNvPicPr preferRelativeResize="0"/>
          <p:nvPr/>
        </p:nvPicPr>
        <p:blipFill rotWithShape="1">
          <a:blip r:embed="rId3">
            <a:alphaModFix/>
          </a:blip>
          <a:srcRect b="0" l="0" r="0" t="0"/>
          <a:stretch/>
        </p:blipFill>
        <p:spPr>
          <a:xfrm>
            <a:off x="2275725" y="2998362"/>
            <a:ext cx="1071566" cy="1055700"/>
          </a:xfrm>
          <a:prstGeom prst="rect">
            <a:avLst/>
          </a:prstGeom>
          <a:noFill/>
          <a:ln>
            <a:noFill/>
          </a:ln>
        </p:spPr>
      </p:pic>
      <p:pic>
        <p:nvPicPr>
          <p:cNvPr id="1497" name="Google Shape;1497;p116"/>
          <p:cNvPicPr preferRelativeResize="0"/>
          <p:nvPr/>
        </p:nvPicPr>
        <p:blipFill rotWithShape="1">
          <a:blip r:embed="rId4">
            <a:alphaModFix/>
          </a:blip>
          <a:srcRect b="0" l="0" r="0" t="0"/>
          <a:stretch/>
        </p:blipFill>
        <p:spPr>
          <a:xfrm>
            <a:off x="2188800" y="4506580"/>
            <a:ext cx="1245424" cy="1026732"/>
          </a:xfrm>
          <a:prstGeom prst="rect">
            <a:avLst/>
          </a:prstGeom>
          <a:noFill/>
          <a:ln>
            <a:noFill/>
          </a:ln>
        </p:spPr>
      </p:pic>
      <p:pic>
        <p:nvPicPr>
          <p:cNvPr id="1498" name="Google Shape;1498;p116"/>
          <p:cNvPicPr preferRelativeResize="0"/>
          <p:nvPr/>
        </p:nvPicPr>
        <p:blipFill rotWithShape="1">
          <a:blip r:embed="rId5">
            <a:alphaModFix/>
          </a:blip>
          <a:srcRect b="0" l="0" r="0" t="0"/>
          <a:stretch/>
        </p:blipFill>
        <p:spPr>
          <a:xfrm>
            <a:off x="2188800" y="1648501"/>
            <a:ext cx="1141982" cy="10556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2" name="Shape 1502"/>
        <p:cNvGrpSpPr/>
        <p:nvPr/>
      </p:nvGrpSpPr>
      <p:grpSpPr>
        <a:xfrm>
          <a:off x="0" y="0"/>
          <a:ext cx="0" cy="0"/>
          <a:chOff x="0" y="0"/>
          <a:chExt cx="0" cy="0"/>
        </a:xfrm>
      </p:grpSpPr>
      <p:sp>
        <p:nvSpPr>
          <p:cNvPr id="1503" name="Google Shape;1503;p11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p>
            <a:pPr indent="0" lvl="0" marL="0" marR="0" rtl="0" algn="l">
              <a:lnSpc>
                <a:spcPct val="90000"/>
              </a:lnSpc>
              <a:spcBef>
                <a:spcPts val="0"/>
              </a:spcBef>
              <a:spcAft>
                <a:spcPts val="0"/>
              </a:spcAft>
              <a:buClr>
                <a:srgbClr val="006FB6"/>
              </a:buClr>
              <a:buSzPts val="5000"/>
              <a:buFont typeface="Calibri"/>
              <a:buNone/>
            </a:pPr>
            <a:r>
              <a:rPr lang="en-US"/>
              <a:t>Practice time</a:t>
            </a:r>
            <a:endParaRPr/>
          </a:p>
        </p:txBody>
      </p:sp>
      <p:sp>
        <p:nvSpPr>
          <p:cNvPr id="1504" name="Google Shape;1504;p117"/>
          <p:cNvSpPr txBox="1"/>
          <p:nvPr>
            <p:ph idx="1" type="body"/>
          </p:nvPr>
        </p:nvSpPr>
        <p:spPr>
          <a:xfrm>
            <a:off x="1674325" y="1590763"/>
            <a:ext cx="3498600" cy="1193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lang="en-US" sz="3200"/>
              <a:t>Notice the text features.</a:t>
            </a:r>
            <a:endParaRPr/>
          </a:p>
        </p:txBody>
      </p:sp>
      <p:sp>
        <p:nvSpPr>
          <p:cNvPr id="1505" name="Google Shape;1505;p117"/>
          <p:cNvSpPr txBox="1"/>
          <p:nvPr>
            <p:ph idx="2" type="body"/>
          </p:nvPr>
        </p:nvSpPr>
        <p:spPr>
          <a:xfrm>
            <a:off x="1674313" y="3181425"/>
            <a:ext cx="3731700" cy="1463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lang="en-US" sz="3200"/>
              <a:t>Use the text features to squeeze out more information.</a:t>
            </a:r>
            <a:endParaRPr/>
          </a:p>
        </p:txBody>
      </p:sp>
      <p:sp>
        <p:nvSpPr>
          <p:cNvPr id="1506" name="Google Shape;1506;p117"/>
          <p:cNvSpPr txBox="1"/>
          <p:nvPr>
            <p:ph idx="4" type="body"/>
          </p:nvPr>
        </p:nvSpPr>
        <p:spPr>
          <a:xfrm>
            <a:off x="698497" y="1682137"/>
            <a:ext cx="847200" cy="1055700"/>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6475"/>
              <a:t>1</a:t>
            </a:r>
            <a:endParaRPr/>
          </a:p>
        </p:txBody>
      </p:sp>
      <p:sp>
        <p:nvSpPr>
          <p:cNvPr id="1507" name="Google Shape;1507;p117"/>
          <p:cNvSpPr txBox="1"/>
          <p:nvPr>
            <p:ph idx="7" type="body"/>
          </p:nvPr>
        </p:nvSpPr>
        <p:spPr>
          <a:xfrm>
            <a:off x="698497" y="3278049"/>
            <a:ext cx="847200" cy="1055700"/>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6475"/>
              <a:t>2</a:t>
            </a:r>
            <a:endParaRPr/>
          </a:p>
        </p:txBody>
      </p:sp>
      <p:sp>
        <p:nvSpPr>
          <p:cNvPr id="1508" name="Google Shape;1508;p117"/>
          <p:cNvSpPr txBox="1"/>
          <p:nvPr>
            <p:ph idx="14"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p>
            <a:pPr indent="-12700" lvl="0" marL="241300" rtl="0" algn="l">
              <a:lnSpc>
                <a:spcPct val="100000"/>
              </a:lnSpc>
              <a:spcBef>
                <a:spcPts val="0"/>
              </a:spcBef>
              <a:spcAft>
                <a:spcPts val="0"/>
              </a:spcAft>
              <a:buSzPts val="3400"/>
              <a:buNone/>
            </a:pPr>
            <a:r>
              <a:rPr lang="en-US" sz="3000"/>
              <a:t>Call me over when you have a question!</a:t>
            </a:r>
            <a:endParaRPr/>
          </a:p>
        </p:txBody>
      </p:sp>
      <p:sp>
        <p:nvSpPr>
          <p:cNvPr id="1509" name="Google Shape;1509;p117"/>
          <p:cNvSpPr/>
          <p:nvPr>
            <p:ph idx="9" type="pic"/>
          </p:nvPr>
        </p:nvSpPr>
        <p:spPr>
          <a:xfrm>
            <a:off x="7967502" y="1420398"/>
            <a:ext cx="3962100" cy="3122700"/>
          </a:xfrm>
          <a:prstGeom prst="rect">
            <a:avLst/>
          </a:prstGeom>
          <a:noFill/>
          <a:ln>
            <a:noFill/>
          </a:ln>
        </p:spPr>
      </p:sp>
      <p:pic>
        <p:nvPicPr>
          <p:cNvPr id="1510" name="Google Shape;1510;p117"/>
          <p:cNvPicPr preferRelativeResize="0"/>
          <p:nvPr/>
        </p:nvPicPr>
        <p:blipFill rotWithShape="1">
          <a:blip r:embed="rId3">
            <a:alphaModFix/>
          </a:blip>
          <a:srcRect b="0" l="7548" r="7536" t="0"/>
          <a:stretch/>
        </p:blipFill>
        <p:spPr>
          <a:xfrm>
            <a:off x="7967502" y="1420398"/>
            <a:ext cx="3962194" cy="312271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4" name="Shape 1514"/>
        <p:cNvGrpSpPr/>
        <p:nvPr/>
      </p:nvGrpSpPr>
      <p:grpSpPr>
        <a:xfrm>
          <a:off x="0" y="0"/>
          <a:ext cx="0" cy="0"/>
          <a:chOff x="0" y="0"/>
          <a:chExt cx="0" cy="0"/>
        </a:xfrm>
      </p:grpSpPr>
      <p:sp>
        <p:nvSpPr>
          <p:cNvPr id="1515" name="Google Shape;1515;p118"/>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4200"/>
              <a:buFont typeface="Calibri"/>
              <a:buNone/>
            </a:pPr>
            <a:r>
              <a:rPr lang="en-US"/>
              <a:t>Reflect </a:t>
            </a:r>
            <a:endParaRPr/>
          </a:p>
        </p:txBody>
      </p:sp>
      <p:sp>
        <p:nvSpPr>
          <p:cNvPr id="1516" name="Google Shape;1516;p118"/>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p>
            <a:pPr indent="-444500" lvl="0" marL="457200" rtl="0" algn="l">
              <a:lnSpc>
                <a:spcPct val="100000"/>
              </a:lnSpc>
              <a:spcBef>
                <a:spcPts val="2400"/>
              </a:spcBef>
              <a:spcAft>
                <a:spcPts val="0"/>
              </a:spcAft>
              <a:buSzPts val="3400"/>
              <a:buChar char="•"/>
            </a:pPr>
            <a:r>
              <a:rPr lang="en-US"/>
              <a:t>Any questions about the reading tip?</a:t>
            </a:r>
            <a:endParaRPr/>
          </a:p>
          <a:p>
            <a:pPr indent="-444500" lvl="0" marL="457200" rtl="0" algn="l">
              <a:lnSpc>
                <a:spcPct val="100000"/>
              </a:lnSpc>
              <a:spcBef>
                <a:spcPts val="2400"/>
              </a:spcBef>
              <a:spcAft>
                <a:spcPts val="0"/>
              </a:spcAft>
              <a:buSzPts val="3400"/>
              <a:buChar char="•"/>
            </a:pPr>
            <a:r>
              <a:rPr lang="en-US"/>
              <a:t>Turn and talk with your child: Do we feel ready to try this reading tip at home?</a:t>
            </a:r>
            <a:endParaRPr/>
          </a:p>
          <a:p>
            <a:pPr indent="-444500" lvl="0" marL="457200" rtl="0" algn="l">
              <a:lnSpc>
                <a:spcPct val="100000"/>
              </a:lnSpc>
              <a:spcBef>
                <a:spcPts val="2400"/>
              </a:spcBef>
              <a:spcAft>
                <a:spcPts val="0"/>
              </a:spcAft>
              <a:buSzPts val="3400"/>
              <a:buChar char="•"/>
            </a:pPr>
            <a:r>
              <a:rPr lang="en-US"/>
              <a:t>Please share how you might use this at home.</a:t>
            </a:r>
            <a:endParaRPr/>
          </a:p>
        </p:txBody>
      </p:sp>
      <p:sp>
        <p:nvSpPr>
          <p:cNvPr id="1517" name="Google Shape;1517;p118"/>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6FB6"/>
              </a:buClr>
              <a:buSzPts val="2100"/>
              <a:buFont typeface="Noto Sans Symbols"/>
              <a:buNone/>
            </a:pPr>
            <a:r>
              <a:rPr lang="en-US"/>
              <a:t>Your question will help someone else in the room!</a:t>
            </a:r>
            <a:endParaRPr/>
          </a:p>
        </p:txBody>
      </p:sp>
      <p:pic>
        <p:nvPicPr>
          <p:cNvPr descr="A close up of a logo&#10;&#10;Description automatically generated" id="1518" name="Google Shape;1518;p118"/>
          <p:cNvPicPr preferRelativeResize="0"/>
          <p:nvPr>
            <p:ph idx="2" type="pic"/>
          </p:nvPr>
        </p:nvPicPr>
        <p:blipFill rotWithShape="1">
          <a:blip r:embed="rId3">
            <a:alphaModFix/>
          </a:blip>
          <a:srcRect b="0" l="6932" r="6932" t="0"/>
          <a:stretch/>
        </p:blipFill>
        <p:spPr>
          <a:xfrm>
            <a:off x="457146" y="524736"/>
            <a:ext cx="2514599" cy="29352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2" name="Shape 1522"/>
        <p:cNvGrpSpPr/>
        <p:nvPr/>
      </p:nvGrpSpPr>
      <p:grpSpPr>
        <a:xfrm>
          <a:off x="0" y="0"/>
          <a:ext cx="0" cy="0"/>
          <a:chOff x="0" y="0"/>
          <a:chExt cx="0" cy="0"/>
        </a:xfrm>
      </p:grpSpPr>
      <p:sp>
        <p:nvSpPr>
          <p:cNvPr id="1523" name="Google Shape;1523;p119"/>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Calibri"/>
              <a:buNone/>
            </a:pPr>
            <a:r>
              <a:rPr lang="en-US"/>
              <a:t>Feedback, please</a:t>
            </a:r>
            <a:endParaRPr/>
          </a:p>
        </p:txBody>
      </p:sp>
      <p:pic>
        <p:nvPicPr>
          <p:cNvPr id="1524" name="Google Shape;1524;p119"/>
          <p:cNvPicPr preferRelativeResize="0"/>
          <p:nvPr>
            <p:ph idx="2" type="pic"/>
          </p:nvPr>
        </p:nvPicPr>
        <p:blipFill rotWithShape="1">
          <a:blip r:embed="rId3">
            <a:alphaModFix/>
          </a:blip>
          <a:srcRect b="-4522" l="278" r="268" t="-7976"/>
          <a:stretch/>
        </p:blipFill>
        <p:spPr>
          <a:xfrm>
            <a:off x="8953152" y="1444919"/>
            <a:ext cx="2916937" cy="2596895"/>
          </a:xfrm>
          <a:prstGeom prst="rect">
            <a:avLst/>
          </a:prstGeom>
          <a:noFill/>
          <a:ln>
            <a:noFill/>
          </a:ln>
        </p:spPr>
      </p:pic>
      <p:sp>
        <p:nvSpPr>
          <p:cNvPr id="1525" name="Google Shape;1525;p119"/>
          <p:cNvSpPr txBox="1"/>
          <p:nvPr>
            <p:ph idx="1" type="body"/>
          </p:nvPr>
        </p:nvSpPr>
        <p:spPr>
          <a:xfrm>
            <a:off x="9163051" y="4074693"/>
            <a:ext cx="2497200" cy="2368800"/>
          </a:xfrm>
          <a:prstGeom prst="rect">
            <a:avLst/>
          </a:prstGeom>
          <a:noFill/>
          <a:ln>
            <a:noFill/>
          </a:ln>
        </p:spPr>
        <p:txBody>
          <a:bodyPr anchorCtr="0" anchor="t" bIns="45700" lIns="91425" spcFirstLastPara="1" rIns="91425" wrap="square" tIns="45700">
            <a:noAutofit/>
          </a:bodyPr>
          <a:lstStyle/>
          <a:p>
            <a:pPr indent="0" lvl="0" marL="57150" marR="0" rtl="0" algn="l">
              <a:lnSpc>
                <a:spcPct val="90000"/>
              </a:lnSpc>
              <a:spcBef>
                <a:spcPts val="1000"/>
              </a:spcBef>
              <a:spcAft>
                <a:spcPts val="0"/>
              </a:spcAft>
              <a:buClr>
                <a:srgbClr val="006FB6"/>
              </a:buClr>
              <a:buSzPts val="2700"/>
              <a:buFont typeface="Noto Sans Symbols"/>
              <a:buNone/>
            </a:pPr>
            <a:r>
              <a:rPr lang="en-US"/>
              <a:t>Your input improves our time together!</a:t>
            </a:r>
            <a:endParaRPr/>
          </a:p>
          <a:p>
            <a:pPr indent="0" lvl="0" marL="57150" marR="0" rtl="0" algn="l">
              <a:lnSpc>
                <a:spcPct val="90000"/>
              </a:lnSpc>
              <a:spcBef>
                <a:spcPts val="1000"/>
              </a:spcBef>
              <a:spcAft>
                <a:spcPts val="0"/>
              </a:spcAft>
              <a:buClr>
                <a:srgbClr val="006FB6"/>
              </a:buClr>
              <a:buSzPts val="2700"/>
              <a:buFont typeface="Noto Sans Symbols"/>
              <a:buNone/>
            </a:pPr>
            <a:r>
              <a:t/>
            </a:r>
            <a:endParaRPr/>
          </a:p>
        </p:txBody>
      </p:sp>
      <p:pic>
        <p:nvPicPr>
          <p:cNvPr descr="A picture containing person, indoor, blue&#10;&#10;Description automatically generated" id="1526" name="Google Shape;1526;p119"/>
          <p:cNvPicPr preferRelativeResize="0"/>
          <p:nvPr>
            <p:ph idx="3" type="pic"/>
          </p:nvPr>
        </p:nvPicPr>
        <p:blipFill rotWithShape="1">
          <a:blip r:embed="rId4">
            <a:alphaModFix/>
          </a:blip>
          <a:srcRect b="0" l="21827" r="21825" t="0"/>
          <a:stretch/>
        </p:blipFill>
        <p:spPr>
          <a:xfrm rot="5400000">
            <a:off x="2258220" y="1096169"/>
            <a:ext cx="3849688" cy="5124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0" name="Shape 1350"/>
        <p:cNvGrpSpPr/>
        <p:nvPr/>
      </p:nvGrpSpPr>
      <p:grpSpPr>
        <a:xfrm>
          <a:off x="0" y="0"/>
          <a:ext cx="0" cy="0"/>
          <a:chOff x="0" y="0"/>
          <a:chExt cx="0" cy="0"/>
        </a:xfrm>
      </p:grpSpPr>
      <p:sp>
        <p:nvSpPr>
          <p:cNvPr id="1351" name="Google Shape;1351;p103"/>
          <p:cNvSpPr txBox="1"/>
          <p:nvPr>
            <p:ph type="title"/>
          </p:nvPr>
        </p:nvSpPr>
        <p:spPr>
          <a:xfrm>
            <a:off x="22142" y="5994739"/>
            <a:ext cx="9156300" cy="559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6FB6"/>
              </a:buClr>
              <a:buSzPts val="4400"/>
              <a:buFont typeface="Arial"/>
              <a:buNone/>
            </a:pPr>
            <a:r>
              <a:rPr lang="en-US" sz="4400"/>
              <a:t>Be a Text Feature Detective</a:t>
            </a:r>
            <a:endParaRPr sz="4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5" name="Shape 1355"/>
        <p:cNvGrpSpPr/>
        <p:nvPr/>
      </p:nvGrpSpPr>
      <p:grpSpPr>
        <a:xfrm>
          <a:off x="0" y="0"/>
          <a:ext cx="0" cy="0"/>
          <a:chOff x="0" y="0"/>
          <a:chExt cx="0" cy="0"/>
        </a:xfrm>
      </p:grpSpPr>
      <p:sp>
        <p:nvSpPr>
          <p:cNvPr id="1356" name="Google Shape;1356;p104"/>
          <p:cNvSpPr txBox="1"/>
          <p:nvPr>
            <p:ph idx="1" type="body"/>
          </p:nvPr>
        </p:nvSpPr>
        <p:spPr>
          <a:xfrm>
            <a:off x="1660583" y="1489802"/>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Welcome</a:t>
            </a:r>
            <a:endParaRPr/>
          </a:p>
        </p:txBody>
      </p:sp>
      <p:sp>
        <p:nvSpPr>
          <p:cNvPr id="1357" name="Google Shape;1357;p104"/>
          <p:cNvSpPr txBox="1"/>
          <p:nvPr>
            <p:ph idx="3" type="body"/>
          </p:nvPr>
        </p:nvSpPr>
        <p:spPr>
          <a:xfrm>
            <a:off x="1660583" y="2653440"/>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Reading tip</a:t>
            </a:r>
            <a:endParaRPr/>
          </a:p>
        </p:txBody>
      </p:sp>
      <p:sp>
        <p:nvSpPr>
          <p:cNvPr id="1358" name="Google Shape;1358;p104"/>
          <p:cNvSpPr txBox="1"/>
          <p:nvPr>
            <p:ph idx="4" type="body"/>
          </p:nvPr>
        </p:nvSpPr>
        <p:spPr>
          <a:xfrm>
            <a:off x="1660583" y="3817079"/>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Practice time</a:t>
            </a:r>
            <a:endParaRPr/>
          </a:p>
        </p:txBody>
      </p:sp>
      <p:sp>
        <p:nvSpPr>
          <p:cNvPr id="1359" name="Google Shape;1359;p10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Agenda</a:t>
            </a:r>
            <a:endParaRPr/>
          </a:p>
        </p:txBody>
      </p:sp>
      <p:sp>
        <p:nvSpPr>
          <p:cNvPr id="1360" name="Google Shape;1360;p104"/>
          <p:cNvSpPr txBox="1"/>
          <p:nvPr>
            <p:ph idx="5" type="body"/>
          </p:nvPr>
        </p:nvSpPr>
        <p:spPr>
          <a:xfrm>
            <a:off x="1660583" y="4992079"/>
            <a:ext cx="36426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Reflection &amp; updates</a:t>
            </a:r>
            <a:endParaRPr/>
          </a:p>
        </p:txBody>
      </p:sp>
      <p:pic>
        <p:nvPicPr>
          <p:cNvPr id="1361" name="Google Shape;1361;p104"/>
          <p:cNvPicPr preferRelativeResize="0"/>
          <p:nvPr>
            <p:ph idx="6" type="body"/>
          </p:nvPr>
        </p:nvPicPr>
        <p:blipFill rotWithShape="1">
          <a:blip r:embed="rId3">
            <a:alphaModFix/>
          </a:blip>
          <a:srcRect b="0" l="0" r="0" t="0"/>
          <a:stretch/>
        </p:blipFill>
        <p:spPr>
          <a:xfrm>
            <a:off x="912540" y="1504823"/>
            <a:ext cx="573000" cy="908400"/>
          </a:xfrm>
          <a:prstGeom prst="rect">
            <a:avLst/>
          </a:prstGeom>
          <a:noFill/>
          <a:ln>
            <a:noFill/>
          </a:ln>
        </p:spPr>
      </p:pic>
      <p:pic>
        <p:nvPicPr>
          <p:cNvPr id="1362" name="Google Shape;1362;p104"/>
          <p:cNvPicPr preferRelativeResize="0"/>
          <p:nvPr>
            <p:ph idx="7" type="body"/>
          </p:nvPr>
        </p:nvPicPr>
        <p:blipFill rotWithShape="1">
          <a:blip r:embed="rId4">
            <a:alphaModFix/>
          </a:blip>
          <a:srcRect b="0" l="0" r="0" t="0"/>
          <a:stretch/>
        </p:blipFill>
        <p:spPr>
          <a:xfrm>
            <a:off x="693738" y="2821020"/>
            <a:ext cx="758700" cy="710400"/>
          </a:xfrm>
          <a:prstGeom prst="rect">
            <a:avLst/>
          </a:prstGeom>
          <a:noFill/>
          <a:ln>
            <a:noFill/>
          </a:ln>
        </p:spPr>
      </p:pic>
      <p:pic>
        <p:nvPicPr>
          <p:cNvPr id="1363" name="Google Shape;1363;p104"/>
          <p:cNvPicPr preferRelativeResize="0"/>
          <p:nvPr>
            <p:ph idx="8" type="body"/>
          </p:nvPr>
        </p:nvPicPr>
        <p:blipFill rotWithShape="1">
          <a:blip r:embed="rId5">
            <a:alphaModFix/>
          </a:blip>
          <a:srcRect b="0" l="0" r="0" t="0"/>
          <a:stretch/>
        </p:blipFill>
        <p:spPr>
          <a:xfrm>
            <a:off x="676611" y="3936650"/>
            <a:ext cx="793200" cy="714300"/>
          </a:xfrm>
          <a:prstGeom prst="rect">
            <a:avLst/>
          </a:prstGeom>
          <a:noFill/>
          <a:ln>
            <a:noFill/>
          </a:ln>
        </p:spPr>
      </p:pic>
      <p:pic>
        <p:nvPicPr>
          <p:cNvPr id="1364" name="Google Shape;1364;p104"/>
          <p:cNvPicPr preferRelativeResize="0"/>
          <p:nvPr>
            <p:ph idx="9" type="body"/>
          </p:nvPr>
        </p:nvPicPr>
        <p:blipFill rotWithShape="1">
          <a:blip r:embed="rId6">
            <a:alphaModFix/>
          </a:blip>
          <a:srcRect b="0" l="0" r="0" t="0"/>
          <a:stretch/>
        </p:blipFill>
        <p:spPr>
          <a:xfrm>
            <a:off x="743965" y="5088376"/>
            <a:ext cx="658500" cy="719400"/>
          </a:xfrm>
          <a:prstGeom prst="rect">
            <a:avLst/>
          </a:prstGeom>
          <a:noFill/>
          <a:ln>
            <a:noFill/>
          </a:ln>
        </p:spPr>
      </p:pic>
      <p:pic>
        <p:nvPicPr>
          <p:cNvPr descr="A group of people posing for the camera&#10;&#10;Description automatically generated" id="1365" name="Google Shape;1365;p104"/>
          <p:cNvPicPr preferRelativeResize="0"/>
          <p:nvPr>
            <p:ph idx="2" type="pic"/>
          </p:nvPr>
        </p:nvPicPr>
        <p:blipFill rotWithShape="1">
          <a:blip r:embed="rId7">
            <a:alphaModFix/>
          </a:blip>
          <a:srcRect b="61" l="0" r="0" t="65"/>
          <a:stretch/>
        </p:blipFill>
        <p:spPr>
          <a:xfrm>
            <a:off x="6174911" y="1558066"/>
            <a:ext cx="5394325" cy="4518024"/>
          </a:xfrm>
          <a:prstGeom prst="rect">
            <a:avLst/>
          </a:prstGeom>
          <a:noFill/>
          <a:ln cap="flat" cmpd="sng" w="19050">
            <a:solidFill>
              <a:srgbClr val="666666"/>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9" name="Shape 1369"/>
        <p:cNvGrpSpPr/>
        <p:nvPr/>
      </p:nvGrpSpPr>
      <p:grpSpPr>
        <a:xfrm>
          <a:off x="0" y="0"/>
          <a:ext cx="0" cy="0"/>
          <a:chOff x="0" y="0"/>
          <a:chExt cx="0" cy="0"/>
        </a:xfrm>
      </p:grpSpPr>
      <p:sp>
        <p:nvSpPr>
          <p:cNvPr id="1370" name="Google Shape;1370;p105"/>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371" name="Google Shape;1371;p105"/>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372" name="Google Shape;1372;p105"/>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373" name="Google Shape;1373;p105"/>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374" name="Google Shape;1374;p105"/>
          <p:cNvSpPr txBox="1"/>
          <p:nvPr>
            <p:ph idx="5" type="body"/>
          </p:nvPr>
        </p:nvSpPr>
        <p:spPr>
          <a:xfrm>
            <a:off x="1044438" y="1502511"/>
            <a:ext cx="34353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Be prepared.</a:t>
            </a:r>
            <a:endParaRPr/>
          </a:p>
        </p:txBody>
      </p:sp>
      <p:sp>
        <p:nvSpPr>
          <p:cNvPr id="1375" name="Google Shape;1375;p105"/>
          <p:cNvSpPr txBox="1"/>
          <p:nvPr>
            <p:ph idx="6" type="body"/>
          </p:nvPr>
        </p:nvSpPr>
        <p:spPr>
          <a:xfrm>
            <a:off x="1046485" y="2653440"/>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Be present.</a:t>
            </a:r>
            <a:endParaRPr/>
          </a:p>
        </p:txBody>
      </p:sp>
      <p:sp>
        <p:nvSpPr>
          <p:cNvPr id="1376" name="Google Shape;1376;p105"/>
          <p:cNvSpPr txBox="1"/>
          <p:nvPr>
            <p:ph idx="7" type="body"/>
          </p:nvPr>
        </p:nvSpPr>
        <p:spPr>
          <a:xfrm>
            <a:off x="1044439" y="3804369"/>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Be courteous.</a:t>
            </a:r>
            <a:endParaRPr/>
          </a:p>
        </p:txBody>
      </p:sp>
      <p:sp>
        <p:nvSpPr>
          <p:cNvPr id="1377" name="Google Shape;1377;p105"/>
          <p:cNvSpPr txBox="1"/>
          <p:nvPr>
            <p:ph idx="8" type="body"/>
          </p:nvPr>
        </p:nvSpPr>
        <p:spPr>
          <a:xfrm>
            <a:off x="1044438" y="4959551"/>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Ask questions.</a:t>
            </a:r>
            <a:endParaRPr/>
          </a:p>
        </p:txBody>
      </p:sp>
      <p:sp>
        <p:nvSpPr>
          <p:cNvPr id="1378" name="Google Shape;1378;p105"/>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Workshop guidelines</a:t>
            </a:r>
            <a:endParaRPr/>
          </a:p>
        </p:txBody>
      </p:sp>
      <p:pic>
        <p:nvPicPr>
          <p:cNvPr descr="Icon&#10;&#10;Description automatically generated" id="1379" name="Google Shape;1379;p105"/>
          <p:cNvPicPr preferRelativeResize="0"/>
          <p:nvPr/>
        </p:nvPicPr>
        <p:blipFill rotWithShape="1">
          <a:blip r:embed="rId3">
            <a:alphaModFix/>
          </a:blip>
          <a:srcRect b="0" l="0" r="0" t="0"/>
          <a:stretch/>
        </p:blipFill>
        <p:spPr>
          <a:xfrm>
            <a:off x="350915" y="1601936"/>
            <a:ext cx="585197" cy="831415"/>
          </a:xfrm>
          <a:prstGeom prst="rect">
            <a:avLst/>
          </a:prstGeom>
          <a:noFill/>
          <a:ln>
            <a:noFill/>
          </a:ln>
        </p:spPr>
      </p:pic>
      <p:pic>
        <p:nvPicPr>
          <p:cNvPr descr="Icon&#10;&#10;Description automatically generated" id="1380" name="Google Shape;1380;p105"/>
          <p:cNvPicPr preferRelativeResize="0"/>
          <p:nvPr/>
        </p:nvPicPr>
        <p:blipFill rotWithShape="1">
          <a:blip r:embed="rId4">
            <a:alphaModFix/>
          </a:blip>
          <a:srcRect b="0" l="0" r="0" t="0"/>
          <a:stretch/>
        </p:blipFill>
        <p:spPr>
          <a:xfrm>
            <a:off x="350915" y="5188440"/>
            <a:ext cx="585196" cy="585196"/>
          </a:xfrm>
          <a:prstGeom prst="rect">
            <a:avLst/>
          </a:prstGeom>
          <a:noFill/>
          <a:ln>
            <a:noFill/>
          </a:ln>
        </p:spPr>
      </p:pic>
      <p:pic>
        <p:nvPicPr>
          <p:cNvPr descr="Icon&#10;&#10;Description automatically generated" id="1381" name="Google Shape;1381;p105"/>
          <p:cNvPicPr preferRelativeResize="0"/>
          <p:nvPr/>
        </p:nvPicPr>
        <p:blipFill rotWithShape="1">
          <a:blip r:embed="rId5">
            <a:alphaModFix/>
          </a:blip>
          <a:srcRect b="0" l="0" r="0" t="0"/>
          <a:stretch/>
        </p:blipFill>
        <p:spPr>
          <a:xfrm>
            <a:off x="350915" y="4116743"/>
            <a:ext cx="585197" cy="418228"/>
          </a:xfrm>
          <a:prstGeom prst="rect">
            <a:avLst/>
          </a:prstGeom>
          <a:noFill/>
          <a:ln>
            <a:noFill/>
          </a:ln>
        </p:spPr>
      </p:pic>
      <p:pic>
        <p:nvPicPr>
          <p:cNvPr descr="Icon&#10;&#10;Description automatically generated" id="1382" name="Google Shape;1382;p105"/>
          <p:cNvPicPr preferRelativeResize="0"/>
          <p:nvPr/>
        </p:nvPicPr>
        <p:blipFill rotWithShape="1">
          <a:blip r:embed="rId6">
            <a:alphaModFix/>
          </a:blip>
          <a:srcRect b="0" l="0" r="0" t="0"/>
          <a:stretch/>
        </p:blipFill>
        <p:spPr>
          <a:xfrm>
            <a:off x="478779" y="2796891"/>
            <a:ext cx="329468" cy="66638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6" name="Shape 1386"/>
        <p:cNvGrpSpPr/>
        <p:nvPr/>
      </p:nvGrpSpPr>
      <p:grpSpPr>
        <a:xfrm>
          <a:off x="0" y="0"/>
          <a:ext cx="0" cy="0"/>
          <a:chOff x="0" y="0"/>
          <a:chExt cx="0" cy="0"/>
        </a:xfrm>
      </p:grpSpPr>
      <p:sp>
        <p:nvSpPr>
          <p:cNvPr id="1387" name="Google Shape;1387;p106"/>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p>
            <a:pPr indent="0" lvl="0" marL="0" rtl="0" algn="l">
              <a:lnSpc>
                <a:spcPct val="100000"/>
              </a:lnSpc>
              <a:spcBef>
                <a:spcPts val="0"/>
              </a:spcBef>
              <a:spcAft>
                <a:spcPts val="0"/>
              </a:spcAft>
              <a:buClr>
                <a:srgbClr val="006FB6"/>
              </a:buClr>
              <a:buSzPts val="5000"/>
              <a:buFont typeface="Calibri"/>
              <a:buNone/>
            </a:pPr>
            <a:r>
              <a:rPr lang="en-US">
                <a:solidFill>
                  <a:srgbClr val="006FB6"/>
                </a:solidFill>
              </a:rPr>
              <a:t>Be a text feature detective</a:t>
            </a:r>
            <a:endParaRPr/>
          </a:p>
        </p:txBody>
      </p:sp>
      <p:sp>
        <p:nvSpPr>
          <p:cNvPr id="1388" name="Google Shape;1388;p106"/>
          <p:cNvSpPr txBox="1"/>
          <p:nvPr>
            <p:ph idx="1" type="body"/>
          </p:nvPr>
        </p:nvSpPr>
        <p:spPr>
          <a:xfrm>
            <a:off x="9222900" y="4351789"/>
            <a:ext cx="2497200" cy="2170200"/>
          </a:xfrm>
          <a:prstGeom prst="rect">
            <a:avLst/>
          </a:prstGeom>
          <a:noFill/>
          <a:ln>
            <a:noFill/>
          </a:ln>
        </p:spPr>
        <p:txBody>
          <a:bodyPr anchorCtr="0" anchor="t" bIns="45700" lIns="91425" spcFirstLastPara="1" rIns="91425" wrap="square" tIns="45700">
            <a:spAutoFit/>
          </a:bodyPr>
          <a:lstStyle/>
          <a:p>
            <a:pPr indent="0" lvl="0" marL="0" rtl="0" algn="ctr">
              <a:lnSpc>
                <a:spcPct val="90000"/>
              </a:lnSpc>
              <a:spcBef>
                <a:spcPts val="0"/>
              </a:spcBef>
              <a:spcAft>
                <a:spcPts val="0"/>
              </a:spcAft>
              <a:buClr>
                <a:srgbClr val="006FB6"/>
              </a:buClr>
              <a:buSzPts val="2100"/>
              <a:buNone/>
            </a:pPr>
            <a:r>
              <a:rPr lang="en-US" sz="2500"/>
              <a:t>Sometimes important and interesting information lies in the text features! </a:t>
            </a:r>
            <a:endParaRPr sz="2600">
              <a:solidFill>
                <a:srgbClr val="006FB6"/>
              </a:solidFill>
            </a:endParaRPr>
          </a:p>
        </p:txBody>
      </p:sp>
      <p:pic>
        <p:nvPicPr>
          <p:cNvPr id="1389" name="Google Shape;1389;p106"/>
          <p:cNvPicPr preferRelativeResize="0"/>
          <p:nvPr>
            <p:ph idx="2" type="pic"/>
          </p:nvPr>
        </p:nvPicPr>
        <p:blipFill rotWithShape="1">
          <a:blip r:embed="rId3">
            <a:alphaModFix/>
          </a:blip>
          <a:srcRect b="0" l="0" r="0" t="0"/>
          <a:stretch/>
        </p:blipFill>
        <p:spPr>
          <a:xfrm>
            <a:off x="9282749" y="1350296"/>
            <a:ext cx="2377500" cy="2781226"/>
          </a:xfrm>
          <a:prstGeom prst="rect">
            <a:avLst/>
          </a:prstGeom>
          <a:noFill/>
          <a:ln>
            <a:noFill/>
          </a:ln>
        </p:spPr>
      </p:pic>
      <p:sp>
        <p:nvSpPr>
          <p:cNvPr id="1390" name="Google Shape;1390;p106"/>
          <p:cNvSpPr txBox="1"/>
          <p:nvPr>
            <p:ph idx="3" type="title"/>
          </p:nvPr>
        </p:nvSpPr>
        <p:spPr>
          <a:xfrm>
            <a:off x="371850" y="2853625"/>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2</a:t>
            </a:r>
            <a:endParaRPr/>
          </a:p>
        </p:txBody>
      </p:sp>
      <p:sp>
        <p:nvSpPr>
          <p:cNvPr id="1391" name="Google Shape;1391;p106"/>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Notice the text features.</a:t>
            </a:r>
            <a:endParaRPr/>
          </a:p>
        </p:txBody>
      </p:sp>
      <p:sp>
        <p:nvSpPr>
          <p:cNvPr id="1392" name="Google Shape;1392;p106"/>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Use the text features to squeeze out more information.</a:t>
            </a:r>
            <a:endParaRPr/>
          </a:p>
        </p:txBody>
      </p:sp>
      <p:sp>
        <p:nvSpPr>
          <p:cNvPr id="1393" name="Google Shape;1393;p106"/>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1</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7" name="Shape 1397"/>
        <p:cNvGrpSpPr/>
        <p:nvPr/>
      </p:nvGrpSpPr>
      <p:grpSpPr>
        <a:xfrm>
          <a:off x="0" y="0"/>
          <a:ext cx="0" cy="0"/>
          <a:chOff x="0" y="0"/>
          <a:chExt cx="0" cy="0"/>
        </a:xfrm>
      </p:grpSpPr>
      <p:sp>
        <p:nvSpPr>
          <p:cNvPr id="1398" name="Google Shape;1398;p107"/>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rPr lang="en-US" sz="3000"/>
              <a:t>Different parts of a text that give us information about a topic.</a:t>
            </a:r>
            <a:endParaRPr/>
          </a:p>
        </p:txBody>
      </p:sp>
      <p:sp>
        <p:nvSpPr>
          <p:cNvPr id="1399" name="Google Shape;1399;p107"/>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rPr lang="en-US" sz="3000"/>
              <a:t>A person whose job is to find information about someone or something.</a:t>
            </a:r>
            <a:endParaRPr/>
          </a:p>
        </p:txBody>
      </p:sp>
      <p:sp>
        <p:nvSpPr>
          <p:cNvPr id="1400" name="Google Shape;1400;p107"/>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1100"/>
              <a:buNone/>
            </a:pPr>
            <a:r>
              <a:rPr lang="en-US" sz="3000"/>
              <a:t>Something that has a big or great meaning.</a:t>
            </a:r>
            <a:endParaRPr/>
          </a:p>
        </p:txBody>
      </p:sp>
      <p:sp>
        <p:nvSpPr>
          <p:cNvPr id="1401" name="Google Shape;1401;p107"/>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t/>
            </a:r>
            <a:endParaRPr/>
          </a:p>
        </p:txBody>
      </p:sp>
      <p:sp>
        <p:nvSpPr>
          <p:cNvPr id="1402" name="Google Shape;1402;p107"/>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rPr b="1" lang="en-US" sz="4000"/>
              <a:t>Text features</a:t>
            </a:r>
            <a:endParaRPr/>
          </a:p>
        </p:txBody>
      </p:sp>
      <p:sp>
        <p:nvSpPr>
          <p:cNvPr id="1403" name="Google Shape;1403;p107"/>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Clr>
                <a:schemeClr val="dk1"/>
              </a:buClr>
              <a:buSzPts val="4000"/>
              <a:buFont typeface="Arial"/>
              <a:buNone/>
            </a:pPr>
            <a:r>
              <a:rPr b="1" lang="en-US" sz="4000"/>
              <a:t>Detective</a:t>
            </a:r>
            <a:endParaRPr/>
          </a:p>
        </p:txBody>
      </p:sp>
      <p:sp>
        <p:nvSpPr>
          <p:cNvPr id="1404" name="Google Shape;1404;p107"/>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Clr>
                <a:schemeClr val="dk1"/>
              </a:buClr>
              <a:buSzPts val="4000"/>
              <a:buFont typeface="Arial"/>
              <a:buNone/>
            </a:pPr>
            <a:r>
              <a:rPr b="1" lang="en-US" sz="4000"/>
              <a:t>Important</a:t>
            </a:r>
            <a:endParaRPr/>
          </a:p>
        </p:txBody>
      </p:sp>
      <p:sp>
        <p:nvSpPr>
          <p:cNvPr id="1405" name="Google Shape;1405;p107"/>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t/>
            </a:r>
            <a:endParaRPr/>
          </a:p>
        </p:txBody>
      </p:sp>
      <p:sp>
        <p:nvSpPr>
          <p:cNvPr id="1406" name="Google Shape;1406;p107"/>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lang="en-US"/>
              <a:t>Check in on literacy terms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0" name="Shape 1410"/>
        <p:cNvGrpSpPr/>
        <p:nvPr/>
      </p:nvGrpSpPr>
      <p:grpSpPr>
        <a:xfrm>
          <a:off x="0" y="0"/>
          <a:ext cx="0" cy="0"/>
          <a:chOff x="0" y="0"/>
          <a:chExt cx="0" cy="0"/>
        </a:xfrm>
      </p:grpSpPr>
      <p:sp>
        <p:nvSpPr>
          <p:cNvPr id="1411" name="Google Shape;1411;p108"/>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SzPts val="1800"/>
              <a:buNone/>
            </a:pPr>
            <a:r>
              <a:rPr lang="en-US" sz="5000">
                <a:solidFill>
                  <a:srgbClr val="006FB6"/>
                </a:solidFill>
              </a:rPr>
              <a:t>Table of contents</a:t>
            </a:r>
            <a:endParaRPr/>
          </a:p>
        </p:txBody>
      </p:sp>
      <p:sp>
        <p:nvSpPr>
          <p:cNvPr id="1412" name="Google Shape;1412;p108"/>
          <p:cNvSpPr txBox="1"/>
          <p:nvPr>
            <p:ph idx="1" type="body"/>
          </p:nvPr>
        </p:nvSpPr>
        <p:spPr>
          <a:xfrm>
            <a:off x="3794600" y="1947062"/>
            <a:ext cx="3375300" cy="341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100"/>
              <a:buNone/>
            </a:pPr>
            <a:r>
              <a:rPr lang="en-US" sz="3200">
                <a:latin typeface="Calibri"/>
                <a:ea typeface="Calibri"/>
                <a:cs typeface="Calibri"/>
                <a:sym typeface="Calibri"/>
              </a:rPr>
              <a:t>a list of chapters or sections given in the front of a book</a:t>
            </a:r>
            <a:endParaRPr>
              <a:latin typeface="Calibri"/>
              <a:ea typeface="Calibri"/>
              <a:cs typeface="Calibri"/>
              <a:sym typeface="Calibri"/>
            </a:endParaRPr>
          </a:p>
          <a:p>
            <a:pPr indent="0" lvl="0" marL="12700" marR="0" rtl="0" algn="l">
              <a:lnSpc>
                <a:spcPct val="90000"/>
              </a:lnSpc>
              <a:spcBef>
                <a:spcPts val="1000"/>
              </a:spcBef>
              <a:spcAft>
                <a:spcPts val="0"/>
              </a:spcAft>
              <a:buClr>
                <a:srgbClr val="006FB6"/>
              </a:buClr>
              <a:buSzPts val="2100"/>
              <a:buFont typeface="Arial"/>
              <a:buNone/>
            </a:pPr>
            <a:r>
              <a:t/>
            </a:r>
            <a:endParaRPr>
              <a:latin typeface="Calibri"/>
              <a:ea typeface="Calibri"/>
              <a:cs typeface="Calibri"/>
              <a:sym typeface="Calibri"/>
            </a:endParaRPr>
          </a:p>
        </p:txBody>
      </p:sp>
      <p:sp>
        <p:nvSpPr>
          <p:cNvPr id="1413" name="Google Shape;1413;p108"/>
          <p:cNvSpPr txBox="1"/>
          <p:nvPr>
            <p:ph idx="4" type="body"/>
          </p:nvPr>
        </p:nvSpPr>
        <p:spPr>
          <a:xfrm>
            <a:off x="257517" y="1314051"/>
            <a:ext cx="2999100" cy="4230000"/>
          </a:xfrm>
          <a:prstGeom prst="rect">
            <a:avLst/>
          </a:prstGeom>
          <a:noFill/>
          <a:ln>
            <a:noFill/>
          </a:ln>
        </p:spPr>
        <p:txBody>
          <a:bodyPr anchorCtr="0" anchor="t" bIns="45700" lIns="91425" spcFirstLastPara="1" rIns="91425" wrap="square" tIns="45700">
            <a:noAutofit/>
          </a:bodyPr>
          <a:lstStyle/>
          <a:p>
            <a:pPr indent="-176212" lvl="0" marL="176212" rtl="0" algn="l">
              <a:lnSpc>
                <a:spcPct val="100000"/>
              </a:lnSpc>
              <a:spcBef>
                <a:spcPts val="0"/>
              </a:spcBef>
              <a:spcAft>
                <a:spcPts val="0"/>
              </a:spcAft>
              <a:buSzPts val="2800"/>
              <a:buFont typeface="Calibri"/>
              <a:buChar char="•"/>
            </a:pPr>
            <a:r>
              <a:rPr lang="en-US" sz="3200">
                <a:latin typeface="Calibri"/>
                <a:ea typeface="Calibri"/>
                <a:cs typeface="Calibri"/>
                <a:sym typeface="Calibri"/>
              </a:rPr>
              <a:t>What do we learn from the table of contents?</a:t>
            </a:r>
            <a:endParaRPr>
              <a:latin typeface="Calibri"/>
              <a:ea typeface="Calibri"/>
              <a:cs typeface="Calibri"/>
              <a:sym typeface="Calibri"/>
            </a:endParaRPr>
          </a:p>
          <a:p>
            <a:pPr indent="0" lvl="0" marL="0" rtl="0" algn="l">
              <a:lnSpc>
                <a:spcPct val="50000"/>
              </a:lnSpc>
              <a:spcBef>
                <a:spcPts val="0"/>
              </a:spcBef>
              <a:spcAft>
                <a:spcPts val="0"/>
              </a:spcAft>
              <a:buSzPts val="2100"/>
              <a:buNone/>
            </a:pPr>
            <a:br>
              <a:rPr lang="en-US" sz="3200">
                <a:latin typeface="Calibri"/>
                <a:ea typeface="Calibri"/>
                <a:cs typeface="Calibri"/>
                <a:sym typeface="Calibri"/>
              </a:rPr>
            </a:br>
            <a:endParaRPr sz="3200">
              <a:latin typeface="Calibri"/>
              <a:ea typeface="Calibri"/>
              <a:cs typeface="Calibri"/>
              <a:sym typeface="Calibri"/>
            </a:endParaRPr>
          </a:p>
          <a:p>
            <a:pPr indent="-176212" lvl="0" marL="176212" rtl="0" algn="l">
              <a:lnSpc>
                <a:spcPct val="100000"/>
              </a:lnSpc>
              <a:spcBef>
                <a:spcPts val="0"/>
              </a:spcBef>
              <a:spcAft>
                <a:spcPts val="0"/>
              </a:spcAft>
              <a:buSzPts val="2800"/>
              <a:buFont typeface="Calibri"/>
              <a:buChar char="•"/>
            </a:pPr>
            <a:r>
              <a:rPr lang="en-US" sz="3200">
                <a:latin typeface="Calibri"/>
                <a:ea typeface="Calibri"/>
                <a:cs typeface="Calibri"/>
                <a:sym typeface="Calibri"/>
              </a:rPr>
              <a:t>I’d like to review why earthworms are slimy. Where should I look?</a:t>
            </a:r>
            <a:endParaRPr>
              <a:latin typeface="Calibri"/>
              <a:ea typeface="Calibri"/>
              <a:cs typeface="Calibri"/>
              <a:sym typeface="Calibri"/>
            </a:endParaRPr>
          </a:p>
          <a:p>
            <a:pPr indent="-42859" lvl="0" marL="176212" marR="0" rtl="0" algn="l">
              <a:lnSpc>
                <a:spcPct val="100000"/>
              </a:lnSpc>
              <a:spcBef>
                <a:spcPts val="0"/>
              </a:spcBef>
              <a:spcAft>
                <a:spcPts val="0"/>
              </a:spcAft>
              <a:buClr>
                <a:srgbClr val="006FB6"/>
              </a:buClr>
              <a:buSzPts val="2100"/>
              <a:buFont typeface="Arial"/>
              <a:buNone/>
            </a:pPr>
            <a:r>
              <a:t/>
            </a:r>
            <a:endParaRPr>
              <a:latin typeface="Calibri"/>
              <a:ea typeface="Calibri"/>
              <a:cs typeface="Calibri"/>
              <a:sym typeface="Calibri"/>
            </a:endParaRPr>
          </a:p>
        </p:txBody>
      </p:sp>
      <p:cxnSp>
        <p:nvCxnSpPr>
          <p:cNvPr id="1414" name="Google Shape;1414;p108"/>
          <p:cNvCxnSpPr/>
          <p:nvPr/>
        </p:nvCxnSpPr>
        <p:spPr>
          <a:xfrm>
            <a:off x="7169770" y="5366035"/>
            <a:ext cx="1281600" cy="0"/>
          </a:xfrm>
          <a:prstGeom prst="straightConnector1">
            <a:avLst/>
          </a:prstGeom>
          <a:noFill/>
          <a:ln cap="flat" cmpd="sng" w="127000">
            <a:solidFill>
              <a:srgbClr val="006FB6"/>
            </a:solidFill>
            <a:prstDash val="solid"/>
            <a:miter lim="800000"/>
            <a:headEnd len="sm" w="sm" type="none"/>
            <a:tailEnd len="med" w="med" type="triangle"/>
          </a:ln>
        </p:spPr>
      </p:cxnSp>
      <p:pic>
        <p:nvPicPr>
          <p:cNvPr id="1415" name="Google Shape;1415;p108"/>
          <p:cNvPicPr preferRelativeResize="0"/>
          <p:nvPr>
            <p:ph idx="2" type="pic"/>
          </p:nvPr>
        </p:nvPicPr>
        <p:blipFill rotWithShape="1">
          <a:blip r:embed="rId3">
            <a:alphaModFix/>
          </a:blip>
          <a:srcRect b="8424" l="0" r="0" t="8415"/>
          <a:stretch/>
        </p:blipFill>
        <p:spPr>
          <a:xfrm>
            <a:off x="8451272" y="1135249"/>
            <a:ext cx="3483211" cy="5042599"/>
          </a:xfrm>
          <a:prstGeom prst="rect">
            <a:avLst/>
          </a:prstGeom>
          <a:noFill/>
          <a:ln>
            <a:noFill/>
          </a:ln>
        </p:spPr>
      </p:pic>
      <p:pic>
        <p:nvPicPr>
          <p:cNvPr id="1416" name="Google Shape;1416;p108"/>
          <p:cNvPicPr preferRelativeResize="0"/>
          <p:nvPr/>
        </p:nvPicPr>
        <p:blipFill rotWithShape="1">
          <a:blip r:embed="rId4">
            <a:alphaModFix/>
          </a:blip>
          <a:srcRect b="0" l="0" r="0" t="-1666"/>
          <a:stretch/>
        </p:blipFill>
        <p:spPr>
          <a:xfrm>
            <a:off x="1417850" y="130400"/>
            <a:ext cx="678450" cy="1004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0" name="Shape 1420"/>
        <p:cNvGrpSpPr/>
        <p:nvPr/>
      </p:nvGrpSpPr>
      <p:grpSpPr>
        <a:xfrm>
          <a:off x="0" y="0"/>
          <a:ext cx="0" cy="0"/>
          <a:chOff x="0" y="0"/>
          <a:chExt cx="0" cy="0"/>
        </a:xfrm>
      </p:grpSpPr>
      <p:sp>
        <p:nvSpPr>
          <p:cNvPr id="1421" name="Google Shape;1421;p109"/>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1800"/>
              <a:buFont typeface="Arial"/>
              <a:buNone/>
            </a:pPr>
            <a:r>
              <a:rPr lang="en-US"/>
              <a:t>Caption</a:t>
            </a:r>
            <a:endParaRPr/>
          </a:p>
        </p:txBody>
      </p:sp>
      <p:pic>
        <p:nvPicPr>
          <p:cNvPr descr="A picture containing tree, cake&#10;&#10;Description automatically generated" id="1422" name="Google Shape;1422;p109"/>
          <p:cNvPicPr preferRelativeResize="0"/>
          <p:nvPr>
            <p:ph idx="2" type="pic"/>
          </p:nvPr>
        </p:nvPicPr>
        <p:blipFill rotWithShape="1">
          <a:blip r:embed="rId3">
            <a:alphaModFix/>
          </a:blip>
          <a:srcRect b="4183" l="0" r="0" t="4195"/>
          <a:stretch/>
        </p:blipFill>
        <p:spPr>
          <a:xfrm>
            <a:off x="245400" y="1277473"/>
            <a:ext cx="3031209" cy="4508999"/>
          </a:xfrm>
          <a:prstGeom prst="rect">
            <a:avLst/>
          </a:prstGeom>
          <a:noFill/>
          <a:ln>
            <a:noFill/>
          </a:ln>
        </p:spPr>
      </p:pic>
      <p:pic>
        <p:nvPicPr>
          <p:cNvPr descr="A bird sitting on grass&#10;&#10;Description automatically generated" id="1423" name="Google Shape;1423;p109"/>
          <p:cNvPicPr preferRelativeResize="0"/>
          <p:nvPr>
            <p:ph idx="3" type="pic"/>
          </p:nvPr>
        </p:nvPicPr>
        <p:blipFill rotWithShape="1">
          <a:blip r:embed="rId4">
            <a:alphaModFix/>
          </a:blip>
          <a:srcRect b="7133" l="0" r="0" t="7132"/>
          <a:stretch/>
        </p:blipFill>
        <p:spPr>
          <a:xfrm>
            <a:off x="8451272" y="1135249"/>
            <a:ext cx="3483211" cy="5042598"/>
          </a:xfrm>
          <a:prstGeom prst="rect">
            <a:avLst/>
          </a:prstGeom>
          <a:noFill/>
          <a:ln>
            <a:noFill/>
          </a:ln>
        </p:spPr>
      </p:pic>
      <p:sp>
        <p:nvSpPr>
          <p:cNvPr id="1424" name="Google Shape;1424;p109"/>
          <p:cNvSpPr txBox="1"/>
          <p:nvPr>
            <p:ph idx="1" type="body"/>
          </p:nvPr>
        </p:nvSpPr>
        <p:spPr>
          <a:xfrm>
            <a:off x="3794600" y="1947062"/>
            <a:ext cx="4324200" cy="3419100"/>
          </a:xfrm>
          <a:prstGeom prst="rect">
            <a:avLst/>
          </a:prstGeom>
          <a:noFill/>
          <a:ln>
            <a:noFill/>
          </a:ln>
        </p:spPr>
        <p:txBody>
          <a:bodyPr anchorCtr="0" anchor="t" bIns="45700" lIns="91425" spcFirstLastPara="1" rIns="91425" wrap="square" tIns="45700">
            <a:noAutofit/>
          </a:bodyPr>
          <a:lstStyle/>
          <a:p>
            <a:pPr indent="0" lvl="0" marL="12700" marR="0" rtl="0" algn="l">
              <a:lnSpc>
                <a:spcPct val="90000"/>
              </a:lnSpc>
              <a:spcBef>
                <a:spcPts val="1000"/>
              </a:spcBef>
              <a:spcAft>
                <a:spcPts val="0"/>
              </a:spcAft>
              <a:buClr>
                <a:srgbClr val="006FB6"/>
              </a:buClr>
              <a:buSzPts val="2100"/>
              <a:buFont typeface="Arial"/>
              <a:buNone/>
            </a:pPr>
            <a:r>
              <a:rPr lang="en-US" sz="3200">
                <a:latin typeface="Calibri"/>
                <a:ea typeface="Calibri"/>
                <a:cs typeface="Calibri"/>
                <a:sym typeface="Calibri"/>
              </a:rPr>
              <a:t>a title or brief explanation of a picture</a:t>
            </a:r>
            <a:endParaRPr>
              <a:latin typeface="Calibri"/>
              <a:ea typeface="Calibri"/>
              <a:cs typeface="Calibri"/>
              <a:sym typeface="Calibri"/>
            </a:endParaRPr>
          </a:p>
          <a:p>
            <a:pPr indent="0" lvl="0" marL="12700" marR="0" rtl="0" algn="l">
              <a:lnSpc>
                <a:spcPct val="90000"/>
              </a:lnSpc>
              <a:spcBef>
                <a:spcPts val="1000"/>
              </a:spcBef>
              <a:spcAft>
                <a:spcPts val="0"/>
              </a:spcAft>
              <a:buClr>
                <a:srgbClr val="006FB6"/>
              </a:buClr>
              <a:buSzPts val="2100"/>
              <a:buFont typeface="Arial"/>
              <a:buNone/>
            </a:pPr>
            <a:r>
              <a:t/>
            </a:r>
            <a:endParaRPr/>
          </a:p>
        </p:txBody>
      </p:sp>
      <p:sp>
        <p:nvSpPr>
          <p:cNvPr id="1425" name="Google Shape;1425;p109"/>
          <p:cNvSpPr txBox="1"/>
          <p:nvPr>
            <p:ph idx="4" type="body"/>
          </p:nvPr>
        </p:nvSpPr>
        <p:spPr>
          <a:xfrm>
            <a:off x="349300" y="129891"/>
            <a:ext cx="2823300" cy="1005300"/>
          </a:xfrm>
          <a:prstGeom prst="rect">
            <a:avLst/>
          </a:prstGeom>
          <a:noFill/>
          <a:ln>
            <a:noFill/>
          </a:ln>
        </p:spPr>
        <p:txBody>
          <a:bodyPr anchorCtr="0" anchor="t" bIns="45700" lIns="91425" spcFirstLastPara="1" rIns="91425" wrap="square" tIns="45700">
            <a:noAutofit/>
          </a:bodyPr>
          <a:lstStyle/>
          <a:p>
            <a:pPr indent="0" lvl="0" marL="12700" marR="0" rtl="0" algn="ctr">
              <a:lnSpc>
                <a:spcPct val="90000"/>
              </a:lnSpc>
              <a:spcBef>
                <a:spcPts val="1000"/>
              </a:spcBef>
              <a:spcAft>
                <a:spcPts val="0"/>
              </a:spcAft>
              <a:buClr>
                <a:srgbClr val="006FB6"/>
              </a:buClr>
              <a:buSzPts val="2100"/>
              <a:buFont typeface="Arial"/>
              <a:buNone/>
            </a:pPr>
            <a:r>
              <a:rPr lang="en-US">
                <a:latin typeface="Calibri"/>
                <a:ea typeface="Calibri"/>
                <a:cs typeface="Calibri"/>
                <a:sym typeface="Calibri"/>
              </a:rPr>
              <a:t>Let’s go through this book</a:t>
            </a:r>
            <a:endParaRPr>
              <a:latin typeface="Calibri"/>
              <a:ea typeface="Calibri"/>
              <a:cs typeface="Calibri"/>
              <a:sym typeface="Calibri"/>
            </a:endParaRPr>
          </a:p>
          <a:p>
            <a:pPr indent="0" lvl="0" marL="12700" marR="0" rtl="0" algn="ctr">
              <a:lnSpc>
                <a:spcPct val="90000"/>
              </a:lnSpc>
              <a:spcBef>
                <a:spcPts val="1000"/>
              </a:spcBef>
              <a:spcAft>
                <a:spcPts val="0"/>
              </a:spcAft>
              <a:buClr>
                <a:srgbClr val="006FB6"/>
              </a:buClr>
              <a:buSzPts val="2100"/>
              <a:buFont typeface="Arial"/>
              <a:buNone/>
            </a:pPr>
            <a:r>
              <a:t/>
            </a:r>
            <a:endParaRPr>
              <a:latin typeface="Calibri"/>
              <a:ea typeface="Calibri"/>
              <a:cs typeface="Calibri"/>
              <a:sym typeface="Calibri"/>
            </a:endParaRPr>
          </a:p>
        </p:txBody>
      </p:sp>
      <p:cxnSp>
        <p:nvCxnSpPr>
          <p:cNvPr id="1426" name="Google Shape;1426;p109"/>
          <p:cNvCxnSpPr/>
          <p:nvPr/>
        </p:nvCxnSpPr>
        <p:spPr>
          <a:xfrm>
            <a:off x="6673778" y="3815463"/>
            <a:ext cx="1777500" cy="0"/>
          </a:xfrm>
          <a:prstGeom prst="straightConnector1">
            <a:avLst/>
          </a:prstGeom>
          <a:noFill/>
          <a:ln cap="flat" cmpd="sng" w="127000">
            <a:solidFill>
              <a:srgbClr val="006FB6"/>
            </a:solidFill>
            <a:prstDash val="solid"/>
            <a:miter lim="800000"/>
            <a:headEnd len="sm" w="sm" type="none"/>
            <a:tailEnd len="med" w="med" type="triangl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0" name="Shape 1430"/>
        <p:cNvGrpSpPr/>
        <p:nvPr/>
      </p:nvGrpSpPr>
      <p:grpSpPr>
        <a:xfrm>
          <a:off x="0" y="0"/>
          <a:ext cx="0" cy="0"/>
          <a:chOff x="0" y="0"/>
          <a:chExt cx="0" cy="0"/>
        </a:xfrm>
      </p:grpSpPr>
      <p:sp>
        <p:nvSpPr>
          <p:cNvPr id="1431" name="Google Shape;1431;p110"/>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SzPts val="1800"/>
              <a:buNone/>
            </a:pPr>
            <a:r>
              <a:rPr lang="en-US" sz="5000">
                <a:solidFill>
                  <a:srgbClr val="006FB6"/>
                </a:solidFill>
              </a:rPr>
              <a:t>Label</a:t>
            </a:r>
            <a:endParaRPr sz="5000"/>
          </a:p>
        </p:txBody>
      </p:sp>
      <p:pic>
        <p:nvPicPr>
          <p:cNvPr descr="A screenshot of a cell phone&#10;&#10;Description automatically generated" id="1432" name="Google Shape;1432;p110"/>
          <p:cNvPicPr preferRelativeResize="0"/>
          <p:nvPr>
            <p:ph idx="2" type="pic"/>
          </p:nvPr>
        </p:nvPicPr>
        <p:blipFill rotWithShape="1">
          <a:blip r:embed="rId3">
            <a:alphaModFix/>
          </a:blip>
          <a:srcRect b="8862" l="0" r="0" t="8853"/>
          <a:stretch/>
        </p:blipFill>
        <p:spPr>
          <a:xfrm>
            <a:off x="8451272" y="1135249"/>
            <a:ext cx="3483301" cy="5042701"/>
          </a:xfrm>
          <a:prstGeom prst="rect">
            <a:avLst/>
          </a:prstGeom>
          <a:noFill/>
          <a:ln>
            <a:noFill/>
          </a:ln>
        </p:spPr>
      </p:pic>
      <p:sp>
        <p:nvSpPr>
          <p:cNvPr id="1433" name="Google Shape;1433;p110"/>
          <p:cNvSpPr txBox="1"/>
          <p:nvPr>
            <p:ph idx="1" type="body"/>
          </p:nvPr>
        </p:nvSpPr>
        <p:spPr>
          <a:xfrm>
            <a:off x="3794600" y="1947062"/>
            <a:ext cx="3375300" cy="341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100"/>
              <a:buNone/>
            </a:pPr>
            <a:r>
              <a:rPr lang="en-US" sz="3200">
                <a:latin typeface="Calibri"/>
                <a:ea typeface="Calibri"/>
                <a:cs typeface="Calibri"/>
                <a:sym typeface="Calibri"/>
              </a:rPr>
              <a:t>a small piece of information attached to an image that gives more information about it </a:t>
            </a:r>
            <a:endParaRPr>
              <a:latin typeface="Calibri"/>
              <a:ea typeface="Calibri"/>
              <a:cs typeface="Calibri"/>
              <a:sym typeface="Calibri"/>
            </a:endParaRPr>
          </a:p>
          <a:p>
            <a:pPr indent="0" lvl="0" marL="12700" marR="0" rtl="0" algn="l">
              <a:lnSpc>
                <a:spcPct val="90000"/>
              </a:lnSpc>
              <a:spcBef>
                <a:spcPts val="1000"/>
              </a:spcBef>
              <a:spcAft>
                <a:spcPts val="0"/>
              </a:spcAft>
              <a:buClr>
                <a:srgbClr val="006FB6"/>
              </a:buClr>
              <a:buSzPts val="2100"/>
              <a:buFont typeface="Arial"/>
              <a:buNone/>
            </a:pPr>
            <a:r>
              <a:t/>
            </a:r>
            <a:endParaRPr>
              <a:latin typeface="Calibri"/>
              <a:ea typeface="Calibri"/>
              <a:cs typeface="Calibri"/>
              <a:sym typeface="Calibri"/>
            </a:endParaRPr>
          </a:p>
        </p:txBody>
      </p:sp>
      <p:sp>
        <p:nvSpPr>
          <p:cNvPr id="1434" name="Google Shape;1434;p110"/>
          <p:cNvSpPr txBox="1"/>
          <p:nvPr>
            <p:ph idx="4" type="body"/>
          </p:nvPr>
        </p:nvSpPr>
        <p:spPr>
          <a:xfrm>
            <a:off x="240633" y="1577339"/>
            <a:ext cx="2999100" cy="4230000"/>
          </a:xfrm>
          <a:prstGeom prst="rect">
            <a:avLst/>
          </a:prstGeom>
          <a:noFill/>
          <a:ln>
            <a:noFill/>
          </a:ln>
        </p:spPr>
        <p:txBody>
          <a:bodyPr anchorCtr="0" anchor="t" bIns="45700" lIns="91425" spcFirstLastPara="1" rIns="91425" wrap="square" tIns="45700">
            <a:noAutofit/>
          </a:bodyPr>
          <a:lstStyle/>
          <a:p>
            <a:pPr indent="-176212" lvl="0" marL="176212" rtl="0" algn="l">
              <a:lnSpc>
                <a:spcPct val="100000"/>
              </a:lnSpc>
              <a:spcBef>
                <a:spcPts val="0"/>
              </a:spcBef>
              <a:spcAft>
                <a:spcPts val="0"/>
              </a:spcAft>
              <a:buSzPts val="2800"/>
              <a:buFont typeface="Calibri"/>
              <a:buChar char="•"/>
            </a:pPr>
            <a:r>
              <a:rPr lang="en-US" sz="3200">
                <a:latin typeface="Calibri"/>
                <a:ea typeface="Calibri"/>
                <a:cs typeface="Calibri"/>
                <a:sym typeface="Calibri"/>
              </a:rPr>
              <a:t>Do you see a label in this book?</a:t>
            </a:r>
            <a:endParaRPr>
              <a:latin typeface="Calibri"/>
              <a:ea typeface="Calibri"/>
              <a:cs typeface="Calibri"/>
              <a:sym typeface="Calibri"/>
            </a:endParaRPr>
          </a:p>
          <a:p>
            <a:pPr indent="-42859" lvl="0" marL="176212" rtl="0" algn="l">
              <a:lnSpc>
                <a:spcPct val="50000"/>
              </a:lnSpc>
              <a:spcBef>
                <a:spcPts val="0"/>
              </a:spcBef>
              <a:spcAft>
                <a:spcPts val="0"/>
              </a:spcAft>
              <a:buSzPts val="2100"/>
              <a:buNone/>
            </a:pPr>
            <a:r>
              <a:t/>
            </a:r>
            <a:endParaRPr sz="3200">
              <a:latin typeface="Calibri"/>
              <a:ea typeface="Calibri"/>
              <a:cs typeface="Calibri"/>
              <a:sym typeface="Calibri"/>
            </a:endParaRPr>
          </a:p>
          <a:p>
            <a:pPr indent="-176212" lvl="0" marL="176212" rtl="0" algn="l">
              <a:lnSpc>
                <a:spcPct val="100000"/>
              </a:lnSpc>
              <a:spcBef>
                <a:spcPts val="0"/>
              </a:spcBef>
              <a:spcAft>
                <a:spcPts val="0"/>
              </a:spcAft>
              <a:buSzPts val="2800"/>
              <a:buFont typeface="Calibri"/>
              <a:buChar char="•"/>
            </a:pPr>
            <a:r>
              <a:rPr lang="en-US" sz="3200">
                <a:latin typeface="Calibri"/>
                <a:ea typeface="Calibri"/>
                <a:cs typeface="Calibri"/>
                <a:sym typeface="Calibri"/>
              </a:rPr>
              <a:t>What does a label do?</a:t>
            </a:r>
            <a:endParaRPr>
              <a:latin typeface="Calibri"/>
              <a:ea typeface="Calibri"/>
              <a:cs typeface="Calibri"/>
              <a:sym typeface="Calibri"/>
            </a:endParaRPr>
          </a:p>
          <a:p>
            <a:pPr indent="-279400" lvl="0" marL="635000" rtl="0" algn="l">
              <a:lnSpc>
                <a:spcPct val="50000"/>
              </a:lnSpc>
              <a:spcBef>
                <a:spcPts val="0"/>
              </a:spcBef>
              <a:spcAft>
                <a:spcPts val="0"/>
              </a:spcAft>
              <a:buClr>
                <a:schemeClr val="dk1"/>
              </a:buClr>
              <a:buSzPts val="2800"/>
              <a:buNone/>
            </a:pPr>
            <a:r>
              <a:t/>
            </a:r>
            <a:endParaRPr sz="3200">
              <a:latin typeface="Calibri"/>
              <a:ea typeface="Calibri"/>
              <a:cs typeface="Calibri"/>
              <a:sym typeface="Calibri"/>
            </a:endParaRPr>
          </a:p>
          <a:p>
            <a:pPr indent="-176212" lvl="0" marL="176212" rtl="0" algn="l">
              <a:lnSpc>
                <a:spcPct val="100000"/>
              </a:lnSpc>
              <a:spcBef>
                <a:spcPts val="0"/>
              </a:spcBef>
              <a:spcAft>
                <a:spcPts val="0"/>
              </a:spcAft>
              <a:buSzPts val="2800"/>
              <a:buFont typeface="Calibri"/>
              <a:buChar char="•"/>
            </a:pPr>
            <a:r>
              <a:rPr lang="en-US" sz="3200">
                <a:latin typeface="Calibri"/>
                <a:ea typeface="Calibri"/>
                <a:cs typeface="Calibri"/>
                <a:sym typeface="Calibri"/>
              </a:rPr>
              <a:t>What information does this label give?</a:t>
            </a:r>
            <a:endParaRPr>
              <a:latin typeface="Calibri"/>
              <a:ea typeface="Calibri"/>
              <a:cs typeface="Calibri"/>
              <a:sym typeface="Calibri"/>
            </a:endParaRPr>
          </a:p>
          <a:p>
            <a:pPr indent="-42859" lvl="0" marL="176212" marR="0" rtl="0" algn="l">
              <a:lnSpc>
                <a:spcPct val="100000"/>
              </a:lnSpc>
              <a:spcBef>
                <a:spcPts val="0"/>
              </a:spcBef>
              <a:spcAft>
                <a:spcPts val="0"/>
              </a:spcAft>
              <a:buClr>
                <a:srgbClr val="006FB6"/>
              </a:buClr>
              <a:buSzPts val="2100"/>
              <a:buFont typeface="Arial"/>
              <a:buNone/>
            </a:pPr>
            <a:r>
              <a:t/>
            </a:r>
            <a:endParaRPr>
              <a:latin typeface="Calibri"/>
              <a:ea typeface="Calibri"/>
              <a:cs typeface="Calibri"/>
              <a:sym typeface="Calibri"/>
            </a:endParaRPr>
          </a:p>
        </p:txBody>
      </p:sp>
      <p:cxnSp>
        <p:nvCxnSpPr>
          <p:cNvPr id="1435" name="Google Shape;1435;p110"/>
          <p:cNvCxnSpPr/>
          <p:nvPr/>
        </p:nvCxnSpPr>
        <p:spPr>
          <a:xfrm>
            <a:off x="7169770" y="2489583"/>
            <a:ext cx="1281600" cy="0"/>
          </a:xfrm>
          <a:prstGeom prst="straightConnector1">
            <a:avLst/>
          </a:prstGeom>
          <a:noFill/>
          <a:ln cap="flat" cmpd="sng" w="127000">
            <a:solidFill>
              <a:srgbClr val="006FB6"/>
            </a:solidFill>
            <a:prstDash val="solid"/>
            <a:miter lim="800000"/>
            <a:headEnd len="sm" w="sm" type="none"/>
            <a:tailEnd len="med" w="med" type="triangle"/>
          </a:ln>
        </p:spPr>
      </p:cxnSp>
      <p:pic>
        <p:nvPicPr>
          <p:cNvPr id="1436" name="Google Shape;1436;p110"/>
          <p:cNvPicPr preferRelativeResize="0"/>
          <p:nvPr/>
        </p:nvPicPr>
        <p:blipFill rotWithShape="1">
          <a:blip r:embed="rId4">
            <a:alphaModFix/>
          </a:blip>
          <a:srcRect b="0" l="0" r="0" t="-1666"/>
          <a:stretch/>
        </p:blipFill>
        <p:spPr>
          <a:xfrm>
            <a:off x="1400950" y="130400"/>
            <a:ext cx="678450" cy="10043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