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9"/>
  </p:notesMasterIdLst>
  <p:sldIdLst>
    <p:sldId id="256" r:id="rId2"/>
    <p:sldId id="257" r:id="rId3"/>
    <p:sldId id="258" r:id="rId4"/>
    <p:sldId id="259" r:id="rId5"/>
    <p:sldId id="260" r:id="rId6"/>
    <p:sldId id="261" r:id="rId7"/>
    <p:sldId id="262" r:id="rId8"/>
  </p:sldIdLst>
  <p:sldSz cx="20107275" cy="11310938"/>
  <p:notesSz cx="6858000" cy="9144000"/>
  <p:embeddedFontLst>
    <p:embeddedFont>
      <p:font typeface="Poppins" panose="00000500000000000000" pitchFamily="2" charset="0"/>
      <p:regular r:id="rId10"/>
      <p:bold r:id="rId11"/>
      <p:italic r:id="rId12"/>
      <p:boldItalic r:id="rId13"/>
    </p:embeddedFont>
    <p:embeddedFont>
      <p:font typeface="Poppins Black" panose="00000A00000000000000" pitchFamily="2" charset="0"/>
      <p:bold r:id="rId14"/>
      <p:boldItalic r:id="rId15"/>
    </p:embeddedFont>
    <p:embeddedFont>
      <p:font typeface="Questrial" pitchFamily="2" charset="0"/>
      <p:regular r:id="rId16"/>
    </p:embeddedFont>
    <p:embeddedFont>
      <p:font typeface="Short Stack"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72"/>
      </p:cViewPr>
      <p:guideLst>
        <p:guide orient="horz" pos="4689"/>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 name="Google Shape;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Introduce the Sound!</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Learning new sounds is so cool! Repeat our chant after me!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learn new sounds!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 use the sound rule to help us read!"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Say one sentence at a time of the Introduce the Sound chant and ask the students to repeat after you.</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learn a super cool new rule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In this unit, we decoded, spelled, and determined the meaning of words with suffixes and word endings. Remember, a suffix is a group of letters at the ending of a word that changes the meaning of the word. Today, we'll review decoding, spelling, and determining the meaning of words with suffixes.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Hold up the </a:t>
            </a:r>
            <a:r>
              <a:rPr lang="en" sz="1200" b="1">
                <a:solidFill>
                  <a:schemeClr val="dk1"/>
                </a:solidFill>
                <a:latin typeface="Calibri"/>
                <a:ea typeface="Calibri"/>
                <a:cs typeface="Calibri"/>
                <a:sym typeface="Calibri"/>
              </a:rPr>
              <a:t>suffix cards (ly, full, ness, less</a:t>
            </a:r>
            <a:r>
              <a:rPr lang="en" sz="1200">
                <a:solidFill>
                  <a:schemeClr val="dk1"/>
                </a:solidFill>
                <a:latin typeface="Calibri"/>
                <a:ea typeface="Calibri"/>
                <a:cs typeface="Calibri"/>
                <a:sym typeface="Calibri"/>
              </a:rPr>
              <a:t>) and the </a:t>
            </a:r>
            <a:r>
              <a:rPr lang="en" sz="1200" b="1">
                <a:solidFill>
                  <a:schemeClr val="dk1"/>
                </a:solidFill>
                <a:latin typeface="Calibri"/>
                <a:ea typeface="Calibri"/>
                <a:cs typeface="Calibri"/>
                <a:sym typeface="Calibri"/>
              </a:rPr>
              <a:t>sound letter cards ti, ci, si</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When a word has a suffix or word ending, it can change the meaning of the word. For example, when I see transition, I say /t/ /r/ /a/ /n/ /s/ /i/ /sh/ /ə/ /n/ = transition. </a:t>
            </a:r>
            <a:endParaRPr sz="1200" b="1">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Introduce the Sound!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Before we go any further, let's review each of these spellings and all our cards.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Flip through and review all the sound spelling cards students have learned so far. (</a:t>
            </a:r>
            <a:r>
              <a:rPr lang="en" sz="1200" b="1">
                <a:solidFill>
                  <a:schemeClr val="dk1"/>
                </a:solidFill>
                <a:latin typeface="Calibri"/>
                <a:ea typeface="Calibri"/>
                <a:cs typeface="Calibri"/>
                <a:sym typeface="Calibri"/>
              </a:rPr>
              <a:t>Sound Letter Cards: a, e, i, o, u, wh, sh, ch, ng, ck, ph, qu, ai, ay, ee, ea, igh, c, g, oa, oe, gu, ar, eigh, ei, ey, er, y, ie, ir, y_e, or, ow, ou, ough, ur, ew, ui, eu, oi, oy, au, wor, ear, gu, gue, kn, gn, wr, ti, si, ci</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Remember, a suffix is a group of letters that go after a word, that change the meaning of a word.</a:t>
            </a:r>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Blend the Sounds!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Blending sounds helps us read the words smoothly! Repeat our chant after me!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blend the sounds!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blend the sounds to help us read the words smoothly!"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Say one sentence at a time of the Blend the Sounds chant and ask the students to repeat after you.</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practice blending the sounds in some words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When we blend the sounds in words, it helps us read the words smoothly. Let's try it. The suffix less means without The suffix is its own syllable. We chop it off to look at the rest of the word when decoding.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Point to the word </a:t>
            </a:r>
            <a:r>
              <a:rPr lang="en" sz="1200" i="1">
                <a:solidFill>
                  <a:schemeClr val="dk1"/>
                </a:solidFill>
                <a:latin typeface="Calibri"/>
                <a:ea typeface="Calibri"/>
                <a:cs typeface="Calibri"/>
                <a:sym typeface="Calibri"/>
              </a:rPr>
              <a:t>delightful</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I notice that this word has the suffix </a:t>
            </a:r>
            <a:r>
              <a:rPr lang="en" sz="1200" i="1">
                <a:solidFill>
                  <a:schemeClr val="dk1"/>
                </a:solidFill>
                <a:latin typeface="Calibri"/>
                <a:ea typeface="Calibri"/>
                <a:cs typeface="Calibri"/>
                <a:sym typeface="Calibri"/>
              </a:rPr>
              <a:t>ful</a:t>
            </a:r>
            <a:r>
              <a:rPr lang="en" sz="1200">
                <a:solidFill>
                  <a:schemeClr val="dk1"/>
                </a:solidFill>
                <a:latin typeface="Calibri"/>
                <a:ea typeface="Calibri"/>
                <a:cs typeface="Calibri"/>
                <a:sym typeface="Calibri"/>
              </a:rPr>
              <a:t> in it. We'll underline anything that sticks together and chop off the suffix syllable. I see 2 vowels and one suffix, so I probably have 3 syllables. I have the sound spelling pattern i-g-h to underline. I need to chop off ful.</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Chop and underline. de | l</a:t>
            </a:r>
            <a:r>
              <a:rPr lang="en" sz="1200" u="sng">
                <a:solidFill>
                  <a:schemeClr val="dk1"/>
                </a:solidFill>
                <a:latin typeface="Calibri"/>
                <a:ea typeface="Calibri"/>
                <a:cs typeface="Calibri"/>
                <a:sym typeface="Calibri"/>
              </a:rPr>
              <a:t>igh</a:t>
            </a:r>
            <a:r>
              <a:rPr lang="en" sz="1200">
                <a:solidFill>
                  <a:schemeClr val="dk1"/>
                </a:solidFill>
                <a:latin typeface="Calibri"/>
                <a:ea typeface="Calibri"/>
                <a:cs typeface="Calibri"/>
                <a:sym typeface="Calibri"/>
              </a:rPr>
              <a:t>t | ful</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I think we're ready to decode the word. Let's try. As you listen to me decode it, you can chop down your arm.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Start at your shoulder, and chop/ tap the sounds out. When it's time to blend, start back at the shoulder and run your hand smoothly down your arm.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d says /d/, e says /e/ because it's an open syllable, l says /l/, i - g - h says /i/, t says /t/ and f -u - l says /f/ /u/ /l/ = /d/ /e/ /l/ /i/ /t/ /f/ /ə/ /l/ = "delightful". Let's clap out the syllables and blend the word together by syllable using our </a:t>
            </a:r>
            <a:r>
              <a:rPr lang="en" sz="1200" b="1">
                <a:solidFill>
                  <a:schemeClr val="dk1"/>
                </a:solidFill>
                <a:latin typeface="Calibri"/>
                <a:ea typeface="Calibri"/>
                <a:cs typeface="Calibri"/>
                <a:sym typeface="Calibri"/>
              </a:rPr>
              <a:t>Double Decker Elkonin Boxes</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Segment and blend the word </a:t>
            </a:r>
            <a:r>
              <a:rPr lang="en" sz="1200" i="1">
                <a:solidFill>
                  <a:schemeClr val="dk1"/>
                </a:solidFill>
                <a:latin typeface="Calibri"/>
                <a:ea typeface="Calibri"/>
                <a:cs typeface="Calibri"/>
                <a:sym typeface="Calibri"/>
              </a:rPr>
              <a:t>delightful </a:t>
            </a:r>
            <a:r>
              <a:rPr lang="en" sz="1200">
                <a:solidFill>
                  <a:schemeClr val="dk1"/>
                </a:solidFill>
                <a:latin typeface="Calibri"/>
                <a:ea typeface="Calibri"/>
                <a:cs typeface="Calibri"/>
                <a:sym typeface="Calibri"/>
              </a:rPr>
              <a:t>using the </a:t>
            </a:r>
            <a:r>
              <a:rPr lang="en" sz="1200" b="1">
                <a:solidFill>
                  <a:schemeClr val="dk1"/>
                </a:solidFill>
                <a:latin typeface="Calibri"/>
                <a:ea typeface="Calibri"/>
                <a:cs typeface="Calibri"/>
                <a:sym typeface="Calibri"/>
              </a:rPr>
              <a:t>Double Decker Elkonin Boxes</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The suffix ful means full of. This word means full of delight. Smart blending!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If students need more practice, pick from the word list and follow the steps above.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Word list: watchful - full of watch, thankfulness - being full of thanks, transition</a:t>
            </a:r>
            <a:endParaRPr sz="1200" b="1">
              <a:solidFill>
                <a:schemeClr val="dk1"/>
              </a:solidFill>
              <a:latin typeface="Calibri"/>
              <a:ea typeface="Calibri"/>
              <a:cs typeface="Calibri"/>
              <a:sym typeface="Calibri"/>
            </a:endParaRPr>
          </a:p>
        </p:txBody>
      </p:sp>
      <p:sp>
        <p:nvSpPr>
          <p:cNvPr id="74" name="Google Shape;74;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75" name="Google Shape;75;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Read the Words!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When we practice reading the words, it can help us read the words faster and faster. This helps us learn to read smoothly like when we are speaking! Repeat our chant after me!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read the words!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read the words, so we can read smoothly, like we are speaking!"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Say one sentence at a time of the Read the Words chant and ask the students to repeat after you.</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practice reading words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Point to the first sentence: </a:t>
            </a:r>
            <a:r>
              <a:rPr lang="en" sz="1200" i="1">
                <a:solidFill>
                  <a:schemeClr val="dk1"/>
                </a:solidFill>
                <a:latin typeface="Calibri"/>
                <a:ea typeface="Calibri"/>
                <a:cs typeface="Calibri"/>
                <a:sym typeface="Calibri"/>
              </a:rPr>
              <a:t>Their discussion was stressful!</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start reading. If we come to a word we don't know, we'll stop and figure it out. Here we go.</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Guide the students along in the sentence stopping to decode words when necessary. If students become stuck on a word, use the decoding strategies we've been practicing.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Underline any letters that go together. Put dots under your vowels.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Draw in the syllable break.</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Look for the spelling patterns.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Name any phonetic rules that help with pronunciation.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Try reading it. Is it right? If not, try another pronunciation.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When you have it right, start the sentence again to make sure you're reading for meaning.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Excellent work!</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Repeat these steps with a couple more sentences.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Sentence 2: </a:t>
            </a:r>
            <a:r>
              <a:rPr lang="en" sz="1200" i="1">
                <a:solidFill>
                  <a:schemeClr val="dk1"/>
                </a:solidFill>
                <a:latin typeface="Calibri"/>
                <a:ea typeface="Calibri"/>
                <a:cs typeface="Calibri"/>
                <a:sym typeface="Calibri"/>
              </a:rPr>
              <a:t>She bravely and boldly stood up to my rudeness.</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Sentence 3: </a:t>
            </a:r>
            <a:r>
              <a:rPr lang="en" sz="1200" i="1">
                <a:solidFill>
                  <a:schemeClr val="dk1"/>
                </a:solidFill>
                <a:latin typeface="Calibri"/>
                <a:ea typeface="Calibri"/>
                <a:cs typeface="Calibri"/>
                <a:sym typeface="Calibri"/>
              </a:rPr>
              <a:t>He spoke of your greatness!</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A suffix is a group of letters after a word that changes the meaning of the word. Those brains are growing!</a:t>
            </a:r>
            <a:endParaRPr sz="1200" b="1">
              <a:solidFill>
                <a:schemeClr val="dk1"/>
              </a:solidFill>
              <a:latin typeface="Calibri"/>
              <a:ea typeface="Calibri"/>
              <a:cs typeface="Calibri"/>
              <a:sym typeface="Calibri"/>
            </a:endParaRPr>
          </a:p>
        </p:txBody>
      </p:sp>
      <p:sp>
        <p:nvSpPr>
          <p:cNvPr id="104" name="Google Shape;104;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05" name="Google Shape;105;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Decode the Words!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Decoding is when you break up the sounds in a word and read each sound one at a time. Then you blend the sounds together to read the word! Repeat our chant after me!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decode the sounds in the words!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decode the sounds in the words so we can read the words!"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Say one sentence at a time of the Decode the Words chant and ask the students to repeat after you.</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practice decoding the sounds in words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Point to the words.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Follow this </a:t>
            </a:r>
            <a:r>
              <a:rPr lang="en" sz="1200" u="sng">
                <a:solidFill>
                  <a:schemeClr val="dk1"/>
                </a:solidFill>
                <a:latin typeface="Calibri"/>
                <a:ea typeface="Calibri"/>
                <a:cs typeface="Calibri"/>
                <a:sym typeface="Calibri"/>
              </a:rPr>
              <a:t>routine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Underline any letters that go together. Put dots under your vowels.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Draw in the syllable break.</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Look for the spelling patterns.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Name any phonetic rules that help with pronunciation.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Try reading it. Is it right? If not, try another pronunciation.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Partner students.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You and your partner work together to decode these words (</a:t>
            </a:r>
            <a:r>
              <a:rPr lang="en" sz="1200" b="1" i="1">
                <a:solidFill>
                  <a:schemeClr val="dk1"/>
                </a:solidFill>
                <a:latin typeface="Calibri"/>
                <a:ea typeface="Calibri"/>
                <a:cs typeface="Calibri"/>
                <a:sym typeface="Calibri"/>
              </a:rPr>
              <a:t>strangely, painful, homeless, happiness, location, explosion, technician</a:t>
            </a:r>
            <a:r>
              <a:rPr lang="en" sz="1200" i="1">
                <a:solidFill>
                  <a:schemeClr val="dk1"/>
                </a:solidFill>
                <a:latin typeface="Calibri"/>
                <a:ea typeface="Calibri"/>
                <a:cs typeface="Calibri"/>
                <a:sym typeface="Calibri"/>
              </a:rPr>
              <a:t>)</a:t>
            </a:r>
            <a:r>
              <a:rPr lang="en" sz="1200">
                <a:solidFill>
                  <a:schemeClr val="dk1"/>
                </a:solidFill>
                <a:latin typeface="Calibri"/>
                <a:ea typeface="Calibri"/>
                <a:cs typeface="Calibri"/>
                <a:sym typeface="Calibri"/>
              </a:rPr>
              <a:t>. I'll be by to listen. Use your </a:t>
            </a:r>
            <a:r>
              <a:rPr lang="en" sz="1200" b="1">
                <a:solidFill>
                  <a:schemeClr val="dk1"/>
                </a:solidFill>
                <a:latin typeface="Calibri"/>
                <a:ea typeface="Calibri"/>
                <a:cs typeface="Calibri"/>
                <a:sym typeface="Calibri"/>
              </a:rPr>
              <a:t>Double Decker Elkonin Boxes</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Listen as students decode the word. Take notes on the students that can accurately articulate the sounds and read the word and students that may need reteaching and/or additional support.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Excellent work applying our new rule to decoding words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NOTE: If the "Read the Words" section goes long, you can skip "Decode the Words" for today so that you have enough time to take the Formative Assessment.</a:t>
            </a:r>
            <a:endParaRPr sz="1200" b="1">
              <a:solidFill>
                <a:schemeClr val="dk1"/>
              </a:solidFill>
              <a:latin typeface="Calibri"/>
              <a:ea typeface="Calibri"/>
              <a:cs typeface="Calibri"/>
              <a:sym typeface="Calibri"/>
            </a:endParaRPr>
          </a:p>
        </p:txBody>
      </p:sp>
      <p:sp>
        <p:nvSpPr>
          <p:cNvPr id="124" name="Google Shape;124;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25" name="Google Shape;125;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Follow the directions to administer the Formative Assessment for Level D, Unit 5. </a:t>
            </a:r>
            <a:endParaRPr sz="1200" b="1">
              <a:solidFill>
                <a:schemeClr val="dk1"/>
              </a:solidFill>
              <a:latin typeface="Calibri"/>
              <a:ea typeface="Calibri"/>
              <a:cs typeface="Calibri"/>
              <a:sym typeface="Calibri"/>
            </a:endParaRPr>
          </a:p>
        </p:txBody>
      </p:sp>
      <p:sp>
        <p:nvSpPr>
          <p:cNvPr id="134" name="Google Shape;134;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35" name="Google Shape;135;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Given that you need to administer Level D, Unit 5 Formative Assessment, there is no new HFW. If you have time, review previously taught words. </a:t>
            </a:r>
            <a:endParaRPr sz="1200" b="1">
              <a:solidFill>
                <a:schemeClr val="dk1"/>
              </a:solidFill>
              <a:latin typeface="Calibri"/>
              <a:ea typeface="Calibri"/>
              <a:cs typeface="Calibri"/>
              <a:sym typeface="Calibri"/>
            </a:endParaRPr>
          </a:p>
        </p:txBody>
      </p:sp>
      <p:sp>
        <p:nvSpPr>
          <p:cNvPr id="144" name="Google Shape;144;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45" name="Google Shape;145;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3"/>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8" name="Google Shape;18;p4"/>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6"/>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6"/>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6"/>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5" name="Google Shape;25;p6"/>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8" name="Google Shape;28;p7"/>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9" name="Google Shape;29;p7"/>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30" name="Google Shape;30;p7"/>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31" name="Google Shape;31;p7"/>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32" name="Google Shape;32;p7"/>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8">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a:stretch/>
        </p:blipFill>
        <p:spPr>
          <a:xfrm>
            <a:off x="10136727" y="335129"/>
            <a:ext cx="4169325" cy="10640304"/>
          </a:xfrm>
          <a:prstGeom prst="rect">
            <a:avLst/>
          </a:prstGeom>
          <a:noFill/>
          <a:ln>
            <a:noFill/>
          </a:ln>
        </p:spPr>
      </p:pic>
      <p:sp>
        <p:nvSpPr>
          <p:cNvPr id="38" name="Google Shape;38;p8"/>
          <p:cNvSpPr txBox="1"/>
          <p:nvPr/>
        </p:nvSpPr>
        <p:spPr>
          <a:xfrm>
            <a:off x="10145002" y="4494707"/>
            <a:ext cx="4169400" cy="51162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6800"/>
              <a:buFont typeface="Arial"/>
              <a:buNone/>
            </a:pPr>
            <a:r>
              <a:rPr lang="en" sz="5500" b="1" i="0" u="none" strike="noStrike" cap="none">
                <a:solidFill>
                  <a:schemeClr val="accent1"/>
                </a:solidFill>
                <a:highlight>
                  <a:schemeClr val="lt1"/>
                </a:highlight>
                <a:latin typeface="Poppins"/>
                <a:ea typeface="Poppins"/>
                <a:cs typeface="Poppins"/>
                <a:sym typeface="Poppins"/>
              </a:rPr>
              <a:t>tr</a:t>
            </a:r>
            <a:r>
              <a:rPr lang="en" sz="5500" b="1" i="0" u="none" strike="noStrike" cap="none">
                <a:solidFill>
                  <a:srgbClr val="FF0000"/>
                </a:solidFill>
                <a:highlight>
                  <a:schemeClr val="lt1"/>
                </a:highlight>
                <a:latin typeface="Poppins"/>
                <a:ea typeface="Poppins"/>
                <a:cs typeface="Poppins"/>
                <a:sym typeface="Poppins"/>
              </a:rPr>
              <a:t>a</a:t>
            </a:r>
            <a:r>
              <a:rPr lang="en" sz="5500" b="1" i="0" u="none" strike="noStrike" cap="none">
                <a:solidFill>
                  <a:schemeClr val="accent1"/>
                </a:solidFill>
                <a:highlight>
                  <a:schemeClr val="lt1"/>
                </a:highlight>
                <a:latin typeface="Poppins"/>
                <a:ea typeface="Poppins"/>
                <a:cs typeface="Poppins"/>
                <a:sym typeface="Poppins"/>
              </a:rPr>
              <a:t>ns</a:t>
            </a:r>
            <a:r>
              <a:rPr lang="en" sz="5500" b="1" i="0" u="none" strike="noStrike" cap="none">
                <a:solidFill>
                  <a:srgbClr val="FF0000"/>
                </a:solidFill>
                <a:highlight>
                  <a:schemeClr val="lt1"/>
                </a:highlight>
                <a:latin typeface="Poppins"/>
                <a:ea typeface="Poppins"/>
                <a:cs typeface="Poppins"/>
                <a:sym typeface="Poppins"/>
              </a:rPr>
              <a:t>i</a:t>
            </a:r>
            <a:r>
              <a:rPr lang="en" sz="5500" b="1" i="0" u="none" strike="noStrike" cap="none">
                <a:solidFill>
                  <a:schemeClr val="accent1"/>
                </a:solidFill>
                <a:highlight>
                  <a:schemeClr val="lt1"/>
                </a:highlight>
                <a:latin typeface="Poppins"/>
                <a:ea typeface="Poppins"/>
                <a:cs typeface="Poppins"/>
                <a:sym typeface="Poppins"/>
              </a:rPr>
              <a:t>ti</a:t>
            </a:r>
            <a:r>
              <a:rPr lang="en" sz="5500" b="1" i="0" u="none" strike="noStrike" cap="none">
                <a:solidFill>
                  <a:srgbClr val="FF0000"/>
                </a:solidFill>
                <a:highlight>
                  <a:schemeClr val="lt1"/>
                </a:highlight>
                <a:latin typeface="Poppins"/>
                <a:ea typeface="Poppins"/>
                <a:cs typeface="Poppins"/>
                <a:sym typeface="Poppins"/>
              </a:rPr>
              <a:t>o</a:t>
            </a:r>
            <a:r>
              <a:rPr lang="en" sz="5500" b="1" i="0" u="none" strike="noStrike" cap="none">
                <a:solidFill>
                  <a:schemeClr val="accent1"/>
                </a:solidFill>
                <a:highlight>
                  <a:schemeClr val="lt1"/>
                </a:highlight>
                <a:latin typeface="Poppins"/>
                <a:ea typeface="Poppins"/>
                <a:cs typeface="Poppins"/>
                <a:sym typeface="Poppins"/>
              </a:rPr>
              <a:t>n</a:t>
            </a:r>
            <a:r>
              <a:rPr lang="en" sz="8800" b="1" i="0" u="none" strike="noStrike" cap="none">
                <a:solidFill>
                  <a:srgbClr val="242424"/>
                </a:solidFill>
                <a:highlight>
                  <a:srgbClr val="FFFFFF"/>
                </a:highlight>
                <a:latin typeface="Questrial"/>
                <a:ea typeface="Questrial"/>
                <a:cs typeface="Questrial"/>
                <a:sym typeface="Questrial"/>
              </a:rPr>
              <a:t> </a:t>
            </a:r>
            <a:endParaRPr sz="8800" b="1" i="0" u="none" strike="noStrike" cap="none">
              <a:solidFill>
                <a:srgbClr val="242424"/>
              </a:solidFill>
              <a:highlight>
                <a:srgbClr val="FFFFFF"/>
              </a:highlight>
              <a:latin typeface="Questrial"/>
              <a:ea typeface="Questrial"/>
              <a:cs typeface="Questrial"/>
              <a:sym typeface="Questrial"/>
            </a:endParaRPr>
          </a:p>
          <a:p>
            <a:pPr marL="0" marR="0" lvl="1" indent="0" algn="ctr" rtl="0">
              <a:lnSpc>
                <a:spcPct val="100000"/>
              </a:lnSpc>
              <a:spcBef>
                <a:spcPts val="0"/>
              </a:spcBef>
              <a:spcAft>
                <a:spcPts val="0"/>
              </a:spcAft>
              <a:buClr>
                <a:srgbClr val="000000"/>
              </a:buClr>
              <a:buSzPts val="4200"/>
              <a:buFont typeface="Arial"/>
              <a:buNone/>
            </a:pPr>
            <a:r>
              <a:rPr lang="en" sz="3600" b="1" i="0" u="none" strike="noStrike" cap="none">
                <a:solidFill>
                  <a:schemeClr val="dk1"/>
                </a:solidFill>
                <a:highlight>
                  <a:schemeClr val="lt1"/>
                </a:highlight>
                <a:latin typeface="Poppins"/>
                <a:ea typeface="Poppins"/>
                <a:cs typeface="Poppins"/>
                <a:sym typeface="Poppins"/>
              </a:rPr>
              <a:t>/</a:t>
            </a:r>
            <a:r>
              <a:rPr lang="en" sz="3600" b="1" i="0" u="none" strike="noStrike" cap="none">
                <a:solidFill>
                  <a:srgbClr val="006EB6"/>
                </a:solidFill>
                <a:highlight>
                  <a:schemeClr val="lt1"/>
                </a:highlight>
                <a:latin typeface="Poppins"/>
                <a:ea typeface="Poppins"/>
                <a:cs typeface="Poppins"/>
                <a:sym typeface="Poppins"/>
              </a:rPr>
              <a:t>t</a:t>
            </a:r>
            <a:r>
              <a:rPr lang="en" sz="3600" b="1" i="0" u="none" strike="noStrike" cap="none">
                <a:solidFill>
                  <a:schemeClr val="dk1"/>
                </a:solidFill>
                <a:highlight>
                  <a:schemeClr val="lt1"/>
                </a:highlight>
                <a:latin typeface="Poppins"/>
                <a:ea typeface="Poppins"/>
                <a:cs typeface="Poppins"/>
                <a:sym typeface="Poppins"/>
              </a:rPr>
              <a:t>/ /</a:t>
            </a:r>
            <a:r>
              <a:rPr lang="en" sz="3600" b="1" i="0" u="none" strike="noStrike" cap="none">
                <a:solidFill>
                  <a:srgbClr val="006EB6"/>
                </a:solidFill>
                <a:highlight>
                  <a:schemeClr val="lt1"/>
                </a:highlight>
                <a:latin typeface="Poppins"/>
                <a:ea typeface="Poppins"/>
                <a:cs typeface="Poppins"/>
                <a:sym typeface="Poppins"/>
              </a:rPr>
              <a:t>r</a:t>
            </a:r>
            <a:r>
              <a:rPr lang="en" sz="3600" b="1" i="0" u="none" strike="noStrike" cap="none">
                <a:solidFill>
                  <a:schemeClr val="dk1"/>
                </a:solidFill>
                <a:highlight>
                  <a:schemeClr val="lt1"/>
                </a:highlight>
                <a:latin typeface="Poppins"/>
                <a:ea typeface="Poppins"/>
                <a:cs typeface="Poppins"/>
                <a:sym typeface="Poppins"/>
              </a:rPr>
              <a:t>/ /</a:t>
            </a:r>
            <a:r>
              <a:rPr lang="en" sz="3600" b="1" i="0" u="none" strike="noStrike" cap="none">
                <a:solidFill>
                  <a:srgbClr val="FF0000"/>
                </a:solidFill>
                <a:highlight>
                  <a:schemeClr val="lt1"/>
                </a:highlight>
                <a:latin typeface="Poppins"/>
                <a:ea typeface="Poppins"/>
                <a:cs typeface="Poppins"/>
                <a:sym typeface="Poppins"/>
              </a:rPr>
              <a:t>ă</a:t>
            </a:r>
            <a:r>
              <a:rPr lang="en" sz="3600" b="1" i="0" u="none" strike="noStrike" cap="none">
                <a:solidFill>
                  <a:schemeClr val="dk1"/>
                </a:solidFill>
                <a:highlight>
                  <a:schemeClr val="lt1"/>
                </a:highlight>
                <a:latin typeface="Poppins"/>
                <a:ea typeface="Poppins"/>
                <a:cs typeface="Poppins"/>
                <a:sym typeface="Poppins"/>
              </a:rPr>
              <a:t>/ /</a:t>
            </a:r>
            <a:r>
              <a:rPr lang="en" sz="3600" b="1" i="0" u="none" strike="noStrike" cap="none">
                <a:solidFill>
                  <a:srgbClr val="006EB6"/>
                </a:solidFill>
                <a:highlight>
                  <a:schemeClr val="lt1"/>
                </a:highlight>
                <a:latin typeface="Poppins"/>
                <a:ea typeface="Poppins"/>
                <a:cs typeface="Poppins"/>
                <a:sym typeface="Poppins"/>
              </a:rPr>
              <a:t>n</a:t>
            </a:r>
            <a:r>
              <a:rPr lang="en" sz="3600" b="1" i="0" u="none" strike="noStrike" cap="none">
                <a:solidFill>
                  <a:schemeClr val="dk1"/>
                </a:solidFill>
                <a:highlight>
                  <a:schemeClr val="lt1"/>
                </a:highlight>
                <a:latin typeface="Poppins"/>
                <a:ea typeface="Poppins"/>
                <a:cs typeface="Poppins"/>
                <a:sym typeface="Poppins"/>
              </a:rPr>
              <a:t>/ /</a:t>
            </a:r>
            <a:r>
              <a:rPr lang="en" sz="3600" b="1" i="0" u="none" strike="noStrike" cap="none">
                <a:solidFill>
                  <a:srgbClr val="006EB6"/>
                </a:solidFill>
                <a:highlight>
                  <a:schemeClr val="lt1"/>
                </a:highlight>
                <a:latin typeface="Poppins"/>
                <a:ea typeface="Poppins"/>
                <a:cs typeface="Poppins"/>
                <a:sym typeface="Poppins"/>
              </a:rPr>
              <a:t>s</a:t>
            </a:r>
            <a:r>
              <a:rPr lang="en" sz="3600" b="1" i="0" u="none" strike="noStrike" cap="none">
                <a:solidFill>
                  <a:schemeClr val="dk1"/>
                </a:solidFill>
                <a:highlight>
                  <a:schemeClr val="lt1"/>
                </a:highlight>
                <a:latin typeface="Poppins"/>
                <a:ea typeface="Poppins"/>
                <a:cs typeface="Poppins"/>
                <a:sym typeface="Poppins"/>
              </a:rPr>
              <a:t>/</a:t>
            </a:r>
            <a:r>
              <a:rPr lang="en" sz="4200" b="1" i="0" u="none" strike="noStrike" cap="none">
                <a:solidFill>
                  <a:schemeClr val="dk1"/>
                </a:solidFill>
                <a:highlight>
                  <a:schemeClr val="lt1"/>
                </a:highlight>
                <a:latin typeface="Questrial"/>
                <a:ea typeface="Questrial"/>
                <a:cs typeface="Questrial"/>
                <a:sym typeface="Questrial"/>
              </a:rPr>
              <a:t> </a:t>
            </a:r>
            <a:endParaRPr sz="4200" b="1" i="0" u="none" strike="noStrike" cap="none">
              <a:solidFill>
                <a:schemeClr val="dk1"/>
              </a:solidFill>
              <a:highlight>
                <a:schemeClr val="lt1"/>
              </a:highlight>
              <a:latin typeface="Questrial"/>
              <a:ea typeface="Questrial"/>
              <a:cs typeface="Questrial"/>
              <a:sym typeface="Questrial"/>
            </a:endParaRPr>
          </a:p>
          <a:p>
            <a:pPr marL="0" marR="0" lvl="1" indent="0" algn="ctr" rtl="0">
              <a:lnSpc>
                <a:spcPct val="100000"/>
              </a:lnSpc>
              <a:spcBef>
                <a:spcPts val="0"/>
              </a:spcBef>
              <a:spcAft>
                <a:spcPts val="0"/>
              </a:spcAft>
              <a:buClr>
                <a:srgbClr val="000000"/>
              </a:buClr>
              <a:buSzPts val="4200"/>
              <a:buFont typeface="Arial"/>
              <a:buNone/>
            </a:pPr>
            <a:r>
              <a:rPr lang="en" sz="3600" b="1" i="0" u="none" strike="noStrike" cap="none">
                <a:solidFill>
                  <a:schemeClr val="dk1"/>
                </a:solidFill>
                <a:highlight>
                  <a:schemeClr val="lt1"/>
                </a:highlight>
                <a:latin typeface="Poppins"/>
                <a:ea typeface="Poppins"/>
                <a:cs typeface="Poppins"/>
                <a:sym typeface="Poppins"/>
              </a:rPr>
              <a:t>| /</a:t>
            </a:r>
            <a:r>
              <a:rPr lang="en" sz="3600" b="1" i="0" u="none" strike="noStrike" cap="none">
                <a:solidFill>
                  <a:srgbClr val="FF0000"/>
                </a:solidFill>
                <a:highlight>
                  <a:schemeClr val="lt1"/>
                </a:highlight>
                <a:latin typeface="Poppins"/>
                <a:ea typeface="Poppins"/>
                <a:cs typeface="Poppins"/>
                <a:sym typeface="Poppins"/>
              </a:rPr>
              <a:t>ĭ</a:t>
            </a:r>
            <a:r>
              <a:rPr lang="en" sz="3600" b="1" i="0" u="none" strike="noStrike" cap="none">
                <a:solidFill>
                  <a:schemeClr val="dk1"/>
                </a:solidFill>
                <a:highlight>
                  <a:schemeClr val="lt1"/>
                </a:highlight>
                <a:latin typeface="Poppins"/>
                <a:ea typeface="Poppins"/>
                <a:cs typeface="Poppins"/>
                <a:sym typeface="Poppins"/>
              </a:rPr>
              <a:t>/ | /</a:t>
            </a:r>
            <a:r>
              <a:rPr lang="en" sz="3600" b="1" i="0" u="none" strike="noStrike" cap="none">
                <a:solidFill>
                  <a:srgbClr val="006EB6"/>
                </a:solidFill>
                <a:highlight>
                  <a:schemeClr val="lt1"/>
                </a:highlight>
                <a:latin typeface="Poppins"/>
                <a:ea typeface="Poppins"/>
                <a:cs typeface="Poppins"/>
                <a:sym typeface="Poppins"/>
              </a:rPr>
              <a:t>sh</a:t>
            </a:r>
            <a:r>
              <a:rPr lang="en" sz="3600" b="1" i="0" u="none" strike="noStrike" cap="none">
                <a:solidFill>
                  <a:schemeClr val="dk1"/>
                </a:solidFill>
                <a:highlight>
                  <a:schemeClr val="lt1"/>
                </a:highlight>
                <a:latin typeface="Poppins"/>
                <a:ea typeface="Poppins"/>
                <a:cs typeface="Poppins"/>
                <a:sym typeface="Poppins"/>
              </a:rPr>
              <a:t>/ /</a:t>
            </a:r>
            <a:r>
              <a:rPr lang="en" sz="3600" b="1" i="0" u="none" strike="noStrike" cap="none">
                <a:solidFill>
                  <a:srgbClr val="FF0000"/>
                </a:solidFill>
                <a:highlight>
                  <a:schemeClr val="lt1"/>
                </a:highlight>
                <a:latin typeface="Poppins"/>
                <a:ea typeface="Poppins"/>
                <a:cs typeface="Poppins"/>
                <a:sym typeface="Poppins"/>
              </a:rPr>
              <a:t>ŏ</a:t>
            </a:r>
            <a:r>
              <a:rPr lang="en" sz="3600" b="1" i="0" u="none" strike="noStrike" cap="none">
                <a:solidFill>
                  <a:schemeClr val="dk1"/>
                </a:solidFill>
                <a:highlight>
                  <a:schemeClr val="lt1"/>
                </a:highlight>
                <a:latin typeface="Poppins"/>
                <a:ea typeface="Poppins"/>
                <a:cs typeface="Poppins"/>
                <a:sym typeface="Poppins"/>
              </a:rPr>
              <a:t>/ /</a:t>
            </a:r>
            <a:r>
              <a:rPr lang="en" sz="3600" b="1" i="0" u="none" strike="noStrike" cap="none">
                <a:solidFill>
                  <a:srgbClr val="006EB6"/>
                </a:solidFill>
                <a:highlight>
                  <a:schemeClr val="lt1"/>
                </a:highlight>
                <a:latin typeface="Poppins"/>
                <a:ea typeface="Poppins"/>
                <a:cs typeface="Poppins"/>
                <a:sym typeface="Poppins"/>
              </a:rPr>
              <a:t>n</a:t>
            </a:r>
            <a:r>
              <a:rPr lang="en" sz="3600" b="1" i="0" u="none" strike="noStrike" cap="none">
                <a:solidFill>
                  <a:schemeClr val="dk1"/>
                </a:solidFill>
                <a:highlight>
                  <a:schemeClr val="lt1"/>
                </a:highlight>
                <a:latin typeface="Poppins"/>
                <a:ea typeface="Poppins"/>
                <a:cs typeface="Poppins"/>
                <a:sym typeface="Poppins"/>
              </a:rPr>
              <a:t>/ </a:t>
            </a:r>
            <a:endParaRPr sz="36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2600"/>
              <a:buFont typeface="Arial"/>
              <a:buNone/>
            </a:pPr>
            <a:endParaRPr sz="2600" b="1" i="0" u="none" strike="noStrike" cap="none">
              <a:solidFill>
                <a:schemeClr val="dk1"/>
              </a:solidFill>
              <a:highlight>
                <a:schemeClr val="lt1"/>
              </a:highlight>
              <a:latin typeface="Questrial"/>
              <a:ea typeface="Questrial"/>
              <a:cs typeface="Questrial"/>
              <a:sym typeface="Questrial"/>
            </a:endParaRPr>
          </a:p>
          <a:p>
            <a:pPr marL="0" marR="0" lvl="1" indent="0" algn="ctr" rtl="0">
              <a:lnSpc>
                <a:spcPct val="100000"/>
              </a:lnSpc>
              <a:spcBef>
                <a:spcPts val="0"/>
              </a:spcBef>
              <a:spcAft>
                <a:spcPts val="0"/>
              </a:spcAft>
              <a:buClr>
                <a:srgbClr val="000000"/>
              </a:buClr>
              <a:buSzPts val="5100"/>
              <a:buFont typeface="Arial"/>
              <a:buNone/>
            </a:pPr>
            <a:r>
              <a:rPr lang="en" sz="4800" b="1" i="0" u="none" strike="noStrike" cap="none">
                <a:solidFill>
                  <a:schemeClr val="dk1"/>
                </a:solidFill>
                <a:highlight>
                  <a:schemeClr val="lt1"/>
                </a:highlight>
                <a:latin typeface="Poppins"/>
                <a:ea typeface="Poppins"/>
                <a:cs typeface="Poppins"/>
                <a:sym typeface="Poppins"/>
              </a:rPr>
              <a:t>= </a:t>
            </a:r>
            <a:r>
              <a:rPr lang="en" sz="4800" b="1" i="0" u="none" strike="noStrike" cap="none">
                <a:solidFill>
                  <a:schemeClr val="accent1"/>
                </a:solidFill>
                <a:highlight>
                  <a:schemeClr val="lt1"/>
                </a:highlight>
                <a:latin typeface="Poppins"/>
                <a:ea typeface="Poppins"/>
                <a:cs typeface="Poppins"/>
                <a:sym typeface="Poppins"/>
              </a:rPr>
              <a:t>tr</a:t>
            </a:r>
            <a:r>
              <a:rPr lang="en" sz="4800" b="1" i="0" u="none" strike="noStrike" cap="none">
                <a:solidFill>
                  <a:srgbClr val="FF0000"/>
                </a:solidFill>
                <a:highlight>
                  <a:schemeClr val="lt1"/>
                </a:highlight>
                <a:latin typeface="Poppins"/>
                <a:ea typeface="Poppins"/>
                <a:cs typeface="Poppins"/>
                <a:sym typeface="Poppins"/>
              </a:rPr>
              <a:t>a</a:t>
            </a:r>
            <a:r>
              <a:rPr lang="en" sz="4800" b="1" i="0" u="none" strike="noStrike" cap="none">
                <a:solidFill>
                  <a:schemeClr val="accent1"/>
                </a:solidFill>
                <a:highlight>
                  <a:schemeClr val="lt1"/>
                </a:highlight>
                <a:latin typeface="Poppins"/>
                <a:ea typeface="Poppins"/>
                <a:cs typeface="Poppins"/>
                <a:sym typeface="Poppins"/>
              </a:rPr>
              <a:t>ns</a:t>
            </a:r>
            <a:r>
              <a:rPr lang="en" sz="4800" b="1" i="0" u="none" strike="noStrike" cap="none">
                <a:solidFill>
                  <a:srgbClr val="FF0000"/>
                </a:solidFill>
                <a:highlight>
                  <a:schemeClr val="lt1"/>
                </a:highlight>
                <a:latin typeface="Poppins"/>
                <a:ea typeface="Poppins"/>
                <a:cs typeface="Poppins"/>
                <a:sym typeface="Poppins"/>
              </a:rPr>
              <a:t>i</a:t>
            </a:r>
            <a:r>
              <a:rPr lang="en" sz="4800" b="1" i="0" u="none" strike="noStrike" cap="none">
                <a:solidFill>
                  <a:schemeClr val="accent1"/>
                </a:solidFill>
                <a:highlight>
                  <a:schemeClr val="lt1"/>
                </a:highlight>
                <a:latin typeface="Poppins"/>
                <a:ea typeface="Poppins"/>
                <a:cs typeface="Poppins"/>
                <a:sym typeface="Poppins"/>
              </a:rPr>
              <a:t>ti</a:t>
            </a:r>
            <a:r>
              <a:rPr lang="en" sz="4800" b="1" i="0" u="none" strike="noStrike" cap="none">
                <a:solidFill>
                  <a:srgbClr val="FF0000"/>
                </a:solidFill>
                <a:highlight>
                  <a:schemeClr val="lt1"/>
                </a:highlight>
                <a:latin typeface="Poppins"/>
                <a:ea typeface="Poppins"/>
                <a:cs typeface="Poppins"/>
                <a:sym typeface="Poppins"/>
              </a:rPr>
              <a:t>o</a:t>
            </a:r>
            <a:r>
              <a:rPr lang="en" sz="4800" b="1" i="0" u="none" strike="noStrike" cap="none">
                <a:solidFill>
                  <a:schemeClr val="accent1"/>
                </a:solidFill>
                <a:highlight>
                  <a:schemeClr val="lt1"/>
                </a:highlight>
                <a:latin typeface="Poppins"/>
                <a:ea typeface="Poppins"/>
                <a:cs typeface="Poppins"/>
                <a:sym typeface="Poppins"/>
              </a:rPr>
              <a:t>n</a:t>
            </a:r>
            <a:endParaRPr sz="48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9" name="Google Shape;39;p8"/>
          <p:cNvSpPr/>
          <p:nvPr/>
        </p:nvSpPr>
        <p:spPr>
          <a:xfrm>
            <a:off x="10198768" y="4764978"/>
            <a:ext cx="40617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40" name="Google Shape;40;p8"/>
          <p:cNvPicPr preferRelativeResize="0"/>
          <p:nvPr/>
        </p:nvPicPr>
        <p:blipFill rotWithShape="1">
          <a:blip r:embed="rId4">
            <a:alphaModFix/>
          </a:blip>
          <a:srcRect t="357" b="366"/>
          <a:stretch/>
        </p:blipFill>
        <p:spPr>
          <a:xfrm>
            <a:off x="7127067" y="478368"/>
            <a:ext cx="2338139" cy="2358152"/>
          </a:xfrm>
          <a:prstGeom prst="rect">
            <a:avLst/>
          </a:prstGeom>
          <a:noFill/>
          <a:ln>
            <a:noFill/>
          </a:ln>
        </p:spPr>
      </p:pic>
      <p:pic>
        <p:nvPicPr>
          <p:cNvPr id="41" name="Google Shape;41;p8"/>
          <p:cNvPicPr preferRelativeResize="0"/>
          <p:nvPr/>
        </p:nvPicPr>
        <p:blipFill rotWithShape="1">
          <a:blip r:embed="rId5">
            <a:alphaModFix/>
          </a:blip>
          <a:srcRect l="940" r="950"/>
          <a:stretch/>
        </p:blipFill>
        <p:spPr>
          <a:xfrm>
            <a:off x="7127067" y="3083461"/>
            <a:ext cx="2338139" cy="2358155"/>
          </a:xfrm>
          <a:prstGeom prst="rect">
            <a:avLst/>
          </a:prstGeom>
          <a:noFill/>
          <a:ln>
            <a:noFill/>
          </a:ln>
        </p:spPr>
      </p:pic>
      <p:pic>
        <p:nvPicPr>
          <p:cNvPr id="42" name="Google Shape;42;p8"/>
          <p:cNvPicPr preferRelativeResize="0"/>
          <p:nvPr/>
        </p:nvPicPr>
        <p:blipFill rotWithShape="1">
          <a:blip r:embed="rId6">
            <a:alphaModFix/>
          </a:blip>
          <a:srcRect l="426" r="425"/>
          <a:stretch/>
        </p:blipFill>
        <p:spPr>
          <a:xfrm>
            <a:off x="7127067" y="5688582"/>
            <a:ext cx="2338139" cy="2358152"/>
          </a:xfrm>
          <a:prstGeom prst="rect">
            <a:avLst/>
          </a:prstGeom>
          <a:noFill/>
          <a:ln>
            <a:noFill/>
          </a:ln>
        </p:spPr>
      </p:pic>
      <p:pic>
        <p:nvPicPr>
          <p:cNvPr id="43" name="Google Shape;43;p8"/>
          <p:cNvPicPr preferRelativeResize="0"/>
          <p:nvPr/>
        </p:nvPicPr>
        <p:blipFill rotWithShape="1">
          <a:blip r:embed="rId7">
            <a:alphaModFix/>
          </a:blip>
          <a:srcRect l="950" r="940"/>
          <a:stretch/>
        </p:blipFill>
        <p:spPr>
          <a:xfrm>
            <a:off x="14686650" y="568752"/>
            <a:ext cx="2338139" cy="2358154"/>
          </a:xfrm>
          <a:prstGeom prst="rect">
            <a:avLst/>
          </a:prstGeom>
          <a:noFill/>
          <a:ln>
            <a:noFill/>
          </a:ln>
        </p:spPr>
      </p:pic>
      <p:pic>
        <p:nvPicPr>
          <p:cNvPr id="44" name="Google Shape;44;p8"/>
          <p:cNvPicPr preferRelativeResize="0"/>
          <p:nvPr/>
        </p:nvPicPr>
        <p:blipFill rotWithShape="1">
          <a:blip r:embed="rId8">
            <a:alphaModFix/>
          </a:blip>
          <a:srcRect t="630" b="620"/>
          <a:stretch/>
        </p:blipFill>
        <p:spPr>
          <a:xfrm>
            <a:off x="14686650" y="3173844"/>
            <a:ext cx="2338141" cy="2358152"/>
          </a:xfrm>
          <a:prstGeom prst="rect">
            <a:avLst/>
          </a:prstGeom>
          <a:noFill/>
          <a:ln>
            <a:noFill/>
          </a:ln>
        </p:spPr>
      </p:pic>
      <p:pic>
        <p:nvPicPr>
          <p:cNvPr id="45" name="Google Shape;45;p8"/>
          <p:cNvPicPr preferRelativeResize="0"/>
          <p:nvPr/>
        </p:nvPicPr>
        <p:blipFill rotWithShape="1">
          <a:blip r:embed="rId9">
            <a:alphaModFix/>
          </a:blip>
          <a:srcRect l="940" r="940"/>
          <a:stretch/>
        </p:blipFill>
        <p:spPr>
          <a:xfrm>
            <a:off x="14686650" y="5778966"/>
            <a:ext cx="2338139" cy="2358152"/>
          </a:xfrm>
          <a:prstGeom prst="rect">
            <a:avLst/>
          </a:prstGeom>
          <a:noFill/>
          <a:ln>
            <a:noFill/>
          </a:ln>
        </p:spPr>
      </p:pic>
      <p:pic>
        <p:nvPicPr>
          <p:cNvPr id="46" name="Google Shape;46;p8"/>
          <p:cNvPicPr preferRelativeResize="0"/>
          <p:nvPr/>
        </p:nvPicPr>
        <p:blipFill rotWithShape="1">
          <a:blip r:embed="rId10">
            <a:alphaModFix/>
          </a:blip>
          <a:srcRect l="932" r="942"/>
          <a:stretch/>
        </p:blipFill>
        <p:spPr>
          <a:xfrm>
            <a:off x="14686650" y="8384115"/>
            <a:ext cx="2338138" cy="2358152"/>
          </a:xfrm>
          <a:prstGeom prst="rect">
            <a:avLst/>
          </a:prstGeom>
          <a:noFill/>
          <a:ln>
            <a:noFill/>
          </a:ln>
        </p:spPr>
      </p:pic>
      <p:sp>
        <p:nvSpPr>
          <p:cNvPr id="47" name="Google Shape;47;p8"/>
          <p:cNvSpPr/>
          <p:nvPr/>
        </p:nvSpPr>
        <p:spPr>
          <a:xfrm>
            <a:off x="11146728" y="1292142"/>
            <a:ext cx="2337900" cy="2852100"/>
          </a:xfrm>
          <a:prstGeom prst="roundRect">
            <a:avLst>
              <a:gd name="adj" fmla="val 4846"/>
            </a:avLst>
          </a:prstGeom>
          <a:solidFill>
            <a:srgbClr val="006FB6"/>
          </a:solidFill>
          <a:ln>
            <a:noFill/>
          </a:ln>
        </p:spPr>
        <p:txBody>
          <a:bodyPr spcFirstLastPara="1" wrap="square" lIns="0" tIns="150800" rIns="0" bIns="150800" anchor="ctr" anchorCtr="0">
            <a:noAutofit/>
          </a:bodyPr>
          <a:lstStyle/>
          <a:p>
            <a:pPr marL="0" marR="0" lvl="0" indent="0" algn="ctr" rtl="0">
              <a:lnSpc>
                <a:spcPct val="100000"/>
              </a:lnSpc>
              <a:spcBef>
                <a:spcPts val="0"/>
              </a:spcBef>
              <a:spcAft>
                <a:spcPts val="0"/>
              </a:spcAft>
              <a:buClr>
                <a:srgbClr val="FFFFFF"/>
              </a:buClr>
              <a:buSzPts val="2600"/>
              <a:buFont typeface="Arial"/>
              <a:buNone/>
            </a:pPr>
            <a:r>
              <a:rPr lang="en" sz="3400" b="1" i="0" u="none" strike="noStrike" cap="none">
                <a:solidFill>
                  <a:srgbClr val="FFFFFF"/>
                </a:solidFill>
                <a:latin typeface="Arial"/>
                <a:ea typeface="Arial"/>
                <a:cs typeface="Arial"/>
                <a:sym typeface="Arial"/>
              </a:rPr>
              <a:t>Suffix </a:t>
            </a:r>
            <a:endParaRPr sz="3400" b="1" i="0" u="none" strike="noStrike" cap="none">
              <a:solidFill>
                <a:srgbClr val="FFFFFF"/>
              </a:solidFill>
              <a:latin typeface="Arial"/>
              <a:ea typeface="Arial"/>
              <a:cs typeface="Arial"/>
              <a:sym typeface="Arial"/>
            </a:endParaRPr>
          </a:p>
        </p:txBody>
      </p:sp>
      <p:sp>
        <p:nvSpPr>
          <p:cNvPr id="48" name="Google Shape;48;p8"/>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grpSp>
        <p:nvGrpSpPr>
          <p:cNvPr id="49" name="Google Shape;49;p8"/>
          <p:cNvGrpSpPr/>
          <p:nvPr/>
        </p:nvGrpSpPr>
        <p:grpSpPr>
          <a:xfrm>
            <a:off x="599448" y="3308558"/>
            <a:ext cx="2489999" cy="2588607"/>
            <a:chOff x="599452" y="3110429"/>
            <a:chExt cx="2680589" cy="2786745"/>
          </a:xfrm>
        </p:grpSpPr>
        <p:sp>
          <p:nvSpPr>
            <p:cNvPr id="50" name="Google Shape;50;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 name="Google Shape;51;p8"/>
            <p:cNvPicPr preferRelativeResize="0"/>
            <p:nvPr/>
          </p:nvPicPr>
          <p:blipFill rotWithShape="1">
            <a:blip r:embed="rId11">
              <a:alphaModFix/>
            </a:blip>
            <a:srcRect/>
            <a:stretch/>
          </p:blipFill>
          <p:spPr>
            <a:xfrm>
              <a:off x="1219191" y="3110429"/>
              <a:ext cx="1442294" cy="2697122"/>
            </a:xfrm>
            <a:prstGeom prst="rect">
              <a:avLst/>
            </a:prstGeom>
            <a:noFill/>
            <a:ln>
              <a:noFill/>
            </a:ln>
          </p:spPr>
        </p:pic>
        <p:sp>
          <p:nvSpPr>
            <p:cNvPr id="52" name="Google Shape;52;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4" name="Google Shape;54;p8"/>
          <p:cNvPicPr preferRelativeResize="0"/>
          <p:nvPr/>
        </p:nvPicPr>
        <p:blipFill rotWithShape="1">
          <a:blip r:embed="rId12">
            <a:alphaModFix/>
          </a:blip>
          <a:srcRect/>
          <a:stretch/>
        </p:blipFill>
        <p:spPr>
          <a:xfrm>
            <a:off x="18276233" y="550401"/>
            <a:ext cx="669700" cy="1287782"/>
          </a:xfrm>
          <a:prstGeom prst="rect">
            <a:avLst/>
          </a:prstGeom>
          <a:noFill/>
          <a:ln>
            <a:noFill/>
          </a:ln>
        </p:spPr>
      </p:pic>
      <p:sp>
        <p:nvSpPr>
          <p:cNvPr id="55" name="Google Shape;55;p8"/>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1"/>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pic>
        <p:nvPicPr>
          <p:cNvPr id="60" name="Google Shape;60;p9"/>
          <p:cNvPicPr preferRelativeResize="0"/>
          <p:nvPr/>
        </p:nvPicPr>
        <p:blipFill rotWithShape="1">
          <a:blip r:embed="rId3">
            <a:alphaModFix/>
          </a:blip>
          <a:srcRect/>
          <a:stretch/>
        </p:blipFill>
        <p:spPr>
          <a:xfrm>
            <a:off x="7436350" y="2013146"/>
            <a:ext cx="11542774" cy="8921978"/>
          </a:xfrm>
          <a:prstGeom prst="rect">
            <a:avLst/>
          </a:prstGeom>
          <a:noFill/>
          <a:ln>
            <a:noFill/>
          </a:ln>
        </p:spPr>
      </p:pic>
      <p:pic>
        <p:nvPicPr>
          <p:cNvPr id="61" name="Google Shape;61;p9"/>
          <p:cNvPicPr preferRelativeResize="0"/>
          <p:nvPr/>
        </p:nvPicPr>
        <p:blipFill rotWithShape="1">
          <a:blip r:embed="rId4">
            <a:alphaModFix/>
          </a:blip>
          <a:srcRect/>
          <a:stretch/>
        </p:blipFill>
        <p:spPr>
          <a:xfrm>
            <a:off x="7436349" y="2013146"/>
            <a:ext cx="11542774" cy="8921978"/>
          </a:xfrm>
          <a:prstGeom prst="rect">
            <a:avLst/>
          </a:prstGeom>
          <a:noFill/>
          <a:ln>
            <a:noFill/>
          </a:ln>
        </p:spPr>
      </p:pic>
      <p:pic>
        <p:nvPicPr>
          <p:cNvPr id="62" name="Google Shape;62;p9"/>
          <p:cNvPicPr preferRelativeResize="0"/>
          <p:nvPr/>
        </p:nvPicPr>
        <p:blipFill rotWithShape="1">
          <a:blip r:embed="rId5">
            <a:alphaModFix/>
          </a:blip>
          <a:srcRect/>
          <a:stretch/>
        </p:blipFill>
        <p:spPr>
          <a:xfrm>
            <a:off x="7436350" y="2013146"/>
            <a:ext cx="11542774" cy="8921978"/>
          </a:xfrm>
          <a:prstGeom prst="rect">
            <a:avLst/>
          </a:prstGeom>
          <a:noFill/>
          <a:ln>
            <a:noFill/>
          </a:ln>
        </p:spPr>
      </p:pic>
      <p:pic>
        <p:nvPicPr>
          <p:cNvPr id="63" name="Google Shape;63;p9"/>
          <p:cNvPicPr preferRelativeResize="0"/>
          <p:nvPr/>
        </p:nvPicPr>
        <p:blipFill rotWithShape="1">
          <a:blip r:embed="rId6">
            <a:alphaModFix/>
          </a:blip>
          <a:srcRect l="9" r="6"/>
          <a:stretch/>
        </p:blipFill>
        <p:spPr>
          <a:xfrm>
            <a:off x="7436350" y="2012449"/>
            <a:ext cx="11542764" cy="8923502"/>
          </a:xfrm>
          <a:prstGeom prst="rect">
            <a:avLst/>
          </a:prstGeom>
          <a:noFill/>
          <a:ln>
            <a:noFill/>
          </a:ln>
        </p:spPr>
      </p:pic>
      <p:sp>
        <p:nvSpPr>
          <p:cNvPr id="64" name="Google Shape;64;p9"/>
          <p:cNvSpPr/>
          <p:nvPr/>
        </p:nvSpPr>
        <p:spPr>
          <a:xfrm>
            <a:off x="9548636" y="6236975"/>
            <a:ext cx="4557000" cy="1129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9"/>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grpSp>
        <p:nvGrpSpPr>
          <p:cNvPr id="66" name="Google Shape;66;p9"/>
          <p:cNvGrpSpPr/>
          <p:nvPr/>
        </p:nvGrpSpPr>
        <p:grpSpPr>
          <a:xfrm>
            <a:off x="599448" y="3308558"/>
            <a:ext cx="2489999" cy="2588607"/>
            <a:chOff x="599452" y="3110429"/>
            <a:chExt cx="2680589" cy="2786745"/>
          </a:xfrm>
        </p:grpSpPr>
        <p:sp>
          <p:nvSpPr>
            <p:cNvPr id="67" name="Google Shape;67;p9"/>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9"/>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69" name="Google Shape;69;p9"/>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9"/>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1" name="Google Shape;71;p9"/>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p:tgtEl>
                                          <p:spTgt spid="60"/>
                                        </p:tgtEl>
                                        <p:attrNameLst>
                                          <p:attrName>ppt_w</p:attrName>
                                        </p:attrNameLst>
                                      </p:cBhvr>
                                      <p:tavLst>
                                        <p:tav tm="0">
                                          <p:val>
                                            <p:strVal val="0"/>
                                          </p:val>
                                        </p:tav>
                                        <p:tav tm="100000">
                                          <p:val>
                                            <p:strVal val="#ppt_w"/>
                                          </p:val>
                                        </p:tav>
                                      </p:tavLst>
                                    </p:anim>
                                    <p:anim calcmode="lin" valueType="num">
                                      <p:cBhvr additive="base">
                                        <p:cTn id="8" dur="1000"/>
                                        <p:tgtEl>
                                          <p:spTgt spid="6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1000"/>
                                        <p:tgtEl>
                                          <p:spTgt spid="61"/>
                                        </p:tgtEl>
                                        <p:attrNameLst>
                                          <p:attrName>ppt_w</p:attrName>
                                        </p:attrNameLst>
                                      </p:cBhvr>
                                      <p:tavLst>
                                        <p:tav tm="0">
                                          <p:val>
                                            <p:strVal val="0"/>
                                          </p:val>
                                        </p:tav>
                                        <p:tav tm="100000">
                                          <p:val>
                                            <p:strVal val="#ppt_w"/>
                                          </p:val>
                                        </p:tav>
                                      </p:tavLst>
                                    </p:anim>
                                    <p:anim calcmode="lin" valueType="num">
                                      <p:cBhvr additive="base">
                                        <p:cTn id="14" dur="1000"/>
                                        <p:tgtEl>
                                          <p:spTgt spid="6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1000"/>
                                        <p:tgtEl>
                                          <p:spTgt spid="62"/>
                                        </p:tgtEl>
                                        <p:attrNameLst>
                                          <p:attrName>ppt_w</p:attrName>
                                        </p:attrNameLst>
                                      </p:cBhvr>
                                      <p:tavLst>
                                        <p:tav tm="0">
                                          <p:val>
                                            <p:strVal val="0"/>
                                          </p:val>
                                        </p:tav>
                                        <p:tav tm="100000">
                                          <p:val>
                                            <p:strVal val="#ppt_w"/>
                                          </p:val>
                                        </p:tav>
                                      </p:tavLst>
                                    </p:anim>
                                    <p:anim calcmode="lin" valueType="num">
                                      <p:cBhvr additive="base">
                                        <p:cTn id="20" dur="1000"/>
                                        <p:tgtEl>
                                          <p:spTgt spid="62"/>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1000"/>
                                        <p:tgtEl>
                                          <p:spTgt spid="63"/>
                                        </p:tgtEl>
                                        <p:attrNameLst>
                                          <p:attrName>ppt_w</p:attrName>
                                        </p:attrNameLst>
                                      </p:cBhvr>
                                      <p:tavLst>
                                        <p:tav tm="0">
                                          <p:val>
                                            <p:strVal val="0"/>
                                          </p:val>
                                        </p:tav>
                                        <p:tav tm="100000">
                                          <p:val>
                                            <p:strVal val="#ppt_w"/>
                                          </p:val>
                                        </p:tav>
                                      </p:tavLst>
                                    </p:anim>
                                    <p:anim calcmode="lin" valueType="num">
                                      <p:cBhvr additive="base">
                                        <p:cTn id="26" dur="1000"/>
                                        <p:tgtEl>
                                          <p:spTgt spid="63"/>
                                        </p:tgtEl>
                                        <p:attrNameLst>
                                          <p:attrName>ppt_h</p:attrName>
                                        </p:attrNameLst>
                                      </p:cBhvr>
                                      <p:tavLst>
                                        <p:tav tm="0">
                                          <p:val>
                                            <p:strVal val="0"/>
                                          </p:val>
                                        </p:tav>
                                        <p:tav tm="100000">
                                          <p:val>
                                            <p:strVal val="#ppt_h"/>
                                          </p:val>
                                        </p:tav>
                                      </p:tavLst>
                                    </p:anim>
                                  </p:childTnLst>
                                </p:cTn>
                              </p:par>
                              <p:par>
                                <p:cTn id="27" presetID="1"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rotWithShape="1">
          <a:blip r:embed="rId3">
            <a:alphaModFix/>
          </a:blip>
          <a:srcRect/>
          <a:stretch/>
        </p:blipFill>
        <p:spPr>
          <a:xfrm rot="5400000">
            <a:off x="6769003" y="728538"/>
            <a:ext cx="10707850" cy="9854044"/>
          </a:xfrm>
          <a:prstGeom prst="rect">
            <a:avLst/>
          </a:prstGeom>
          <a:noFill/>
          <a:ln>
            <a:noFill/>
          </a:ln>
        </p:spPr>
      </p:pic>
      <p:sp>
        <p:nvSpPr>
          <p:cNvPr id="78" name="Google Shape;78;p10"/>
          <p:cNvSpPr txBox="1"/>
          <p:nvPr/>
        </p:nvSpPr>
        <p:spPr>
          <a:xfrm>
            <a:off x="8117560" y="1906574"/>
            <a:ext cx="80106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000" b="1" i="0" u="none" strike="noStrike" cap="none">
                <a:solidFill>
                  <a:schemeClr val="lt1"/>
                </a:solidFill>
                <a:latin typeface="Poppins"/>
                <a:ea typeface="Poppins"/>
                <a:cs typeface="Poppins"/>
                <a:sym typeface="Poppins"/>
              </a:rPr>
              <a:t>delightful</a:t>
            </a:r>
            <a:endParaRPr sz="12000" b="1" i="0" u="none" strike="noStrike" cap="none">
              <a:solidFill>
                <a:schemeClr val="lt1"/>
              </a:solidFill>
              <a:latin typeface="Poppins"/>
              <a:ea typeface="Poppins"/>
              <a:cs typeface="Poppins"/>
              <a:sym typeface="Poppins"/>
            </a:endParaRPr>
          </a:p>
        </p:txBody>
      </p:sp>
      <p:sp>
        <p:nvSpPr>
          <p:cNvPr id="79" name="Google Shape;79;p10"/>
          <p:cNvSpPr/>
          <p:nvPr/>
        </p:nvSpPr>
        <p:spPr>
          <a:xfrm>
            <a:off x="8762697" y="5380839"/>
            <a:ext cx="68502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0" name="Google Shape;80;p10"/>
          <p:cNvSpPr/>
          <p:nvPr/>
        </p:nvSpPr>
        <p:spPr>
          <a:xfrm>
            <a:off x="8812389" y="5043000"/>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1" name="Google Shape;81;p10"/>
          <p:cNvSpPr/>
          <p:nvPr/>
        </p:nvSpPr>
        <p:spPr>
          <a:xfrm>
            <a:off x="9930444" y="50430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2" name="Google Shape;82;p10"/>
          <p:cNvSpPr/>
          <p:nvPr/>
        </p:nvSpPr>
        <p:spPr>
          <a:xfrm>
            <a:off x="10481953" y="504294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3" name="Google Shape;83;p10"/>
          <p:cNvSpPr/>
          <p:nvPr/>
        </p:nvSpPr>
        <p:spPr>
          <a:xfrm>
            <a:off x="9913182" y="4507930"/>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10"/>
          <p:cNvSpPr/>
          <p:nvPr/>
        </p:nvSpPr>
        <p:spPr>
          <a:xfrm>
            <a:off x="11917350" y="4507875"/>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10"/>
          <p:cNvSpPr/>
          <p:nvPr/>
        </p:nvSpPr>
        <p:spPr>
          <a:xfrm>
            <a:off x="13995761" y="2082063"/>
            <a:ext cx="1878900" cy="2125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10"/>
          <p:cNvSpPr/>
          <p:nvPr/>
        </p:nvSpPr>
        <p:spPr>
          <a:xfrm>
            <a:off x="11898850" y="50430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10"/>
          <p:cNvSpPr/>
          <p:nvPr/>
        </p:nvSpPr>
        <p:spPr>
          <a:xfrm>
            <a:off x="13315720" y="50430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8" name="Google Shape;88;p10"/>
          <p:cNvCxnSpPr/>
          <p:nvPr/>
        </p:nvCxnSpPr>
        <p:spPr>
          <a:xfrm>
            <a:off x="13904612" y="2066999"/>
            <a:ext cx="0" cy="1977900"/>
          </a:xfrm>
          <a:prstGeom prst="straightConnector1">
            <a:avLst/>
          </a:prstGeom>
          <a:noFill/>
          <a:ln w="76200" cap="flat" cmpd="sng">
            <a:solidFill>
              <a:srgbClr val="EDC31B"/>
            </a:solidFill>
            <a:prstDash val="solid"/>
            <a:round/>
            <a:headEnd type="none" w="sm" len="sm"/>
            <a:tailEnd type="none" w="sm" len="sm"/>
          </a:ln>
        </p:spPr>
      </p:cxnSp>
      <p:sp>
        <p:nvSpPr>
          <p:cNvPr id="89" name="Google Shape;89;p10"/>
          <p:cNvSpPr/>
          <p:nvPr/>
        </p:nvSpPr>
        <p:spPr>
          <a:xfrm>
            <a:off x="13995734" y="50430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90" name="Google Shape;90;p10"/>
          <p:cNvCxnSpPr/>
          <p:nvPr/>
        </p:nvCxnSpPr>
        <p:spPr>
          <a:xfrm>
            <a:off x="10847664" y="4383186"/>
            <a:ext cx="1056300" cy="0"/>
          </a:xfrm>
          <a:prstGeom prst="straightConnector1">
            <a:avLst/>
          </a:prstGeom>
          <a:noFill/>
          <a:ln w="76200" cap="flat" cmpd="sng">
            <a:solidFill>
              <a:schemeClr val="accent4"/>
            </a:solidFill>
            <a:prstDash val="solid"/>
            <a:round/>
            <a:headEnd type="none" w="sm" len="sm"/>
            <a:tailEnd type="none" w="sm" len="sm"/>
          </a:ln>
        </p:spPr>
      </p:cxnSp>
      <p:cxnSp>
        <p:nvCxnSpPr>
          <p:cNvPr id="91" name="Google Shape;91;p10"/>
          <p:cNvCxnSpPr/>
          <p:nvPr/>
        </p:nvCxnSpPr>
        <p:spPr>
          <a:xfrm>
            <a:off x="10384884" y="2155953"/>
            <a:ext cx="0" cy="1977900"/>
          </a:xfrm>
          <a:prstGeom prst="straightConnector1">
            <a:avLst/>
          </a:prstGeom>
          <a:noFill/>
          <a:ln w="76200" cap="flat" cmpd="sng">
            <a:solidFill>
              <a:srgbClr val="EDC31B"/>
            </a:solidFill>
            <a:prstDash val="solid"/>
            <a:round/>
            <a:headEnd type="none" w="sm" len="sm"/>
            <a:tailEnd type="none" w="sm" len="sm"/>
          </a:ln>
        </p:spPr>
      </p:cxnSp>
      <p:cxnSp>
        <p:nvCxnSpPr>
          <p:cNvPr id="92" name="Google Shape;92;p10"/>
          <p:cNvCxnSpPr/>
          <p:nvPr/>
        </p:nvCxnSpPr>
        <p:spPr>
          <a:xfrm>
            <a:off x="11776246" y="4383186"/>
            <a:ext cx="1056300" cy="0"/>
          </a:xfrm>
          <a:prstGeom prst="straightConnector1">
            <a:avLst/>
          </a:prstGeom>
          <a:noFill/>
          <a:ln w="76200" cap="flat" cmpd="sng">
            <a:solidFill>
              <a:schemeClr val="accent4"/>
            </a:solidFill>
            <a:prstDash val="solid"/>
            <a:round/>
            <a:headEnd type="none" w="sm" len="sm"/>
            <a:tailEnd type="none" w="sm" len="sm"/>
          </a:ln>
        </p:spPr>
      </p:cxnSp>
      <p:sp>
        <p:nvSpPr>
          <p:cNvPr id="93" name="Google Shape;93;p10"/>
          <p:cNvSpPr/>
          <p:nvPr/>
        </p:nvSpPr>
        <p:spPr>
          <a:xfrm>
            <a:off x="14740865" y="4507875"/>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4" name="Google Shape;94;p10"/>
          <p:cNvSpPr/>
          <p:nvPr/>
        </p:nvSpPr>
        <p:spPr>
          <a:xfrm>
            <a:off x="14670882" y="504294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5" name="Google Shape;95;p10"/>
          <p:cNvSpPr/>
          <p:nvPr/>
        </p:nvSpPr>
        <p:spPr>
          <a:xfrm>
            <a:off x="15346030" y="504294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6" name="Google Shape;96;p10"/>
          <p:cNvSpPr txBox="1"/>
          <p:nvPr/>
        </p:nvSpPr>
        <p:spPr>
          <a:xfrm>
            <a:off x="8117560" y="6761770"/>
            <a:ext cx="80106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000" b="1" i="0" u="none" strike="noStrike" cap="none">
                <a:solidFill>
                  <a:schemeClr val="lt1"/>
                </a:solidFill>
                <a:latin typeface="Poppins"/>
                <a:ea typeface="Poppins"/>
                <a:cs typeface="Poppins"/>
                <a:sym typeface="Poppins"/>
              </a:rPr>
              <a:t>delightful</a:t>
            </a:r>
            <a:endParaRPr sz="12000" b="1" i="0" u="none" strike="noStrike" cap="none">
              <a:solidFill>
                <a:schemeClr val="lt1"/>
              </a:solidFill>
              <a:latin typeface="Poppins"/>
              <a:ea typeface="Poppins"/>
              <a:cs typeface="Poppins"/>
              <a:sym typeface="Poppins"/>
            </a:endParaRPr>
          </a:p>
        </p:txBody>
      </p:sp>
      <p:sp>
        <p:nvSpPr>
          <p:cNvPr id="97" name="Google Shape;97;p10"/>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Blend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
        <p:nvSpPr>
          <p:cNvPr id="98" name="Google Shape;98;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9" name="Google Shape;99;p10"/>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100" name="Google Shape;100;p10"/>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101" name="Google Shape;101;p10"/>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
                                        <p:tgtEl>
                                          <p:spTgt spid="84"/>
                                        </p:tgtEl>
                                      </p:cBhvr>
                                    </p:animEffect>
                                  </p:childTnLst>
                                </p:cTn>
                              </p:par>
                              <p:par>
                                <p:cTn id="18" presetID="10" presetClass="entr" presetSubtype="0" fill="hold" nodeType="with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1"/>
                                        <p:tgtEl>
                                          <p:spTgt spid="83"/>
                                        </p:tgtEl>
                                      </p:cBhvr>
                                    </p:animEffect>
                                  </p:childTnLst>
                                </p:cTn>
                              </p:par>
                              <p:par>
                                <p:cTn id="21" presetID="10" presetClass="entr" presetSubtype="0"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1"/>
                                        <p:tgtEl>
                                          <p:spTgt spid="9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1"/>
                                        <p:tgtEl>
                                          <p:spTgt spid="90"/>
                                        </p:tgtEl>
                                      </p:cBhvr>
                                    </p:animEffect>
                                  </p:childTnLst>
                                </p:cTn>
                              </p:par>
                              <p:par>
                                <p:cTn id="29" presetID="10" presetClass="entr" presetSubtype="0"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1"/>
                                        <p:tgtEl>
                                          <p:spTgt spid="9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1"/>
                                        <p:tgtEl>
                                          <p:spTgt spid="88"/>
                                        </p:tgtEl>
                                      </p:cBhvr>
                                    </p:animEffect>
                                  </p:childTnLst>
                                </p:cTn>
                              </p:par>
                              <p:par>
                                <p:cTn id="37" presetID="10" presetClass="entr" presetSubtype="0"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
                                        <p:tgtEl>
                                          <p:spTgt spid="9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1"/>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1"/>
                                          </p:stCondLst>
                                        </p:cTn>
                                        <p:tgtEl>
                                          <p:spTgt spid="8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1"/>
                                        <p:tgtEl>
                                          <p:spTgt spid="82"/>
                                        </p:tgtEl>
                                      </p:cBhvr>
                                    </p:animEffect>
                                  </p:childTnLst>
                                </p:cTn>
                              </p:par>
                              <p:par>
                                <p:cTn id="55" presetID="1" presetClass="exit" presetSubtype="0" fill="hold" nodeType="withEffect">
                                  <p:stCondLst>
                                    <p:cond delay="0"/>
                                  </p:stCondLst>
                                  <p:childTnLst>
                                    <p:set>
                                      <p:cBhvr>
                                        <p:cTn id="56" dur="1" fill="hold">
                                          <p:stCondLst>
                                            <p:cond delay="1"/>
                                          </p:stCondLst>
                                        </p:cTn>
                                        <p:tgtEl>
                                          <p:spTgt spid="8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1"/>
                                        <p:tgtEl>
                                          <p:spTgt spid="86"/>
                                        </p:tgtEl>
                                      </p:cBhvr>
                                    </p:animEffect>
                                  </p:childTnLst>
                                </p:cTn>
                              </p:par>
                              <p:par>
                                <p:cTn id="62" presetID="1" presetClass="exit" presetSubtype="0" fill="hold" nodeType="withEffect">
                                  <p:stCondLst>
                                    <p:cond delay="0"/>
                                  </p:stCondLst>
                                  <p:childTnLst>
                                    <p:set>
                                      <p:cBhvr>
                                        <p:cTn id="63" dur="1" fill="hold">
                                          <p:stCondLst>
                                            <p:cond delay="1"/>
                                          </p:stCondLst>
                                        </p:cTn>
                                        <p:tgtEl>
                                          <p:spTgt spid="8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fade">
                                      <p:cBhvr>
                                        <p:cTn id="68" dur="1"/>
                                        <p:tgtEl>
                                          <p:spTgt spid="87"/>
                                        </p:tgtEl>
                                      </p:cBhvr>
                                    </p:animEffect>
                                  </p:childTnLst>
                                </p:cTn>
                              </p:par>
                              <p:par>
                                <p:cTn id="69" presetID="1" presetClass="exit" presetSubtype="0" fill="hold" nodeType="withEffect">
                                  <p:stCondLst>
                                    <p:cond delay="0"/>
                                  </p:stCondLst>
                                  <p:childTnLst>
                                    <p:set>
                                      <p:cBhvr>
                                        <p:cTn id="70" dur="1" fill="hold">
                                          <p:stCondLst>
                                            <p:cond delay="1"/>
                                          </p:stCondLst>
                                        </p:cTn>
                                        <p:tgtEl>
                                          <p:spTgt spid="8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1"/>
                                        <p:tgtEl>
                                          <p:spTgt spid="89"/>
                                        </p:tgtEl>
                                      </p:cBhvr>
                                    </p:animEffect>
                                  </p:childTnLst>
                                </p:cTn>
                              </p:par>
                              <p:par>
                                <p:cTn id="76" presetID="1" presetClass="exit" presetSubtype="0" fill="hold" nodeType="withEffect">
                                  <p:stCondLst>
                                    <p:cond delay="0"/>
                                  </p:stCondLst>
                                  <p:childTnLst>
                                    <p:set>
                                      <p:cBhvr>
                                        <p:cTn id="77" dur="1" fill="hold">
                                          <p:stCondLst>
                                            <p:cond delay="1"/>
                                          </p:stCondLst>
                                        </p:cTn>
                                        <p:tgtEl>
                                          <p:spTgt spid="8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fade">
                                      <p:cBhvr>
                                        <p:cTn id="82" dur="1"/>
                                        <p:tgtEl>
                                          <p:spTgt spid="94"/>
                                        </p:tgtEl>
                                      </p:cBhvr>
                                    </p:animEffect>
                                  </p:childTnLst>
                                </p:cTn>
                              </p:par>
                              <p:par>
                                <p:cTn id="83" presetID="1" presetClass="exit" presetSubtype="0" fill="hold" nodeType="withEffect">
                                  <p:stCondLst>
                                    <p:cond delay="0"/>
                                  </p:stCondLst>
                                  <p:childTnLst>
                                    <p:set>
                                      <p:cBhvr>
                                        <p:cTn id="84" dur="1" fill="hold">
                                          <p:stCondLst>
                                            <p:cond delay="1"/>
                                          </p:stCondLst>
                                        </p:cTn>
                                        <p:tgtEl>
                                          <p:spTgt spid="89"/>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fade">
                                      <p:cBhvr>
                                        <p:cTn id="89" dur="1"/>
                                        <p:tgtEl>
                                          <p:spTgt spid="95"/>
                                        </p:tgtEl>
                                      </p:cBhvr>
                                    </p:animEffect>
                                  </p:childTnLst>
                                </p:cTn>
                              </p:par>
                              <p:par>
                                <p:cTn id="90" presetID="1" presetClass="exit" presetSubtype="0" fill="hold" nodeType="withEffect">
                                  <p:stCondLst>
                                    <p:cond delay="0"/>
                                  </p:stCondLst>
                                  <p:childTnLst>
                                    <p:set>
                                      <p:cBhvr>
                                        <p:cTn id="91" dur="1" fill="hold">
                                          <p:stCondLst>
                                            <p:cond delay="1"/>
                                          </p:stCondLst>
                                        </p:cTn>
                                        <p:tgtEl>
                                          <p:spTgt spid="94"/>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childTnLst>
                                </p:cTn>
                              </p:par>
                              <p:par>
                                <p:cTn id="97" presetID="1" presetClass="exit" presetSubtype="0" fill="hold" nodeType="withEffect">
                                  <p:stCondLst>
                                    <p:cond delay="0"/>
                                  </p:stCondLst>
                                  <p:childTnLst>
                                    <p:set>
                                      <p:cBhvr>
                                        <p:cTn id="98" dur="1" fill="hold">
                                          <p:stCondLst>
                                            <p:cond delay="1"/>
                                          </p:stCondLst>
                                        </p:cTn>
                                        <p:tgtEl>
                                          <p:spTgt spid="9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1"/>
                                          </p:stCondLst>
                                        </p:cTn>
                                        <p:tgtEl>
                                          <p:spTgt spid="7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6"/>
                                        </p:tgtEl>
                                        <p:attrNameLst>
                                          <p:attrName>style.visibility</p:attrName>
                                        </p:attrNameLst>
                                      </p:cBhvr>
                                      <p:to>
                                        <p:strVal val="visible"/>
                                      </p:to>
                                    </p:set>
                                    <p:animEffect transition="in" filter="fade">
                                      <p:cBhvr>
                                        <p:cTn id="10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grpSp>
        <p:nvGrpSpPr>
          <p:cNvPr id="107" name="Google Shape;107;p11"/>
          <p:cNvGrpSpPr/>
          <p:nvPr/>
        </p:nvGrpSpPr>
        <p:grpSpPr>
          <a:xfrm>
            <a:off x="7203073" y="7239000"/>
            <a:ext cx="10746139" cy="2011226"/>
            <a:chOff x="5784675" y="818500"/>
            <a:chExt cx="2737800" cy="1941900"/>
          </a:xfrm>
        </p:grpSpPr>
        <p:sp>
          <p:nvSpPr>
            <p:cNvPr id="108" name="Google Shape;108;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9" name="Google Shape;109;p11"/>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5000" b="1" i="0" u="none" strike="noStrike" cap="none">
                  <a:solidFill>
                    <a:schemeClr val="accent1"/>
                  </a:solidFill>
                  <a:latin typeface="Poppins"/>
                  <a:ea typeface="Poppins"/>
                  <a:cs typeface="Poppins"/>
                  <a:sym typeface="Poppins"/>
                </a:rPr>
                <a:t>He spoke of your greatness! </a:t>
              </a:r>
              <a:endParaRPr sz="5000" b="1" i="0" u="none" strike="noStrike" cap="none">
                <a:solidFill>
                  <a:schemeClr val="accent1"/>
                </a:solidFill>
                <a:latin typeface="Poppins"/>
                <a:ea typeface="Poppins"/>
                <a:cs typeface="Poppins"/>
                <a:sym typeface="Poppins"/>
              </a:endParaRPr>
            </a:p>
          </p:txBody>
        </p:sp>
      </p:grpSp>
      <p:grpSp>
        <p:nvGrpSpPr>
          <p:cNvPr id="110" name="Google Shape;110;p11"/>
          <p:cNvGrpSpPr/>
          <p:nvPr/>
        </p:nvGrpSpPr>
        <p:grpSpPr>
          <a:xfrm>
            <a:off x="7203031" y="4630372"/>
            <a:ext cx="10673040" cy="2338242"/>
            <a:chOff x="5784675" y="818500"/>
            <a:chExt cx="2737800" cy="1941900"/>
          </a:xfrm>
        </p:grpSpPr>
        <p:sp>
          <p:nvSpPr>
            <p:cNvPr id="111" name="Google Shape;111;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2" name="Google Shape;112;p11"/>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5000" b="1" i="0" u="none" strike="noStrike" cap="none">
                  <a:solidFill>
                    <a:schemeClr val="accent1"/>
                  </a:solidFill>
                  <a:latin typeface="Poppins"/>
                  <a:ea typeface="Poppins"/>
                  <a:cs typeface="Poppins"/>
                  <a:sym typeface="Poppins"/>
                </a:rPr>
                <a:t>She bravely and boldly stood up to my rudeness. </a:t>
              </a:r>
              <a:endParaRPr sz="5000" b="1" i="0" u="none" strike="noStrike" cap="none">
                <a:solidFill>
                  <a:schemeClr val="accent1"/>
                </a:solidFill>
                <a:latin typeface="Poppins"/>
                <a:ea typeface="Poppins"/>
                <a:cs typeface="Poppins"/>
                <a:sym typeface="Poppins"/>
              </a:endParaRPr>
            </a:p>
          </p:txBody>
        </p:sp>
      </p:grpSp>
      <p:grpSp>
        <p:nvGrpSpPr>
          <p:cNvPr id="113" name="Google Shape;113;p11"/>
          <p:cNvGrpSpPr/>
          <p:nvPr/>
        </p:nvGrpSpPr>
        <p:grpSpPr>
          <a:xfrm>
            <a:off x="7203352" y="2355498"/>
            <a:ext cx="10673040" cy="1997633"/>
            <a:chOff x="5784675" y="818500"/>
            <a:chExt cx="2737800" cy="1941900"/>
          </a:xfrm>
        </p:grpSpPr>
        <p:sp>
          <p:nvSpPr>
            <p:cNvPr id="114" name="Google Shape;114;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5" name="Google Shape;115;p11"/>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5000" b="1" i="0" u="none" strike="noStrike" cap="none">
                  <a:solidFill>
                    <a:schemeClr val="accent1"/>
                  </a:solidFill>
                  <a:latin typeface="Poppins"/>
                  <a:ea typeface="Poppins"/>
                  <a:cs typeface="Poppins"/>
                  <a:sym typeface="Poppins"/>
                </a:rPr>
                <a:t>The discussion was stressful!</a:t>
              </a:r>
              <a:endParaRPr sz="5000" b="1" i="0" u="none" strike="noStrike" cap="none">
                <a:solidFill>
                  <a:schemeClr val="accent1"/>
                </a:solidFill>
                <a:latin typeface="Poppins"/>
                <a:ea typeface="Poppins"/>
                <a:cs typeface="Poppins"/>
                <a:sym typeface="Poppins"/>
              </a:endParaRPr>
            </a:p>
          </p:txBody>
        </p:sp>
      </p:grpSp>
      <p:sp>
        <p:nvSpPr>
          <p:cNvPr id="116" name="Google Shape;116;p11"/>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Read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
        <p:nvSpPr>
          <p:cNvPr id="117" name="Google Shape;117;p11"/>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8" name="Google Shape;118;p11"/>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19" name="Google Shape;119;p11"/>
          <p:cNvPicPr preferRelativeResize="0"/>
          <p:nvPr/>
        </p:nvPicPr>
        <p:blipFill rotWithShape="1">
          <a:blip r:embed="rId4">
            <a:alphaModFix/>
          </a:blip>
          <a:srcRect/>
          <a:stretch/>
        </p:blipFill>
        <p:spPr>
          <a:xfrm>
            <a:off x="624650" y="3085050"/>
            <a:ext cx="2781801" cy="2364399"/>
          </a:xfrm>
          <a:prstGeom prst="rect">
            <a:avLst/>
          </a:prstGeom>
          <a:noFill/>
          <a:ln>
            <a:noFill/>
          </a:ln>
        </p:spPr>
      </p:pic>
      <p:pic>
        <p:nvPicPr>
          <p:cNvPr id="120" name="Google Shape;120;p11"/>
          <p:cNvPicPr preferRelativeResize="0"/>
          <p:nvPr/>
        </p:nvPicPr>
        <p:blipFill rotWithShape="1">
          <a:blip r:embed="rId5">
            <a:alphaModFix/>
          </a:blip>
          <a:srcRect/>
          <a:stretch/>
        </p:blipFill>
        <p:spPr>
          <a:xfrm>
            <a:off x="16478950" y="9408500"/>
            <a:ext cx="2484574" cy="1795574"/>
          </a:xfrm>
          <a:prstGeom prst="rect">
            <a:avLst/>
          </a:prstGeom>
          <a:noFill/>
          <a:ln>
            <a:noFill/>
          </a:ln>
        </p:spPr>
      </p:pic>
      <p:sp>
        <p:nvSpPr>
          <p:cNvPr id="121" name="Google Shape;121;p11"/>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additive="base">
                                        <p:cTn id="12" dur="1000"/>
                                        <p:tgtEl>
                                          <p:spTgt spid="113"/>
                                        </p:tgtEl>
                                        <p:attrNameLst>
                                          <p:attrName>ppt_w</p:attrName>
                                        </p:attrNameLst>
                                      </p:cBhvr>
                                      <p:tavLst>
                                        <p:tav tm="0">
                                          <p:val>
                                            <p:strVal val="0"/>
                                          </p:val>
                                        </p:tav>
                                        <p:tav tm="100000">
                                          <p:val>
                                            <p:strVal val="#ppt_w"/>
                                          </p:val>
                                        </p:tav>
                                      </p:tavLst>
                                    </p:anim>
                                    <p:anim calcmode="lin" valueType="num">
                                      <p:cBhvr additive="base">
                                        <p:cTn id="13" dur="1000"/>
                                        <p:tgtEl>
                                          <p:spTgt spid="113"/>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additive="base">
                                        <p:cTn id="18" dur="1000"/>
                                        <p:tgtEl>
                                          <p:spTgt spid="110"/>
                                        </p:tgtEl>
                                        <p:attrNameLst>
                                          <p:attrName>ppt_w</p:attrName>
                                        </p:attrNameLst>
                                      </p:cBhvr>
                                      <p:tavLst>
                                        <p:tav tm="0">
                                          <p:val>
                                            <p:strVal val="0"/>
                                          </p:val>
                                        </p:tav>
                                        <p:tav tm="100000">
                                          <p:val>
                                            <p:strVal val="#ppt_w"/>
                                          </p:val>
                                        </p:tav>
                                      </p:tavLst>
                                    </p:anim>
                                    <p:anim calcmode="lin" valueType="num">
                                      <p:cBhvr additive="base">
                                        <p:cTn id="19" dur="1000"/>
                                        <p:tgtEl>
                                          <p:spTgt spid="110"/>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additive="base">
                                        <p:cTn id="24" dur="1000"/>
                                        <p:tgtEl>
                                          <p:spTgt spid="107"/>
                                        </p:tgtEl>
                                        <p:attrNameLst>
                                          <p:attrName>ppt_w</p:attrName>
                                        </p:attrNameLst>
                                      </p:cBhvr>
                                      <p:tavLst>
                                        <p:tav tm="0">
                                          <p:val>
                                            <p:strVal val="0"/>
                                          </p:val>
                                        </p:tav>
                                        <p:tav tm="100000">
                                          <p:val>
                                            <p:strVal val="#ppt_w"/>
                                          </p:val>
                                        </p:tav>
                                      </p:tavLst>
                                    </p:anim>
                                    <p:anim calcmode="lin" valueType="num">
                                      <p:cBhvr additive="base">
                                        <p:cTn id="25" dur="1000"/>
                                        <p:tgtEl>
                                          <p:spTgt spid="10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12"/>
          <p:cNvSpPr txBox="1"/>
          <p:nvPr/>
        </p:nvSpPr>
        <p:spPr>
          <a:xfrm>
            <a:off x="7027879" y="1768308"/>
            <a:ext cx="13264500" cy="95352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9200"/>
              <a:buFont typeface="Arial"/>
              <a:buNone/>
            </a:pPr>
            <a:r>
              <a:rPr lang="en-US" sz="8000" b="1" dirty="0">
                <a:solidFill>
                  <a:schemeClr val="accent1"/>
                </a:solidFill>
                <a:latin typeface="Poppins"/>
                <a:ea typeface="Poppins"/>
                <a:cs typeface="Poppins"/>
                <a:sym typeface="Poppins"/>
              </a:rPr>
              <a:t>s</a:t>
            </a:r>
            <a:r>
              <a:rPr lang="en" sz="8000" b="1" i="0" u="none" strike="noStrike" cap="none" dirty="0">
                <a:solidFill>
                  <a:schemeClr val="accent1"/>
                </a:solidFill>
                <a:latin typeface="Poppins"/>
                <a:ea typeface="Poppins"/>
                <a:cs typeface="Poppins"/>
                <a:sym typeface="Poppins"/>
              </a:rPr>
              <a:t>trangely</a:t>
            </a:r>
            <a:r>
              <a:rPr lang="en" sz="8000" b="1" dirty="0">
                <a:solidFill>
                  <a:schemeClr val="accent1"/>
                </a:solidFill>
                <a:latin typeface="Poppins"/>
                <a:ea typeface="Poppins"/>
                <a:cs typeface="Poppins"/>
                <a:sym typeface="Poppins"/>
              </a:rPr>
              <a:t>   </a:t>
            </a:r>
            <a:r>
              <a:rPr lang="en" sz="8000" b="1" i="0" u="none" strike="noStrike" cap="none" dirty="0">
                <a:solidFill>
                  <a:schemeClr val="accent1"/>
                </a:solidFill>
                <a:latin typeface="Poppins"/>
                <a:ea typeface="Poppins"/>
                <a:cs typeface="Poppins"/>
                <a:sym typeface="Poppins"/>
              </a:rPr>
              <a:t>painful			   	     homeless</a:t>
            </a:r>
            <a:endParaRPr sz="8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9200"/>
              <a:buFont typeface="Arial"/>
              <a:buNone/>
            </a:pPr>
            <a:r>
              <a:rPr lang="en" sz="8000" b="1" i="0" u="none" strike="noStrike" cap="none" dirty="0">
                <a:solidFill>
                  <a:schemeClr val="accent1"/>
                </a:solidFill>
                <a:latin typeface="Poppins"/>
                <a:ea typeface="Poppins"/>
                <a:cs typeface="Poppins"/>
                <a:sym typeface="Poppins"/>
              </a:rPr>
              <a:t>happiness	   	 location</a:t>
            </a:r>
            <a:endParaRPr sz="8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9200"/>
              <a:buFont typeface="Arial"/>
              <a:buNone/>
            </a:pPr>
            <a:r>
              <a:rPr lang="en" sz="8000" b="1" i="0" u="none" strike="noStrike" cap="none" dirty="0">
                <a:solidFill>
                  <a:schemeClr val="accent1"/>
                </a:solidFill>
                <a:latin typeface="Poppins"/>
                <a:ea typeface="Poppins"/>
                <a:cs typeface="Poppins"/>
                <a:sym typeface="Poppins"/>
              </a:rPr>
              <a:t>explosion	      	 technician</a:t>
            </a:r>
            <a:endParaRPr sz="8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9200"/>
              <a:buFont typeface="Arial"/>
              <a:buNone/>
            </a:pPr>
            <a:endParaRPr sz="8000" b="1" i="0" u="none" strike="noStrike" cap="none" dirty="0">
              <a:solidFill>
                <a:schemeClr val="accent1"/>
              </a:solidFill>
              <a:latin typeface="Poppins"/>
              <a:ea typeface="Poppins"/>
              <a:cs typeface="Poppins"/>
              <a:sym typeface="Poppins"/>
            </a:endParaRPr>
          </a:p>
        </p:txBody>
      </p:sp>
      <p:sp>
        <p:nvSpPr>
          <p:cNvPr id="128" name="Google Shape;128;p12"/>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Decode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pic>
        <p:nvPicPr>
          <p:cNvPr id="129" name="Google Shape;129;p12"/>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30" name="Google Shape;130;p12"/>
          <p:cNvPicPr preferRelativeResize="0"/>
          <p:nvPr/>
        </p:nvPicPr>
        <p:blipFill rotWithShape="1">
          <a:blip r:embed="rId4">
            <a:alphaModFix/>
          </a:blip>
          <a:srcRect/>
          <a:stretch/>
        </p:blipFill>
        <p:spPr>
          <a:xfrm>
            <a:off x="619374" y="3236875"/>
            <a:ext cx="3224603" cy="2332200"/>
          </a:xfrm>
          <a:prstGeom prst="rect">
            <a:avLst/>
          </a:prstGeom>
          <a:noFill/>
          <a:ln>
            <a:noFill/>
          </a:ln>
        </p:spPr>
      </p:pic>
      <p:sp>
        <p:nvSpPr>
          <p:cNvPr id="131" name="Google Shape;131;p12"/>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1000"/>
                                        <p:tgtEl>
                                          <p:spTgt spid="127"/>
                                        </p:tgtEl>
                                        <p:attrNameLst>
                                          <p:attrName>ppt_w</p:attrName>
                                        </p:attrNameLst>
                                      </p:cBhvr>
                                      <p:tavLst>
                                        <p:tav tm="0">
                                          <p:val>
                                            <p:strVal val="0"/>
                                          </p:val>
                                        </p:tav>
                                        <p:tav tm="100000">
                                          <p:val>
                                            <p:strVal val="#ppt_w"/>
                                          </p:val>
                                        </p:tav>
                                      </p:tavLst>
                                    </p:anim>
                                    <p:anim calcmode="lin" valueType="num">
                                      <p:cBhvr additive="base">
                                        <p:cTn id="8" dur="1000"/>
                                        <p:tgtEl>
                                          <p:spTgt spid="1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13"/>
          <p:cNvSpPr txBox="1"/>
          <p:nvPr/>
        </p:nvSpPr>
        <p:spPr>
          <a:xfrm>
            <a:off x="15081782" y="3694314"/>
            <a:ext cx="3506400" cy="2956200"/>
          </a:xfrm>
          <a:prstGeom prst="rect">
            <a:avLst/>
          </a:prstGeom>
          <a:noFill/>
          <a:ln>
            <a:noFill/>
          </a:ln>
        </p:spPr>
        <p:txBody>
          <a:bodyPr spcFirstLastPara="1" wrap="square" lIns="150800" tIns="75375" rIns="150800" bIns="75375" anchor="t" anchorCtr="0">
            <a:noAutofit/>
          </a:bodyPr>
          <a:lstStyle/>
          <a:p>
            <a:pPr marL="0" marR="0" lvl="0" indent="0" algn="l" rtl="0">
              <a:lnSpc>
                <a:spcPct val="90000"/>
              </a:lnSpc>
              <a:spcBef>
                <a:spcPts val="0"/>
              </a:spcBef>
              <a:spcAft>
                <a:spcPts val="0"/>
              </a:spcAft>
              <a:buClr>
                <a:schemeClr val="lt1"/>
              </a:buClr>
              <a:buSzPts val="28800"/>
              <a:buFont typeface="Arial"/>
              <a:buNone/>
            </a:pPr>
            <a:endParaRPr sz="22000" b="1" i="0" u="none" strike="noStrike" cap="none">
              <a:solidFill>
                <a:srgbClr val="000000"/>
              </a:solidFill>
              <a:latin typeface="Questrial"/>
              <a:ea typeface="Questrial"/>
              <a:cs typeface="Questrial"/>
              <a:sym typeface="Questrial"/>
            </a:endParaRPr>
          </a:p>
        </p:txBody>
      </p:sp>
      <p:pic>
        <p:nvPicPr>
          <p:cNvPr id="138" name="Google Shape;138;p13"/>
          <p:cNvPicPr preferRelativeResize="0"/>
          <p:nvPr/>
        </p:nvPicPr>
        <p:blipFill rotWithShape="1">
          <a:blip r:embed="rId3">
            <a:alphaModFix/>
          </a:blip>
          <a:srcRect t="2936" b="2942"/>
          <a:stretch/>
        </p:blipFill>
        <p:spPr>
          <a:xfrm>
            <a:off x="10191260" y="2784347"/>
            <a:ext cx="4890520" cy="5742480"/>
          </a:xfrm>
          <a:prstGeom prst="rect">
            <a:avLst/>
          </a:prstGeom>
          <a:noFill/>
          <a:ln>
            <a:noFill/>
          </a:ln>
        </p:spPr>
      </p:pic>
      <p:sp>
        <p:nvSpPr>
          <p:cNvPr id="139" name="Google Shape;139;p13"/>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Spell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pic>
        <p:nvPicPr>
          <p:cNvPr id="140" name="Google Shape;140;p13"/>
          <p:cNvPicPr preferRelativeResize="0"/>
          <p:nvPr/>
        </p:nvPicPr>
        <p:blipFill rotWithShape="1">
          <a:blip r:embed="rId4">
            <a:alphaModFix/>
          </a:blip>
          <a:srcRect/>
          <a:stretch/>
        </p:blipFill>
        <p:spPr>
          <a:xfrm>
            <a:off x="18281858" y="549800"/>
            <a:ext cx="669700" cy="1285901"/>
          </a:xfrm>
          <a:prstGeom prst="rect">
            <a:avLst/>
          </a:prstGeom>
          <a:noFill/>
          <a:ln>
            <a:noFill/>
          </a:ln>
        </p:spPr>
      </p:pic>
      <p:pic>
        <p:nvPicPr>
          <p:cNvPr id="141" name="Google Shape;141;p13"/>
          <p:cNvPicPr preferRelativeResize="0"/>
          <p:nvPr/>
        </p:nvPicPr>
        <p:blipFill rotWithShape="1">
          <a:blip r:embed="rId5">
            <a:alphaModFix/>
          </a:blip>
          <a:srcRect/>
          <a:stretch/>
        </p:blipFill>
        <p:spPr>
          <a:xfrm>
            <a:off x="537975" y="3283650"/>
            <a:ext cx="3734709" cy="2499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14"/>
          <p:cNvPicPr preferRelativeResize="0"/>
          <p:nvPr/>
        </p:nvPicPr>
        <p:blipFill rotWithShape="1">
          <a:blip r:embed="rId3">
            <a:alphaModFix/>
          </a:blip>
          <a:srcRect t="2936" b="2942"/>
          <a:stretch/>
        </p:blipFill>
        <p:spPr>
          <a:xfrm>
            <a:off x="10493568" y="2784320"/>
            <a:ext cx="4890520" cy="5742480"/>
          </a:xfrm>
          <a:prstGeom prst="rect">
            <a:avLst/>
          </a:prstGeom>
          <a:noFill/>
          <a:ln>
            <a:noFill/>
          </a:ln>
        </p:spPr>
      </p:pic>
      <p:sp>
        <p:nvSpPr>
          <p:cNvPr id="148" name="Google Shape;148;p14"/>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High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Frequency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
        <p:nvSpPr>
          <p:cNvPr id="149" name="Google Shape;149;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50" name="Google Shape;150;p14"/>
          <p:cNvPicPr preferRelativeResize="0"/>
          <p:nvPr/>
        </p:nvPicPr>
        <p:blipFill rotWithShape="1">
          <a:blip r:embed="rId4">
            <a:alphaModFix/>
          </a:blip>
          <a:srcRect/>
          <a:stretch/>
        </p:blipFill>
        <p:spPr>
          <a:xfrm>
            <a:off x="17653913" y="312775"/>
            <a:ext cx="1821935" cy="1567072"/>
          </a:xfrm>
          <a:prstGeom prst="rect">
            <a:avLst/>
          </a:prstGeom>
          <a:noFill/>
          <a:ln>
            <a:noFill/>
          </a:ln>
        </p:spPr>
      </p:pic>
      <p:pic>
        <p:nvPicPr>
          <p:cNvPr id="151" name="Google Shape;151;p14"/>
          <p:cNvPicPr preferRelativeResize="0"/>
          <p:nvPr/>
        </p:nvPicPr>
        <p:blipFill rotWithShape="1">
          <a:blip r:embed="rId5">
            <a:alphaModFix/>
          </a:blip>
          <a:srcRect/>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1849</Words>
  <Application>Microsoft Office PowerPoint</Application>
  <PresentationFormat>Custom</PresentationFormat>
  <Paragraphs>136</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Questrial</vt:lpstr>
      <vt:lpstr>Poppins</vt:lpstr>
      <vt:lpstr>Short Stack</vt:lpstr>
      <vt:lpstr>Calibri</vt:lpstr>
      <vt:lpstr>Poppins Black</vt:lpstr>
      <vt:lpstr>Arial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2024-07-29T17:12:01Z</dcterms:modified>
</cp:coreProperties>
</file>