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Lst>
  <p:sldSz cy="11311125" cx="20107650"/>
  <p:notesSz cx="6858000" cy="9144000"/>
  <p:embeddedFontLst>
    <p:embeddedFont>
      <p:font typeface="Poppins"/>
      <p:regular r:id="rId13"/>
      <p:bold r:id="rId14"/>
      <p:italic r:id="rId15"/>
      <p:boldItalic r:id="rId16"/>
    </p:embeddedFont>
    <p:embeddedFont>
      <p:font typeface="Short Stack"/>
      <p:regular r:id="rId17"/>
    </p:embeddedFont>
    <p:embeddedFont>
      <p:font typeface="Poppins Black"/>
      <p:bold r:id="rId18"/>
      <p:boldItalic r:id="rId19"/>
    </p:embeddedFont>
    <p:embeddedFont>
      <p:font typeface="Questrial"/>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9" orient="horz"/>
        <p:guide pos="317"/>
        <p:guide pos="158" orient="horz"/>
        <p:guide pos="2454" orient="horz"/>
        <p:guide pos="639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Questrial-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ShortStack-regular.fntdata"/><Relationship Id="rId16" Type="http://schemas.openxmlformats.org/officeDocument/2006/relationships/font" Target="fonts/Poppins-bold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 name="Google Shape;2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this lesson, we'll be looking at the word ending tion, cion, sion. Today, we'll look at decoding and spelling words with the endings tion, cion, sion.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b="1" lang="en" sz="1200">
                <a:solidFill>
                  <a:schemeClr val="dk1"/>
                </a:solidFill>
                <a:latin typeface="Poppins"/>
                <a:ea typeface="Poppins"/>
                <a:cs typeface="Poppins"/>
                <a:sym typeface="Poppins"/>
              </a:rPr>
              <a:t>sound letter cards ti, ci, si</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Ti, ci, and si can all make the /sh/ sound. We usually see this spelling used before an o-n. The whole ending is tion, cion, or sion that is pronounced as "shun". For example, when I see explosion, I say /ə/ /ks/ | /p/ /l/ /o/ | /sh/ /o/ /n/ = explosion. </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 name="Google Shape;4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go any further, let's review each of these spellings and all our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b="1" lang="en" sz="1200">
                <a:solidFill>
                  <a:schemeClr val="dk1"/>
                </a:solidFill>
                <a:latin typeface="Poppins"/>
                <a:ea typeface="Poppins"/>
                <a:cs typeface="Poppins"/>
                <a:sym typeface="Poppins"/>
              </a:rPr>
              <a:t>Sound Letter Cards: a, e, i, o, u, wh, sh, ch, ng, ck, ph, qu, ai, ay, ee, ea, igh, c, g, oa, oe, gu, ar, eigh, ei, ey, er, y, ie, ir, y_e, or, ow, ou, ough, ur, ew, ui, eu, oi, oy, au, wor, ear, gu, gue, kn, gn, wr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ti, ci, and si say /sh/.</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The word endings tion, sion, cion, are their own syllables. We chop it off to look at the rest of the word when decoding.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equation</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the work ending t-i-o-n, pronounced "shun" in it. We'll underline anything that sticks together and chop off the suffix syllable. I see 2 vowels and one word ending, so I probably have 3 syllables. The qu does not count as vowel. The u is there because q always gets a u and I'll underline them. I need to chop off tion.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Chop and underline. e | </a:t>
            </a:r>
            <a:r>
              <a:rPr lang="en" sz="1200" u="sng">
                <a:solidFill>
                  <a:schemeClr val="dk1"/>
                </a:solidFill>
                <a:latin typeface="Poppins"/>
                <a:ea typeface="Poppins"/>
                <a:cs typeface="Poppins"/>
                <a:sym typeface="Poppins"/>
              </a:rPr>
              <a:t>qu</a:t>
            </a:r>
            <a:r>
              <a:rPr lang="en" sz="1200">
                <a:solidFill>
                  <a:schemeClr val="dk1"/>
                </a:solidFill>
                <a:latin typeface="Poppins"/>
                <a:ea typeface="Poppins"/>
                <a:cs typeface="Poppins"/>
                <a:sym typeface="Poppins"/>
              </a:rPr>
              <a:t>a | tion.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we're ready to decode the word. Let's try. As you listen to me decode it, you can chop down your arm.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 says /e/ because it's an open syllable, q-u says /kw/, a says /a/ because it's an open syllable, t -i - o - n says /shun/ = /ə/ /kw/ /a/ /sh/ /u/ /n/ = "equation". Let's clap out the syllables and blend the word together by syllable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equation </a:t>
            </a:r>
            <a:r>
              <a:rPr lang="en" sz="1200">
                <a:solidFill>
                  <a:schemeClr val="dk1"/>
                </a:solidFill>
                <a:latin typeface="Poppins"/>
                <a:ea typeface="Poppins"/>
                <a:cs typeface="Poppins"/>
                <a:sym typeface="Poppins"/>
              </a:rPr>
              <a:t>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If students need more practice, pick from the word list and follow the steps above.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Word list: tradition, explosion, musician</a:t>
            </a:r>
            <a:endParaRPr b="1" sz="1200">
              <a:solidFill>
                <a:schemeClr val="dk1"/>
              </a:solidFill>
              <a:latin typeface="Poppins"/>
              <a:ea typeface="Poppins"/>
              <a:cs typeface="Poppins"/>
              <a:sym typeface="Poppins"/>
            </a:endParaRPr>
          </a:p>
        </p:txBody>
      </p:sp>
      <p:sp>
        <p:nvSpPr>
          <p:cNvPr id="63" name="Google Shape;63;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4" name="Google Shape;64;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first sentence: </a:t>
            </a:r>
            <a:r>
              <a:rPr i="1" lang="en" sz="1200">
                <a:solidFill>
                  <a:schemeClr val="dk1"/>
                </a:solidFill>
                <a:latin typeface="Poppins"/>
                <a:ea typeface="Poppins"/>
                <a:cs typeface="Poppins"/>
                <a:sym typeface="Poppins"/>
              </a:rPr>
              <a:t>The election was in November.</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start reading. If we come to a word we don't know, we'll stop and figure it out. Here we go.</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Guide the students along in the sentence stopping to decode words when necessary. If students become stuck on a word, use the decoding strategies we've been practicing.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When you have it right, start the sentence again to make sure you're reading for meaning.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these steps with a couple more sentences.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2: </a:t>
            </a:r>
            <a:r>
              <a:rPr i="1" lang="en" sz="1200">
                <a:solidFill>
                  <a:schemeClr val="dk1"/>
                </a:solidFill>
                <a:latin typeface="Poppins"/>
                <a:ea typeface="Poppins"/>
                <a:cs typeface="Poppins"/>
                <a:sym typeface="Poppins"/>
              </a:rPr>
              <a:t>The magician performed keeping our attention.</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3: </a:t>
            </a:r>
            <a:r>
              <a:rPr i="1" lang="en" sz="1200">
                <a:solidFill>
                  <a:schemeClr val="dk1"/>
                </a:solidFill>
                <a:latin typeface="Poppins"/>
                <a:ea typeface="Poppins"/>
                <a:cs typeface="Poppins"/>
                <a:sym typeface="Poppins"/>
              </a:rPr>
              <a:t>Her expression was one of confusion.</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 suffix is a group of letters after a word that changes the meaning of the word. Those brains are growing!</a:t>
            </a:r>
            <a:endParaRPr b="1" sz="1200">
              <a:solidFill>
                <a:schemeClr val="dk1"/>
              </a:solidFill>
              <a:latin typeface="Poppins"/>
              <a:ea typeface="Poppins"/>
              <a:cs typeface="Poppins"/>
              <a:sym typeface="Poppins"/>
            </a:endParaRPr>
          </a:p>
        </p:txBody>
      </p:sp>
      <p:sp>
        <p:nvSpPr>
          <p:cNvPr id="90" name="Google Shape;90;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1" name="Google Shape;91;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tradition, suggestion, profession, division, politician</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10" name="Google Shape;110;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1" name="Google Shape;111;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dimension</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dimension?</a:t>
            </a:r>
            <a:r>
              <a:rPr lang="en" sz="1200">
                <a:solidFill>
                  <a:schemeClr val="dk1"/>
                </a:solidFill>
                <a:latin typeface="Poppins"/>
                <a:ea typeface="Poppins"/>
                <a:cs typeface="Poppins"/>
                <a:sym typeface="Poppins"/>
              </a:rPr>
              <a:t> Let's listen to the sounds and match the sound to the correct letter. Let's start by clapping out the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the word together and clap the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Dimension. Three syllable. We'll do each syllable. First syllable?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Clap it again and isolate the first syllable. di | men | sion.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Di. /d/ /i/. We need to make a long i sound. Let's just do i because it's an open syllable. Use your </a:t>
            </a:r>
            <a:r>
              <a:rPr b="1" lang="en" sz="1200">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d -i.</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Clap the syllables again isolate the second syllable. di | men | sion. Next syllable is men.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Clap and isolate the second syllable.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men. /m/ /ə/ /n/.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m - e - 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Clap the syllables again isolate the third syllable. di | men | sion. Next syllable is sion.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Clap and isolate the second syllable.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sion. /sh /u/ /n/. I know that s-i is a common spelling for the word ending "shun". I'll spell it with s-i.</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s - i - o - 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it out to make sure it spells the word we want.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out the word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Does this look right?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respond.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so too! Great work!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with additional words from list if students need more practice. (consumption, option)</a:t>
            </a:r>
            <a:endParaRPr b="1" sz="1200">
              <a:solidFill>
                <a:schemeClr val="dk1"/>
              </a:solidFill>
              <a:latin typeface="Poppins"/>
              <a:ea typeface="Poppins"/>
              <a:cs typeface="Poppins"/>
              <a:sym typeface="Poppins"/>
            </a:endParaRPr>
          </a:p>
        </p:txBody>
      </p:sp>
      <p:sp>
        <p:nvSpPr>
          <p:cNvPr id="120" name="Google Shape;120;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1" name="Google Shape;121;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want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know this word. It follows a CVCC pattern and makes it anticipated sounds. Let's sound it out together. /w/ /a/ /n/ /t/ = "want". I want you to you know how proud I am of you. Want. You read it with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support as necessary. Point to </a:t>
            </a:r>
            <a:r>
              <a:rPr i="1" lang="en" sz="1200">
                <a:solidFill>
                  <a:schemeClr val="dk1"/>
                </a:solidFill>
                <a:latin typeface="Poppins"/>
                <a:ea typeface="Poppins"/>
                <a:cs typeface="Poppins"/>
                <a:sym typeface="Poppins"/>
              </a:rPr>
              <a:t>once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makes unusually sounds. It comes from the word </a:t>
            </a:r>
            <a:r>
              <a:rPr i="1" lang="en" sz="1200">
                <a:solidFill>
                  <a:schemeClr val="dk1"/>
                </a:solidFill>
                <a:latin typeface="Poppins"/>
                <a:ea typeface="Poppins"/>
                <a:cs typeface="Poppins"/>
                <a:sym typeface="Poppins"/>
              </a:rPr>
              <a:t>one</a:t>
            </a:r>
            <a:r>
              <a:rPr lang="en" sz="1200">
                <a:solidFill>
                  <a:schemeClr val="dk1"/>
                </a:solidFill>
                <a:latin typeface="Poppins"/>
                <a:ea typeface="Poppins"/>
                <a:cs typeface="Poppins"/>
                <a:sym typeface="Poppins"/>
              </a:rPr>
              <a:t> and uses the soft c sound because it's followed by an e. You read it as /w/ /u/ /n/ /s/ = "once". Once we read a very confusing word. Once.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and read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2 new high frequency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want, once</a:t>
            </a:r>
            <a:endParaRPr b="1" sz="1200">
              <a:solidFill>
                <a:schemeClr val="dk1"/>
              </a:solidFill>
              <a:latin typeface="Poppins"/>
              <a:ea typeface="Poppins"/>
              <a:cs typeface="Poppins"/>
              <a:sym typeface="Poppins"/>
            </a:endParaRPr>
          </a:p>
        </p:txBody>
      </p:sp>
      <p:sp>
        <p:nvSpPr>
          <p:cNvPr id="135" name="Google Shape;135;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6" name="Google Shape;136;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8" name="Shape 8"/>
        <p:cNvGrpSpPr/>
        <p:nvPr/>
      </p:nvGrpSpPr>
      <p:grpSpPr>
        <a:xfrm>
          <a:off x="0" y="0"/>
          <a:ext cx="0" cy="0"/>
          <a:chOff x="0" y="0"/>
          <a:chExt cx="0" cy="0"/>
        </a:xfrm>
      </p:grpSpPr>
      <p:sp>
        <p:nvSpPr>
          <p:cNvPr id="9" name="Google Shape;9;p2"/>
          <p:cNvSpPr txBox="1"/>
          <p:nvPr>
            <p:ph idx="1" type="body"/>
          </p:nvPr>
        </p:nvSpPr>
        <p:spPr>
          <a:xfrm>
            <a:off x="612750" y="6154125"/>
            <a:ext cx="5738700" cy="2124000"/>
          </a:xfrm>
          <a:prstGeom prst="rect">
            <a:avLst/>
          </a:prstGeom>
          <a:noFill/>
          <a:ln>
            <a:noFill/>
          </a:ln>
        </p:spPr>
        <p:txBody>
          <a:bodyPr anchorCtr="0" anchor="t" bIns="45700" lIns="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0" name="Google Shape;10;p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2" name="Shape 12"/>
        <p:cNvGrpSpPr/>
        <p:nvPr/>
      </p:nvGrpSpPr>
      <p:grpSpPr>
        <a:xfrm>
          <a:off x="0" y="0"/>
          <a:ext cx="0" cy="0"/>
          <a:chOff x="0" y="0"/>
          <a:chExt cx="0" cy="0"/>
        </a:xfrm>
      </p:grpSpPr>
      <p:sp>
        <p:nvSpPr>
          <p:cNvPr id="13" name="Google Shape;13;p4"/>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4"/>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4"/>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6" name="Google Shape;16;p4"/>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7" name="Google Shape;17;p4"/>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18" name="Shape 18"/>
        <p:cNvGrpSpPr/>
        <p:nvPr/>
      </p:nvGrpSpPr>
      <p:grpSpPr>
        <a:xfrm>
          <a:off x="0" y="0"/>
          <a:ext cx="0" cy="0"/>
          <a:chOff x="0" y="0"/>
          <a:chExt cx="0" cy="0"/>
        </a:xfrm>
      </p:grpSpPr>
      <p:sp>
        <p:nvSpPr>
          <p:cNvPr id="19" name="Google Shape;19;p5"/>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0" name="Google Shape;20;p5"/>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1" name="Google Shape;21;p5"/>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2" name="Google Shape;22;p5"/>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5"/>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5"/>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5" name="Shape 25"/>
        <p:cNvGrpSpPr/>
        <p:nvPr/>
      </p:nvGrpSpPr>
      <p:grpSpPr>
        <a:xfrm>
          <a:off x="0" y="0"/>
          <a:ext cx="0" cy="0"/>
          <a:chOff x="0" y="0"/>
          <a:chExt cx="0" cy="0"/>
        </a:xfrm>
      </p:grpSpPr>
      <p:sp>
        <p:nvSpPr>
          <p:cNvPr id="26" name="Google Shape;26;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26.png"/><Relationship Id="rId6" Type="http://schemas.openxmlformats.org/officeDocument/2006/relationships/image" Target="../media/image25.png"/><Relationship Id="rId7" Type="http://schemas.openxmlformats.org/officeDocument/2006/relationships/image" Target="../media/image5.png"/><Relationship Id="rId8"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7.png"/><Relationship Id="rId6" Type="http://schemas.openxmlformats.org/officeDocument/2006/relationships/image" Target="../media/image11.png"/><Relationship Id="rId7" Type="http://schemas.openxmlformats.org/officeDocument/2006/relationships/image" Target="../media/image5.png"/><Relationship Id="rId8"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3.png"/><Relationship Id="rId4" Type="http://schemas.openxmlformats.org/officeDocument/2006/relationships/image" Target="../media/image9.pn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15.png"/><Relationship Id="rId7"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b="0" l="0" r="0" t="0"/>
          <a:stretch/>
        </p:blipFill>
        <p:spPr>
          <a:xfrm>
            <a:off x="10748459" y="868529"/>
            <a:ext cx="3752389" cy="9583015"/>
          </a:xfrm>
          <a:prstGeom prst="rect">
            <a:avLst/>
          </a:prstGeom>
          <a:noFill/>
          <a:ln>
            <a:noFill/>
          </a:ln>
        </p:spPr>
      </p:pic>
      <p:sp>
        <p:nvSpPr>
          <p:cNvPr id="32" name="Google Shape;32;p7"/>
          <p:cNvSpPr txBox="1"/>
          <p:nvPr/>
        </p:nvSpPr>
        <p:spPr>
          <a:xfrm>
            <a:off x="10755930" y="4540070"/>
            <a:ext cx="3753000" cy="5322300"/>
          </a:xfrm>
          <a:prstGeom prst="rect">
            <a:avLst/>
          </a:prstGeom>
          <a:noFill/>
          <a:ln>
            <a:noFill/>
          </a:ln>
        </p:spPr>
        <p:txBody>
          <a:bodyPr anchorCtr="0" anchor="t" bIns="201050" lIns="201050" spcFirstLastPara="1" rIns="201050" wrap="square" tIns="201050">
            <a:noAutofit/>
          </a:bodyPr>
          <a:lstStyle/>
          <a:p>
            <a:pPr indent="0" lvl="1" marL="0" marR="0" rtl="0" algn="ctr">
              <a:lnSpc>
                <a:spcPct val="150000"/>
              </a:lnSpc>
              <a:spcBef>
                <a:spcPts val="0"/>
              </a:spcBef>
              <a:spcAft>
                <a:spcPts val="0"/>
              </a:spcAft>
              <a:buClr>
                <a:srgbClr val="000000"/>
              </a:buClr>
              <a:buSzPts val="6800"/>
              <a:buFont typeface="Arial"/>
              <a:buNone/>
            </a:pPr>
            <a:r>
              <a:rPr b="1" i="0" lang="en" sz="5200" u="none" cap="none" strike="noStrike">
                <a:solidFill>
                  <a:srgbClr val="FF0000"/>
                </a:solidFill>
                <a:highlight>
                  <a:schemeClr val="lt1"/>
                </a:highlight>
                <a:latin typeface="Poppins"/>
                <a:ea typeface="Poppins"/>
                <a:cs typeface="Poppins"/>
                <a:sym typeface="Poppins"/>
              </a:rPr>
              <a:t>e</a:t>
            </a:r>
            <a:r>
              <a:rPr b="1" i="0" lang="en" sz="5200" u="none" cap="none" strike="noStrike">
                <a:solidFill>
                  <a:schemeClr val="accent1"/>
                </a:solidFill>
                <a:highlight>
                  <a:schemeClr val="lt1"/>
                </a:highlight>
                <a:latin typeface="Poppins"/>
                <a:ea typeface="Poppins"/>
                <a:cs typeface="Poppins"/>
                <a:sym typeface="Poppins"/>
              </a:rPr>
              <a:t>xpl</a:t>
            </a:r>
            <a:r>
              <a:rPr b="1" i="0" lang="en" sz="5200" u="none" cap="none" strike="noStrike">
                <a:solidFill>
                  <a:srgbClr val="FF0000"/>
                </a:solidFill>
                <a:highlight>
                  <a:schemeClr val="lt1"/>
                </a:highlight>
                <a:latin typeface="Poppins"/>
                <a:ea typeface="Poppins"/>
                <a:cs typeface="Poppins"/>
                <a:sym typeface="Poppins"/>
              </a:rPr>
              <a:t>o</a:t>
            </a:r>
            <a:r>
              <a:rPr b="1" i="0" lang="en" sz="5200" u="none" cap="none" strike="noStrike">
                <a:solidFill>
                  <a:schemeClr val="accent1"/>
                </a:solidFill>
                <a:highlight>
                  <a:schemeClr val="lt1"/>
                </a:highlight>
                <a:latin typeface="Poppins"/>
                <a:ea typeface="Poppins"/>
                <a:cs typeface="Poppins"/>
                <a:sym typeface="Poppins"/>
              </a:rPr>
              <a:t>si</a:t>
            </a:r>
            <a:r>
              <a:rPr b="1" i="0" lang="en" sz="5200" u="none" cap="none" strike="noStrike">
                <a:solidFill>
                  <a:srgbClr val="FF0000"/>
                </a:solidFill>
                <a:highlight>
                  <a:schemeClr val="lt1"/>
                </a:highlight>
                <a:latin typeface="Poppins"/>
                <a:ea typeface="Poppins"/>
                <a:cs typeface="Poppins"/>
                <a:sym typeface="Poppins"/>
              </a:rPr>
              <a:t>o</a:t>
            </a:r>
            <a:r>
              <a:rPr b="1" i="0" lang="en" sz="5200" u="none" cap="none" strike="noStrike">
                <a:solidFill>
                  <a:schemeClr val="accent1"/>
                </a:solidFill>
                <a:highlight>
                  <a:schemeClr val="lt1"/>
                </a:highlight>
                <a:latin typeface="Poppins"/>
                <a:ea typeface="Poppins"/>
                <a:cs typeface="Poppins"/>
                <a:sym typeface="Poppins"/>
              </a:rPr>
              <a:t>n</a:t>
            </a:r>
            <a:r>
              <a:rPr b="1" i="0" lang="en" sz="8300" u="none" cap="none" strike="noStrike">
                <a:solidFill>
                  <a:srgbClr val="242424"/>
                </a:solidFill>
                <a:highlight>
                  <a:srgbClr val="FFFFFF"/>
                </a:highlight>
                <a:latin typeface="Poppins"/>
                <a:ea typeface="Poppins"/>
                <a:cs typeface="Poppins"/>
                <a:sym typeface="Poppins"/>
              </a:rPr>
              <a:t> </a:t>
            </a:r>
            <a:endParaRPr b="1" i="0" sz="8300" u="none" cap="none" strike="noStrike">
              <a:solidFill>
                <a:srgbClr val="242424"/>
              </a:solidFill>
              <a:highlight>
                <a:srgbClr val="FFFFFF"/>
              </a:highlight>
              <a:latin typeface="Poppins"/>
              <a:ea typeface="Poppins"/>
              <a:cs typeface="Poppins"/>
              <a:sym typeface="Poppins"/>
            </a:endParaRPr>
          </a:p>
          <a:p>
            <a:pPr indent="0" lvl="1" marL="0" marR="0" rtl="0" algn="ctr">
              <a:lnSpc>
                <a:spcPct val="115000"/>
              </a:lnSpc>
              <a:spcBef>
                <a:spcPts val="0"/>
              </a:spcBef>
              <a:spcAft>
                <a:spcPts val="0"/>
              </a:spcAft>
              <a:buClr>
                <a:srgbClr val="000000"/>
              </a:buClr>
              <a:buSzPts val="3700"/>
              <a:buFont typeface="Arial"/>
              <a:buNone/>
            </a:pPr>
            <a:r>
              <a:rPr b="1" i="0" lang="en" sz="3100" u="none" cap="none" strike="noStrike">
                <a:solidFill>
                  <a:schemeClr val="dk1"/>
                </a:solidFill>
                <a:highlight>
                  <a:schemeClr val="lt1"/>
                </a:highlight>
                <a:latin typeface="Poppins"/>
                <a:ea typeface="Poppins"/>
                <a:cs typeface="Poppins"/>
                <a:sym typeface="Poppins"/>
              </a:rPr>
              <a:t>/</a:t>
            </a:r>
            <a:r>
              <a:rPr b="1" i="0" lang="en" sz="3100" u="none" cap="none" strike="noStrike">
                <a:solidFill>
                  <a:srgbClr val="FF0000"/>
                </a:solidFill>
                <a:highlight>
                  <a:schemeClr val="lt1"/>
                </a:highlight>
                <a:latin typeface="Poppins"/>
                <a:ea typeface="Poppins"/>
                <a:cs typeface="Poppins"/>
                <a:sym typeface="Poppins"/>
              </a:rPr>
              <a:t>ĕ</a:t>
            </a:r>
            <a:r>
              <a:rPr b="1" i="0" lang="en" sz="3100" u="none" cap="none" strike="noStrike">
                <a:solidFill>
                  <a:schemeClr val="dk1"/>
                </a:solidFill>
                <a:highlight>
                  <a:schemeClr val="lt1"/>
                </a:highlight>
                <a:latin typeface="Poppins"/>
                <a:ea typeface="Poppins"/>
                <a:cs typeface="Poppins"/>
                <a:sym typeface="Poppins"/>
              </a:rPr>
              <a:t>/ /</a:t>
            </a:r>
            <a:r>
              <a:rPr b="1" i="0" lang="en" sz="3100" u="none" cap="none" strike="noStrike">
                <a:solidFill>
                  <a:srgbClr val="006EB6"/>
                </a:solidFill>
                <a:highlight>
                  <a:schemeClr val="lt1"/>
                </a:highlight>
                <a:latin typeface="Poppins"/>
                <a:ea typeface="Poppins"/>
                <a:cs typeface="Poppins"/>
                <a:sym typeface="Poppins"/>
              </a:rPr>
              <a:t>x</a:t>
            </a:r>
            <a:r>
              <a:rPr b="1" i="0" lang="en" sz="3100" u="none" cap="none" strike="noStrike">
                <a:solidFill>
                  <a:schemeClr val="dk1"/>
                </a:solidFill>
                <a:highlight>
                  <a:schemeClr val="lt1"/>
                </a:highlight>
                <a:latin typeface="Poppins"/>
                <a:ea typeface="Poppins"/>
                <a:cs typeface="Poppins"/>
                <a:sym typeface="Poppins"/>
              </a:rPr>
              <a:t>/ | /</a:t>
            </a:r>
            <a:r>
              <a:rPr b="1" i="0" lang="en" sz="3100" u="none" cap="none" strike="noStrike">
                <a:solidFill>
                  <a:srgbClr val="006EB6"/>
                </a:solidFill>
                <a:highlight>
                  <a:schemeClr val="lt1"/>
                </a:highlight>
                <a:latin typeface="Poppins"/>
                <a:ea typeface="Poppins"/>
                <a:cs typeface="Poppins"/>
                <a:sym typeface="Poppins"/>
              </a:rPr>
              <a:t>p</a:t>
            </a:r>
            <a:r>
              <a:rPr b="1" i="0" lang="en" sz="3100" u="none" cap="none" strike="noStrike">
                <a:solidFill>
                  <a:schemeClr val="dk1"/>
                </a:solidFill>
                <a:highlight>
                  <a:schemeClr val="lt1"/>
                </a:highlight>
                <a:latin typeface="Poppins"/>
                <a:ea typeface="Poppins"/>
                <a:cs typeface="Poppins"/>
                <a:sym typeface="Poppins"/>
              </a:rPr>
              <a:t>/ /</a:t>
            </a:r>
            <a:r>
              <a:rPr b="1" i="0" lang="en" sz="3100" u="none" cap="none" strike="noStrike">
                <a:solidFill>
                  <a:srgbClr val="006EB6"/>
                </a:solidFill>
                <a:highlight>
                  <a:schemeClr val="lt1"/>
                </a:highlight>
                <a:latin typeface="Poppins"/>
                <a:ea typeface="Poppins"/>
                <a:cs typeface="Poppins"/>
                <a:sym typeface="Poppins"/>
              </a:rPr>
              <a:t>l</a:t>
            </a:r>
            <a:r>
              <a:rPr b="1" i="0" lang="en" sz="3100" u="none" cap="none" strike="noStrike">
                <a:solidFill>
                  <a:schemeClr val="dk1"/>
                </a:solidFill>
                <a:highlight>
                  <a:schemeClr val="lt1"/>
                </a:highlight>
                <a:latin typeface="Poppins"/>
                <a:ea typeface="Poppins"/>
                <a:cs typeface="Poppins"/>
                <a:sym typeface="Poppins"/>
              </a:rPr>
              <a:t>/ /</a:t>
            </a:r>
            <a:r>
              <a:rPr b="1" i="0" lang="en" sz="3100" u="none" cap="none" strike="noStrike">
                <a:solidFill>
                  <a:srgbClr val="FF0000"/>
                </a:solidFill>
                <a:highlight>
                  <a:schemeClr val="lt1"/>
                </a:highlight>
                <a:latin typeface="Poppins"/>
                <a:ea typeface="Poppins"/>
                <a:cs typeface="Poppins"/>
                <a:sym typeface="Poppins"/>
              </a:rPr>
              <a:t>ō</a:t>
            </a:r>
            <a:r>
              <a:rPr b="1" i="0" lang="en" sz="3100" u="none" cap="none" strike="noStrike">
                <a:solidFill>
                  <a:schemeClr val="dk1"/>
                </a:solidFill>
                <a:highlight>
                  <a:schemeClr val="lt1"/>
                </a:highlight>
                <a:latin typeface="Poppins"/>
                <a:ea typeface="Poppins"/>
                <a:cs typeface="Poppins"/>
                <a:sym typeface="Poppins"/>
              </a:rPr>
              <a:t>/ | /</a:t>
            </a:r>
            <a:r>
              <a:rPr b="1" i="0" lang="en" sz="3100" u="none" cap="none" strike="noStrike">
                <a:solidFill>
                  <a:srgbClr val="006EB6"/>
                </a:solidFill>
                <a:highlight>
                  <a:schemeClr val="lt1"/>
                </a:highlight>
                <a:latin typeface="Poppins"/>
                <a:ea typeface="Poppins"/>
                <a:cs typeface="Poppins"/>
                <a:sym typeface="Poppins"/>
              </a:rPr>
              <a:t>sh</a:t>
            </a:r>
            <a:r>
              <a:rPr b="1" i="0" lang="en" sz="3100" u="none" cap="none" strike="noStrike">
                <a:solidFill>
                  <a:schemeClr val="dk1"/>
                </a:solidFill>
                <a:highlight>
                  <a:schemeClr val="lt1"/>
                </a:highlight>
                <a:latin typeface="Poppins"/>
                <a:ea typeface="Poppins"/>
                <a:cs typeface="Poppins"/>
                <a:sym typeface="Poppins"/>
              </a:rPr>
              <a:t>/ /</a:t>
            </a:r>
            <a:r>
              <a:rPr b="1" i="0" lang="en" sz="3100" u="none" cap="none" strike="noStrike">
                <a:solidFill>
                  <a:srgbClr val="FF0000"/>
                </a:solidFill>
                <a:highlight>
                  <a:srgbClr val="FFFF00"/>
                </a:highlight>
                <a:latin typeface="Poppins"/>
                <a:ea typeface="Poppins"/>
                <a:cs typeface="Poppins"/>
                <a:sym typeface="Poppins"/>
              </a:rPr>
              <a:t>ə</a:t>
            </a:r>
            <a:r>
              <a:rPr b="1" i="0" lang="en" sz="3100" u="none" cap="none" strike="noStrike">
                <a:solidFill>
                  <a:schemeClr val="dk1"/>
                </a:solidFill>
                <a:highlight>
                  <a:schemeClr val="lt1"/>
                </a:highlight>
                <a:latin typeface="Poppins"/>
                <a:ea typeface="Poppins"/>
                <a:cs typeface="Poppins"/>
                <a:sym typeface="Poppins"/>
              </a:rPr>
              <a:t>/ /</a:t>
            </a:r>
            <a:r>
              <a:rPr b="1" i="0" lang="en" sz="3100" u="none" cap="none" strike="noStrike">
                <a:solidFill>
                  <a:srgbClr val="006EB6"/>
                </a:solidFill>
                <a:highlight>
                  <a:schemeClr val="lt1"/>
                </a:highlight>
                <a:latin typeface="Poppins"/>
                <a:ea typeface="Poppins"/>
                <a:cs typeface="Poppins"/>
                <a:sym typeface="Poppins"/>
              </a:rPr>
              <a:t>n</a:t>
            </a:r>
            <a:r>
              <a:rPr b="1" i="0" lang="en" sz="3100" u="none" cap="none" strike="noStrike">
                <a:solidFill>
                  <a:schemeClr val="dk1"/>
                </a:solidFill>
                <a:highlight>
                  <a:schemeClr val="lt1"/>
                </a:highlight>
                <a:latin typeface="Poppins"/>
                <a:ea typeface="Poppins"/>
                <a:cs typeface="Poppins"/>
                <a:sym typeface="Poppins"/>
              </a:rPr>
              <a:t>/</a:t>
            </a:r>
            <a:r>
              <a:rPr b="1" i="0" lang="en" sz="4200" u="none" cap="none" strike="noStrike">
                <a:solidFill>
                  <a:schemeClr val="dk1"/>
                </a:solidFill>
                <a:highlight>
                  <a:schemeClr val="lt1"/>
                </a:highlight>
                <a:latin typeface="Questrial"/>
                <a:ea typeface="Questrial"/>
                <a:cs typeface="Questrial"/>
                <a:sym typeface="Questrial"/>
              </a:rPr>
              <a:t> </a:t>
            </a:r>
            <a:endParaRPr b="1" i="0" sz="4200" u="none" cap="none" strike="noStrike">
              <a:solidFill>
                <a:schemeClr val="dk1"/>
              </a:solidFill>
              <a:highlight>
                <a:schemeClr val="lt1"/>
              </a:highlight>
              <a:latin typeface="Questrial"/>
              <a:ea typeface="Questrial"/>
              <a:cs typeface="Questrial"/>
              <a:sym typeface="Questrial"/>
            </a:endParaRPr>
          </a:p>
          <a:p>
            <a:pPr indent="0" lvl="1" marL="0" marR="0" rtl="0" algn="ctr">
              <a:lnSpc>
                <a:spcPct val="115000"/>
              </a:lnSpc>
              <a:spcBef>
                <a:spcPts val="0"/>
              </a:spcBef>
              <a:spcAft>
                <a:spcPts val="0"/>
              </a:spcAft>
              <a:buClr>
                <a:srgbClr val="000000"/>
              </a:buClr>
              <a:buSzPts val="4600"/>
              <a:buFont typeface="Arial"/>
              <a:buNone/>
            </a:pPr>
            <a:r>
              <a:rPr b="1" i="0" lang="en" sz="3000" u="none" cap="none" strike="noStrike">
                <a:solidFill>
                  <a:schemeClr val="dk1"/>
                </a:solidFill>
                <a:highlight>
                  <a:schemeClr val="lt1"/>
                </a:highlight>
                <a:latin typeface="Poppins"/>
                <a:ea typeface="Poppins"/>
                <a:cs typeface="Poppins"/>
                <a:sym typeface="Poppins"/>
              </a:rPr>
              <a:t>= </a:t>
            </a:r>
            <a:r>
              <a:rPr b="1" i="0" lang="en" sz="4600" u="none" cap="none" strike="noStrike">
                <a:solidFill>
                  <a:srgbClr val="FF0000"/>
                </a:solidFill>
                <a:highlight>
                  <a:schemeClr val="lt1"/>
                </a:highlight>
                <a:latin typeface="Poppins"/>
                <a:ea typeface="Poppins"/>
                <a:cs typeface="Poppins"/>
                <a:sym typeface="Poppins"/>
              </a:rPr>
              <a:t>e</a:t>
            </a:r>
            <a:r>
              <a:rPr b="1" i="0" lang="en" sz="4600" u="none" cap="none" strike="noStrike">
                <a:solidFill>
                  <a:schemeClr val="accent1"/>
                </a:solidFill>
                <a:highlight>
                  <a:schemeClr val="lt1"/>
                </a:highlight>
                <a:latin typeface="Poppins"/>
                <a:ea typeface="Poppins"/>
                <a:cs typeface="Poppins"/>
                <a:sym typeface="Poppins"/>
              </a:rPr>
              <a:t>xpl</a:t>
            </a:r>
            <a:r>
              <a:rPr b="1" i="0" lang="en" sz="4600" u="none" cap="none" strike="noStrike">
                <a:solidFill>
                  <a:srgbClr val="FF0000"/>
                </a:solidFill>
                <a:highlight>
                  <a:schemeClr val="lt1"/>
                </a:highlight>
                <a:latin typeface="Poppins"/>
                <a:ea typeface="Poppins"/>
                <a:cs typeface="Poppins"/>
                <a:sym typeface="Poppins"/>
              </a:rPr>
              <a:t>o</a:t>
            </a:r>
            <a:r>
              <a:rPr b="1" i="0" lang="en" sz="4600" u="none" cap="none" strike="noStrike">
                <a:solidFill>
                  <a:schemeClr val="accent1"/>
                </a:solidFill>
                <a:highlight>
                  <a:schemeClr val="lt1"/>
                </a:highlight>
                <a:latin typeface="Poppins"/>
                <a:ea typeface="Poppins"/>
                <a:cs typeface="Poppins"/>
                <a:sym typeface="Poppins"/>
              </a:rPr>
              <a:t>si</a:t>
            </a:r>
            <a:r>
              <a:rPr b="1" i="0" lang="en" sz="4600" u="none" cap="none" strike="noStrike">
                <a:solidFill>
                  <a:srgbClr val="FF0000"/>
                </a:solidFill>
                <a:highlight>
                  <a:schemeClr val="lt1"/>
                </a:highlight>
                <a:latin typeface="Poppins"/>
                <a:ea typeface="Poppins"/>
                <a:cs typeface="Poppins"/>
                <a:sym typeface="Poppins"/>
              </a:rPr>
              <a:t>o</a:t>
            </a:r>
            <a:r>
              <a:rPr b="1" i="0" lang="en" sz="4600" u="none" cap="none" strike="noStrike">
                <a:solidFill>
                  <a:schemeClr val="accent1"/>
                </a:solidFill>
                <a:highlight>
                  <a:schemeClr val="lt1"/>
                </a:highlight>
                <a:latin typeface="Poppins"/>
                <a:ea typeface="Poppins"/>
                <a:cs typeface="Poppins"/>
                <a:sym typeface="Poppins"/>
              </a:rPr>
              <a:t>n</a:t>
            </a:r>
            <a:endParaRPr b="1" i="0" sz="20800" u="none" cap="none" strike="noStrike">
              <a:solidFill>
                <a:srgbClr val="006FB6"/>
              </a:solidFill>
              <a:highlight>
                <a:srgbClr val="FFFFFF"/>
              </a:highlight>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2200"/>
              <a:buFont typeface="Arial"/>
              <a:buNone/>
            </a:pPr>
            <a:r>
              <a:t/>
            </a:r>
            <a:endParaRPr b="1" i="0" sz="2200" u="none" cap="none" strike="noStrike">
              <a:solidFill>
                <a:srgbClr val="242424"/>
              </a:solidFill>
              <a:latin typeface="Calibri"/>
              <a:ea typeface="Calibri"/>
              <a:cs typeface="Calibri"/>
              <a:sym typeface="Calibri"/>
            </a:endParaRPr>
          </a:p>
        </p:txBody>
      </p:sp>
      <p:sp>
        <p:nvSpPr>
          <p:cNvPr id="33" name="Google Shape;33;p7"/>
          <p:cNvSpPr/>
          <p:nvPr/>
        </p:nvSpPr>
        <p:spPr>
          <a:xfrm>
            <a:off x="10804295" y="4858203"/>
            <a:ext cx="3657000" cy="13770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34" name="Google Shape;34;p7"/>
          <p:cNvPicPr preferRelativeResize="0"/>
          <p:nvPr/>
        </p:nvPicPr>
        <p:blipFill rotWithShape="1">
          <a:blip r:embed="rId4">
            <a:alphaModFix/>
          </a:blip>
          <a:srcRect b="0" l="426" r="425" t="0"/>
          <a:stretch/>
        </p:blipFill>
        <p:spPr>
          <a:xfrm>
            <a:off x="11256718" y="1619707"/>
            <a:ext cx="2750801" cy="2776359"/>
          </a:xfrm>
          <a:prstGeom prst="rect">
            <a:avLst/>
          </a:prstGeom>
          <a:noFill/>
          <a:ln>
            <a:noFill/>
          </a:ln>
        </p:spPr>
      </p:pic>
      <p:pic>
        <p:nvPicPr>
          <p:cNvPr id="35" name="Google Shape;35;p7"/>
          <p:cNvPicPr preferRelativeResize="0"/>
          <p:nvPr/>
        </p:nvPicPr>
        <p:blipFill rotWithShape="1">
          <a:blip r:embed="rId5">
            <a:alphaModFix/>
          </a:blip>
          <a:srcRect b="357" l="0" r="0" t="357"/>
          <a:stretch/>
        </p:blipFill>
        <p:spPr>
          <a:xfrm>
            <a:off x="7338643" y="1770628"/>
            <a:ext cx="2750801" cy="2776359"/>
          </a:xfrm>
          <a:prstGeom prst="rect">
            <a:avLst/>
          </a:prstGeom>
          <a:noFill/>
          <a:ln>
            <a:noFill/>
          </a:ln>
        </p:spPr>
      </p:pic>
      <p:pic>
        <p:nvPicPr>
          <p:cNvPr id="36" name="Google Shape;36;p7"/>
          <p:cNvPicPr preferRelativeResize="0"/>
          <p:nvPr/>
        </p:nvPicPr>
        <p:blipFill rotWithShape="1">
          <a:blip r:embed="rId6">
            <a:alphaModFix/>
          </a:blip>
          <a:srcRect b="0" l="950" r="940" t="0"/>
          <a:stretch/>
        </p:blipFill>
        <p:spPr>
          <a:xfrm>
            <a:off x="15174790" y="1770628"/>
            <a:ext cx="2750801" cy="2776350"/>
          </a:xfrm>
          <a:prstGeom prst="rect">
            <a:avLst/>
          </a:prstGeom>
          <a:noFill/>
          <a:ln>
            <a:noFill/>
          </a:ln>
        </p:spPr>
      </p:pic>
      <p:sp>
        <p:nvSpPr>
          <p:cNvPr id="37" name="Google Shape;37;p7"/>
          <p:cNvSpPr txBox="1"/>
          <p:nvPr>
            <p:ph idx="2" type="body"/>
          </p:nvPr>
        </p:nvSpPr>
        <p:spPr>
          <a:xfrm>
            <a:off x="612750" y="631025"/>
            <a:ext cx="5742300" cy="26775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Introduce the sounds</a:t>
            </a:r>
            <a:endParaRPr b="1"/>
          </a:p>
          <a:p>
            <a:pPr indent="0" lvl="0" marL="0" rtl="0" algn="l">
              <a:lnSpc>
                <a:spcPct val="100000"/>
              </a:lnSpc>
              <a:spcBef>
                <a:spcPts val="0"/>
              </a:spcBef>
              <a:spcAft>
                <a:spcPts val="0"/>
              </a:spcAft>
              <a:buSzPts val="7600"/>
              <a:buNone/>
            </a:pPr>
            <a:r>
              <a:t/>
            </a:r>
            <a:endParaRPr/>
          </a:p>
        </p:txBody>
      </p:sp>
      <p:grpSp>
        <p:nvGrpSpPr>
          <p:cNvPr id="38" name="Google Shape;38;p7"/>
          <p:cNvGrpSpPr/>
          <p:nvPr/>
        </p:nvGrpSpPr>
        <p:grpSpPr>
          <a:xfrm>
            <a:off x="599448" y="3308558"/>
            <a:ext cx="2489999" cy="2588607"/>
            <a:chOff x="599452" y="3110429"/>
            <a:chExt cx="2680589" cy="2786745"/>
          </a:xfrm>
        </p:grpSpPr>
        <p:sp>
          <p:nvSpPr>
            <p:cNvPr id="39" name="Google Shape;39;p7"/>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 name="Google Shape;40;p7"/>
            <p:cNvPicPr preferRelativeResize="0"/>
            <p:nvPr/>
          </p:nvPicPr>
          <p:blipFill rotWithShape="1">
            <a:blip r:embed="rId7">
              <a:alphaModFix/>
            </a:blip>
            <a:srcRect b="0" l="0" r="0" t="0"/>
            <a:stretch/>
          </p:blipFill>
          <p:spPr>
            <a:xfrm>
              <a:off x="1219191" y="3110429"/>
              <a:ext cx="1442294" cy="2697122"/>
            </a:xfrm>
            <a:prstGeom prst="rect">
              <a:avLst/>
            </a:prstGeom>
            <a:noFill/>
            <a:ln>
              <a:noFill/>
            </a:ln>
          </p:spPr>
        </p:pic>
        <p:sp>
          <p:nvSpPr>
            <p:cNvPr id="41" name="Google Shape;41;p7"/>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7"/>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3" name="Google Shape;43;p7"/>
          <p:cNvPicPr preferRelativeResize="0"/>
          <p:nvPr/>
        </p:nvPicPr>
        <p:blipFill rotWithShape="1">
          <a:blip r:embed="rId8">
            <a:alphaModFix/>
          </a:blip>
          <a:srcRect b="0" l="0" r="0" t="0"/>
          <a:stretch/>
        </p:blipFill>
        <p:spPr>
          <a:xfrm>
            <a:off x="18276233" y="550401"/>
            <a:ext cx="669700" cy="1287782"/>
          </a:xfrm>
          <a:prstGeom prst="rect">
            <a:avLst/>
          </a:prstGeom>
          <a:noFill/>
          <a:ln>
            <a:noFill/>
          </a:ln>
        </p:spPr>
      </p:pic>
      <p:sp>
        <p:nvSpPr>
          <p:cNvPr id="44" name="Google Shape;44;p7"/>
          <p:cNvSpPr txBox="1"/>
          <p:nvPr/>
        </p:nvSpPr>
        <p:spPr>
          <a:xfrm>
            <a:off x="610316" y="6314727"/>
            <a:ext cx="60585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1000"/>
                                        <p:tgtEl>
                                          <p:spTgt spid="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
                                        </p:tgtEl>
                                        <p:attrNameLst>
                                          <p:attrName>style.visibility</p:attrName>
                                        </p:attrNameLst>
                                      </p:cBhvr>
                                      <p:to>
                                        <p:strVal val="visible"/>
                                      </p:to>
                                    </p:set>
                                    <p:animEffect filter="fade" transition="in">
                                      <p:cBhvr>
                                        <p:cTn dur="1000"/>
                                        <p:tgtEl>
                                          <p:spTgt spid="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
                                        </p:tgtEl>
                                        <p:attrNameLst>
                                          <p:attrName>style.visibility</p:attrName>
                                        </p:attrNameLst>
                                      </p:cBhvr>
                                      <p:to>
                                        <p:strVal val="visible"/>
                                      </p:to>
                                    </p:set>
                                    <p:animEffect filter="fade" transition="in">
                                      <p:cBhvr>
                                        <p:cTn dur="1000"/>
                                        <p:tgtEl>
                                          <p:spTgt spid="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 name="Shape 48"/>
        <p:cNvGrpSpPr/>
        <p:nvPr/>
      </p:nvGrpSpPr>
      <p:grpSpPr>
        <a:xfrm>
          <a:off x="0" y="0"/>
          <a:ext cx="0" cy="0"/>
          <a:chOff x="0" y="0"/>
          <a:chExt cx="0" cy="0"/>
        </a:xfrm>
      </p:grpSpPr>
      <p:pic>
        <p:nvPicPr>
          <p:cNvPr id="49" name="Google Shape;49;p8"/>
          <p:cNvPicPr preferRelativeResize="0"/>
          <p:nvPr/>
        </p:nvPicPr>
        <p:blipFill rotWithShape="1">
          <a:blip r:embed="rId3">
            <a:alphaModFix/>
          </a:blip>
          <a:srcRect b="0" l="0" r="0" t="0"/>
          <a:stretch/>
        </p:blipFill>
        <p:spPr>
          <a:xfrm>
            <a:off x="7436343" y="1842689"/>
            <a:ext cx="11207967" cy="8655096"/>
          </a:xfrm>
          <a:prstGeom prst="rect">
            <a:avLst/>
          </a:prstGeom>
          <a:noFill/>
          <a:ln>
            <a:noFill/>
          </a:ln>
        </p:spPr>
      </p:pic>
      <p:pic>
        <p:nvPicPr>
          <p:cNvPr id="50" name="Google Shape;50;p8"/>
          <p:cNvPicPr preferRelativeResize="0"/>
          <p:nvPr/>
        </p:nvPicPr>
        <p:blipFill rotWithShape="1">
          <a:blip r:embed="rId4">
            <a:alphaModFix/>
          </a:blip>
          <a:srcRect b="0" l="0" r="0" t="0"/>
          <a:stretch/>
        </p:blipFill>
        <p:spPr>
          <a:xfrm>
            <a:off x="7436343" y="1842689"/>
            <a:ext cx="11207967" cy="8655096"/>
          </a:xfrm>
          <a:prstGeom prst="rect">
            <a:avLst/>
          </a:prstGeom>
          <a:noFill/>
          <a:ln>
            <a:noFill/>
          </a:ln>
        </p:spPr>
      </p:pic>
      <p:pic>
        <p:nvPicPr>
          <p:cNvPr id="51" name="Google Shape;51;p8"/>
          <p:cNvPicPr preferRelativeResize="0"/>
          <p:nvPr/>
        </p:nvPicPr>
        <p:blipFill rotWithShape="1">
          <a:blip r:embed="rId5">
            <a:alphaModFix/>
          </a:blip>
          <a:srcRect b="0" l="0" r="0" t="0"/>
          <a:stretch/>
        </p:blipFill>
        <p:spPr>
          <a:xfrm>
            <a:off x="7436343" y="1842689"/>
            <a:ext cx="11207967" cy="8655096"/>
          </a:xfrm>
          <a:prstGeom prst="rect">
            <a:avLst/>
          </a:prstGeom>
          <a:noFill/>
          <a:ln>
            <a:noFill/>
          </a:ln>
        </p:spPr>
      </p:pic>
      <p:pic>
        <p:nvPicPr>
          <p:cNvPr id="52" name="Google Shape;52;p8"/>
          <p:cNvPicPr preferRelativeResize="0"/>
          <p:nvPr/>
        </p:nvPicPr>
        <p:blipFill rotWithShape="1">
          <a:blip r:embed="rId6">
            <a:alphaModFix/>
          </a:blip>
          <a:srcRect b="0" l="9" r="6" t="0"/>
          <a:stretch/>
        </p:blipFill>
        <p:spPr>
          <a:xfrm>
            <a:off x="7436343" y="1841948"/>
            <a:ext cx="11207967" cy="8656556"/>
          </a:xfrm>
          <a:prstGeom prst="rect">
            <a:avLst/>
          </a:prstGeom>
          <a:noFill/>
          <a:ln>
            <a:noFill/>
          </a:ln>
        </p:spPr>
      </p:pic>
      <p:sp>
        <p:nvSpPr>
          <p:cNvPr id="53" name="Google Shape;53;p8"/>
          <p:cNvSpPr/>
          <p:nvPr/>
        </p:nvSpPr>
        <p:spPr>
          <a:xfrm>
            <a:off x="9398864" y="5953236"/>
            <a:ext cx="4614000" cy="11268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4" name="Google Shape;54;p8"/>
          <p:cNvSpPr txBox="1"/>
          <p:nvPr>
            <p:ph idx="2" type="body"/>
          </p:nvPr>
        </p:nvSpPr>
        <p:spPr>
          <a:xfrm>
            <a:off x="612750" y="631025"/>
            <a:ext cx="5742300" cy="26775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SzPts val="7600"/>
              <a:buNone/>
            </a:pPr>
            <a:r>
              <a:rPr b="1" lang="en"/>
              <a:t>Introduce the sounds</a:t>
            </a:r>
            <a:endParaRPr b="1"/>
          </a:p>
          <a:p>
            <a:pPr indent="0" lvl="0" marL="0" rtl="0" algn="l">
              <a:lnSpc>
                <a:spcPct val="100000"/>
              </a:lnSpc>
              <a:spcBef>
                <a:spcPts val="0"/>
              </a:spcBef>
              <a:spcAft>
                <a:spcPts val="0"/>
              </a:spcAft>
              <a:buSzPts val="7600"/>
              <a:buNone/>
            </a:pPr>
            <a:r>
              <a:t/>
            </a:r>
            <a:endParaRPr/>
          </a:p>
          <a:p>
            <a:pPr indent="0" lvl="0" marL="0" rtl="0" algn="l">
              <a:lnSpc>
                <a:spcPct val="100000"/>
              </a:lnSpc>
              <a:spcBef>
                <a:spcPts val="0"/>
              </a:spcBef>
              <a:spcAft>
                <a:spcPts val="0"/>
              </a:spcAft>
              <a:buSzPts val="7600"/>
              <a:buNone/>
            </a:pPr>
            <a:r>
              <a:t/>
            </a:r>
            <a:endParaRPr/>
          </a:p>
        </p:txBody>
      </p:sp>
      <p:grpSp>
        <p:nvGrpSpPr>
          <p:cNvPr id="55" name="Google Shape;55;p8"/>
          <p:cNvGrpSpPr/>
          <p:nvPr/>
        </p:nvGrpSpPr>
        <p:grpSpPr>
          <a:xfrm>
            <a:off x="599448" y="3308558"/>
            <a:ext cx="2489999" cy="2588607"/>
            <a:chOff x="599452" y="3110429"/>
            <a:chExt cx="2680589" cy="2786745"/>
          </a:xfrm>
        </p:grpSpPr>
        <p:sp>
          <p:nvSpPr>
            <p:cNvPr id="56" name="Google Shape;56;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7" name="Google Shape;57;p8"/>
            <p:cNvPicPr preferRelativeResize="0"/>
            <p:nvPr/>
          </p:nvPicPr>
          <p:blipFill rotWithShape="1">
            <a:blip r:embed="rId7">
              <a:alphaModFix/>
            </a:blip>
            <a:srcRect b="0" l="0" r="0" t="0"/>
            <a:stretch/>
          </p:blipFill>
          <p:spPr>
            <a:xfrm>
              <a:off x="1219191" y="3110429"/>
              <a:ext cx="1442294" cy="2697122"/>
            </a:xfrm>
            <a:prstGeom prst="rect">
              <a:avLst/>
            </a:prstGeom>
            <a:noFill/>
            <a:ln>
              <a:noFill/>
            </a:ln>
          </p:spPr>
        </p:pic>
        <p:sp>
          <p:nvSpPr>
            <p:cNvPr id="58" name="Google Shape;58;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0" name="Google Shape;60;p8"/>
          <p:cNvPicPr preferRelativeResize="0"/>
          <p:nvPr/>
        </p:nvPicPr>
        <p:blipFill rotWithShape="1">
          <a:blip r:embed="rId8">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1000"/>
                                        <p:tgtEl>
                                          <p:spTgt spid="49"/>
                                        </p:tgtEl>
                                        <p:attrNameLst>
                                          <p:attrName>ppt_w</p:attrName>
                                        </p:attrNameLst>
                                      </p:cBhvr>
                                      <p:tavLst>
                                        <p:tav fmla="" tm="0">
                                          <p:val>
                                            <p:strVal val="0"/>
                                          </p:val>
                                        </p:tav>
                                        <p:tav fmla="" tm="100000">
                                          <p:val>
                                            <p:strVal val="#ppt_w"/>
                                          </p:val>
                                        </p:tav>
                                      </p:tavLst>
                                    </p:anim>
                                    <p:anim calcmode="lin" valueType="num">
                                      <p:cBhvr additive="base">
                                        <p:cTn dur="1000"/>
                                        <p:tgtEl>
                                          <p:spTgt spid="4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1000"/>
                                        <p:tgtEl>
                                          <p:spTgt spid="50"/>
                                        </p:tgtEl>
                                        <p:attrNameLst>
                                          <p:attrName>ppt_w</p:attrName>
                                        </p:attrNameLst>
                                      </p:cBhvr>
                                      <p:tavLst>
                                        <p:tav fmla="" tm="0">
                                          <p:val>
                                            <p:strVal val="0"/>
                                          </p:val>
                                        </p:tav>
                                        <p:tav fmla="" tm="100000">
                                          <p:val>
                                            <p:strVal val="#ppt_w"/>
                                          </p:val>
                                        </p:tav>
                                      </p:tavLst>
                                    </p:anim>
                                    <p:anim calcmode="lin" valueType="num">
                                      <p:cBhvr additive="base">
                                        <p:cTn dur="1000"/>
                                        <p:tgtEl>
                                          <p:spTgt spid="5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1000"/>
                                        <p:tgtEl>
                                          <p:spTgt spid="51"/>
                                        </p:tgtEl>
                                        <p:attrNameLst>
                                          <p:attrName>ppt_w</p:attrName>
                                        </p:attrNameLst>
                                      </p:cBhvr>
                                      <p:tavLst>
                                        <p:tav fmla="" tm="0">
                                          <p:val>
                                            <p:strVal val="0"/>
                                          </p:val>
                                        </p:tav>
                                        <p:tav fmla="" tm="100000">
                                          <p:val>
                                            <p:strVal val="#ppt_w"/>
                                          </p:val>
                                        </p:tav>
                                      </p:tavLst>
                                    </p:anim>
                                    <p:anim calcmode="lin" valueType="num">
                                      <p:cBhvr additive="base">
                                        <p:cTn dur="1000"/>
                                        <p:tgtEl>
                                          <p:spTgt spid="5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1000"/>
                                        <p:tgtEl>
                                          <p:spTgt spid="52"/>
                                        </p:tgtEl>
                                        <p:attrNameLst>
                                          <p:attrName>ppt_w</p:attrName>
                                        </p:attrNameLst>
                                      </p:cBhvr>
                                      <p:tavLst>
                                        <p:tav fmla="" tm="0">
                                          <p:val>
                                            <p:strVal val="0"/>
                                          </p:val>
                                        </p:tav>
                                        <p:tav fmla="" tm="100000">
                                          <p:val>
                                            <p:strVal val="#ppt_w"/>
                                          </p:val>
                                        </p:tav>
                                      </p:tavLst>
                                    </p:anim>
                                    <p:anim calcmode="lin" valueType="num">
                                      <p:cBhvr additive="base">
                                        <p:cTn dur="1000"/>
                                        <p:tgtEl>
                                          <p:spTgt spid="52"/>
                                        </p:tgtEl>
                                        <p:attrNameLst>
                                          <p:attrName>ppt_h</p:attrName>
                                        </p:attrNameLst>
                                      </p:cBhvr>
                                      <p:tavLst>
                                        <p:tav fmla="" tm="0">
                                          <p:val>
                                            <p:strVal val="0"/>
                                          </p:val>
                                        </p:tav>
                                        <p:tav fmla="" tm="100000">
                                          <p:val>
                                            <p:strVal val="#ppt_h"/>
                                          </p:val>
                                        </p:tav>
                                      </p:tavLst>
                                    </p:anim>
                                  </p:childTnLst>
                                </p:cTn>
                              </p:par>
                              <p:par>
                                <p:cTn fill="hold" nodeType="withEffect" presetClass="entr" presetID="1" presetSubtype="0">
                                  <p:stCondLst>
                                    <p:cond delay="0"/>
                                  </p:stCondLst>
                                  <p:childTnLst>
                                    <p:set>
                                      <p:cBhvr>
                                        <p:cTn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9"/>
          <p:cNvPicPr preferRelativeResize="0"/>
          <p:nvPr/>
        </p:nvPicPr>
        <p:blipFill rotWithShape="1">
          <a:blip r:embed="rId3">
            <a:alphaModFix/>
          </a:blip>
          <a:srcRect b="0" l="0" r="0" t="0"/>
          <a:stretch/>
        </p:blipFill>
        <p:spPr>
          <a:xfrm rot="5400000">
            <a:off x="7232171" y="1661680"/>
            <a:ext cx="9643850" cy="7990616"/>
          </a:xfrm>
          <a:prstGeom prst="rect">
            <a:avLst/>
          </a:prstGeom>
          <a:noFill/>
          <a:ln>
            <a:noFill/>
          </a:ln>
        </p:spPr>
      </p:pic>
      <p:sp>
        <p:nvSpPr>
          <p:cNvPr id="67" name="Google Shape;67;p9"/>
          <p:cNvSpPr txBox="1"/>
          <p:nvPr/>
        </p:nvSpPr>
        <p:spPr>
          <a:xfrm>
            <a:off x="8413309" y="2280501"/>
            <a:ext cx="7209000" cy="22308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4100"/>
              <a:buFont typeface="Arial"/>
              <a:buNone/>
            </a:pPr>
            <a:r>
              <a:rPr b="1" i="0" lang="en" sz="11200" u="none" cap="none" strike="noStrike">
                <a:solidFill>
                  <a:schemeClr val="lt1"/>
                </a:solidFill>
                <a:latin typeface="Poppins"/>
                <a:ea typeface="Poppins"/>
                <a:cs typeface="Poppins"/>
                <a:sym typeface="Poppins"/>
              </a:rPr>
              <a:t>equation</a:t>
            </a:r>
            <a:endParaRPr b="1" i="0" sz="11200" u="none" cap="none" strike="noStrike">
              <a:solidFill>
                <a:schemeClr val="lt1"/>
              </a:solidFill>
              <a:latin typeface="Poppins"/>
              <a:ea typeface="Poppins"/>
              <a:cs typeface="Poppins"/>
              <a:sym typeface="Poppins"/>
            </a:endParaRPr>
          </a:p>
        </p:txBody>
      </p:sp>
      <p:sp>
        <p:nvSpPr>
          <p:cNvPr id="68" name="Google Shape;68;p9"/>
          <p:cNvSpPr/>
          <p:nvPr/>
        </p:nvSpPr>
        <p:spPr>
          <a:xfrm>
            <a:off x="8925351" y="5409542"/>
            <a:ext cx="6165000" cy="3453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9" name="Google Shape;69;p9"/>
          <p:cNvSpPr/>
          <p:nvPr/>
        </p:nvSpPr>
        <p:spPr>
          <a:xfrm>
            <a:off x="9038654" y="5105273"/>
            <a:ext cx="495000" cy="3453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0" name="Google Shape;70;p9"/>
          <p:cNvSpPr/>
          <p:nvPr/>
        </p:nvSpPr>
        <p:spPr>
          <a:xfrm>
            <a:off x="10511177" y="5105273"/>
            <a:ext cx="495000" cy="3453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1" name="Google Shape;71;p9"/>
          <p:cNvSpPr/>
          <p:nvPr/>
        </p:nvSpPr>
        <p:spPr>
          <a:xfrm>
            <a:off x="11816440" y="5105224"/>
            <a:ext cx="495000" cy="3453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2" name="Google Shape;72;p9"/>
          <p:cNvSpPr/>
          <p:nvPr/>
        </p:nvSpPr>
        <p:spPr>
          <a:xfrm>
            <a:off x="11843257" y="4623321"/>
            <a:ext cx="351000" cy="3693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3" name="Google Shape;73;p9"/>
          <p:cNvSpPr/>
          <p:nvPr/>
        </p:nvSpPr>
        <p:spPr>
          <a:xfrm>
            <a:off x="13762535" y="4623371"/>
            <a:ext cx="351000" cy="3693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4" name="Google Shape;74;p9"/>
          <p:cNvSpPr/>
          <p:nvPr/>
        </p:nvSpPr>
        <p:spPr>
          <a:xfrm>
            <a:off x="12480104" y="2438552"/>
            <a:ext cx="2916000" cy="19155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5" name="Google Shape;75;p9"/>
          <p:cNvSpPr/>
          <p:nvPr/>
        </p:nvSpPr>
        <p:spPr>
          <a:xfrm>
            <a:off x="12707206" y="5105273"/>
            <a:ext cx="495000" cy="3453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6" name="Google Shape;76;p9"/>
          <p:cNvSpPr/>
          <p:nvPr/>
        </p:nvSpPr>
        <p:spPr>
          <a:xfrm>
            <a:off x="13703681" y="5105273"/>
            <a:ext cx="495000" cy="3453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77" name="Google Shape;77;p9"/>
          <p:cNvCxnSpPr/>
          <p:nvPr/>
        </p:nvCxnSpPr>
        <p:spPr>
          <a:xfrm>
            <a:off x="12391144" y="2424985"/>
            <a:ext cx="0" cy="1780500"/>
          </a:xfrm>
          <a:prstGeom prst="straightConnector1">
            <a:avLst/>
          </a:prstGeom>
          <a:noFill/>
          <a:ln cap="flat" cmpd="sng" w="76200">
            <a:solidFill>
              <a:srgbClr val="EDC31B"/>
            </a:solidFill>
            <a:prstDash val="solid"/>
            <a:round/>
            <a:headEnd len="sm" w="sm" type="none"/>
            <a:tailEnd len="sm" w="sm" type="none"/>
          </a:ln>
        </p:spPr>
      </p:cxnSp>
      <p:sp>
        <p:nvSpPr>
          <p:cNvPr id="78" name="Google Shape;78;p9"/>
          <p:cNvSpPr/>
          <p:nvPr/>
        </p:nvSpPr>
        <p:spPr>
          <a:xfrm>
            <a:off x="14594250" y="5105224"/>
            <a:ext cx="495000" cy="3453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79" name="Google Shape;79;p9"/>
          <p:cNvCxnSpPr/>
          <p:nvPr/>
        </p:nvCxnSpPr>
        <p:spPr>
          <a:xfrm>
            <a:off x="10259806" y="4511046"/>
            <a:ext cx="951000" cy="0"/>
          </a:xfrm>
          <a:prstGeom prst="straightConnector1">
            <a:avLst/>
          </a:prstGeom>
          <a:noFill/>
          <a:ln cap="flat" cmpd="sng" w="76200">
            <a:solidFill>
              <a:schemeClr val="accent4"/>
            </a:solidFill>
            <a:prstDash val="solid"/>
            <a:round/>
            <a:headEnd len="sm" w="sm" type="none"/>
            <a:tailEnd len="sm" w="sm" type="none"/>
          </a:ln>
        </p:spPr>
      </p:cxnSp>
      <p:cxnSp>
        <p:nvCxnSpPr>
          <p:cNvPr id="80" name="Google Shape;80;p9"/>
          <p:cNvCxnSpPr/>
          <p:nvPr/>
        </p:nvCxnSpPr>
        <p:spPr>
          <a:xfrm>
            <a:off x="9607684" y="2505100"/>
            <a:ext cx="0" cy="1780500"/>
          </a:xfrm>
          <a:prstGeom prst="straightConnector1">
            <a:avLst/>
          </a:prstGeom>
          <a:noFill/>
          <a:ln cap="flat" cmpd="sng" w="76200">
            <a:solidFill>
              <a:srgbClr val="EDC31B"/>
            </a:solidFill>
            <a:prstDash val="solid"/>
            <a:round/>
            <a:headEnd len="sm" w="sm" type="none"/>
            <a:tailEnd len="sm" w="sm" type="none"/>
          </a:ln>
        </p:spPr>
      </p:cxnSp>
      <p:cxnSp>
        <p:nvCxnSpPr>
          <p:cNvPr id="81" name="Google Shape;81;p9"/>
          <p:cNvCxnSpPr/>
          <p:nvPr/>
        </p:nvCxnSpPr>
        <p:spPr>
          <a:xfrm>
            <a:off x="12480104" y="4529911"/>
            <a:ext cx="951000" cy="0"/>
          </a:xfrm>
          <a:prstGeom prst="straightConnector1">
            <a:avLst/>
          </a:prstGeom>
          <a:noFill/>
          <a:ln cap="flat" cmpd="sng" w="76200">
            <a:solidFill>
              <a:schemeClr val="accent4"/>
            </a:solidFill>
            <a:prstDash val="solid"/>
            <a:round/>
            <a:headEnd len="sm" w="sm" type="none"/>
            <a:tailEnd len="sm" w="sm" type="none"/>
          </a:ln>
        </p:spPr>
      </p:cxnSp>
      <p:sp>
        <p:nvSpPr>
          <p:cNvPr id="82" name="Google Shape;82;p9"/>
          <p:cNvSpPr txBox="1"/>
          <p:nvPr/>
        </p:nvSpPr>
        <p:spPr>
          <a:xfrm>
            <a:off x="8413309" y="6634391"/>
            <a:ext cx="7209000" cy="22308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4100"/>
              <a:buFont typeface="Arial"/>
              <a:buNone/>
            </a:pPr>
            <a:r>
              <a:rPr b="1" i="0" lang="en" sz="11200" u="none" cap="none" strike="noStrike">
                <a:solidFill>
                  <a:schemeClr val="lt1"/>
                </a:solidFill>
                <a:latin typeface="Poppins"/>
                <a:ea typeface="Poppins"/>
                <a:cs typeface="Poppins"/>
                <a:sym typeface="Poppins"/>
              </a:rPr>
              <a:t>equation</a:t>
            </a:r>
            <a:endParaRPr b="1" i="0" sz="11200" u="none" cap="none" strike="noStrike">
              <a:solidFill>
                <a:schemeClr val="lt1"/>
              </a:solidFill>
              <a:latin typeface="Poppins"/>
              <a:ea typeface="Poppins"/>
              <a:cs typeface="Poppins"/>
              <a:sym typeface="Poppins"/>
            </a:endParaRPr>
          </a:p>
        </p:txBody>
      </p:sp>
      <p:sp>
        <p:nvSpPr>
          <p:cNvPr id="83" name="Google Shape;83;p9"/>
          <p:cNvSpPr txBox="1"/>
          <p:nvPr>
            <p:ph idx="2" type="body"/>
          </p:nvPr>
        </p:nvSpPr>
        <p:spPr>
          <a:xfrm>
            <a:off x="612750" y="631025"/>
            <a:ext cx="5742300" cy="26058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Blend </a:t>
            </a:r>
            <a:endParaRPr b="1"/>
          </a:p>
          <a:p>
            <a:pPr indent="0" lvl="0" marL="0" rtl="0" algn="l">
              <a:lnSpc>
                <a:spcPct val="100487"/>
              </a:lnSpc>
              <a:spcBef>
                <a:spcPts val="0"/>
              </a:spcBef>
              <a:spcAft>
                <a:spcPts val="0"/>
              </a:spcAft>
              <a:buClr>
                <a:srgbClr val="000000"/>
              </a:buClr>
              <a:buSzPts val="1400"/>
              <a:buFont typeface="Arial"/>
              <a:buNone/>
            </a:pPr>
            <a:r>
              <a:rPr b="1" lang="en"/>
              <a:t>the sounds</a:t>
            </a:r>
            <a:endParaRPr b="1"/>
          </a:p>
          <a:p>
            <a:pPr indent="0" lvl="0" marL="0" rtl="0" algn="l">
              <a:lnSpc>
                <a:spcPct val="100000"/>
              </a:lnSpc>
              <a:spcBef>
                <a:spcPts val="0"/>
              </a:spcBef>
              <a:spcAft>
                <a:spcPts val="0"/>
              </a:spcAft>
              <a:buSzPts val="7600"/>
              <a:buNone/>
            </a:pPr>
            <a:r>
              <a:t/>
            </a:r>
            <a:endParaRPr/>
          </a:p>
        </p:txBody>
      </p:sp>
      <p:pic>
        <p:nvPicPr>
          <p:cNvPr id="84" name="Google Shape;84;p9"/>
          <p:cNvPicPr preferRelativeResize="0"/>
          <p:nvPr/>
        </p:nvPicPr>
        <p:blipFill rotWithShape="1">
          <a:blip r:embed="rId4">
            <a:alphaModFix/>
          </a:blip>
          <a:srcRect b="0" l="0" r="0" t="0"/>
          <a:stretch/>
        </p:blipFill>
        <p:spPr>
          <a:xfrm>
            <a:off x="610315" y="3236871"/>
            <a:ext cx="2781813" cy="2356711"/>
          </a:xfrm>
          <a:prstGeom prst="rect">
            <a:avLst/>
          </a:prstGeom>
          <a:noFill/>
          <a:ln>
            <a:noFill/>
          </a:ln>
        </p:spPr>
      </p:pic>
      <p:sp>
        <p:nvSpPr>
          <p:cNvPr id="85" name="Google Shape;85;p9"/>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6" name="Google Shape;86;p9"/>
          <p:cNvPicPr preferRelativeResize="0"/>
          <p:nvPr/>
        </p:nvPicPr>
        <p:blipFill rotWithShape="1">
          <a:blip r:embed="rId5">
            <a:alphaModFix/>
          </a:blip>
          <a:srcRect b="0" l="0" r="0" t="0"/>
          <a:stretch/>
        </p:blipFill>
        <p:spPr>
          <a:xfrm>
            <a:off x="17653913" y="312775"/>
            <a:ext cx="1821935" cy="1567072"/>
          </a:xfrm>
          <a:prstGeom prst="rect">
            <a:avLst/>
          </a:prstGeom>
          <a:noFill/>
          <a:ln>
            <a:noFill/>
          </a:ln>
        </p:spPr>
      </p:pic>
      <p:sp>
        <p:nvSpPr>
          <p:cNvPr id="87" name="Google Shape;87;p9"/>
          <p:cNvSpPr txBox="1"/>
          <p:nvPr/>
        </p:nvSpPr>
        <p:spPr>
          <a:xfrm>
            <a:off x="610325" y="5924325"/>
            <a:ext cx="5797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
                                        <p:tgtEl>
                                          <p:spTgt spid="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
                                        <p:tgtEl>
                                          <p:spTgt spid="73"/>
                                        </p:tgtEl>
                                      </p:cBhvr>
                                    </p:animEffect>
                                  </p:childTnLst>
                                </p:cTn>
                              </p:par>
                              <p:par>
                                <p:cTn fill="hold" nodeType="with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
                                        <p:tgtEl>
                                          <p:spTgt spid="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
                                        <p:tgtEl>
                                          <p:spTgt spid="79"/>
                                        </p:tgtEl>
                                      </p:cBhvr>
                                    </p:animEffect>
                                  </p:childTnLst>
                                </p:cTn>
                              </p:par>
                              <p:par>
                                <p:cTn fill="hold" nodeType="with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
                                        <p:tgtEl>
                                          <p:spTgt spid="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
                                        <p:tgtEl>
                                          <p:spTgt spid="77"/>
                                        </p:tgtEl>
                                      </p:cBhvr>
                                    </p:animEffect>
                                  </p:childTnLst>
                                </p:cTn>
                              </p:par>
                              <p:par>
                                <p:cTn fill="hold" nodeType="with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
                                        <p:tgtEl>
                                          <p:spTgt spid="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
                                        <p:tgtEl>
                                          <p:spTgt spid="71"/>
                                        </p:tgtEl>
                                      </p:cBhvr>
                                    </p:animEffect>
                                  </p:childTnLst>
                                </p:cTn>
                              </p:par>
                              <p:par>
                                <p:cTn fill="hold" nodeType="withEffect" presetClass="exit" presetID="1" presetSubtype="0">
                                  <p:stCondLst>
                                    <p:cond delay="0"/>
                                  </p:stCondLst>
                                  <p:childTnLst>
                                    <p:set>
                                      <p:cBhvr>
                                        <p:cTn dur="1" fill="hold">
                                          <p:stCondLst>
                                            <p:cond delay="1"/>
                                          </p:stCondLst>
                                        </p:cTn>
                                        <p:tgtEl>
                                          <p:spTgt spid="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
                                        <p:tgtEl>
                                          <p:spTgt spid="75"/>
                                        </p:tgtEl>
                                      </p:cBhvr>
                                    </p:animEffect>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
                                        <p:tgtEl>
                                          <p:spTgt spid="76"/>
                                        </p:tgtEl>
                                      </p:cBhvr>
                                    </p:animEffec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
                                        <p:tgtEl>
                                          <p:spTgt spid="78"/>
                                        </p:tgtEl>
                                      </p:cBhvr>
                                    </p:animEffect>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par>
                                <p:cTn fill="hold" nodeType="withEffect" presetClass="exit" presetID="1" presetSubtype="0">
                                  <p:stCondLst>
                                    <p:cond delay="0"/>
                                  </p:stCondLst>
                                  <p:childTnLst>
                                    <p:set>
                                      <p:cBhvr>
                                        <p:cTn dur="1" fill="hold">
                                          <p:stCondLst>
                                            <p:cond delay="1"/>
                                          </p:stCondLst>
                                        </p:cTn>
                                        <p:tgtEl>
                                          <p:spTgt spid="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grpSp>
        <p:nvGrpSpPr>
          <p:cNvPr id="93" name="Google Shape;93;p10"/>
          <p:cNvGrpSpPr/>
          <p:nvPr/>
        </p:nvGrpSpPr>
        <p:grpSpPr>
          <a:xfrm>
            <a:off x="7355745" y="6960102"/>
            <a:ext cx="10587620" cy="2092980"/>
            <a:chOff x="5784675" y="818500"/>
            <a:chExt cx="2737800" cy="1941900"/>
          </a:xfrm>
        </p:grpSpPr>
        <p:sp>
          <p:nvSpPr>
            <p:cNvPr id="94" name="Google Shape;94;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5" name="Google Shape;95;p10"/>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5700"/>
                <a:buFont typeface="Arial"/>
                <a:buNone/>
              </a:pPr>
              <a:r>
                <a:rPr b="1" i="0" lang="en" sz="5000" u="none" cap="none" strike="noStrike">
                  <a:solidFill>
                    <a:schemeClr val="accent1"/>
                  </a:solidFill>
                  <a:latin typeface="Poppins"/>
                  <a:ea typeface="Poppins"/>
                  <a:cs typeface="Poppins"/>
                  <a:sym typeface="Poppins"/>
                </a:rPr>
                <a:t>Her expression was one of confusion. </a:t>
              </a:r>
              <a:endParaRPr b="1" i="0" sz="6600" u="none" cap="none" strike="noStrike">
                <a:solidFill>
                  <a:schemeClr val="accent1"/>
                </a:solidFill>
                <a:latin typeface="Poppins"/>
                <a:ea typeface="Poppins"/>
                <a:cs typeface="Poppins"/>
                <a:sym typeface="Poppins"/>
              </a:endParaRPr>
            </a:p>
          </p:txBody>
        </p:sp>
      </p:grpSp>
      <p:grpSp>
        <p:nvGrpSpPr>
          <p:cNvPr id="96" name="Google Shape;96;p10"/>
          <p:cNvGrpSpPr/>
          <p:nvPr/>
        </p:nvGrpSpPr>
        <p:grpSpPr>
          <a:xfrm>
            <a:off x="7355745" y="4346429"/>
            <a:ext cx="10587620" cy="2324454"/>
            <a:chOff x="5784675" y="818500"/>
            <a:chExt cx="2737800" cy="1941900"/>
          </a:xfrm>
        </p:grpSpPr>
        <p:sp>
          <p:nvSpPr>
            <p:cNvPr id="97" name="Google Shape;97;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8" name="Google Shape;98;p10"/>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6200"/>
                <a:buFont typeface="Arial"/>
                <a:buNone/>
              </a:pPr>
              <a:r>
                <a:rPr b="1" i="0" lang="en" sz="5200" u="none" cap="none" strike="noStrike">
                  <a:solidFill>
                    <a:schemeClr val="accent1"/>
                  </a:solidFill>
                  <a:latin typeface="Poppins"/>
                  <a:ea typeface="Poppins"/>
                  <a:cs typeface="Poppins"/>
                  <a:sym typeface="Poppins"/>
                </a:rPr>
                <a:t>The magician performed keeping our attention. </a:t>
              </a:r>
              <a:endParaRPr b="1" i="0" sz="6700" u="none" cap="none" strike="noStrike">
                <a:solidFill>
                  <a:schemeClr val="accent1"/>
                </a:solidFill>
                <a:latin typeface="Poppins"/>
                <a:ea typeface="Poppins"/>
                <a:cs typeface="Poppins"/>
                <a:sym typeface="Poppins"/>
              </a:endParaRPr>
            </a:p>
          </p:txBody>
        </p:sp>
      </p:grpSp>
      <p:grpSp>
        <p:nvGrpSpPr>
          <p:cNvPr id="99" name="Google Shape;99;p10"/>
          <p:cNvGrpSpPr/>
          <p:nvPr/>
        </p:nvGrpSpPr>
        <p:grpSpPr>
          <a:xfrm>
            <a:off x="7355745" y="2379239"/>
            <a:ext cx="10587620" cy="1676636"/>
            <a:chOff x="5784675" y="818500"/>
            <a:chExt cx="2737800" cy="1941900"/>
          </a:xfrm>
        </p:grpSpPr>
        <p:sp>
          <p:nvSpPr>
            <p:cNvPr id="100" name="Google Shape;100;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1" name="Google Shape;101;p10"/>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6200"/>
                <a:buFont typeface="Arial"/>
                <a:buNone/>
              </a:pPr>
              <a:r>
                <a:rPr b="1" i="0" lang="en" sz="4800" u="none" cap="none" strike="noStrike">
                  <a:solidFill>
                    <a:schemeClr val="accent1"/>
                  </a:solidFill>
                  <a:latin typeface="Poppins"/>
                  <a:ea typeface="Poppins"/>
                  <a:cs typeface="Poppins"/>
                  <a:sym typeface="Poppins"/>
                </a:rPr>
                <a:t>The election was in November.</a:t>
              </a:r>
              <a:endParaRPr b="1" i="0" sz="4800" u="none" cap="none" strike="noStrike">
                <a:solidFill>
                  <a:schemeClr val="accent1"/>
                </a:solidFill>
                <a:latin typeface="Poppins"/>
                <a:ea typeface="Poppins"/>
                <a:cs typeface="Poppins"/>
                <a:sym typeface="Poppins"/>
              </a:endParaRPr>
            </a:p>
          </p:txBody>
        </p:sp>
      </p:grpSp>
      <p:sp>
        <p:nvSpPr>
          <p:cNvPr id="102" name="Google Shape;102;p10"/>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Read </a:t>
            </a:r>
            <a:br>
              <a:rPr b="1" lang="en"/>
            </a:br>
            <a:r>
              <a:rPr b="1" lang="en"/>
              <a:t>the words</a:t>
            </a:r>
            <a:endParaRPr b="1"/>
          </a:p>
          <a:p>
            <a:pPr indent="0" lvl="0" marL="0" rtl="0" algn="l">
              <a:lnSpc>
                <a:spcPct val="100000"/>
              </a:lnSpc>
              <a:spcBef>
                <a:spcPts val="0"/>
              </a:spcBef>
              <a:spcAft>
                <a:spcPts val="0"/>
              </a:spcAft>
              <a:buSzPts val="7600"/>
              <a:buNone/>
            </a:pPr>
            <a:r>
              <a:t/>
            </a:r>
            <a:endParaRPr/>
          </a:p>
        </p:txBody>
      </p:sp>
      <p:sp>
        <p:nvSpPr>
          <p:cNvPr id="103" name="Google Shape;103;p10"/>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04" name="Google Shape;104;p10"/>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pic>
        <p:nvPicPr>
          <p:cNvPr id="105" name="Google Shape;105;p10"/>
          <p:cNvPicPr preferRelativeResize="0"/>
          <p:nvPr/>
        </p:nvPicPr>
        <p:blipFill rotWithShape="1">
          <a:blip r:embed="rId4">
            <a:alphaModFix/>
          </a:blip>
          <a:srcRect b="0" l="0" r="0" t="0"/>
          <a:stretch/>
        </p:blipFill>
        <p:spPr>
          <a:xfrm>
            <a:off x="15564550" y="9179900"/>
            <a:ext cx="2484574" cy="1795574"/>
          </a:xfrm>
          <a:prstGeom prst="rect">
            <a:avLst/>
          </a:prstGeom>
          <a:noFill/>
          <a:ln>
            <a:noFill/>
          </a:ln>
        </p:spPr>
      </p:pic>
      <p:sp>
        <p:nvSpPr>
          <p:cNvPr id="106" name="Google Shape;106;p10"/>
          <p:cNvSpPr txBox="1"/>
          <p:nvPr/>
        </p:nvSpPr>
        <p:spPr>
          <a:xfrm>
            <a:off x="610316" y="6129542"/>
            <a:ext cx="60426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107" name="Google Shape;107;p10"/>
          <p:cNvPicPr preferRelativeResize="0"/>
          <p:nvPr/>
        </p:nvPicPr>
        <p:blipFill rotWithShape="1">
          <a:blip r:embed="rId5">
            <a:alphaModFix/>
          </a:blip>
          <a:srcRect b="0" l="0" r="0" t="0"/>
          <a:stretch/>
        </p:blipFill>
        <p:spPr>
          <a:xfrm>
            <a:off x="624650" y="3085050"/>
            <a:ext cx="2781801" cy="2364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1000"/>
                                        <p:tgtEl>
                                          <p:spTgt spid="99"/>
                                        </p:tgtEl>
                                        <p:attrNameLst>
                                          <p:attrName>ppt_w</p:attrName>
                                        </p:attrNameLst>
                                      </p:cBhvr>
                                      <p:tavLst>
                                        <p:tav fmla="" tm="0">
                                          <p:val>
                                            <p:strVal val="0"/>
                                          </p:val>
                                        </p:tav>
                                        <p:tav fmla="" tm="100000">
                                          <p:val>
                                            <p:strVal val="#ppt_w"/>
                                          </p:val>
                                        </p:tav>
                                      </p:tavLst>
                                    </p:anim>
                                    <p:anim calcmode="lin" valueType="num">
                                      <p:cBhvr additive="base">
                                        <p:cTn dur="1000"/>
                                        <p:tgtEl>
                                          <p:spTgt spid="9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1000"/>
                                        <p:tgtEl>
                                          <p:spTgt spid="96"/>
                                        </p:tgtEl>
                                        <p:attrNameLst>
                                          <p:attrName>ppt_w</p:attrName>
                                        </p:attrNameLst>
                                      </p:cBhvr>
                                      <p:tavLst>
                                        <p:tav fmla="" tm="0">
                                          <p:val>
                                            <p:strVal val="0"/>
                                          </p:val>
                                        </p:tav>
                                        <p:tav fmla="" tm="100000">
                                          <p:val>
                                            <p:strVal val="#ppt_w"/>
                                          </p:val>
                                        </p:tav>
                                      </p:tavLst>
                                    </p:anim>
                                    <p:anim calcmode="lin" valueType="num">
                                      <p:cBhvr additive="base">
                                        <p:cTn dur="1000"/>
                                        <p:tgtEl>
                                          <p:spTgt spid="9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1000"/>
                                        <p:tgtEl>
                                          <p:spTgt spid="93"/>
                                        </p:tgtEl>
                                        <p:attrNameLst>
                                          <p:attrName>ppt_w</p:attrName>
                                        </p:attrNameLst>
                                      </p:cBhvr>
                                      <p:tavLst>
                                        <p:tav fmla="" tm="0">
                                          <p:val>
                                            <p:strVal val="0"/>
                                          </p:val>
                                        </p:tav>
                                        <p:tav fmla="" tm="100000">
                                          <p:val>
                                            <p:strVal val="#ppt_w"/>
                                          </p:val>
                                        </p:tav>
                                      </p:tavLst>
                                    </p:anim>
                                    <p:anim calcmode="lin" valueType="num">
                                      <p:cBhvr additive="base">
                                        <p:cTn dur="1000"/>
                                        <p:tgtEl>
                                          <p:spTgt spid="9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1"/>
          <p:cNvSpPr txBox="1"/>
          <p:nvPr/>
        </p:nvSpPr>
        <p:spPr>
          <a:xfrm>
            <a:off x="9158772" y="955898"/>
            <a:ext cx="6432600" cy="10042500"/>
          </a:xfrm>
          <a:prstGeom prst="rect">
            <a:avLst/>
          </a:prstGeom>
          <a:noFill/>
          <a:ln>
            <a:noFill/>
          </a:ln>
        </p:spPr>
        <p:txBody>
          <a:bodyPr anchorCtr="0" anchor="t" bIns="201050" lIns="201050" spcFirstLastPara="1" rIns="201050" wrap="square" tIns="201050">
            <a:noAutofit/>
          </a:bodyPr>
          <a:lstStyle/>
          <a:p>
            <a:pPr indent="0" lvl="1" marL="0" marR="0" rtl="0" algn="l">
              <a:lnSpc>
                <a:spcPct val="150000"/>
              </a:lnSpc>
              <a:spcBef>
                <a:spcPts val="0"/>
              </a:spcBef>
              <a:spcAft>
                <a:spcPts val="0"/>
              </a:spcAft>
              <a:buClr>
                <a:srgbClr val="000000"/>
              </a:buClr>
              <a:buSzPts val="9200"/>
              <a:buFont typeface="Arial"/>
              <a:buNone/>
            </a:pPr>
            <a:r>
              <a:rPr b="1" i="0" lang="en" sz="8100" u="none" cap="none" strike="noStrike">
                <a:solidFill>
                  <a:schemeClr val="accent1"/>
                </a:solidFill>
                <a:latin typeface="Poppins"/>
                <a:ea typeface="Poppins"/>
                <a:cs typeface="Poppins"/>
                <a:sym typeface="Poppins"/>
              </a:rPr>
              <a:t>tradition</a:t>
            </a:r>
            <a:endParaRPr b="1" i="0" sz="81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9200"/>
              <a:buFont typeface="Arial"/>
              <a:buNone/>
            </a:pPr>
            <a:r>
              <a:rPr b="1" i="0" lang="en" sz="8100" u="none" cap="none" strike="noStrike">
                <a:solidFill>
                  <a:schemeClr val="accent1"/>
                </a:solidFill>
                <a:latin typeface="Poppins"/>
                <a:ea typeface="Poppins"/>
                <a:cs typeface="Poppins"/>
                <a:sym typeface="Poppins"/>
              </a:rPr>
              <a:t>suggestion</a:t>
            </a:r>
            <a:endParaRPr b="1" i="0" sz="81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9200"/>
              <a:buFont typeface="Arial"/>
              <a:buNone/>
            </a:pPr>
            <a:r>
              <a:rPr b="1" i="0" lang="en" sz="8100" u="none" cap="none" strike="noStrike">
                <a:solidFill>
                  <a:schemeClr val="accent1"/>
                </a:solidFill>
                <a:latin typeface="Poppins"/>
                <a:ea typeface="Poppins"/>
                <a:cs typeface="Poppins"/>
                <a:sym typeface="Poppins"/>
              </a:rPr>
              <a:t>profession</a:t>
            </a:r>
            <a:endParaRPr b="1" i="0" sz="81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9200"/>
              <a:buFont typeface="Arial"/>
              <a:buNone/>
            </a:pPr>
            <a:r>
              <a:rPr b="1" i="0" lang="en" sz="8100" u="none" cap="none" strike="noStrike">
                <a:solidFill>
                  <a:schemeClr val="accent1"/>
                </a:solidFill>
                <a:latin typeface="Poppins"/>
                <a:ea typeface="Poppins"/>
                <a:cs typeface="Poppins"/>
                <a:sym typeface="Poppins"/>
              </a:rPr>
              <a:t>division</a:t>
            </a:r>
            <a:endParaRPr b="1" i="0" sz="81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9200"/>
              <a:buFont typeface="Arial"/>
              <a:buNone/>
            </a:pPr>
            <a:r>
              <a:rPr b="1" i="0" lang="en" sz="8100" u="none" cap="none" strike="noStrike">
                <a:solidFill>
                  <a:schemeClr val="accent1"/>
                </a:solidFill>
                <a:latin typeface="Poppins"/>
                <a:ea typeface="Poppins"/>
                <a:cs typeface="Poppins"/>
                <a:sym typeface="Poppins"/>
              </a:rPr>
              <a:t>politician</a:t>
            </a:r>
            <a:endParaRPr b="1" i="0" sz="81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9200"/>
              <a:buFont typeface="Arial"/>
              <a:buNone/>
            </a:pPr>
            <a:r>
              <a:t/>
            </a:r>
            <a:endParaRPr b="1" i="0" sz="8100" u="none" cap="none" strike="noStrike">
              <a:solidFill>
                <a:schemeClr val="accent1"/>
              </a:solidFill>
              <a:latin typeface="Poppins"/>
              <a:ea typeface="Poppins"/>
              <a:cs typeface="Poppins"/>
              <a:sym typeface="Poppins"/>
            </a:endParaRPr>
          </a:p>
        </p:txBody>
      </p:sp>
      <p:sp>
        <p:nvSpPr>
          <p:cNvPr id="114" name="Google Shape;114;p11"/>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Decode </a:t>
            </a:r>
            <a:br>
              <a:rPr b="1" lang="en"/>
            </a:br>
            <a:r>
              <a:rPr b="1" lang="en"/>
              <a:t>the words</a:t>
            </a:r>
            <a:endParaRPr b="1"/>
          </a:p>
          <a:p>
            <a:pPr indent="0" lvl="0" marL="0" rtl="0" algn="l">
              <a:lnSpc>
                <a:spcPct val="100000"/>
              </a:lnSpc>
              <a:spcBef>
                <a:spcPts val="0"/>
              </a:spcBef>
              <a:spcAft>
                <a:spcPts val="0"/>
              </a:spcAft>
              <a:buSzPts val="7600"/>
              <a:buNone/>
            </a:pPr>
            <a:r>
              <a:t/>
            </a:r>
            <a:endParaRPr/>
          </a:p>
        </p:txBody>
      </p:sp>
      <p:pic>
        <p:nvPicPr>
          <p:cNvPr id="115" name="Google Shape;115;p11"/>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16" name="Google Shape;116;p11"/>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
        <p:nvSpPr>
          <p:cNvPr id="117" name="Google Shape;117;p11"/>
          <p:cNvSpPr txBox="1"/>
          <p:nvPr/>
        </p:nvSpPr>
        <p:spPr>
          <a:xfrm>
            <a:off x="610316" y="5971887"/>
            <a:ext cx="5806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1000"/>
                                        <p:tgtEl>
                                          <p:spTgt spid="113"/>
                                        </p:tgtEl>
                                        <p:attrNameLst>
                                          <p:attrName>ppt_w</p:attrName>
                                        </p:attrNameLst>
                                      </p:cBhvr>
                                      <p:tavLst>
                                        <p:tav fmla="" tm="0">
                                          <p:val>
                                            <p:strVal val="0"/>
                                          </p:val>
                                        </p:tav>
                                        <p:tav fmla="" tm="100000">
                                          <p:val>
                                            <p:strVal val="#ppt_w"/>
                                          </p:val>
                                        </p:tav>
                                      </p:tavLst>
                                    </p:anim>
                                    <p:anim calcmode="lin" valueType="num">
                                      <p:cBhvr additive="base">
                                        <p:cTn dur="1000"/>
                                        <p:tgtEl>
                                          <p:spTgt spid="11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12"/>
          <p:cNvPicPr preferRelativeResize="0"/>
          <p:nvPr/>
        </p:nvPicPr>
        <p:blipFill rotWithShape="1">
          <a:blip r:embed="rId3">
            <a:alphaModFix/>
          </a:blip>
          <a:srcRect b="0" l="0" r="0" t="0"/>
          <a:stretch/>
        </p:blipFill>
        <p:spPr>
          <a:xfrm>
            <a:off x="7696096" y="3935163"/>
            <a:ext cx="4231572" cy="3163155"/>
          </a:xfrm>
          <a:prstGeom prst="rect">
            <a:avLst/>
          </a:prstGeom>
          <a:noFill/>
          <a:ln>
            <a:noFill/>
          </a:ln>
        </p:spPr>
      </p:pic>
      <p:pic>
        <p:nvPicPr>
          <p:cNvPr id="124" name="Google Shape;124;p12"/>
          <p:cNvPicPr preferRelativeResize="0"/>
          <p:nvPr/>
        </p:nvPicPr>
        <p:blipFill rotWithShape="1">
          <a:blip r:embed="rId4">
            <a:alphaModFix/>
          </a:blip>
          <a:srcRect b="0" l="0" r="0" t="0"/>
          <a:stretch/>
        </p:blipFill>
        <p:spPr>
          <a:xfrm>
            <a:off x="10851767" y="3947706"/>
            <a:ext cx="4231572" cy="4190362"/>
          </a:xfrm>
          <a:prstGeom prst="rect">
            <a:avLst/>
          </a:prstGeom>
          <a:noFill/>
          <a:ln>
            <a:noFill/>
          </a:ln>
        </p:spPr>
      </p:pic>
      <p:pic>
        <p:nvPicPr>
          <p:cNvPr id="125" name="Google Shape;125;p12"/>
          <p:cNvPicPr preferRelativeResize="0"/>
          <p:nvPr/>
        </p:nvPicPr>
        <p:blipFill rotWithShape="1">
          <a:blip r:embed="rId5">
            <a:alphaModFix/>
          </a:blip>
          <a:srcRect b="0" l="0" r="0" t="0"/>
          <a:stretch/>
        </p:blipFill>
        <p:spPr>
          <a:xfrm>
            <a:off x="14055580" y="3947706"/>
            <a:ext cx="4231572" cy="4190362"/>
          </a:xfrm>
          <a:prstGeom prst="rect">
            <a:avLst/>
          </a:prstGeom>
          <a:noFill/>
          <a:ln>
            <a:noFill/>
          </a:ln>
        </p:spPr>
      </p:pic>
      <p:sp>
        <p:nvSpPr>
          <p:cNvPr id="126" name="Google Shape;126;p12"/>
          <p:cNvSpPr txBox="1"/>
          <p:nvPr/>
        </p:nvSpPr>
        <p:spPr>
          <a:xfrm>
            <a:off x="7769224" y="3831760"/>
            <a:ext cx="3156000" cy="26340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rgbClr val="FFFFFF"/>
              </a:buClr>
              <a:buSzPts val="28800"/>
              <a:buFont typeface="Arial"/>
              <a:buNone/>
            </a:pPr>
            <a:r>
              <a:rPr b="1" i="0" lang="en" sz="10100" u="none" cap="none" strike="noStrike">
                <a:solidFill>
                  <a:srgbClr val="FFFFFF"/>
                </a:solidFill>
                <a:latin typeface="Poppins"/>
                <a:ea typeface="Poppins"/>
                <a:cs typeface="Poppins"/>
                <a:sym typeface="Poppins"/>
              </a:rPr>
              <a:t>di</a:t>
            </a:r>
            <a:endParaRPr b="1" i="0" sz="10100" u="none" cap="none" strike="noStrike">
              <a:solidFill>
                <a:srgbClr val="000000"/>
              </a:solidFill>
              <a:latin typeface="Poppins"/>
              <a:ea typeface="Poppins"/>
              <a:cs typeface="Poppins"/>
              <a:sym typeface="Poppins"/>
            </a:endParaRPr>
          </a:p>
        </p:txBody>
      </p:sp>
      <p:sp>
        <p:nvSpPr>
          <p:cNvPr id="127" name="Google Shape;127;p12"/>
          <p:cNvSpPr txBox="1"/>
          <p:nvPr/>
        </p:nvSpPr>
        <p:spPr>
          <a:xfrm>
            <a:off x="14334263" y="3755560"/>
            <a:ext cx="3156000" cy="26340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rgbClr val="FFFFFF"/>
              </a:buClr>
              <a:buSzPts val="28800"/>
              <a:buFont typeface="Arial"/>
              <a:buNone/>
            </a:pPr>
            <a:r>
              <a:rPr b="1" i="0" lang="en" sz="9800" u="none" cap="none" strike="noStrike">
                <a:solidFill>
                  <a:srgbClr val="FFFFFF"/>
                </a:solidFill>
                <a:latin typeface="Poppins"/>
                <a:ea typeface="Poppins"/>
                <a:cs typeface="Poppins"/>
                <a:sym typeface="Poppins"/>
              </a:rPr>
              <a:t>sion</a:t>
            </a:r>
            <a:endParaRPr b="1" i="0" sz="9800" u="none" cap="none" strike="noStrike">
              <a:solidFill>
                <a:srgbClr val="000000"/>
              </a:solidFill>
              <a:latin typeface="Poppins"/>
              <a:ea typeface="Poppins"/>
              <a:cs typeface="Poppins"/>
              <a:sym typeface="Poppins"/>
            </a:endParaRPr>
          </a:p>
        </p:txBody>
      </p:sp>
      <p:sp>
        <p:nvSpPr>
          <p:cNvPr id="128" name="Google Shape;128;p12"/>
          <p:cNvSpPr txBox="1"/>
          <p:nvPr/>
        </p:nvSpPr>
        <p:spPr>
          <a:xfrm>
            <a:off x="10877001" y="3755560"/>
            <a:ext cx="3156000" cy="26340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rgbClr val="FFFFFF"/>
              </a:buClr>
              <a:buSzPts val="28800"/>
              <a:buFont typeface="Arial"/>
              <a:buNone/>
            </a:pPr>
            <a:r>
              <a:rPr b="1" i="0" lang="en" sz="9300" u="none" cap="none" strike="noStrike">
                <a:solidFill>
                  <a:srgbClr val="FFFFFF"/>
                </a:solidFill>
                <a:latin typeface="Poppins"/>
                <a:ea typeface="Poppins"/>
                <a:cs typeface="Poppins"/>
                <a:sym typeface="Poppins"/>
              </a:rPr>
              <a:t>men</a:t>
            </a:r>
            <a:endParaRPr b="1" i="0" sz="9300" u="none" cap="none" strike="noStrike">
              <a:solidFill>
                <a:srgbClr val="000000"/>
              </a:solidFill>
              <a:latin typeface="Poppins"/>
              <a:ea typeface="Poppins"/>
              <a:cs typeface="Poppins"/>
              <a:sym typeface="Poppins"/>
            </a:endParaRPr>
          </a:p>
        </p:txBody>
      </p:sp>
      <p:sp>
        <p:nvSpPr>
          <p:cNvPr id="129" name="Google Shape;129;p12"/>
          <p:cNvSpPr txBox="1"/>
          <p:nvPr>
            <p:ph idx="2" type="body"/>
          </p:nvPr>
        </p:nvSpPr>
        <p:spPr>
          <a:xfrm>
            <a:off x="612750" y="631025"/>
            <a:ext cx="5742300" cy="27366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Spell </a:t>
            </a:r>
            <a:br>
              <a:rPr b="1" lang="en"/>
            </a:br>
            <a:r>
              <a:rPr b="1" lang="en"/>
              <a:t>the words</a:t>
            </a:r>
            <a:endParaRPr b="1"/>
          </a:p>
          <a:p>
            <a:pPr indent="0" lvl="0" marL="0" rtl="0" algn="l">
              <a:lnSpc>
                <a:spcPct val="100000"/>
              </a:lnSpc>
              <a:spcBef>
                <a:spcPts val="0"/>
              </a:spcBef>
              <a:spcAft>
                <a:spcPts val="0"/>
              </a:spcAft>
              <a:buSzPts val="7600"/>
              <a:buNone/>
            </a:pPr>
            <a:r>
              <a:t/>
            </a:r>
            <a:endParaRPr/>
          </a:p>
        </p:txBody>
      </p:sp>
      <p:pic>
        <p:nvPicPr>
          <p:cNvPr id="130" name="Google Shape;130;p12"/>
          <p:cNvPicPr preferRelativeResize="0"/>
          <p:nvPr/>
        </p:nvPicPr>
        <p:blipFill rotWithShape="1">
          <a:blip r:embed="rId6">
            <a:alphaModFix/>
          </a:blip>
          <a:srcRect b="0" l="0" r="0" t="0"/>
          <a:stretch/>
        </p:blipFill>
        <p:spPr>
          <a:xfrm>
            <a:off x="18281858" y="549800"/>
            <a:ext cx="669700" cy="1285901"/>
          </a:xfrm>
          <a:prstGeom prst="rect">
            <a:avLst/>
          </a:prstGeom>
          <a:noFill/>
          <a:ln>
            <a:noFill/>
          </a:ln>
        </p:spPr>
      </p:pic>
      <p:pic>
        <p:nvPicPr>
          <p:cNvPr id="131" name="Google Shape;131;p12"/>
          <p:cNvPicPr preferRelativeResize="0"/>
          <p:nvPr/>
        </p:nvPicPr>
        <p:blipFill rotWithShape="1">
          <a:blip r:embed="rId7">
            <a:alphaModFix/>
          </a:blip>
          <a:srcRect b="0" l="0" r="0" t="0"/>
          <a:stretch/>
        </p:blipFill>
        <p:spPr>
          <a:xfrm>
            <a:off x="537975" y="3283650"/>
            <a:ext cx="3734709" cy="2499625"/>
          </a:xfrm>
          <a:prstGeom prst="rect">
            <a:avLst/>
          </a:prstGeom>
          <a:noFill/>
          <a:ln>
            <a:noFill/>
          </a:ln>
        </p:spPr>
      </p:pic>
      <p:sp>
        <p:nvSpPr>
          <p:cNvPr id="132" name="Google Shape;132;p12"/>
          <p:cNvSpPr txBox="1"/>
          <p:nvPr/>
        </p:nvSpPr>
        <p:spPr>
          <a:xfrm>
            <a:off x="610325" y="6152800"/>
            <a:ext cx="55878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grpSp>
        <p:nvGrpSpPr>
          <p:cNvPr id="138" name="Google Shape;138;p13"/>
          <p:cNvGrpSpPr/>
          <p:nvPr/>
        </p:nvGrpSpPr>
        <p:grpSpPr>
          <a:xfrm>
            <a:off x="7826156" y="2721118"/>
            <a:ext cx="9196818" cy="2792841"/>
            <a:chOff x="5784675" y="818500"/>
            <a:chExt cx="2737800" cy="1941900"/>
          </a:xfrm>
        </p:grpSpPr>
        <p:sp>
          <p:nvSpPr>
            <p:cNvPr id="139" name="Google Shape;139;p13"/>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40" name="Google Shape;140;p13"/>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3200"/>
                <a:buFont typeface="Arial"/>
                <a:buNone/>
              </a:pPr>
              <a:r>
                <a:rPr b="1" i="0" lang="en" sz="10300" u="none" cap="none" strike="noStrike">
                  <a:solidFill>
                    <a:schemeClr val="accent2"/>
                  </a:solidFill>
                  <a:latin typeface="Poppins"/>
                  <a:ea typeface="Poppins"/>
                  <a:cs typeface="Poppins"/>
                  <a:sym typeface="Poppins"/>
                </a:rPr>
                <a:t>want</a:t>
              </a:r>
              <a:endParaRPr b="1" i="0" sz="10300" u="none" cap="none" strike="noStrike">
                <a:solidFill>
                  <a:schemeClr val="accent2"/>
                </a:solidFill>
                <a:latin typeface="Poppins"/>
                <a:ea typeface="Poppins"/>
                <a:cs typeface="Poppins"/>
                <a:sym typeface="Poppins"/>
              </a:endParaRPr>
            </a:p>
          </p:txBody>
        </p:sp>
      </p:grpSp>
      <p:grpSp>
        <p:nvGrpSpPr>
          <p:cNvPr id="141" name="Google Shape;141;p13"/>
          <p:cNvGrpSpPr/>
          <p:nvPr/>
        </p:nvGrpSpPr>
        <p:grpSpPr>
          <a:xfrm>
            <a:off x="7826156" y="6139602"/>
            <a:ext cx="9196818" cy="2792841"/>
            <a:chOff x="5784675" y="818500"/>
            <a:chExt cx="2737800" cy="1941900"/>
          </a:xfrm>
        </p:grpSpPr>
        <p:sp>
          <p:nvSpPr>
            <p:cNvPr id="142" name="Google Shape;142;p13"/>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43" name="Google Shape;143;p13"/>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3200"/>
                <a:buFont typeface="Arial"/>
                <a:buNone/>
              </a:pPr>
              <a:r>
                <a:rPr b="1" i="0" lang="en" sz="10300" u="none" cap="none" strike="noStrike">
                  <a:solidFill>
                    <a:schemeClr val="accent2"/>
                  </a:solidFill>
                  <a:latin typeface="Poppins"/>
                  <a:ea typeface="Poppins"/>
                  <a:cs typeface="Poppins"/>
                  <a:sym typeface="Poppins"/>
                </a:rPr>
                <a:t>once</a:t>
              </a:r>
              <a:endParaRPr b="1" i="0" sz="10300" u="none" cap="none" strike="noStrike">
                <a:solidFill>
                  <a:schemeClr val="accent2"/>
                </a:solidFill>
                <a:latin typeface="Poppins"/>
                <a:ea typeface="Poppins"/>
                <a:cs typeface="Poppins"/>
                <a:sym typeface="Poppins"/>
              </a:endParaRPr>
            </a:p>
          </p:txBody>
        </p:sp>
      </p:grpSp>
      <p:sp>
        <p:nvSpPr>
          <p:cNvPr id="144" name="Google Shape;144;p13"/>
          <p:cNvSpPr/>
          <p:nvPr/>
        </p:nvSpPr>
        <p:spPr>
          <a:xfrm>
            <a:off x="10780381" y="6968332"/>
            <a:ext cx="888300" cy="13824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45" name="Google Shape;145;p13"/>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High </a:t>
            </a:r>
            <a:br>
              <a:rPr b="1" lang="en"/>
            </a:br>
            <a:r>
              <a:rPr b="1" lang="en"/>
              <a:t>Frequency </a:t>
            </a:r>
            <a:br>
              <a:rPr b="1" lang="en"/>
            </a:br>
            <a:r>
              <a:rPr b="1" lang="en"/>
              <a:t>Words</a:t>
            </a:r>
            <a:endParaRPr b="1"/>
          </a:p>
          <a:p>
            <a:pPr indent="0" lvl="0" marL="0" rtl="0" algn="l">
              <a:lnSpc>
                <a:spcPct val="100000"/>
              </a:lnSpc>
              <a:spcBef>
                <a:spcPts val="0"/>
              </a:spcBef>
              <a:spcAft>
                <a:spcPts val="0"/>
              </a:spcAft>
              <a:buSzPts val="7600"/>
              <a:buNone/>
            </a:pPr>
            <a:r>
              <a:t/>
            </a:r>
            <a:endParaRPr/>
          </a:p>
        </p:txBody>
      </p:sp>
      <p:sp>
        <p:nvSpPr>
          <p:cNvPr id="146" name="Google Shape;146;p13"/>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47" name="Google Shape;147;p13"/>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48" name="Google Shape;148;p13"/>
          <p:cNvSpPr txBox="1"/>
          <p:nvPr/>
        </p:nvSpPr>
        <p:spPr>
          <a:xfrm>
            <a:off x="610316" y="6742794"/>
            <a:ext cx="57273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49" name="Google Shape;149;p13"/>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1000"/>
                                        <p:tgtEl>
                                          <p:spTgt spid="138"/>
                                        </p:tgtEl>
                                        <p:attrNameLst>
                                          <p:attrName>ppt_w</p:attrName>
                                        </p:attrNameLst>
                                      </p:cBhvr>
                                      <p:tavLst>
                                        <p:tav fmla="" tm="0">
                                          <p:val>
                                            <p:strVal val="0"/>
                                          </p:val>
                                        </p:tav>
                                        <p:tav fmla="" tm="100000">
                                          <p:val>
                                            <p:strVal val="#ppt_w"/>
                                          </p:val>
                                        </p:tav>
                                      </p:tavLst>
                                    </p:anim>
                                    <p:anim calcmode="lin" valueType="num">
                                      <p:cBhvr additive="base">
                                        <p:cTn dur="1000"/>
                                        <p:tgtEl>
                                          <p:spTgt spid="13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1000"/>
                                        <p:tgtEl>
                                          <p:spTgt spid="141"/>
                                        </p:tgtEl>
                                        <p:attrNameLst>
                                          <p:attrName>ppt_w</p:attrName>
                                        </p:attrNameLst>
                                      </p:cBhvr>
                                      <p:tavLst>
                                        <p:tav fmla="" tm="0">
                                          <p:val>
                                            <p:strVal val="0"/>
                                          </p:val>
                                        </p:tav>
                                        <p:tav fmla="" tm="100000">
                                          <p:val>
                                            <p:strVal val="#ppt_w"/>
                                          </p:val>
                                        </p:tav>
                                      </p:tavLst>
                                    </p:anim>
                                    <p:anim calcmode="lin" valueType="num">
                                      <p:cBhvr additive="base">
                                        <p:cTn dur="1000"/>
                                        <p:tgtEl>
                                          <p:spTgt spid="14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4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