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631">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631"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lesson, we'll be looking at the suffix less. Remember, a suffix is a group of letters at the ending of a word that changes the meaning of the word. Today, we'll look at decoding, spelling, and determining the meaning of words with the suffix less. The suffix less means without.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a:t>
            </a:r>
            <a:r>
              <a:rPr b="1" lang="en" sz="1200">
                <a:solidFill>
                  <a:schemeClr val="dk1"/>
                </a:solidFill>
                <a:latin typeface="Poppins"/>
                <a:ea typeface="Poppins"/>
                <a:cs typeface="Poppins"/>
                <a:sym typeface="Poppins"/>
              </a:rPr>
              <a:t> suffix card less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put the suffix less at the end of a word, it means without. So, if I say the food is tasteless, it means the food is without taste. I say /t/ /a/ /s/ /t/ /l/ /e/ /s/ = tasteless.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go any further,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 ti, si, ci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suffix is a group of letters that go after a word, that change the meaning of a word.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suffix less means without The suffix is its own syllable. We chop it off to look at the rest of the word when decoding.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pointless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suffix </a:t>
            </a:r>
            <a:r>
              <a:rPr i="1" lang="en" sz="1200">
                <a:solidFill>
                  <a:schemeClr val="dk1"/>
                </a:solidFill>
                <a:latin typeface="Poppins"/>
                <a:ea typeface="Poppins"/>
                <a:cs typeface="Poppins"/>
                <a:sym typeface="Poppins"/>
              </a:rPr>
              <a:t>less</a:t>
            </a:r>
            <a:r>
              <a:rPr lang="en" sz="1200">
                <a:solidFill>
                  <a:schemeClr val="dk1"/>
                </a:solidFill>
                <a:latin typeface="Poppins"/>
                <a:ea typeface="Poppins"/>
                <a:cs typeface="Poppins"/>
                <a:sym typeface="Poppins"/>
              </a:rPr>
              <a:t> in it. We'll underline anything that sticks together and chop off the suffix syllable. I see 1 diphthong and one suffix, so I probably have 2 syllables. I need to chop off less.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Chop. point | less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P says /p/, o-i says /oy/, n says /n/, t says /t/, and l - e - s -s says /l/ /e/ /s/ = /p/ /oy/ /n/ /t/ /l/ /e/ /s/ = "pointless". Let's clap out the syllables and blend the word together by syllable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pointless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suffix less means without. This word means without a point.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hopeless - without hope, careless - without a care</a:t>
            </a:r>
            <a:endParaRPr b="1" sz="1200">
              <a:solidFill>
                <a:schemeClr val="dk1"/>
              </a:solidFill>
              <a:latin typeface="Poppins"/>
              <a:ea typeface="Poppins"/>
              <a:cs typeface="Poppins"/>
              <a:sym typeface="Poppins"/>
            </a:endParaRPr>
          </a:p>
        </p:txBody>
      </p:sp>
      <p:sp>
        <p:nvSpPr>
          <p:cNvPr id="60" name="Google Shape;60;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1" name="Google Shape;61;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The ocean looked endless.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The toddler ran around carelessly.</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It was useless to fight the sleepy feeling.</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suffix is a group of letters after a word that changes the meaning of the word. Those brains are growing!</a:t>
            </a:r>
            <a:endParaRPr b="1" sz="1200">
              <a:solidFill>
                <a:schemeClr val="dk1"/>
              </a:solidFill>
              <a:latin typeface="Poppins"/>
              <a:ea typeface="Poppins"/>
              <a:cs typeface="Poppins"/>
              <a:sym typeface="Poppins"/>
            </a:endParaRPr>
          </a:p>
        </p:txBody>
      </p:sp>
      <p:sp>
        <p:nvSpPr>
          <p:cNvPr id="86" name="Google Shape;86;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7" name="Google Shape;87;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pointless, endless, hopeless, fearless</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06" name="Google Shape;106;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7" name="Google Shape;107;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useless</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useless?</a:t>
            </a:r>
            <a:r>
              <a:rPr lang="en" sz="1200">
                <a:solidFill>
                  <a:schemeClr val="dk1"/>
                </a:solidFill>
                <a:latin typeface="Poppins"/>
                <a:ea typeface="Poppins"/>
                <a:cs typeface="Poppins"/>
                <a:sym typeface="Poppins"/>
              </a:rPr>
              <a:t> Let's listen to the sounds and match the sound to the correct letter.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Useless. Two syllable. We'll do each syllable. First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it again and isolate the first syllable. use | less.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Use. /u/ /s/. We need to make a long u sound. We'll use bossy e.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u - s -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second syllable. use| less. Next syllable is l</a:t>
            </a:r>
            <a:r>
              <a:rPr i="1" lang="en" sz="1200">
                <a:solidFill>
                  <a:schemeClr val="dk1"/>
                </a:solidFill>
                <a:latin typeface="Poppins"/>
                <a:ea typeface="Poppins"/>
                <a:cs typeface="Poppins"/>
                <a:sym typeface="Poppins"/>
              </a:rPr>
              <a:t>ess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second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Less. /l/ /e/ /s/.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l - e - s - 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What does this word mean with the suffix?</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it means without use. Great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(fearless, jobless, hopeless)</a:t>
            </a:r>
            <a:endParaRPr b="1" sz="1200">
              <a:solidFill>
                <a:schemeClr val="dk1"/>
              </a:solidFill>
              <a:latin typeface="Poppins"/>
              <a:ea typeface="Poppins"/>
              <a:cs typeface="Poppins"/>
              <a:sym typeface="Poppins"/>
            </a:endParaRPr>
          </a:p>
        </p:txBody>
      </p:sp>
      <p:sp>
        <p:nvSpPr>
          <p:cNvPr id="116" name="Google Shape;116;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7" name="Google Shape;117;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many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a two syllable word, two beats. In the first syllable, the consonants make their regular sound, /m/ and /n/, but the a makes an unusual sounds. In this word, the a sound like a short e! And the y make a long e sound because it's a two syllable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blend the word together: /m/ /e/ /n/ /e/ = many. Let's segment the word again before we blend it together. /m/ /e/ /n/ /e/ = many. Now you know a new word that you'll see all the time. Let's read our new word one last time.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and read together as a group. Point to </a:t>
            </a:r>
            <a:r>
              <a:rPr i="1" lang="en" sz="1200">
                <a:solidFill>
                  <a:schemeClr val="dk1"/>
                </a:solidFill>
                <a:latin typeface="Poppins"/>
                <a:ea typeface="Poppins"/>
                <a:cs typeface="Poppins"/>
                <a:sym typeface="Poppins"/>
              </a:rPr>
              <a:t>often.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next word follows the rules. We break the syllables between the f and t. Our syllables follow VC and CVC spelling patterns.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Add the syllable break of|ten.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 /f/|/t/ /e/ /n/ = "often". How often do you brush your teeth? Often. Sound it out.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support students as they read the word using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many, often</a:t>
            </a:r>
            <a:endParaRPr b="1" sz="1200">
              <a:solidFill>
                <a:schemeClr val="dk1"/>
              </a:solidFill>
              <a:latin typeface="Poppins"/>
              <a:ea typeface="Poppins"/>
              <a:cs typeface="Poppins"/>
              <a:sym typeface="Poppins"/>
            </a:endParaRPr>
          </a:p>
        </p:txBody>
      </p:sp>
      <p:sp>
        <p:nvSpPr>
          <p:cNvPr id="129" name="Google Shape;129;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0" name="Google Shape;130;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23.png"/><Relationship Id="rId7" Type="http://schemas.openxmlformats.org/officeDocument/2006/relationships/image" Target="../media/image3.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0289125" y="868529"/>
            <a:ext cx="3751849" cy="9609960"/>
          </a:xfrm>
          <a:prstGeom prst="rect">
            <a:avLst/>
          </a:prstGeom>
          <a:noFill/>
          <a:ln>
            <a:noFill/>
          </a:ln>
        </p:spPr>
      </p:pic>
      <p:sp>
        <p:nvSpPr>
          <p:cNvPr id="32" name="Google Shape;32;p7"/>
          <p:cNvSpPr txBox="1"/>
          <p:nvPr/>
        </p:nvSpPr>
        <p:spPr>
          <a:xfrm>
            <a:off x="10289101" y="4570655"/>
            <a:ext cx="3752400" cy="51288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7300"/>
              <a:buFont typeface="Arial"/>
              <a:buNone/>
            </a:pPr>
            <a:r>
              <a:rPr b="1" i="0" lang="en" sz="5500" u="none" cap="none" strike="noStrike">
                <a:solidFill>
                  <a:srgbClr val="006EB6"/>
                </a:solidFill>
                <a:highlight>
                  <a:schemeClr val="lt1"/>
                </a:highlight>
                <a:latin typeface="Poppins"/>
                <a:ea typeface="Poppins"/>
                <a:cs typeface="Poppins"/>
                <a:sym typeface="Poppins"/>
              </a:rPr>
              <a:t>t</a:t>
            </a:r>
            <a:r>
              <a:rPr b="1" i="0" lang="en" sz="5500" u="none" cap="none" strike="noStrike">
                <a:solidFill>
                  <a:srgbClr val="FF0000"/>
                </a:solidFill>
                <a:highlight>
                  <a:schemeClr val="lt1"/>
                </a:highlight>
                <a:latin typeface="Poppins"/>
                <a:ea typeface="Poppins"/>
                <a:cs typeface="Poppins"/>
                <a:sym typeface="Poppins"/>
              </a:rPr>
              <a:t>a</a:t>
            </a:r>
            <a:r>
              <a:rPr b="1" i="0" lang="en" sz="5500" u="none" cap="none" strike="noStrike">
                <a:solidFill>
                  <a:srgbClr val="006EB6"/>
                </a:solidFill>
                <a:highlight>
                  <a:schemeClr val="lt1"/>
                </a:highlight>
                <a:latin typeface="Poppins"/>
                <a:ea typeface="Poppins"/>
                <a:cs typeface="Poppins"/>
                <a:sym typeface="Poppins"/>
              </a:rPr>
              <a:t>st</a:t>
            </a:r>
            <a:r>
              <a:rPr b="1" i="0" lang="en" sz="5500" u="none" cap="none" strike="noStrike">
                <a:solidFill>
                  <a:srgbClr val="FF0000"/>
                </a:solidFill>
                <a:highlight>
                  <a:schemeClr val="lt1"/>
                </a:highlight>
                <a:latin typeface="Poppins"/>
                <a:ea typeface="Poppins"/>
                <a:cs typeface="Poppins"/>
                <a:sym typeface="Poppins"/>
              </a:rPr>
              <a:t>e</a:t>
            </a:r>
            <a:r>
              <a:rPr b="1" i="0" lang="en" sz="5500" u="none" cap="none" strike="noStrike">
                <a:solidFill>
                  <a:srgbClr val="006EB6"/>
                </a:solidFill>
                <a:highlight>
                  <a:schemeClr val="lt1"/>
                </a:highlight>
                <a:latin typeface="Poppins"/>
                <a:ea typeface="Poppins"/>
                <a:cs typeface="Poppins"/>
                <a:sym typeface="Poppins"/>
              </a:rPr>
              <a:t>l</a:t>
            </a:r>
            <a:r>
              <a:rPr b="1" i="0" lang="en" sz="5500" u="none" cap="none" strike="noStrike">
                <a:solidFill>
                  <a:srgbClr val="FF0000"/>
                </a:solidFill>
                <a:highlight>
                  <a:schemeClr val="lt1"/>
                </a:highlight>
                <a:latin typeface="Poppins"/>
                <a:ea typeface="Poppins"/>
                <a:cs typeface="Poppins"/>
                <a:sym typeface="Poppins"/>
              </a:rPr>
              <a:t>e</a:t>
            </a:r>
            <a:r>
              <a:rPr b="1" i="0" lang="en" sz="5500" u="none" cap="none" strike="noStrike">
                <a:solidFill>
                  <a:srgbClr val="006EB6"/>
                </a:solidFill>
                <a:highlight>
                  <a:schemeClr val="lt1"/>
                </a:highlight>
                <a:latin typeface="Poppins"/>
                <a:ea typeface="Poppins"/>
                <a:cs typeface="Poppins"/>
                <a:sym typeface="Poppins"/>
              </a:rPr>
              <a:t>ss</a:t>
            </a:r>
            <a:r>
              <a:rPr b="1" i="0" lang="en" sz="8100" u="none" cap="none" strike="noStrike">
                <a:solidFill>
                  <a:srgbClr val="242424"/>
                </a:solidFill>
                <a:highlight>
                  <a:srgbClr val="FFFFFF"/>
                </a:highlight>
                <a:latin typeface="Poppins"/>
                <a:ea typeface="Poppins"/>
                <a:cs typeface="Poppins"/>
                <a:sym typeface="Poppins"/>
              </a:rPr>
              <a:t> </a:t>
            </a:r>
            <a:endParaRPr b="1" i="0" sz="8100" u="none" cap="none" strike="noStrike">
              <a:solidFill>
                <a:srgbClr val="242424"/>
              </a:solidFill>
              <a:highlight>
                <a:srgbClr val="FFFFFF"/>
              </a:highlight>
              <a:latin typeface="Poppins"/>
              <a:ea typeface="Poppins"/>
              <a:cs typeface="Poppins"/>
              <a:sym typeface="Poppins"/>
            </a:endParaRPr>
          </a:p>
          <a:p>
            <a:pPr indent="0" lvl="1" marL="0" marR="0" rtl="0" algn="ctr">
              <a:lnSpc>
                <a:spcPct val="115000"/>
              </a:lnSpc>
              <a:spcBef>
                <a:spcPts val="0"/>
              </a:spcBef>
              <a:spcAft>
                <a:spcPts val="0"/>
              </a:spcAft>
              <a:buClr>
                <a:srgbClr val="000000"/>
              </a:buClr>
              <a:buSzPts val="5100"/>
              <a:buFont typeface="Arial"/>
              <a:buNone/>
            </a:pPr>
            <a:r>
              <a:rPr b="1" i="0" lang="en" sz="4100" u="none" cap="none" strike="noStrike">
                <a:solidFill>
                  <a:schemeClr val="dk1"/>
                </a:solidFill>
                <a:highlight>
                  <a:schemeClr val="lt1"/>
                </a:highlight>
                <a:latin typeface="Poppins"/>
                <a:ea typeface="Poppins"/>
                <a:cs typeface="Poppins"/>
                <a:sym typeface="Poppins"/>
              </a:rPr>
              <a:t>/</a:t>
            </a:r>
            <a:r>
              <a:rPr b="1" i="0" lang="en" sz="4100" u="none" cap="none" strike="noStrike">
                <a:solidFill>
                  <a:srgbClr val="006EB6"/>
                </a:solidFill>
                <a:highlight>
                  <a:schemeClr val="lt1"/>
                </a:highlight>
                <a:latin typeface="Poppins"/>
                <a:ea typeface="Poppins"/>
                <a:cs typeface="Poppins"/>
                <a:sym typeface="Poppins"/>
              </a:rPr>
              <a:t>t</a:t>
            </a:r>
            <a:r>
              <a:rPr b="1" i="0" lang="en" sz="4100" u="none" cap="none" strike="noStrike">
                <a:solidFill>
                  <a:schemeClr val="dk1"/>
                </a:solidFill>
                <a:highlight>
                  <a:schemeClr val="lt1"/>
                </a:highlight>
                <a:latin typeface="Poppins"/>
                <a:ea typeface="Poppins"/>
                <a:cs typeface="Poppins"/>
                <a:sym typeface="Poppins"/>
              </a:rPr>
              <a:t>/ /</a:t>
            </a:r>
            <a:r>
              <a:rPr b="1" i="0" lang="en" sz="4100" u="none" cap="none" strike="noStrike">
                <a:solidFill>
                  <a:srgbClr val="FF0000"/>
                </a:solidFill>
                <a:highlight>
                  <a:schemeClr val="lt1"/>
                </a:highlight>
                <a:latin typeface="Poppins"/>
                <a:ea typeface="Poppins"/>
                <a:cs typeface="Poppins"/>
                <a:sym typeface="Poppins"/>
              </a:rPr>
              <a:t>ā</a:t>
            </a:r>
            <a:r>
              <a:rPr b="1" i="0" lang="en" sz="4100" u="none" cap="none" strike="noStrike">
                <a:solidFill>
                  <a:schemeClr val="dk1"/>
                </a:solidFill>
                <a:highlight>
                  <a:schemeClr val="lt1"/>
                </a:highlight>
                <a:latin typeface="Poppins"/>
                <a:ea typeface="Poppins"/>
                <a:cs typeface="Poppins"/>
                <a:sym typeface="Poppins"/>
              </a:rPr>
              <a:t>/ /</a:t>
            </a:r>
            <a:r>
              <a:rPr b="1" i="0" lang="en" sz="4100" u="none" cap="none" strike="noStrike">
                <a:solidFill>
                  <a:srgbClr val="006EB6"/>
                </a:solidFill>
                <a:highlight>
                  <a:schemeClr val="lt1"/>
                </a:highlight>
                <a:latin typeface="Poppins"/>
                <a:ea typeface="Poppins"/>
                <a:cs typeface="Poppins"/>
                <a:sym typeface="Poppins"/>
              </a:rPr>
              <a:t>s</a:t>
            </a:r>
            <a:r>
              <a:rPr b="1" i="0" lang="en" sz="4100" u="none" cap="none" strike="noStrike">
                <a:solidFill>
                  <a:schemeClr val="dk1"/>
                </a:solidFill>
                <a:highlight>
                  <a:schemeClr val="lt1"/>
                </a:highlight>
                <a:latin typeface="Poppins"/>
                <a:ea typeface="Poppins"/>
                <a:cs typeface="Poppins"/>
                <a:sym typeface="Poppins"/>
              </a:rPr>
              <a:t>/ /</a:t>
            </a:r>
            <a:r>
              <a:rPr b="1" i="0" lang="en" sz="4100" u="none" cap="none" strike="noStrike">
                <a:solidFill>
                  <a:srgbClr val="006EB6"/>
                </a:solidFill>
                <a:highlight>
                  <a:schemeClr val="lt1"/>
                </a:highlight>
                <a:latin typeface="Poppins"/>
                <a:ea typeface="Poppins"/>
                <a:cs typeface="Poppins"/>
                <a:sym typeface="Poppins"/>
              </a:rPr>
              <a:t>t</a:t>
            </a:r>
            <a:r>
              <a:rPr b="1" i="0" lang="en" sz="4100" u="none" cap="none" strike="noStrike">
                <a:solidFill>
                  <a:schemeClr val="dk1"/>
                </a:solidFill>
                <a:highlight>
                  <a:schemeClr val="lt1"/>
                </a:highlight>
                <a:latin typeface="Poppins"/>
                <a:ea typeface="Poppins"/>
                <a:cs typeface="Poppins"/>
                <a:sym typeface="Poppins"/>
              </a:rPr>
              <a:t>/ | /</a:t>
            </a:r>
            <a:r>
              <a:rPr b="1" i="0" lang="en" sz="4100" u="none" cap="none" strike="noStrike">
                <a:solidFill>
                  <a:srgbClr val="006EB6"/>
                </a:solidFill>
                <a:highlight>
                  <a:schemeClr val="lt1"/>
                </a:highlight>
                <a:latin typeface="Poppins"/>
                <a:ea typeface="Poppins"/>
                <a:cs typeface="Poppins"/>
                <a:sym typeface="Poppins"/>
              </a:rPr>
              <a:t>l</a:t>
            </a:r>
            <a:r>
              <a:rPr b="1" i="0" lang="en" sz="4100" u="none" cap="none" strike="noStrike">
                <a:solidFill>
                  <a:schemeClr val="dk1"/>
                </a:solidFill>
                <a:highlight>
                  <a:schemeClr val="lt1"/>
                </a:highlight>
                <a:latin typeface="Poppins"/>
                <a:ea typeface="Poppins"/>
                <a:cs typeface="Poppins"/>
                <a:sym typeface="Poppins"/>
              </a:rPr>
              <a:t>/ /</a:t>
            </a:r>
            <a:r>
              <a:rPr b="1" i="0" lang="en" sz="4100" u="none" cap="none" strike="noStrike">
                <a:solidFill>
                  <a:srgbClr val="FF0000"/>
                </a:solidFill>
                <a:highlight>
                  <a:schemeClr val="lt1"/>
                </a:highlight>
                <a:latin typeface="Poppins"/>
                <a:ea typeface="Poppins"/>
                <a:cs typeface="Poppins"/>
                <a:sym typeface="Poppins"/>
              </a:rPr>
              <a:t>ĕ</a:t>
            </a:r>
            <a:r>
              <a:rPr b="1" i="0" lang="en" sz="4100" u="none" cap="none" strike="noStrike">
                <a:solidFill>
                  <a:schemeClr val="dk1"/>
                </a:solidFill>
                <a:highlight>
                  <a:schemeClr val="lt1"/>
                </a:highlight>
                <a:latin typeface="Poppins"/>
                <a:ea typeface="Poppins"/>
                <a:cs typeface="Poppins"/>
                <a:sym typeface="Poppins"/>
              </a:rPr>
              <a:t>/ /</a:t>
            </a:r>
            <a:r>
              <a:rPr b="1" i="0" lang="en" sz="4100" u="none" cap="none" strike="noStrike">
                <a:solidFill>
                  <a:srgbClr val="006EB6"/>
                </a:solidFill>
                <a:highlight>
                  <a:schemeClr val="lt1"/>
                </a:highlight>
                <a:latin typeface="Poppins"/>
                <a:ea typeface="Poppins"/>
                <a:cs typeface="Poppins"/>
                <a:sym typeface="Poppins"/>
              </a:rPr>
              <a:t>s</a:t>
            </a:r>
            <a:r>
              <a:rPr b="1" i="0" lang="en" sz="4100" u="none" cap="none" strike="noStrike">
                <a:solidFill>
                  <a:schemeClr val="dk1"/>
                </a:solidFill>
                <a:highlight>
                  <a:schemeClr val="lt1"/>
                </a:highlight>
                <a:latin typeface="Poppins"/>
                <a:ea typeface="Poppins"/>
                <a:cs typeface="Poppins"/>
                <a:sym typeface="Poppins"/>
              </a:rPr>
              <a:t>/ </a:t>
            </a:r>
            <a:r>
              <a:rPr b="1" i="0" lang="en" sz="5000" u="none" cap="none" strike="noStrike">
                <a:solidFill>
                  <a:schemeClr val="dk1"/>
                </a:solidFill>
                <a:highlight>
                  <a:schemeClr val="lt1"/>
                </a:highlight>
                <a:latin typeface="Poppins"/>
                <a:ea typeface="Poppins"/>
                <a:cs typeface="Poppins"/>
                <a:sym typeface="Poppins"/>
              </a:rPr>
              <a:t>= </a:t>
            </a:r>
            <a:r>
              <a:rPr b="1" i="0" lang="en" sz="5300" u="none" cap="none" strike="noStrike">
                <a:solidFill>
                  <a:srgbClr val="006EB6"/>
                </a:solidFill>
                <a:highlight>
                  <a:schemeClr val="lt1"/>
                </a:highlight>
                <a:latin typeface="Poppins"/>
                <a:ea typeface="Poppins"/>
                <a:cs typeface="Poppins"/>
                <a:sym typeface="Poppins"/>
              </a:rPr>
              <a:t>t</a:t>
            </a:r>
            <a:r>
              <a:rPr b="1" i="0" lang="en" sz="5300" u="none" cap="none" strike="noStrike">
                <a:solidFill>
                  <a:srgbClr val="FF0000"/>
                </a:solidFill>
                <a:highlight>
                  <a:schemeClr val="lt1"/>
                </a:highlight>
                <a:latin typeface="Poppins"/>
                <a:ea typeface="Poppins"/>
                <a:cs typeface="Poppins"/>
                <a:sym typeface="Poppins"/>
              </a:rPr>
              <a:t>a</a:t>
            </a:r>
            <a:r>
              <a:rPr b="1" i="0" lang="en" sz="5300" u="none" cap="none" strike="noStrike">
                <a:solidFill>
                  <a:srgbClr val="006EB6"/>
                </a:solidFill>
                <a:highlight>
                  <a:schemeClr val="lt1"/>
                </a:highlight>
                <a:latin typeface="Poppins"/>
                <a:ea typeface="Poppins"/>
                <a:cs typeface="Poppins"/>
                <a:sym typeface="Poppins"/>
              </a:rPr>
              <a:t>st</a:t>
            </a:r>
            <a:r>
              <a:rPr b="1" i="0" lang="en" sz="5300" u="none" cap="none" strike="noStrike">
                <a:solidFill>
                  <a:srgbClr val="FF0000"/>
                </a:solidFill>
                <a:highlight>
                  <a:schemeClr val="lt1"/>
                </a:highlight>
                <a:latin typeface="Poppins"/>
                <a:ea typeface="Poppins"/>
                <a:cs typeface="Poppins"/>
                <a:sym typeface="Poppins"/>
              </a:rPr>
              <a:t>e</a:t>
            </a:r>
            <a:r>
              <a:rPr b="1" i="0" lang="en" sz="5300" u="none" cap="none" strike="noStrike">
                <a:solidFill>
                  <a:srgbClr val="006EB6"/>
                </a:solidFill>
                <a:highlight>
                  <a:schemeClr val="lt1"/>
                </a:highlight>
                <a:latin typeface="Poppins"/>
                <a:ea typeface="Poppins"/>
                <a:cs typeface="Poppins"/>
                <a:sym typeface="Poppins"/>
              </a:rPr>
              <a:t>l</a:t>
            </a:r>
            <a:r>
              <a:rPr b="1" i="0" lang="en" sz="5300" u="none" cap="none" strike="noStrike">
                <a:solidFill>
                  <a:srgbClr val="FF0000"/>
                </a:solidFill>
                <a:highlight>
                  <a:schemeClr val="lt1"/>
                </a:highlight>
                <a:latin typeface="Poppins"/>
                <a:ea typeface="Poppins"/>
                <a:cs typeface="Poppins"/>
                <a:sym typeface="Poppins"/>
              </a:rPr>
              <a:t>e</a:t>
            </a:r>
            <a:r>
              <a:rPr b="1" i="0" lang="en" sz="5300" u="none" cap="none" strike="noStrike">
                <a:solidFill>
                  <a:srgbClr val="006EB6"/>
                </a:solidFill>
                <a:highlight>
                  <a:schemeClr val="lt1"/>
                </a:highlight>
                <a:latin typeface="Poppins"/>
                <a:ea typeface="Poppins"/>
                <a:cs typeface="Poppins"/>
                <a:sym typeface="Poppins"/>
              </a:rPr>
              <a:t>ss</a:t>
            </a:r>
            <a:endParaRPr b="1" i="0" sz="196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3" name="Google Shape;33;p7"/>
          <p:cNvSpPr/>
          <p:nvPr/>
        </p:nvSpPr>
        <p:spPr>
          <a:xfrm>
            <a:off x="10344953" y="4869424"/>
            <a:ext cx="3656400" cy="1381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b="620" l="0" r="0" t="630"/>
          <a:stretch/>
        </p:blipFill>
        <p:spPr>
          <a:xfrm>
            <a:off x="10797310" y="1621820"/>
            <a:ext cx="2750403" cy="2784163"/>
          </a:xfrm>
          <a:prstGeom prst="rect">
            <a:avLst/>
          </a:prstGeom>
          <a:noFill/>
          <a:ln>
            <a:noFill/>
          </a:ln>
        </p:spPr>
      </p:pic>
      <p:sp>
        <p:nvSpPr>
          <p:cNvPr id="35" name="Google Shape;35;p7"/>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36" name="Google Shape;36;p7"/>
          <p:cNvGrpSpPr/>
          <p:nvPr/>
        </p:nvGrpSpPr>
        <p:grpSpPr>
          <a:xfrm>
            <a:off x="599448" y="3308558"/>
            <a:ext cx="2489999" cy="2588607"/>
            <a:chOff x="599452" y="3110429"/>
            <a:chExt cx="2680589" cy="2786745"/>
          </a:xfrm>
        </p:grpSpPr>
        <p:sp>
          <p:nvSpPr>
            <p:cNvPr id="37" name="Google Shape;37;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 name="Google Shape;38;p7"/>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39" name="Google Shape;39;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1" name="Google Shape;41;p7"/>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
        <p:nvSpPr>
          <p:cNvPr id="42" name="Google Shape;42;p7"/>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7283943" y="1918890"/>
            <a:ext cx="11207967" cy="8663719"/>
          </a:xfrm>
          <a:prstGeom prst="rect">
            <a:avLst/>
          </a:prstGeom>
          <a:noFill/>
          <a:ln>
            <a:noFill/>
          </a:ln>
        </p:spPr>
      </p:pic>
      <p:pic>
        <p:nvPicPr>
          <p:cNvPr id="48" name="Google Shape;48;p8"/>
          <p:cNvPicPr preferRelativeResize="0"/>
          <p:nvPr/>
        </p:nvPicPr>
        <p:blipFill rotWithShape="1">
          <a:blip r:embed="rId4">
            <a:alphaModFix/>
          </a:blip>
          <a:srcRect b="0" l="0" r="0" t="0"/>
          <a:stretch/>
        </p:blipFill>
        <p:spPr>
          <a:xfrm>
            <a:off x="7283943" y="1918890"/>
            <a:ext cx="11207967" cy="8663719"/>
          </a:xfrm>
          <a:prstGeom prst="rect">
            <a:avLst/>
          </a:prstGeom>
          <a:noFill/>
          <a:ln>
            <a:noFill/>
          </a:ln>
        </p:spPr>
      </p:pic>
      <p:pic>
        <p:nvPicPr>
          <p:cNvPr id="49" name="Google Shape;49;p8"/>
          <p:cNvPicPr preferRelativeResize="0"/>
          <p:nvPr/>
        </p:nvPicPr>
        <p:blipFill rotWithShape="1">
          <a:blip r:embed="rId5">
            <a:alphaModFix/>
          </a:blip>
          <a:srcRect b="0" l="0" r="0" t="0"/>
          <a:stretch/>
        </p:blipFill>
        <p:spPr>
          <a:xfrm>
            <a:off x="7283943" y="1918890"/>
            <a:ext cx="11207967" cy="8663719"/>
          </a:xfrm>
          <a:prstGeom prst="rect">
            <a:avLst/>
          </a:prstGeom>
          <a:noFill/>
          <a:ln>
            <a:noFill/>
          </a:ln>
        </p:spPr>
      </p:pic>
      <p:pic>
        <p:nvPicPr>
          <p:cNvPr id="50" name="Google Shape;50;p8"/>
          <p:cNvPicPr preferRelativeResize="0"/>
          <p:nvPr/>
        </p:nvPicPr>
        <p:blipFill rotWithShape="1">
          <a:blip r:embed="rId6">
            <a:alphaModFix/>
          </a:blip>
          <a:srcRect b="0" l="9" r="6" t="0"/>
          <a:stretch/>
        </p:blipFill>
        <p:spPr>
          <a:xfrm>
            <a:off x="7283943" y="1918148"/>
            <a:ext cx="11207967" cy="8665188"/>
          </a:xfrm>
          <a:prstGeom prst="rect">
            <a:avLst/>
          </a:prstGeom>
          <a:noFill/>
          <a:ln>
            <a:noFill/>
          </a:ln>
        </p:spPr>
      </p:pic>
      <p:sp>
        <p:nvSpPr>
          <p:cNvPr id="51" name="Google Shape;51;p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SzPts val="7600"/>
              <a:buNone/>
            </a:pPr>
            <a:r>
              <a:rPr b="1" lang="en"/>
              <a:t>Introduce the sounds</a:t>
            </a:r>
            <a:endParaRPr b="1"/>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52" name="Google Shape;52;p8"/>
          <p:cNvGrpSpPr/>
          <p:nvPr/>
        </p:nvGrpSpPr>
        <p:grpSpPr>
          <a:xfrm>
            <a:off x="599448" y="3308558"/>
            <a:ext cx="2489999" cy="2588607"/>
            <a:chOff x="599452" y="3110429"/>
            <a:chExt cx="2680589" cy="2786745"/>
          </a:xfrm>
        </p:grpSpPr>
        <p:sp>
          <p:nvSpPr>
            <p:cNvPr id="53" name="Google Shape;5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8"/>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55" name="Google Shape;5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7" name="Google Shape;57;p8"/>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p:tgtEl>
                                          <p:spTgt spid="47"/>
                                        </p:tgtEl>
                                        <p:attrNameLst>
                                          <p:attrName>ppt_w</p:attrName>
                                        </p:attrNameLst>
                                      </p:cBhvr>
                                      <p:tavLst>
                                        <p:tav fmla="" tm="0">
                                          <p:val>
                                            <p:strVal val="0"/>
                                          </p:val>
                                        </p:tav>
                                        <p:tav fmla="" tm="100000">
                                          <p:val>
                                            <p:strVal val="#ppt_w"/>
                                          </p:val>
                                        </p:tav>
                                      </p:tavLst>
                                    </p:anim>
                                    <p:anim calcmode="lin" valueType="num">
                                      <p:cBhvr additive="base">
                                        <p:cTn dur="1000"/>
                                        <p:tgtEl>
                                          <p:spTgt spid="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p:tgtEl>
                                          <p:spTgt spid="48"/>
                                        </p:tgtEl>
                                        <p:attrNameLst>
                                          <p:attrName>ppt_w</p:attrName>
                                        </p:attrNameLst>
                                      </p:cBhvr>
                                      <p:tavLst>
                                        <p:tav fmla="" tm="0">
                                          <p:val>
                                            <p:strVal val="0"/>
                                          </p:val>
                                        </p:tav>
                                        <p:tav fmla="" tm="100000">
                                          <p:val>
                                            <p:strVal val="#ppt_w"/>
                                          </p:val>
                                        </p:tav>
                                      </p:tavLst>
                                    </p:anim>
                                    <p:anim calcmode="lin" valueType="num">
                                      <p:cBhvr additive="base">
                                        <p:cTn dur="1000"/>
                                        <p:tgtEl>
                                          <p:spTgt spid="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1000"/>
                                        <p:tgtEl>
                                          <p:spTgt spid="49"/>
                                        </p:tgtEl>
                                        <p:attrNameLst>
                                          <p:attrName>ppt_w</p:attrName>
                                        </p:attrNameLst>
                                      </p:cBhvr>
                                      <p:tavLst>
                                        <p:tav fmla="" tm="0">
                                          <p:val>
                                            <p:strVal val="0"/>
                                          </p:val>
                                        </p:tav>
                                        <p:tav fmla="" tm="100000">
                                          <p:val>
                                            <p:strVal val="#ppt_w"/>
                                          </p:val>
                                        </p:tav>
                                      </p:tavLst>
                                    </p:anim>
                                    <p:anim calcmode="lin" valueType="num">
                                      <p:cBhvr additive="base">
                                        <p:cTn dur="1000"/>
                                        <p:tgtEl>
                                          <p:spTgt spid="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p:tgtEl>
                                          <p:spTgt spid="50"/>
                                        </p:tgtEl>
                                        <p:attrNameLst>
                                          <p:attrName>ppt_w</p:attrName>
                                        </p:attrNameLst>
                                      </p:cBhvr>
                                      <p:tavLst>
                                        <p:tav fmla="" tm="0">
                                          <p:val>
                                            <p:strVal val="0"/>
                                          </p:val>
                                        </p:tav>
                                        <p:tav fmla="" tm="100000">
                                          <p:val>
                                            <p:strVal val="#ppt_w"/>
                                          </p:val>
                                        </p:tav>
                                      </p:tavLst>
                                    </p:anim>
                                    <p:anim calcmode="lin" valueType="num">
                                      <p:cBhvr additive="base">
                                        <p:cTn dur="1000"/>
                                        <p:tgtEl>
                                          <p:spTgt spid="5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9"/>
          <p:cNvPicPr preferRelativeResize="0"/>
          <p:nvPr/>
        </p:nvPicPr>
        <p:blipFill rotWithShape="1">
          <a:blip r:embed="rId3">
            <a:alphaModFix/>
          </a:blip>
          <a:srcRect b="0" l="0" r="0" t="0"/>
          <a:stretch/>
        </p:blipFill>
        <p:spPr>
          <a:xfrm rot="5400000">
            <a:off x="7248669" y="1361852"/>
            <a:ext cx="9640363" cy="8281985"/>
          </a:xfrm>
          <a:prstGeom prst="rect">
            <a:avLst/>
          </a:prstGeom>
          <a:noFill/>
          <a:ln>
            <a:noFill/>
          </a:ln>
        </p:spPr>
      </p:pic>
      <p:sp>
        <p:nvSpPr>
          <p:cNvPr id="64" name="Google Shape;64;p9"/>
          <p:cNvSpPr txBox="1"/>
          <p:nvPr/>
        </p:nvSpPr>
        <p:spPr>
          <a:xfrm>
            <a:off x="8455137" y="2127583"/>
            <a:ext cx="7209600" cy="22296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0300" u="none" cap="none" strike="noStrike">
                <a:solidFill>
                  <a:schemeClr val="lt1"/>
                </a:solidFill>
                <a:latin typeface="Poppins"/>
                <a:ea typeface="Poppins"/>
                <a:cs typeface="Poppins"/>
                <a:sym typeface="Poppins"/>
              </a:rPr>
              <a:t>pointless</a:t>
            </a:r>
            <a:endParaRPr b="1" i="0" sz="10300" u="none" cap="none" strike="noStrike">
              <a:solidFill>
                <a:schemeClr val="lt1"/>
              </a:solidFill>
              <a:latin typeface="Poppins"/>
              <a:ea typeface="Poppins"/>
              <a:cs typeface="Poppins"/>
              <a:sym typeface="Poppins"/>
            </a:endParaRPr>
          </a:p>
        </p:txBody>
      </p:sp>
      <p:sp>
        <p:nvSpPr>
          <p:cNvPr id="65" name="Google Shape;65;p9"/>
          <p:cNvSpPr/>
          <p:nvPr/>
        </p:nvSpPr>
        <p:spPr>
          <a:xfrm>
            <a:off x="8967180" y="5104637"/>
            <a:ext cx="61653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6" name="Google Shape;66;p9"/>
          <p:cNvSpPr/>
          <p:nvPr/>
        </p:nvSpPr>
        <p:spPr>
          <a:xfrm>
            <a:off x="9302637" y="4800478"/>
            <a:ext cx="4962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9"/>
          <p:cNvSpPr/>
          <p:nvPr/>
        </p:nvSpPr>
        <p:spPr>
          <a:xfrm>
            <a:off x="10301613" y="4800527"/>
            <a:ext cx="4962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9"/>
          <p:cNvSpPr/>
          <p:nvPr/>
        </p:nvSpPr>
        <p:spPr>
          <a:xfrm>
            <a:off x="11412977" y="4800478"/>
            <a:ext cx="4962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p:nvPr/>
        </p:nvSpPr>
        <p:spPr>
          <a:xfrm>
            <a:off x="10372515" y="4318748"/>
            <a:ext cx="349500" cy="3696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0" name="Google Shape;70;p9"/>
          <p:cNvSpPr/>
          <p:nvPr/>
        </p:nvSpPr>
        <p:spPr>
          <a:xfrm>
            <a:off x="13179372" y="4318722"/>
            <a:ext cx="349500" cy="3696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1" name="Google Shape;71;p9"/>
          <p:cNvSpPr/>
          <p:nvPr/>
        </p:nvSpPr>
        <p:spPr>
          <a:xfrm>
            <a:off x="12521939" y="2285578"/>
            <a:ext cx="2914500" cy="1914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2" name="Google Shape;72;p9"/>
          <p:cNvSpPr/>
          <p:nvPr/>
        </p:nvSpPr>
        <p:spPr>
          <a:xfrm>
            <a:off x="12025581" y="4800428"/>
            <a:ext cx="4962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9"/>
          <p:cNvSpPr/>
          <p:nvPr/>
        </p:nvSpPr>
        <p:spPr>
          <a:xfrm>
            <a:off x="12638162" y="4800478"/>
            <a:ext cx="4962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4" name="Google Shape;74;p9"/>
          <p:cNvCxnSpPr/>
          <p:nvPr/>
        </p:nvCxnSpPr>
        <p:spPr>
          <a:xfrm>
            <a:off x="12432979" y="2272016"/>
            <a:ext cx="0" cy="1780800"/>
          </a:xfrm>
          <a:prstGeom prst="straightConnector1">
            <a:avLst/>
          </a:prstGeom>
          <a:noFill/>
          <a:ln cap="flat" cmpd="sng" w="76200">
            <a:solidFill>
              <a:srgbClr val="EDC31B"/>
            </a:solidFill>
            <a:prstDash val="solid"/>
            <a:round/>
            <a:headEnd len="sm" w="sm" type="none"/>
            <a:tailEnd len="sm" w="sm" type="none"/>
          </a:ln>
        </p:spPr>
      </p:cxnSp>
      <p:sp>
        <p:nvSpPr>
          <p:cNvPr id="75" name="Google Shape;75;p9"/>
          <p:cNvSpPr/>
          <p:nvPr/>
        </p:nvSpPr>
        <p:spPr>
          <a:xfrm>
            <a:off x="13106047" y="4800428"/>
            <a:ext cx="4962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9"/>
          <p:cNvSpPr/>
          <p:nvPr/>
        </p:nvSpPr>
        <p:spPr>
          <a:xfrm>
            <a:off x="13942274" y="4800428"/>
            <a:ext cx="11904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7" name="Google Shape;77;p9"/>
          <p:cNvCxnSpPr/>
          <p:nvPr/>
        </p:nvCxnSpPr>
        <p:spPr>
          <a:xfrm>
            <a:off x="10072111" y="4129544"/>
            <a:ext cx="950700" cy="0"/>
          </a:xfrm>
          <a:prstGeom prst="straightConnector1">
            <a:avLst/>
          </a:prstGeom>
          <a:noFill/>
          <a:ln cap="flat" cmpd="sng" w="76200">
            <a:solidFill>
              <a:schemeClr val="accent4"/>
            </a:solidFill>
            <a:prstDash val="solid"/>
            <a:round/>
            <a:headEnd len="sm" w="sm" type="none"/>
            <a:tailEnd len="sm" w="sm" type="none"/>
          </a:ln>
        </p:spPr>
      </p:cxnSp>
      <p:sp>
        <p:nvSpPr>
          <p:cNvPr id="78" name="Google Shape;78;p9"/>
          <p:cNvSpPr txBox="1"/>
          <p:nvPr/>
        </p:nvSpPr>
        <p:spPr>
          <a:xfrm>
            <a:off x="8455137" y="6498773"/>
            <a:ext cx="7209600" cy="22296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200" u="none" cap="none" strike="noStrike">
                <a:solidFill>
                  <a:schemeClr val="lt1"/>
                </a:solidFill>
                <a:latin typeface="Poppins"/>
                <a:ea typeface="Poppins"/>
                <a:cs typeface="Poppins"/>
                <a:sym typeface="Poppins"/>
              </a:rPr>
              <a:t>pointless</a:t>
            </a:r>
            <a:endParaRPr b="1" i="0" sz="11200" u="none" cap="none" strike="noStrike">
              <a:solidFill>
                <a:schemeClr val="lt1"/>
              </a:solidFill>
              <a:latin typeface="Poppins"/>
              <a:ea typeface="Poppins"/>
              <a:cs typeface="Poppins"/>
              <a:sym typeface="Poppins"/>
            </a:endParaRPr>
          </a:p>
        </p:txBody>
      </p:sp>
      <p:sp>
        <p:nvSpPr>
          <p:cNvPr id="79" name="Google Shape;79;p9"/>
          <p:cNvSpPr txBox="1"/>
          <p:nvPr>
            <p:ph idx="2" type="body"/>
          </p:nvPr>
        </p:nvSpPr>
        <p:spPr>
          <a:xfrm>
            <a:off x="612750" y="631025"/>
            <a:ext cx="5742300" cy="26058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Blend </a:t>
            </a:r>
            <a:endParaRPr b="1"/>
          </a:p>
          <a:p>
            <a:pPr indent="0" lvl="0" marL="0" rtl="0" algn="l">
              <a:lnSpc>
                <a:spcPct val="100487"/>
              </a:lnSpc>
              <a:spcBef>
                <a:spcPts val="0"/>
              </a:spcBef>
              <a:spcAft>
                <a:spcPts val="0"/>
              </a:spcAft>
              <a:buClr>
                <a:srgbClr val="000000"/>
              </a:buClr>
              <a:buSzPts val="1400"/>
              <a:buFont typeface="Arial"/>
              <a:buNone/>
            </a:pPr>
            <a:r>
              <a:rPr b="1" lang="en"/>
              <a:t>the sounds</a:t>
            </a:r>
            <a:endParaRPr b="1"/>
          </a:p>
          <a:p>
            <a:pPr indent="0" lvl="0" marL="0" rtl="0" algn="l">
              <a:lnSpc>
                <a:spcPct val="100000"/>
              </a:lnSpc>
              <a:spcBef>
                <a:spcPts val="0"/>
              </a:spcBef>
              <a:spcAft>
                <a:spcPts val="0"/>
              </a:spcAft>
              <a:buSzPts val="7600"/>
              <a:buNone/>
            </a:pPr>
            <a:r>
              <a:t/>
            </a:r>
            <a:endParaRPr/>
          </a:p>
        </p:txBody>
      </p:sp>
      <p:pic>
        <p:nvPicPr>
          <p:cNvPr id="80" name="Google Shape;80;p9"/>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
        <p:nvSpPr>
          <p:cNvPr id="81" name="Google Shape;81;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2" name="Google Shape;82;p9"/>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
        <p:nvSpPr>
          <p:cNvPr id="83" name="Google Shape;83;p9"/>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
                                        <p:tgtEl>
                                          <p:spTgt spid="70"/>
                                        </p:tgtEl>
                                      </p:cBhvr>
                                    </p:animEffect>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10"/>
          <p:cNvGrpSpPr/>
          <p:nvPr/>
        </p:nvGrpSpPr>
        <p:grpSpPr>
          <a:xfrm>
            <a:off x="7584345" y="6765503"/>
            <a:ext cx="10587620" cy="2105796"/>
            <a:chOff x="5784675" y="818500"/>
            <a:chExt cx="2737800" cy="1941900"/>
          </a:xfrm>
        </p:grpSpPr>
        <p:sp>
          <p:nvSpPr>
            <p:cNvPr id="90" name="Google Shape;90;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1" name="Google Shape;91;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4500" u="none" cap="none" strike="noStrike">
                  <a:solidFill>
                    <a:schemeClr val="accent1"/>
                  </a:solidFill>
                  <a:latin typeface="Poppins"/>
                  <a:ea typeface="Poppins"/>
                  <a:cs typeface="Poppins"/>
                  <a:sym typeface="Poppins"/>
                </a:rPr>
                <a:t>It was useless to fight the sleepy feeling.  </a:t>
              </a:r>
              <a:endParaRPr b="1" i="0" sz="6100" u="none" cap="none" strike="noStrike">
                <a:solidFill>
                  <a:schemeClr val="accent1"/>
                </a:solidFill>
                <a:latin typeface="Poppins"/>
                <a:ea typeface="Poppins"/>
                <a:cs typeface="Poppins"/>
                <a:sym typeface="Poppins"/>
              </a:endParaRPr>
            </a:p>
          </p:txBody>
        </p:sp>
      </p:grpSp>
      <p:grpSp>
        <p:nvGrpSpPr>
          <p:cNvPr id="92" name="Google Shape;92;p10"/>
          <p:cNvGrpSpPr/>
          <p:nvPr/>
        </p:nvGrpSpPr>
        <p:grpSpPr>
          <a:xfrm>
            <a:off x="7584345" y="4353664"/>
            <a:ext cx="10587620" cy="2204639"/>
            <a:chOff x="5784675" y="818500"/>
            <a:chExt cx="2737800" cy="1941900"/>
          </a:xfrm>
        </p:grpSpPr>
        <p:sp>
          <p:nvSpPr>
            <p:cNvPr id="93" name="Google Shape;93;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4" name="Google Shape;94;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5400" u="none" cap="none" strike="noStrike">
                  <a:solidFill>
                    <a:schemeClr val="accent1"/>
                  </a:solidFill>
                  <a:latin typeface="Poppins"/>
                  <a:ea typeface="Poppins"/>
                  <a:cs typeface="Poppins"/>
                  <a:sym typeface="Poppins"/>
                </a:rPr>
                <a:t>The toddler ran around carelessly. </a:t>
              </a:r>
              <a:endParaRPr b="1" i="0" sz="5400" u="none" cap="none" strike="noStrike">
                <a:solidFill>
                  <a:schemeClr val="accent1"/>
                </a:solidFill>
                <a:latin typeface="Poppins"/>
                <a:ea typeface="Poppins"/>
                <a:cs typeface="Poppins"/>
                <a:sym typeface="Poppins"/>
              </a:endParaRPr>
            </a:p>
          </p:txBody>
        </p:sp>
      </p:grpSp>
      <p:grpSp>
        <p:nvGrpSpPr>
          <p:cNvPr id="95" name="Google Shape;95;p10"/>
          <p:cNvGrpSpPr/>
          <p:nvPr/>
        </p:nvGrpSpPr>
        <p:grpSpPr>
          <a:xfrm>
            <a:off x="7584345" y="2394371"/>
            <a:ext cx="10587620" cy="1716445"/>
            <a:chOff x="5784675" y="818500"/>
            <a:chExt cx="2737800" cy="1941900"/>
          </a:xfrm>
        </p:grpSpPr>
        <p:sp>
          <p:nvSpPr>
            <p:cNvPr id="96" name="Google Shape;96;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7" name="Google Shape;97;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400" u="none" cap="none" strike="noStrike">
                  <a:solidFill>
                    <a:schemeClr val="accent1"/>
                  </a:solidFill>
                  <a:latin typeface="Poppins"/>
                  <a:ea typeface="Poppins"/>
                  <a:cs typeface="Poppins"/>
                  <a:sym typeface="Poppins"/>
                </a:rPr>
                <a:t>The ocean looked endless. </a:t>
              </a:r>
              <a:endParaRPr b="1" i="0" sz="5400" u="none" cap="none" strike="noStrike">
                <a:solidFill>
                  <a:schemeClr val="accent1"/>
                </a:solidFill>
                <a:latin typeface="Poppins"/>
                <a:ea typeface="Poppins"/>
                <a:cs typeface="Poppins"/>
                <a:sym typeface="Poppins"/>
              </a:endParaRPr>
            </a:p>
          </p:txBody>
        </p:sp>
      </p:grpSp>
      <p:sp>
        <p:nvSpPr>
          <p:cNvPr id="98" name="Google Shape;98;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9" name="Google Shape;99;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00" name="Google Shape;100;p10"/>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Read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01" name="Google Shape;101;p10"/>
          <p:cNvPicPr preferRelativeResize="0"/>
          <p:nvPr/>
        </p:nvPicPr>
        <p:blipFill rotWithShape="1">
          <a:blip r:embed="rId4">
            <a:alphaModFix/>
          </a:blip>
          <a:srcRect b="0" l="0" r="0" t="0"/>
          <a:stretch/>
        </p:blipFill>
        <p:spPr>
          <a:xfrm>
            <a:off x="15869350" y="9103700"/>
            <a:ext cx="2484574" cy="1795574"/>
          </a:xfrm>
          <a:prstGeom prst="rect">
            <a:avLst/>
          </a:prstGeom>
          <a:noFill/>
          <a:ln>
            <a:noFill/>
          </a:ln>
        </p:spPr>
      </p:pic>
      <p:sp>
        <p:nvSpPr>
          <p:cNvPr id="102" name="Google Shape;102;p10"/>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03" name="Google Shape;103;p10"/>
          <p:cNvPicPr preferRelativeResize="0"/>
          <p:nvPr/>
        </p:nvPicPr>
        <p:blipFill rotWithShape="1">
          <a:blip r:embed="rId5">
            <a:alphaModFix/>
          </a:blip>
          <a:srcRect b="0" l="0" r="0" t="0"/>
          <a:stretch/>
        </p:blipFill>
        <p:spPr>
          <a:xfrm>
            <a:off x="624650" y="3085050"/>
            <a:ext cx="2781801" cy="2364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ppt_w</p:attrName>
                                        </p:attrNameLst>
                                      </p:cBhvr>
                                      <p:tavLst>
                                        <p:tav fmla="" tm="0">
                                          <p:val>
                                            <p:strVal val="0"/>
                                          </p:val>
                                        </p:tav>
                                        <p:tav fmla="" tm="100000">
                                          <p:val>
                                            <p:strVal val="#ppt_w"/>
                                          </p:val>
                                        </p:tav>
                                      </p:tavLst>
                                    </p:anim>
                                    <p:anim calcmode="lin" valueType="num">
                                      <p:cBhvr additive="base">
                                        <p:cTn dur="1000"/>
                                        <p:tgtEl>
                                          <p:spTgt spid="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ppt_w</p:attrName>
                                        </p:attrNameLst>
                                      </p:cBhvr>
                                      <p:tavLst>
                                        <p:tav fmla="" tm="0">
                                          <p:val>
                                            <p:strVal val="0"/>
                                          </p:val>
                                        </p:tav>
                                        <p:tav fmla="" tm="100000">
                                          <p:val>
                                            <p:strVal val="#ppt_w"/>
                                          </p:val>
                                        </p:tav>
                                      </p:tavLst>
                                    </p:anim>
                                    <p:anim calcmode="lin" valueType="num">
                                      <p:cBhvr additive="base">
                                        <p:cTn dur="1000"/>
                                        <p:tgtEl>
                                          <p:spTgt spid="9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ppt_w</p:attrName>
                                        </p:attrNameLst>
                                      </p:cBhvr>
                                      <p:tavLst>
                                        <p:tav fmla="" tm="0">
                                          <p:val>
                                            <p:strVal val="0"/>
                                          </p:val>
                                        </p:tav>
                                        <p:tav fmla="" tm="100000">
                                          <p:val>
                                            <p:strVal val="#ppt_w"/>
                                          </p:val>
                                        </p:tav>
                                      </p:tavLst>
                                    </p:anim>
                                    <p:anim calcmode="lin" valueType="num">
                                      <p:cBhvr additive="base">
                                        <p:cTn dur="1000"/>
                                        <p:tgtEl>
                                          <p:spTgt spid="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1"/>
          <p:cNvSpPr txBox="1"/>
          <p:nvPr/>
        </p:nvSpPr>
        <p:spPr>
          <a:xfrm>
            <a:off x="10149372" y="1191423"/>
            <a:ext cx="6432600" cy="102003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9200"/>
              <a:buFont typeface="Arial"/>
              <a:buNone/>
            </a:pPr>
            <a:r>
              <a:rPr b="1" i="0" lang="en" sz="9200" u="none" cap="none" strike="noStrike">
                <a:solidFill>
                  <a:schemeClr val="accent1"/>
                </a:solidFill>
                <a:latin typeface="Poppins"/>
                <a:ea typeface="Poppins"/>
                <a:cs typeface="Poppins"/>
                <a:sym typeface="Poppins"/>
              </a:rPr>
              <a:t>pointless</a:t>
            </a:r>
            <a:endParaRPr b="1" i="0" sz="92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9200" u="none" cap="none" strike="noStrike">
                <a:solidFill>
                  <a:schemeClr val="accent1"/>
                </a:solidFill>
                <a:latin typeface="Poppins"/>
                <a:ea typeface="Poppins"/>
                <a:cs typeface="Poppins"/>
                <a:sym typeface="Poppins"/>
              </a:rPr>
              <a:t>endless</a:t>
            </a:r>
            <a:endParaRPr b="1" i="0" sz="92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9200" u="none" cap="none" strike="noStrike">
                <a:solidFill>
                  <a:schemeClr val="accent1"/>
                </a:solidFill>
                <a:latin typeface="Poppins"/>
                <a:ea typeface="Poppins"/>
                <a:cs typeface="Poppins"/>
                <a:sym typeface="Poppins"/>
              </a:rPr>
              <a:t>hopeless</a:t>
            </a:r>
            <a:endParaRPr b="1" i="0" sz="92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9200" u="none" cap="none" strike="noStrike">
                <a:solidFill>
                  <a:schemeClr val="accent1"/>
                </a:solidFill>
                <a:latin typeface="Poppins"/>
                <a:ea typeface="Poppins"/>
                <a:cs typeface="Poppins"/>
                <a:sym typeface="Poppins"/>
              </a:rPr>
              <a:t>fearless</a:t>
            </a:r>
            <a:endParaRPr b="1" i="0" sz="92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t/>
            </a:r>
            <a:endParaRPr b="1" i="0" sz="9200" u="none" cap="none" strike="noStrike">
              <a:solidFill>
                <a:schemeClr val="accent1"/>
              </a:solidFill>
              <a:latin typeface="Poppins"/>
              <a:ea typeface="Poppins"/>
              <a:cs typeface="Poppins"/>
              <a:sym typeface="Poppins"/>
            </a:endParaRPr>
          </a:p>
        </p:txBody>
      </p:sp>
      <p:sp>
        <p:nvSpPr>
          <p:cNvPr id="110" name="Google Shape;110;p11"/>
          <p:cNvSpPr txBox="1"/>
          <p:nvPr>
            <p:ph idx="2" type="body"/>
          </p:nvPr>
        </p:nvSpPr>
        <p:spPr>
          <a:xfrm>
            <a:off x="612750" y="631025"/>
            <a:ext cx="5742300" cy="24213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Decode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11" name="Google Shape;111;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12" name="Google Shape;112;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13" name="Google Shape;113;p11"/>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2"/>
          <p:cNvPicPr preferRelativeResize="0"/>
          <p:nvPr/>
        </p:nvPicPr>
        <p:blipFill rotWithShape="1">
          <a:blip r:embed="rId3">
            <a:alphaModFix/>
          </a:blip>
          <a:srcRect b="0" l="0" r="0" t="0"/>
          <a:stretch/>
        </p:blipFill>
        <p:spPr>
          <a:xfrm>
            <a:off x="7696096" y="3426713"/>
            <a:ext cx="5800484" cy="3776221"/>
          </a:xfrm>
          <a:prstGeom prst="rect">
            <a:avLst/>
          </a:prstGeom>
          <a:noFill/>
          <a:ln>
            <a:noFill/>
          </a:ln>
        </p:spPr>
      </p:pic>
      <p:pic>
        <p:nvPicPr>
          <p:cNvPr id="120" name="Google Shape;120;p12"/>
          <p:cNvPicPr preferRelativeResize="0"/>
          <p:nvPr/>
        </p:nvPicPr>
        <p:blipFill rotWithShape="1">
          <a:blip r:embed="rId4">
            <a:alphaModFix/>
          </a:blip>
          <a:srcRect b="0" l="0" r="0" t="0"/>
          <a:stretch/>
        </p:blipFill>
        <p:spPr>
          <a:xfrm>
            <a:off x="12021771" y="3441686"/>
            <a:ext cx="5800484" cy="5002496"/>
          </a:xfrm>
          <a:prstGeom prst="rect">
            <a:avLst/>
          </a:prstGeom>
          <a:noFill/>
          <a:ln>
            <a:noFill/>
          </a:ln>
        </p:spPr>
      </p:pic>
      <p:sp>
        <p:nvSpPr>
          <p:cNvPr id="121" name="Google Shape;121;p12"/>
          <p:cNvSpPr txBox="1"/>
          <p:nvPr/>
        </p:nvSpPr>
        <p:spPr>
          <a:xfrm>
            <a:off x="7796338" y="4272526"/>
            <a:ext cx="4326000" cy="3144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2900" u="none" cap="none" strike="noStrike">
                <a:solidFill>
                  <a:schemeClr val="lt1"/>
                </a:solidFill>
                <a:latin typeface="Poppins"/>
                <a:ea typeface="Poppins"/>
                <a:cs typeface="Poppins"/>
                <a:sym typeface="Poppins"/>
              </a:rPr>
              <a:t>use</a:t>
            </a:r>
            <a:endParaRPr b="1" i="0" sz="12900" u="none" cap="none" strike="noStrike">
              <a:solidFill>
                <a:srgbClr val="000000"/>
              </a:solidFill>
              <a:latin typeface="Poppins"/>
              <a:ea typeface="Poppins"/>
              <a:cs typeface="Poppins"/>
              <a:sym typeface="Poppins"/>
            </a:endParaRPr>
          </a:p>
        </p:txBody>
      </p:sp>
      <p:sp>
        <p:nvSpPr>
          <p:cNvPr id="122" name="Google Shape;122;p12"/>
          <p:cNvSpPr txBox="1"/>
          <p:nvPr/>
        </p:nvSpPr>
        <p:spPr>
          <a:xfrm>
            <a:off x="12766800" y="4348726"/>
            <a:ext cx="4326000" cy="3144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900" u="none" cap="none" strike="noStrike">
                <a:solidFill>
                  <a:schemeClr val="lt1"/>
                </a:solidFill>
                <a:latin typeface="Poppins"/>
                <a:ea typeface="Poppins"/>
                <a:cs typeface="Poppins"/>
                <a:sym typeface="Poppins"/>
              </a:rPr>
              <a:t>less</a:t>
            </a:r>
            <a:endParaRPr b="1" i="0" sz="11900" u="none" cap="none" strike="noStrike">
              <a:solidFill>
                <a:srgbClr val="000000"/>
              </a:solidFill>
              <a:latin typeface="Poppins"/>
              <a:ea typeface="Poppins"/>
              <a:cs typeface="Poppins"/>
              <a:sym typeface="Poppins"/>
            </a:endParaRPr>
          </a:p>
        </p:txBody>
      </p:sp>
      <p:sp>
        <p:nvSpPr>
          <p:cNvPr id="123" name="Google Shape;123;p12"/>
          <p:cNvSpPr txBox="1"/>
          <p:nvPr>
            <p:ph idx="2" type="body"/>
          </p:nvPr>
        </p:nvSpPr>
        <p:spPr>
          <a:xfrm>
            <a:off x="612750" y="631025"/>
            <a:ext cx="5742300" cy="26052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Spell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24" name="Google Shape;124;p12"/>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pic>
        <p:nvPicPr>
          <p:cNvPr id="125" name="Google Shape;125;p12"/>
          <p:cNvPicPr preferRelativeResize="0"/>
          <p:nvPr/>
        </p:nvPicPr>
        <p:blipFill rotWithShape="1">
          <a:blip r:embed="rId6">
            <a:alphaModFix/>
          </a:blip>
          <a:srcRect b="0" l="0" r="0" t="0"/>
          <a:stretch/>
        </p:blipFill>
        <p:spPr>
          <a:xfrm>
            <a:off x="18281858" y="549800"/>
            <a:ext cx="669700" cy="1285901"/>
          </a:xfrm>
          <a:prstGeom prst="rect">
            <a:avLst/>
          </a:prstGeom>
          <a:noFill/>
          <a:ln>
            <a:noFill/>
          </a:ln>
        </p:spPr>
      </p:pic>
      <p:sp>
        <p:nvSpPr>
          <p:cNvPr id="126" name="Google Shape;126;p12"/>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grpSp>
        <p:nvGrpSpPr>
          <p:cNvPr id="132" name="Google Shape;132;p13"/>
          <p:cNvGrpSpPr/>
          <p:nvPr/>
        </p:nvGrpSpPr>
        <p:grpSpPr>
          <a:xfrm>
            <a:off x="7978718" y="2797276"/>
            <a:ext cx="9196818" cy="2784102"/>
            <a:chOff x="5784675" y="818500"/>
            <a:chExt cx="2737800" cy="1941900"/>
          </a:xfrm>
        </p:grpSpPr>
        <p:sp>
          <p:nvSpPr>
            <p:cNvPr id="133" name="Google Shape;133;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4" name="Google Shape;134;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2800" u="none" cap="none" strike="noStrike">
                  <a:solidFill>
                    <a:schemeClr val="accent2"/>
                  </a:solidFill>
                  <a:latin typeface="Poppins"/>
                  <a:ea typeface="Poppins"/>
                  <a:cs typeface="Poppins"/>
                  <a:sym typeface="Poppins"/>
                </a:rPr>
                <a:t>many</a:t>
              </a:r>
              <a:endParaRPr b="1" i="0" sz="12800" u="none" cap="none" strike="noStrike">
                <a:solidFill>
                  <a:schemeClr val="accent2"/>
                </a:solidFill>
                <a:latin typeface="Poppins"/>
                <a:ea typeface="Poppins"/>
                <a:cs typeface="Poppins"/>
                <a:sym typeface="Poppins"/>
              </a:endParaRPr>
            </a:p>
          </p:txBody>
        </p:sp>
      </p:grpSp>
      <p:grpSp>
        <p:nvGrpSpPr>
          <p:cNvPr id="135" name="Google Shape;135;p13"/>
          <p:cNvGrpSpPr/>
          <p:nvPr/>
        </p:nvGrpSpPr>
        <p:grpSpPr>
          <a:xfrm>
            <a:off x="7978718" y="6205012"/>
            <a:ext cx="9196818" cy="2784102"/>
            <a:chOff x="5784675" y="818500"/>
            <a:chExt cx="2737800" cy="1941900"/>
          </a:xfrm>
        </p:grpSpPr>
        <p:sp>
          <p:nvSpPr>
            <p:cNvPr id="136" name="Google Shape;136;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7" name="Google Shape;137;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2900" u="none" cap="none" strike="noStrike">
                  <a:solidFill>
                    <a:schemeClr val="accent2"/>
                  </a:solidFill>
                  <a:latin typeface="Poppins"/>
                  <a:ea typeface="Poppins"/>
                  <a:cs typeface="Poppins"/>
                  <a:sym typeface="Poppins"/>
                </a:rPr>
                <a:t>often</a:t>
              </a:r>
              <a:endParaRPr b="1" i="0" sz="12900" u="none" cap="none" strike="noStrike">
                <a:solidFill>
                  <a:schemeClr val="accent2"/>
                </a:solidFill>
                <a:latin typeface="Poppins"/>
                <a:ea typeface="Poppins"/>
                <a:cs typeface="Poppins"/>
                <a:sym typeface="Poppins"/>
              </a:endParaRPr>
            </a:p>
          </p:txBody>
        </p:sp>
      </p:grpSp>
      <p:sp>
        <p:nvSpPr>
          <p:cNvPr id="138" name="Google Shape;138;p13"/>
          <p:cNvSpPr txBox="1"/>
          <p:nvPr>
            <p:ph idx="2" type="body"/>
          </p:nvPr>
        </p:nvSpPr>
        <p:spPr>
          <a:xfrm>
            <a:off x="612750" y="631025"/>
            <a:ext cx="5742300" cy="3340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High </a:t>
            </a:r>
            <a:br>
              <a:rPr b="1" lang="en"/>
            </a:br>
            <a:r>
              <a:rPr b="1" lang="en"/>
              <a:t>Frequency </a:t>
            </a:r>
            <a:br>
              <a:rPr b="1" lang="en"/>
            </a:br>
            <a:r>
              <a:rPr b="1" lang="en"/>
              <a:t>Words</a:t>
            </a:r>
            <a:endParaRPr b="1"/>
          </a:p>
          <a:p>
            <a:pPr indent="0" lvl="0" marL="0" rtl="0" algn="l">
              <a:lnSpc>
                <a:spcPct val="100000"/>
              </a:lnSpc>
              <a:spcBef>
                <a:spcPts val="0"/>
              </a:spcBef>
              <a:spcAft>
                <a:spcPts val="0"/>
              </a:spcAft>
              <a:buSzPts val="7600"/>
              <a:buNone/>
            </a:pPr>
            <a:r>
              <a:t/>
            </a:r>
            <a:endParaRPr/>
          </a:p>
        </p:txBody>
      </p:sp>
      <p:sp>
        <p:nvSpPr>
          <p:cNvPr id="139" name="Google Shape;139;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0" name="Google Shape;140;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1" name="Google Shape;141;p13"/>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42" name="Google Shape;142;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ppt_w</p:attrName>
                                        </p:attrNameLst>
                                      </p:cBhvr>
                                      <p:tavLst>
                                        <p:tav fmla="" tm="0">
                                          <p:val>
                                            <p:strVal val="0"/>
                                          </p:val>
                                        </p:tav>
                                        <p:tav fmla="" tm="100000">
                                          <p:val>
                                            <p:strVal val="#ppt_w"/>
                                          </p:val>
                                        </p:tav>
                                      </p:tavLst>
                                    </p:anim>
                                    <p:anim calcmode="lin" valueType="num">
                                      <p:cBhvr additive="base">
                                        <p:cTn dur="1000"/>
                                        <p:tgtEl>
                                          <p:spTgt spid="13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ppt_w</p:attrName>
                                        </p:attrNameLst>
                                      </p:cBhvr>
                                      <p:tavLst>
                                        <p:tav fmla="" tm="0">
                                          <p:val>
                                            <p:strVal val="0"/>
                                          </p:val>
                                        </p:tav>
                                        <p:tav fmla="" tm="100000">
                                          <p:val>
                                            <p:strVal val="#ppt_w"/>
                                          </p:val>
                                        </p:tav>
                                      </p:tavLst>
                                    </p:anim>
                                    <p:anim calcmode="lin" valueType="num">
                                      <p:cBhvr additive="base">
                                        <p:cTn dur="1000"/>
                                        <p:tgtEl>
                                          <p:spTgt spid="1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