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88">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orient="horz" pos="349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88" orient="horz"/>
        <p:guide pos="317"/>
        <p:guide pos="158" orient="horz"/>
        <p:guide pos="2454" orient="horz"/>
        <p:guide pos="6393"/>
        <p:guide pos="3491"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suffix l-y. Remember, a suffix is a group of letters at the ending of a word that changes the meaning of the word. Today, we'll look at decoding, spelling, and determining the meaning of words with the suffix l-y. The suffix l-y, "ly", means like.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suffix card 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the suffix l-y at the end of a word, it means like that thing. For example, when I see quickly, I say /kw/ /i/ /k/ | /l/ /e/ = quickly. So, if I say I'm running quickly, it means running like quick.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 ti, si, ci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suffix is a group of letters that go after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suffix l-y means like. The suffix is its own syllable. We chop it off to look at the rest of the word when decoding.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sweetly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suffix </a:t>
            </a:r>
            <a:r>
              <a:rPr i="1" lang="en" sz="1200">
                <a:solidFill>
                  <a:schemeClr val="dk1"/>
                </a:solidFill>
                <a:latin typeface="Poppins"/>
                <a:ea typeface="Poppins"/>
                <a:cs typeface="Poppins"/>
                <a:sym typeface="Poppins"/>
              </a:rPr>
              <a:t>ly</a:t>
            </a:r>
            <a:r>
              <a:rPr lang="en" sz="1200">
                <a:solidFill>
                  <a:schemeClr val="dk1"/>
                </a:solidFill>
                <a:latin typeface="Poppins"/>
                <a:ea typeface="Poppins"/>
                <a:cs typeface="Poppins"/>
                <a:sym typeface="Poppins"/>
              </a:rPr>
              <a:t> in it. We'll underline anything that sticks together and chop off the suffix syllable. I see 1 vowel pair and one suffix, so I probably have 2 syllables. I need to chop off 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sweet | 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says /s/, w says /w/, e-e says /e/, t says /t/ and l-y says /l/ /e/ = /s/ /w/ /e/ /t/ /l/ /e/ = "sweetly". Let's clap out the syllables and blend the word together by syllable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sweetly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suffix ly means like. This word means like sweet.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roughly - rough like, smartly - smart like</a:t>
            </a:r>
            <a:endParaRPr b="1" sz="1200">
              <a:solidFill>
                <a:schemeClr val="dk1"/>
              </a:solidFill>
              <a:latin typeface="Poppins"/>
              <a:ea typeface="Poppins"/>
              <a:cs typeface="Poppins"/>
              <a:sym typeface="Poppins"/>
            </a:endParaRPr>
          </a:p>
        </p:txBody>
      </p:sp>
      <p:sp>
        <p:nvSpPr>
          <p:cNvPr id="60" name="Google Shape;60;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1" name="Google Shape;61;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I quickly left the room.</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The sun shone so brightly.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The baby slept sweetly and quietly.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suffix is a group of letters after a word that changes the meaning of the word. Those brains are growing!</a:t>
            </a:r>
            <a:endParaRPr b="1" sz="1200">
              <a:solidFill>
                <a:schemeClr val="dk1"/>
              </a:solidFill>
              <a:latin typeface="Poppins"/>
              <a:ea typeface="Poppins"/>
              <a:cs typeface="Poppins"/>
              <a:sym typeface="Poppins"/>
            </a:endParaRPr>
          </a:p>
        </p:txBody>
      </p:sp>
      <p:sp>
        <p:nvSpPr>
          <p:cNvPr id="85" name="Google Shape;85;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6" name="Google Shape;86;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sweetly, strangely, boldly</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5" name="Google Shape;105;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6" name="Google Shape;106;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kindly</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kindly?</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Kindly. Two syllable. We'll do each syllable.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kind | 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Kind. /k/ /i/ /n/ /d/.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k -i -n -d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kind | ly. Next syllable is </a:t>
            </a:r>
            <a:r>
              <a:rPr i="1" lang="en" sz="1200">
                <a:solidFill>
                  <a:schemeClr val="dk1"/>
                </a:solidFill>
                <a:latin typeface="Poppins"/>
                <a:ea typeface="Poppins"/>
                <a:cs typeface="Poppins"/>
                <a:sym typeface="Poppins"/>
              </a:rPr>
              <a:t>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Ly. /l/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l - 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suffix?</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in means like kind. Great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(formally, lovingly)</a:t>
            </a:r>
            <a:endParaRPr b="1" sz="1200">
              <a:solidFill>
                <a:schemeClr val="dk1"/>
              </a:solidFill>
              <a:latin typeface="Poppins"/>
              <a:ea typeface="Poppins"/>
              <a:cs typeface="Poppins"/>
              <a:sym typeface="Poppins"/>
            </a:endParaRPr>
          </a:p>
        </p:txBody>
      </p:sp>
      <p:sp>
        <p:nvSpPr>
          <p:cNvPr id="115" name="Google Shape;115;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6" name="Google Shape;116;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i="1" lang="en" sz="1200">
                <a:solidFill>
                  <a:schemeClr val="dk1"/>
                </a:solidFill>
                <a:latin typeface="Poppins"/>
                <a:ea typeface="Poppins"/>
                <a:cs typeface="Poppins"/>
                <a:sym typeface="Poppins"/>
              </a:rPr>
              <a:t>leave, really,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please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All of these words have the vowel pair, e-a. In all these words, e-a makes the long e sound, /e/. Work with your neighbors to analyze and decode these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Ok, let me tell you how I decode the words and you check your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leave.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e-a and i see a v. I know the e is there so that the v is not the last letter. The e will not make a sound. /l/ /e/ /v/ = "leave". Leave the reading to me! Thumbs up or down?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really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Next word. I see a double consonant and a final y. I bet this word is 2 syllables and the final y says long e /e/. /r/ /e/ /l/ /e/ = "really". I really like working with you. Thumbs up or down?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please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an e after the s, but that's a common spelling pattern and the e often doesn't make any sounds. /p/ /l/ /e/ /s/ = "please". Please tell me you got it? Thumbs up or down?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Survey how students did. Clarify any misunderstandings as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decoding!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leave, really, please</a:t>
            </a:r>
            <a:endParaRPr b="1" sz="1200">
              <a:solidFill>
                <a:schemeClr val="dk1"/>
              </a:solidFill>
              <a:latin typeface="Poppins"/>
              <a:ea typeface="Poppins"/>
              <a:cs typeface="Poppins"/>
              <a:sym typeface="Poppins"/>
            </a:endParaRPr>
          </a:p>
        </p:txBody>
      </p:sp>
      <p:sp>
        <p:nvSpPr>
          <p:cNvPr id="128" name="Google Shape;128;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9" name="Google Shape;129;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1.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136727" y="335129"/>
            <a:ext cx="3751849" cy="9609960"/>
          </a:xfrm>
          <a:prstGeom prst="rect">
            <a:avLst/>
          </a:prstGeom>
          <a:noFill/>
          <a:ln>
            <a:noFill/>
          </a:ln>
        </p:spPr>
      </p:pic>
      <p:sp>
        <p:nvSpPr>
          <p:cNvPr id="32" name="Google Shape;32;p7"/>
          <p:cNvSpPr txBox="1"/>
          <p:nvPr/>
        </p:nvSpPr>
        <p:spPr>
          <a:xfrm>
            <a:off x="10136727" y="3982269"/>
            <a:ext cx="3752400" cy="54057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8800"/>
              <a:buFont typeface="Arial"/>
              <a:buNone/>
            </a:pPr>
            <a:r>
              <a:rPr b="1" i="0" lang="en" sz="6500" u="none" cap="none" strike="noStrike">
                <a:solidFill>
                  <a:srgbClr val="006EB6"/>
                </a:solidFill>
                <a:highlight>
                  <a:schemeClr val="lt1"/>
                </a:highlight>
                <a:latin typeface="Poppins"/>
                <a:ea typeface="Poppins"/>
                <a:cs typeface="Poppins"/>
                <a:sym typeface="Poppins"/>
              </a:rPr>
              <a:t>qu</a:t>
            </a:r>
            <a:r>
              <a:rPr b="1" i="0" lang="en" sz="6500" u="none" cap="none" strike="noStrike">
                <a:solidFill>
                  <a:srgbClr val="FF0000"/>
                </a:solidFill>
                <a:highlight>
                  <a:schemeClr val="lt1"/>
                </a:highlight>
                <a:latin typeface="Poppins"/>
                <a:ea typeface="Poppins"/>
                <a:cs typeface="Poppins"/>
                <a:sym typeface="Poppins"/>
              </a:rPr>
              <a:t>i</a:t>
            </a:r>
            <a:r>
              <a:rPr b="1" i="0" lang="en" sz="6500" u="none" cap="none" strike="noStrike">
                <a:solidFill>
                  <a:srgbClr val="006EB6"/>
                </a:solidFill>
                <a:highlight>
                  <a:schemeClr val="lt1"/>
                </a:highlight>
                <a:latin typeface="Poppins"/>
                <a:ea typeface="Poppins"/>
                <a:cs typeface="Poppins"/>
                <a:sym typeface="Poppins"/>
              </a:rPr>
              <a:t>ckl</a:t>
            </a:r>
            <a:r>
              <a:rPr b="1" i="0" lang="en" sz="6500" u="none" cap="none" strike="noStrike">
                <a:solidFill>
                  <a:srgbClr val="FF0000"/>
                </a:solidFill>
                <a:highlight>
                  <a:schemeClr val="lt1"/>
                </a:highlight>
                <a:latin typeface="Poppins"/>
                <a:ea typeface="Poppins"/>
                <a:cs typeface="Poppins"/>
                <a:sym typeface="Poppins"/>
              </a:rPr>
              <a:t>y</a:t>
            </a:r>
            <a:r>
              <a:rPr b="1" i="0" lang="en" sz="7600" u="none" cap="none" strike="noStrike">
                <a:solidFill>
                  <a:srgbClr val="242424"/>
                </a:solidFill>
                <a:highlight>
                  <a:srgbClr val="FFFFFF"/>
                </a:highlight>
                <a:latin typeface="Poppins"/>
                <a:ea typeface="Poppins"/>
                <a:cs typeface="Poppins"/>
                <a:sym typeface="Poppins"/>
              </a:rPr>
              <a:t> </a:t>
            </a:r>
            <a:endParaRPr b="1" i="0" sz="7600" u="none" cap="none" strike="noStrike">
              <a:solidFill>
                <a:srgbClr val="242424"/>
              </a:solidFill>
              <a:highlight>
                <a:srgbClr val="FFFFFF"/>
              </a:highlight>
              <a:latin typeface="Poppins"/>
              <a:ea typeface="Poppins"/>
              <a:cs typeface="Poppins"/>
              <a:sym typeface="Poppins"/>
            </a:endParaRPr>
          </a:p>
          <a:p>
            <a:pPr indent="0" lvl="1" marL="0" marR="0" rtl="0" algn="ctr">
              <a:lnSpc>
                <a:spcPct val="115000"/>
              </a:lnSpc>
              <a:spcBef>
                <a:spcPts val="0"/>
              </a:spcBef>
              <a:spcAft>
                <a:spcPts val="0"/>
              </a:spcAft>
              <a:buClr>
                <a:srgbClr val="000000"/>
              </a:buClr>
              <a:buSzPts val="6400"/>
              <a:buFont typeface="Arial"/>
              <a:buNone/>
            </a:pPr>
            <a:r>
              <a:rPr b="1" i="0" lang="en" sz="4600" u="none" cap="none" strike="noStrike">
                <a:solidFill>
                  <a:schemeClr val="dk1"/>
                </a:solidFill>
                <a:highlight>
                  <a:schemeClr val="lt1"/>
                </a:highlight>
                <a:latin typeface="Poppins"/>
                <a:ea typeface="Poppins"/>
                <a:cs typeface="Poppins"/>
                <a:sym typeface="Poppins"/>
              </a:rPr>
              <a:t>/</a:t>
            </a:r>
            <a:r>
              <a:rPr b="1" i="0" lang="en" sz="4600" u="none" cap="none" strike="noStrike">
                <a:solidFill>
                  <a:srgbClr val="006EB6"/>
                </a:solidFill>
                <a:highlight>
                  <a:schemeClr val="lt1"/>
                </a:highlight>
                <a:latin typeface="Poppins"/>
                <a:ea typeface="Poppins"/>
                <a:cs typeface="Poppins"/>
                <a:sym typeface="Poppins"/>
              </a:rPr>
              <a:t>kw</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FF0000"/>
                </a:solidFill>
                <a:highlight>
                  <a:schemeClr val="lt1"/>
                </a:highlight>
                <a:latin typeface="Poppins"/>
                <a:ea typeface="Poppins"/>
                <a:cs typeface="Poppins"/>
                <a:sym typeface="Poppins"/>
              </a:rPr>
              <a:t>ĭ</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006EB6"/>
                </a:solidFill>
                <a:highlight>
                  <a:schemeClr val="lt1"/>
                </a:highlight>
                <a:latin typeface="Poppins"/>
                <a:ea typeface="Poppins"/>
                <a:cs typeface="Poppins"/>
                <a:sym typeface="Poppins"/>
              </a:rPr>
              <a:t>k</a:t>
            </a:r>
            <a:r>
              <a:rPr b="1" i="0" lang="en" sz="4600" u="none" cap="none" strike="noStrike">
                <a:solidFill>
                  <a:schemeClr val="dk1"/>
                </a:solidFill>
                <a:highlight>
                  <a:schemeClr val="lt1"/>
                </a:highlight>
                <a:latin typeface="Poppins"/>
                <a:ea typeface="Poppins"/>
                <a:cs typeface="Poppins"/>
                <a:sym typeface="Poppins"/>
              </a:rPr>
              <a:t>/ </a:t>
            </a:r>
            <a:endParaRPr b="1" i="0" sz="4600" u="none" cap="none" strike="noStrike">
              <a:solidFill>
                <a:schemeClr val="dk1"/>
              </a:solidFill>
              <a:highlight>
                <a:schemeClr val="lt1"/>
              </a:highlight>
              <a:latin typeface="Poppins"/>
              <a:ea typeface="Poppins"/>
              <a:cs typeface="Poppins"/>
              <a:sym typeface="Poppins"/>
            </a:endParaRPr>
          </a:p>
          <a:p>
            <a:pPr indent="0" lvl="1" marL="0" marR="0" rtl="0" algn="ctr">
              <a:lnSpc>
                <a:spcPct val="115000"/>
              </a:lnSpc>
              <a:spcBef>
                <a:spcPts val="0"/>
              </a:spcBef>
              <a:spcAft>
                <a:spcPts val="0"/>
              </a:spcAft>
              <a:buClr>
                <a:srgbClr val="000000"/>
              </a:buClr>
              <a:buSzPts val="6400"/>
              <a:buFont typeface="Arial"/>
              <a:buNone/>
            </a:pP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006EB6"/>
                </a:solidFill>
                <a:highlight>
                  <a:schemeClr val="lt1"/>
                </a:highlight>
                <a:latin typeface="Poppins"/>
                <a:ea typeface="Poppins"/>
                <a:cs typeface="Poppins"/>
                <a:sym typeface="Poppins"/>
              </a:rPr>
              <a:t>l</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FF0000"/>
                </a:solidFill>
                <a:highlight>
                  <a:schemeClr val="lt1"/>
                </a:highlight>
                <a:latin typeface="Poppins"/>
                <a:ea typeface="Poppins"/>
                <a:cs typeface="Poppins"/>
                <a:sym typeface="Poppins"/>
              </a:rPr>
              <a:t>ē</a:t>
            </a:r>
            <a:r>
              <a:rPr b="1" i="0" lang="en" sz="4600" u="none" cap="none" strike="noStrike">
                <a:solidFill>
                  <a:schemeClr val="dk1"/>
                </a:solidFill>
                <a:highlight>
                  <a:schemeClr val="lt1"/>
                </a:highlight>
                <a:latin typeface="Poppins"/>
                <a:ea typeface="Poppins"/>
                <a:cs typeface="Poppins"/>
                <a:sym typeface="Poppins"/>
              </a:rPr>
              <a:t>/ </a:t>
            </a:r>
            <a:endParaRPr b="1" i="0" sz="4600" u="none" cap="none" strike="noStrike">
              <a:solidFill>
                <a:schemeClr val="dk1"/>
              </a:solidFill>
              <a:highlight>
                <a:schemeClr val="lt1"/>
              </a:highlight>
              <a:latin typeface="Poppins"/>
              <a:ea typeface="Poppins"/>
              <a:cs typeface="Poppins"/>
              <a:sym typeface="Poppins"/>
            </a:endParaRPr>
          </a:p>
          <a:p>
            <a:pPr indent="0" lvl="1" marL="0" marR="0" rtl="0" algn="ctr">
              <a:lnSpc>
                <a:spcPct val="115000"/>
              </a:lnSpc>
              <a:spcBef>
                <a:spcPts val="0"/>
              </a:spcBef>
              <a:spcAft>
                <a:spcPts val="0"/>
              </a:spcAft>
              <a:buClr>
                <a:srgbClr val="000000"/>
              </a:buClr>
              <a:buSzPts val="6400"/>
              <a:buFont typeface="Arial"/>
              <a:buNone/>
            </a:pPr>
            <a:r>
              <a:rPr b="1" i="0" lang="en" sz="5200" u="none" cap="none" strike="noStrike">
                <a:solidFill>
                  <a:schemeClr val="dk1"/>
                </a:solidFill>
                <a:highlight>
                  <a:schemeClr val="lt1"/>
                </a:highlight>
                <a:latin typeface="Poppins"/>
                <a:ea typeface="Poppins"/>
                <a:cs typeface="Poppins"/>
                <a:sym typeface="Poppins"/>
              </a:rPr>
              <a:t>= </a:t>
            </a:r>
            <a:r>
              <a:rPr b="1" i="0" lang="en" sz="5200" u="none" cap="none" strike="noStrike">
                <a:solidFill>
                  <a:srgbClr val="006EB6"/>
                </a:solidFill>
                <a:highlight>
                  <a:schemeClr val="lt1"/>
                </a:highlight>
                <a:latin typeface="Poppins"/>
                <a:ea typeface="Poppins"/>
                <a:cs typeface="Poppins"/>
                <a:sym typeface="Poppins"/>
              </a:rPr>
              <a:t>qu</a:t>
            </a:r>
            <a:r>
              <a:rPr b="1" i="0" lang="en" sz="5200" u="none" cap="none" strike="noStrike">
                <a:solidFill>
                  <a:srgbClr val="FF0000"/>
                </a:solidFill>
                <a:highlight>
                  <a:schemeClr val="lt1"/>
                </a:highlight>
                <a:latin typeface="Poppins"/>
                <a:ea typeface="Poppins"/>
                <a:cs typeface="Poppins"/>
                <a:sym typeface="Poppins"/>
              </a:rPr>
              <a:t>i</a:t>
            </a:r>
            <a:r>
              <a:rPr b="1" i="0" lang="en" sz="5200" u="none" cap="none" strike="noStrike">
                <a:solidFill>
                  <a:srgbClr val="006EB6"/>
                </a:solidFill>
                <a:highlight>
                  <a:schemeClr val="lt1"/>
                </a:highlight>
                <a:latin typeface="Poppins"/>
                <a:ea typeface="Poppins"/>
                <a:cs typeface="Poppins"/>
                <a:sym typeface="Poppins"/>
              </a:rPr>
              <a:t>ckl</a:t>
            </a:r>
            <a:r>
              <a:rPr b="1" i="0" lang="en" sz="5200" u="none" cap="none" strike="noStrike">
                <a:solidFill>
                  <a:srgbClr val="FF0000"/>
                </a:solidFill>
                <a:highlight>
                  <a:schemeClr val="lt1"/>
                </a:highlight>
                <a:latin typeface="Poppins"/>
                <a:ea typeface="Poppins"/>
                <a:cs typeface="Poppins"/>
                <a:sym typeface="Poppins"/>
              </a:rPr>
              <a:t>y</a:t>
            </a:r>
            <a:endParaRPr b="1" i="0" sz="175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0192556" y="4184678"/>
            <a:ext cx="3656400" cy="1381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0" l="932" r="942" t="0"/>
          <a:stretch/>
        </p:blipFill>
        <p:spPr>
          <a:xfrm>
            <a:off x="10644913" y="1088420"/>
            <a:ext cx="2750408" cy="2784167"/>
          </a:xfrm>
          <a:prstGeom prst="rect">
            <a:avLst/>
          </a:prstGeom>
          <a:noFill/>
          <a:ln>
            <a:noFill/>
          </a:ln>
        </p:spPr>
      </p:pic>
      <p:sp>
        <p:nvSpPr>
          <p:cNvPr id="35" name="Google Shape;35;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1" name="Google Shape;41;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
        <p:nvSpPr>
          <p:cNvPr id="42" name="Google Shape;42;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7436343" y="1995089"/>
            <a:ext cx="11207967" cy="8655096"/>
          </a:xfrm>
          <a:prstGeom prst="rect">
            <a:avLst/>
          </a:prstGeom>
          <a:noFill/>
          <a:ln>
            <a:noFill/>
          </a:ln>
        </p:spPr>
      </p:pic>
      <p:pic>
        <p:nvPicPr>
          <p:cNvPr id="48" name="Google Shape;48;p8"/>
          <p:cNvPicPr preferRelativeResize="0"/>
          <p:nvPr/>
        </p:nvPicPr>
        <p:blipFill rotWithShape="1">
          <a:blip r:embed="rId4">
            <a:alphaModFix/>
          </a:blip>
          <a:srcRect b="0" l="0" r="0" t="0"/>
          <a:stretch/>
        </p:blipFill>
        <p:spPr>
          <a:xfrm>
            <a:off x="7436343" y="1995089"/>
            <a:ext cx="11207967" cy="8655096"/>
          </a:xfrm>
          <a:prstGeom prst="rect">
            <a:avLst/>
          </a:prstGeom>
          <a:noFill/>
          <a:ln>
            <a:noFill/>
          </a:ln>
        </p:spPr>
      </p:pic>
      <p:pic>
        <p:nvPicPr>
          <p:cNvPr id="49" name="Google Shape;49;p8"/>
          <p:cNvPicPr preferRelativeResize="0"/>
          <p:nvPr/>
        </p:nvPicPr>
        <p:blipFill rotWithShape="1">
          <a:blip r:embed="rId5">
            <a:alphaModFix/>
          </a:blip>
          <a:srcRect b="0" l="0" r="0" t="0"/>
          <a:stretch/>
        </p:blipFill>
        <p:spPr>
          <a:xfrm>
            <a:off x="7436343" y="1995089"/>
            <a:ext cx="11207967" cy="8655096"/>
          </a:xfrm>
          <a:prstGeom prst="rect">
            <a:avLst/>
          </a:prstGeom>
          <a:noFill/>
          <a:ln>
            <a:noFill/>
          </a:ln>
        </p:spPr>
      </p:pic>
      <p:pic>
        <p:nvPicPr>
          <p:cNvPr id="50" name="Google Shape;50;p8"/>
          <p:cNvPicPr preferRelativeResize="0"/>
          <p:nvPr/>
        </p:nvPicPr>
        <p:blipFill rotWithShape="1">
          <a:blip r:embed="rId6">
            <a:alphaModFix/>
          </a:blip>
          <a:srcRect b="0" l="9" r="6" t="0"/>
          <a:stretch/>
        </p:blipFill>
        <p:spPr>
          <a:xfrm>
            <a:off x="7436343" y="1994348"/>
            <a:ext cx="11207967" cy="8656556"/>
          </a:xfrm>
          <a:prstGeom prst="rect">
            <a:avLst/>
          </a:prstGeom>
          <a:noFill/>
          <a:ln>
            <a:noFill/>
          </a:ln>
        </p:spPr>
      </p:pic>
      <p:sp>
        <p:nvSpPr>
          <p:cNvPr id="51" name="Google Shape;51;p8"/>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SzPts val="7600"/>
              <a:buNone/>
            </a:pPr>
            <a:r>
              <a:rPr b="1" lang="en"/>
              <a:t>Introduce the sounds</a:t>
            </a:r>
            <a:endParaRPr b="1"/>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ppt_w</p:attrName>
                                        </p:attrNameLst>
                                      </p:cBhvr>
                                      <p:tavLst>
                                        <p:tav fmla="" tm="0">
                                          <p:val>
                                            <p:strVal val="0"/>
                                          </p:val>
                                        </p:tav>
                                        <p:tav fmla="" tm="100000">
                                          <p:val>
                                            <p:strVal val="#ppt_w"/>
                                          </p:val>
                                        </p:tav>
                                      </p:tavLst>
                                    </p:anim>
                                    <p:anim calcmode="lin" valueType="num">
                                      <p:cBhvr additive="base">
                                        <p:cTn dur="1000"/>
                                        <p:tgtEl>
                                          <p:spTgt spid="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p:tgtEl>
                                          <p:spTgt spid="48"/>
                                        </p:tgtEl>
                                        <p:attrNameLst>
                                          <p:attrName>ppt_w</p:attrName>
                                        </p:attrNameLst>
                                      </p:cBhvr>
                                      <p:tavLst>
                                        <p:tav fmla="" tm="0">
                                          <p:val>
                                            <p:strVal val="0"/>
                                          </p:val>
                                        </p:tav>
                                        <p:tav fmla="" tm="100000">
                                          <p:val>
                                            <p:strVal val="#ppt_w"/>
                                          </p:val>
                                        </p:tav>
                                      </p:tavLst>
                                    </p:anim>
                                    <p:anim calcmode="lin" valueType="num">
                                      <p:cBhvr additive="base">
                                        <p:cTn dur="1000"/>
                                        <p:tgtEl>
                                          <p:spTgt spid="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b="0" l="0" r="0" t="0"/>
          <a:stretch/>
        </p:blipFill>
        <p:spPr>
          <a:xfrm rot="5400000">
            <a:off x="7245961" y="2109240"/>
            <a:ext cx="9650063" cy="7254110"/>
          </a:xfrm>
          <a:prstGeom prst="rect">
            <a:avLst/>
          </a:prstGeom>
          <a:noFill/>
          <a:ln>
            <a:noFill/>
          </a:ln>
        </p:spPr>
      </p:pic>
      <p:sp>
        <p:nvSpPr>
          <p:cNvPr id="64" name="Google Shape;64;p9"/>
          <p:cNvSpPr txBox="1"/>
          <p:nvPr/>
        </p:nvSpPr>
        <p:spPr>
          <a:xfrm>
            <a:off x="8437524" y="2357633"/>
            <a:ext cx="7209000" cy="22314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500" u="none" cap="none" strike="noStrike">
                <a:solidFill>
                  <a:schemeClr val="lt1"/>
                </a:solidFill>
                <a:latin typeface="Poppins"/>
                <a:ea typeface="Poppins"/>
                <a:cs typeface="Poppins"/>
                <a:sym typeface="Poppins"/>
              </a:rPr>
              <a:t>sweetly</a:t>
            </a:r>
            <a:endParaRPr b="1" i="0" sz="11500" u="none" cap="none" strike="noStrike">
              <a:solidFill>
                <a:schemeClr val="lt1"/>
              </a:solidFill>
              <a:latin typeface="Poppins"/>
              <a:ea typeface="Poppins"/>
              <a:cs typeface="Poppins"/>
              <a:sym typeface="Poppins"/>
            </a:endParaRPr>
          </a:p>
        </p:txBody>
      </p:sp>
      <p:sp>
        <p:nvSpPr>
          <p:cNvPr id="65" name="Google Shape;65;p9"/>
          <p:cNvSpPr/>
          <p:nvPr/>
        </p:nvSpPr>
        <p:spPr>
          <a:xfrm>
            <a:off x="9353204" y="5488693"/>
            <a:ext cx="5583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9"/>
          <p:cNvSpPr/>
          <p:nvPr/>
        </p:nvSpPr>
        <p:spPr>
          <a:xfrm>
            <a:off x="9583696" y="5210538"/>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10403290" y="5184228"/>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68" name="Google Shape;68;p9"/>
          <p:cNvCxnSpPr/>
          <p:nvPr/>
        </p:nvCxnSpPr>
        <p:spPr>
          <a:xfrm flipH="1" rot="10800000">
            <a:off x="11579740" y="4346387"/>
            <a:ext cx="1332000" cy="6000"/>
          </a:xfrm>
          <a:prstGeom prst="straightConnector1">
            <a:avLst/>
          </a:prstGeom>
          <a:noFill/>
          <a:ln cap="flat" cmpd="sng" w="76200">
            <a:solidFill>
              <a:schemeClr val="accent4"/>
            </a:solidFill>
            <a:prstDash val="solid"/>
            <a:round/>
            <a:headEnd len="sm" w="sm" type="none"/>
            <a:tailEnd len="sm" w="sm" type="none"/>
          </a:ln>
        </p:spPr>
      </p:cxnSp>
      <p:sp>
        <p:nvSpPr>
          <p:cNvPr id="69" name="Google Shape;69;p9"/>
          <p:cNvSpPr/>
          <p:nvPr/>
        </p:nvSpPr>
        <p:spPr>
          <a:xfrm>
            <a:off x="11579732" y="5210538"/>
            <a:ext cx="1296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p:nvPr/>
        </p:nvSpPr>
        <p:spPr>
          <a:xfrm>
            <a:off x="12070434" y="4715169"/>
            <a:ext cx="3510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14112123" y="4701989"/>
            <a:ext cx="3510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13638350" y="2582377"/>
            <a:ext cx="1296000" cy="19161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3217867" y="5184228"/>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13830521" y="5184179"/>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4199401" y="5184228"/>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6" name="Google Shape;76;p9"/>
          <p:cNvCxnSpPr/>
          <p:nvPr/>
        </p:nvCxnSpPr>
        <p:spPr>
          <a:xfrm>
            <a:off x="13638350" y="2502211"/>
            <a:ext cx="0" cy="1783800"/>
          </a:xfrm>
          <a:prstGeom prst="straightConnector1">
            <a:avLst/>
          </a:prstGeom>
          <a:noFill/>
          <a:ln cap="flat" cmpd="sng" w="76200">
            <a:solidFill>
              <a:srgbClr val="EDC31B"/>
            </a:solidFill>
            <a:prstDash val="solid"/>
            <a:round/>
            <a:headEnd len="sm" w="sm" type="none"/>
            <a:tailEnd len="sm" w="sm" type="none"/>
          </a:ln>
        </p:spPr>
      </p:cxnSp>
      <p:sp>
        <p:nvSpPr>
          <p:cNvPr id="77" name="Google Shape;77;p9"/>
          <p:cNvSpPr txBox="1"/>
          <p:nvPr/>
        </p:nvSpPr>
        <p:spPr>
          <a:xfrm>
            <a:off x="8437524" y="7038121"/>
            <a:ext cx="7209000" cy="22314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600" u="none" cap="none" strike="noStrike">
                <a:solidFill>
                  <a:schemeClr val="lt1"/>
                </a:solidFill>
                <a:latin typeface="Poppins"/>
                <a:ea typeface="Poppins"/>
                <a:cs typeface="Poppins"/>
                <a:sym typeface="Poppins"/>
              </a:rPr>
              <a:t>sweetly</a:t>
            </a:r>
            <a:endParaRPr b="1" i="0" sz="12600" u="none" cap="none" strike="noStrike">
              <a:solidFill>
                <a:schemeClr val="lt1"/>
              </a:solidFill>
              <a:latin typeface="Poppins"/>
              <a:ea typeface="Poppins"/>
              <a:cs typeface="Poppins"/>
              <a:sym typeface="Poppins"/>
            </a:endParaRPr>
          </a:p>
        </p:txBody>
      </p:sp>
      <p:sp>
        <p:nvSpPr>
          <p:cNvPr id="78" name="Google Shape;78;p9"/>
          <p:cNvSpPr txBox="1"/>
          <p:nvPr>
            <p:ph idx="2" type="body"/>
          </p:nvPr>
        </p:nvSpPr>
        <p:spPr>
          <a:xfrm>
            <a:off x="612750" y="631025"/>
            <a:ext cx="5742300" cy="26058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79" name="Google Shape;79;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0" name="Google Shape;80;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82" name="Google Shape;82;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par>
                                <p:cTn fill="hold" nodeType="with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
                                        <p:tgtEl>
                                          <p:spTgt spid="69"/>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0"/>
          <p:cNvGrpSpPr/>
          <p:nvPr/>
        </p:nvGrpSpPr>
        <p:grpSpPr>
          <a:xfrm>
            <a:off x="7660691" y="6835525"/>
            <a:ext cx="10590906" cy="2320182"/>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0" name="Google Shape;90;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200" u="none" cap="none" strike="noStrike">
                  <a:solidFill>
                    <a:schemeClr val="accent1"/>
                  </a:solidFill>
                  <a:latin typeface="Poppins"/>
                  <a:ea typeface="Poppins"/>
                  <a:cs typeface="Poppins"/>
                  <a:sym typeface="Poppins"/>
                </a:rPr>
                <a:t>The baby slept sweetly and quietly. </a:t>
              </a:r>
              <a:endParaRPr b="1" i="0" sz="6800" u="none" cap="none" strike="noStrike">
                <a:solidFill>
                  <a:schemeClr val="accent1"/>
                </a:solidFill>
                <a:latin typeface="Poppins"/>
                <a:ea typeface="Poppins"/>
                <a:cs typeface="Poppins"/>
                <a:sym typeface="Poppins"/>
              </a:endParaRPr>
            </a:p>
          </p:txBody>
        </p:sp>
      </p:grpSp>
      <p:grpSp>
        <p:nvGrpSpPr>
          <p:cNvPr id="91" name="Google Shape;91;p10"/>
          <p:cNvGrpSpPr/>
          <p:nvPr/>
        </p:nvGrpSpPr>
        <p:grpSpPr>
          <a:xfrm>
            <a:off x="7660691" y="4645496"/>
            <a:ext cx="10590906" cy="1982097"/>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3" name="Google Shape;93;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500" u="none" cap="none" strike="noStrike">
                  <a:solidFill>
                    <a:schemeClr val="accent1"/>
                  </a:solidFill>
                  <a:latin typeface="Poppins"/>
                  <a:ea typeface="Poppins"/>
                  <a:cs typeface="Poppins"/>
                  <a:sym typeface="Poppins"/>
                </a:rPr>
                <a:t>The sun shone so brightly. </a:t>
              </a:r>
              <a:endParaRPr b="1" i="0" sz="5500" u="none" cap="none" strike="noStrike">
                <a:solidFill>
                  <a:schemeClr val="accent1"/>
                </a:solidFill>
                <a:latin typeface="Poppins"/>
                <a:ea typeface="Poppins"/>
                <a:cs typeface="Poppins"/>
                <a:sym typeface="Poppins"/>
              </a:endParaRPr>
            </a:p>
          </p:txBody>
        </p:sp>
      </p:grpSp>
      <p:grpSp>
        <p:nvGrpSpPr>
          <p:cNvPr id="94" name="Google Shape;94;p10"/>
          <p:cNvGrpSpPr/>
          <p:nvPr/>
        </p:nvGrpSpPr>
        <p:grpSpPr>
          <a:xfrm>
            <a:off x="7660691" y="2455393"/>
            <a:ext cx="10590906" cy="1982097"/>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6" name="Google Shape;96;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6000" u="none" cap="none" strike="noStrike">
                  <a:solidFill>
                    <a:schemeClr val="accent1"/>
                  </a:solidFill>
                  <a:latin typeface="Poppins"/>
                  <a:ea typeface="Poppins"/>
                  <a:cs typeface="Poppins"/>
                  <a:sym typeface="Poppins"/>
                </a:rPr>
                <a:t>I quickly left the room.</a:t>
              </a:r>
              <a:endParaRPr b="1" i="0" sz="6000" u="none" cap="none" strike="noStrike">
                <a:solidFill>
                  <a:schemeClr val="accent1"/>
                </a:solidFill>
                <a:latin typeface="Poppins"/>
                <a:ea typeface="Poppins"/>
                <a:cs typeface="Poppins"/>
                <a:sym typeface="Poppins"/>
              </a:endParaRPr>
            </a:p>
          </p:txBody>
        </p:sp>
      </p:grpSp>
      <p:sp>
        <p:nvSpPr>
          <p:cNvPr id="97" name="Google Shape;97;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8" name="Google Shape;98;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9" name="Google Shape;99;p10"/>
          <p:cNvSpPr txBox="1"/>
          <p:nvPr>
            <p:ph idx="2" type="body"/>
          </p:nvPr>
        </p:nvSpPr>
        <p:spPr>
          <a:xfrm>
            <a:off x="612750" y="631025"/>
            <a:ext cx="5742300" cy="26040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0" name="Google Shape;100;p10"/>
          <p:cNvPicPr preferRelativeResize="0"/>
          <p:nvPr/>
        </p:nvPicPr>
        <p:blipFill rotWithShape="1">
          <a:blip r:embed="rId4">
            <a:alphaModFix/>
          </a:blip>
          <a:srcRect b="0" l="0" r="0" t="0"/>
          <a:stretch/>
        </p:blipFill>
        <p:spPr>
          <a:xfrm>
            <a:off x="15869350" y="9332300"/>
            <a:ext cx="2484574" cy="1795574"/>
          </a:xfrm>
          <a:prstGeom prst="rect">
            <a:avLst/>
          </a:prstGeom>
          <a:noFill/>
          <a:ln>
            <a:noFill/>
          </a:ln>
        </p:spPr>
      </p:pic>
      <p:sp>
        <p:nvSpPr>
          <p:cNvPr id="101" name="Google Shape;101;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2" name="Google Shape;102;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ppt_w</p:attrName>
                                        </p:attrNameLst>
                                      </p:cBhvr>
                                      <p:tavLst>
                                        <p:tav fmla="" tm="0">
                                          <p:val>
                                            <p:strVal val="0"/>
                                          </p:val>
                                        </p:tav>
                                        <p:tav fmla="" tm="100000">
                                          <p:val>
                                            <p:strVal val="#ppt_w"/>
                                          </p:val>
                                        </p:tav>
                                      </p:tavLst>
                                    </p:anim>
                                    <p:anim calcmode="lin" valueType="num">
                                      <p:cBhvr additive="base">
                                        <p:cTn dur="1000"/>
                                        <p:tgtEl>
                                          <p:spTgt spid="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nvSpPr>
        <p:spPr>
          <a:xfrm>
            <a:off x="8954293" y="1692108"/>
            <a:ext cx="7094400" cy="97707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9200"/>
              <a:buFont typeface="Arial"/>
              <a:buNone/>
            </a:pPr>
            <a:r>
              <a:rPr b="1" i="0" lang="en" sz="9200" u="none" cap="none" strike="noStrike">
                <a:solidFill>
                  <a:schemeClr val="accent1"/>
                </a:solidFill>
                <a:latin typeface="Poppins"/>
                <a:ea typeface="Poppins"/>
                <a:cs typeface="Poppins"/>
                <a:sym typeface="Poppins"/>
              </a:rPr>
              <a:t>sweetly</a:t>
            </a:r>
            <a:endParaRPr b="1" i="0" sz="9200" u="none" cap="none" strike="noStrike">
              <a:solidFill>
                <a:schemeClr val="accent1"/>
              </a:solidFill>
              <a:latin typeface="Poppins"/>
              <a:ea typeface="Poppins"/>
              <a:cs typeface="Poppins"/>
              <a:sym typeface="Poppins"/>
            </a:endParaRPr>
          </a:p>
          <a:p>
            <a:pPr indent="0" lvl="1" marL="0" marR="0" rtl="0" algn="l">
              <a:lnSpc>
                <a:spcPct val="150000"/>
              </a:lnSpc>
              <a:spcBef>
                <a:spcPts val="2200"/>
              </a:spcBef>
              <a:spcAft>
                <a:spcPts val="0"/>
              </a:spcAft>
              <a:buClr>
                <a:srgbClr val="000000"/>
              </a:buClr>
              <a:buSzPts val="9200"/>
              <a:buFont typeface="Arial"/>
              <a:buNone/>
            </a:pPr>
            <a:r>
              <a:rPr b="1" i="0" lang="en" sz="9200" u="none" cap="none" strike="noStrike">
                <a:solidFill>
                  <a:schemeClr val="accent1"/>
                </a:solidFill>
                <a:latin typeface="Poppins"/>
                <a:ea typeface="Poppins"/>
                <a:cs typeface="Poppins"/>
                <a:sym typeface="Poppins"/>
              </a:rPr>
              <a:t>strangely</a:t>
            </a:r>
            <a:endParaRPr b="1" i="0" sz="92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9200" u="none" cap="none" strike="noStrike">
                <a:solidFill>
                  <a:schemeClr val="accent1"/>
                </a:solidFill>
                <a:latin typeface="Poppins"/>
                <a:ea typeface="Poppins"/>
                <a:cs typeface="Poppins"/>
                <a:sym typeface="Poppins"/>
              </a:rPr>
              <a:t>boldly</a:t>
            </a:r>
            <a:endParaRPr b="1" i="0" sz="9200" u="none" cap="none" strike="noStrike">
              <a:solidFill>
                <a:schemeClr val="accent1"/>
              </a:solidFill>
              <a:latin typeface="Poppins"/>
              <a:ea typeface="Poppins"/>
              <a:cs typeface="Poppins"/>
              <a:sym typeface="Poppins"/>
            </a:endParaRPr>
          </a:p>
        </p:txBody>
      </p:sp>
      <p:sp>
        <p:nvSpPr>
          <p:cNvPr id="109" name="Google Shape;109;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0" name="Google Shape;110;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1" name="Google Shape;111;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12" name="Google Shape;112;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2"/>
          <p:cNvPicPr preferRelativeResize="0"/>
          <p:nvPr/>
        </p:nvPicPr>
        <p:blipFill rotWithShape="1">
          <a:blip r:embed="rId3">
            <a:alphaModFix/>
          </a:blip>
          <a:srcRect b="0" l="0" r="0" t="0"/>
          <a:stretch/>
        </p:blipFill>
        <p:spPr>
          <a:xfrm>
            <a:off x="8077096" y="3274313"/>
            <a:ext cx="5704115" cy="3759625"/>
          </a:xfrm>
          <a:prstGeom prst="rect">
            <a:avLst/>
          </a:prstGeom>
          <a:noFill/>
          <a:ln>
            <a:noFill/>
          </a:ln>
        </p:spPr>
      </p:pic>
      <p:pic>
        <p:nvPicPr>
          <p:cNvPr id="119" name="Google Shape;119;p12"/>
          <p:cNvPicPr preferRelativeResize="0"/>
          <p:nvPr/>
        </p:nvPicPr>
        <p:blipFill rotWithShape="1">
          <a:blip r:embed="rId4">
            <a:alphaModFix/>
          </a:blip>
          <a:srcRect b="0" l="0" r="0" t="0"/>
          <a:stretch/>
        </p:blipFill>
        <p:spPr>
          <a:xfrm>
            <a:off x="12330919" y="3289220"/>
            <a:ext cx="5704115" cy="4980521"/>
          </a:xfrm>
          <a:prstGeom prst="rect">
            <a:avLst/>
          </a:prstGeom>
          <a:noFill/>
          <a:ln>
            <a:noFill/>
          </a:ln>
        </p:spPr>
      </p:pic>
      <p:sp>
        <p:nvSpPr>
          <p:cNvPr id="120" name="Google Shape;120;p12"/>
          <p:cNvSpPr txBox="1"/>
          <p:nvPr/>
        </p:nvSpPr>
        <p:spPr>
          <a:xfrm>
            <a:off x="7893750" y="4045025"/>
            <a:ext cx="4536000" cy="3131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800" u="none" cap="none" strike="noStrike">
                <a:solidFill>
                  <a:schemeClr val="lt1"/>
                </a:solidFill>
                <a:latin typeface="Poppins"/>
                <a:ea typeface="Poppins"/>
                <a:cs typeface="Poppins"/>
                <a:sym typeface="Poppins"/>
              </a:rPr>
              <a:t>kind</a:t>
            </a:r>
            <a:endParaRPr b="1" i="0" sz="13800" u="none" cap="none" strike="noStrike">
              <a:solidFill>
                <a:srgbClr val="000000"/>
              </a:solidFill>
              <a:latin typeface="Poppins"/>
              <a:ea typeface="Poppins"/>
              <a:cs typeface="Poppins"/>
              <a:sym typeface="Poppins"/>
            </a:endParaRPr>
          </a:p>
        </p:txBody>
      </p:sp>
      <p:sp>
        <p:nvSpPr>
          <p:cNvPr id="121" name="Google Shape;121;p12"/>
          <p:cNvSpPr txBox="1"/>
          <p:nvPr/>
        </p:nvSpPr>
        <p:spPr>
          <a:xfrm>
            <a:off x="12840337" y="4043426"/>
            <a:ext cx="4254000" cy="3131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000" u="none" cap="none" strike="noStrike">
                <a:solidFill>
                  <a:schemeClr val="lt1"/>
                </a:solidFill>
                <a:latin typeface="Poppins"/>
                <a:ea typeface="Poppins"/>
                <a:cs typeface="Poppins"/>
                <a:sym typeface="Poppins"/>
              </a:rPr>
              <a:t>ly</a:t>
            </a:r>
            <a:endParaRPr b="1" i="0" sz="13000" u="none" cap="none" strike="noStrike">
              <a:solidFill>
                <a:srgbClr val="000000"/>
              </a:solidFill>
              <a:latin typeface="Poppins"/>
              <a:ea typeface="Poppins"/>
              <a:cs typeface="Poppins"/>
              <a:sym typeface="Poppins"/>
            </a:endParaRPr>
          </a:p>
        </p:txBody>
      </p:sp>
      <p:sp>
        <p:nvSpPr>
          <p:cNvPr id="122" name="Google Shape;122;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23" name="Google Shape;123;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pic>
        <p:nvPicPr>
          <p:cNvPr id="124" name="Google Shape;124;p12"/>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sp>
        <p:nvSpPr>
          <p:cNvPr id="125" name="Google Shape;125;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pSp>
        <p:nvGrpSpPr>
          <p:cNvPr id="131" name="Google Shape;131;p13"/>
          <p:cNvGrpSpPr/>
          <p:nvPr/>
        </p:nvGrpSpPr>
        <p:grpSpPr>
          <a:xfrm>
            <a:off x="7750118" y="1810141"/>
            <a:ext cx="9196818" cy="2775558"/>
            <a:chOff x="5784675" y="818500"/>
            <a:chExt cx="2737800" cy="1941900"/>
          </a:xfrm>
        </p:grpSpPr>
        <p:sp>
          <p:nvSpPr>
            <p:cNvPr id="132" name="Google Shape;132;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3" name="Google Shape;133;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leave</a:t>
              </a:r>
              <a:endParaRPr b="1" i="0" sz="13200" u="none" cap="none" strike="noStrike">
                <a:solidFill>
                  <a:schemeClr val="accent2"/>
                </a:solidFill>
                <a:latin typeface="Poppins"/>
                <a:ea typeface="Poppins"/>
                <a:cs typeface="Poppins"/>
                <a:sym typeface="Poppins"/>
              </a:endParaRPr>
            </a:p>
          </p:txBody>
        </p:sp>
      </p:grpSp>
      <p:grpSp>
        <p:nvGrpSpPr>
          <p:cNvPr id="134" name="Google Shape;134;p13"/>
          <p:cNvGrpSpPr/>
          <p:nvPr/>
        </p:nvGrpSpPr>
        <p:grpSpPr>
          <a:xfrm>
            <a:off x="7750118" y="4702054"/>
            <a:ext cx="9196818" cy="2775558"/>
            <a:chOff x="5784675" y="818500"/>
            <a:chExt cx="2737800" cy="1941900"/>
          </a:xfrm>
        </p:grpSpPr>
        <p:sp>
          <p:nvSpPr>
            <p:cNvPr id="135" name="Google Shape;135;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6" name="Google Shape;136;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really</a:t>
              </a:r>
              <a:endParaRPr b="1" i="0" sz="13200" u="none" cap="none" strike="noStrike">
                <a:solidFill>
                  <a:schemeClr val="accent2"/>
                </a:solidFill>
                <a:latin typeface="Poppins"/>
                <a:ea typeface="Poppins"/>
                <a:cs typeface="Poppins"/>
                <a:sym typeface="Poppins"/>
              </a:endParaRPr>
            </a:p>
          </p:txBody>
        </p:sp>
      </p:grpSp>
      <p:grpSp>
        <p:nvGrpSpPr>
          <p:cNvPr id="137" name="Google Shape;137;p13"/>
          <p:cNvGrpSpPr/>
          <p:nvPr/>
        </p:nvGrpSpPr>
        <p:grpSpPr>
          <a:xfrm>
            <a:off x="7750118" y="7593967"/>
            <a:ext cx="9196818" cy="2775558"/>
            <a:chOff x="5784675" y="818500"/>
            <a:chExt cx="2737800" cy="1941900"/>
          </a:xfrm>
        </p:grpSpPr>
        <p:sp>
          <p:nvSpPr>
            <p:cNvPr id="138" name="Google Shape;138;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9" name="Google Shape;139;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please</a:t>
              </a:r>
              <a:endParaRPr b="1" i="0" sz="13200" u="none" cap="none" strike="noStrike">
                <a:solidFill>
                  <a:schemeClr val="accent2"/>
                </a:solidFill>
                <a:latin typeface="Poppins"/>
                <a:ea typeface="Poppins"/>
                <a:cs typeface="Poppins"/>
                <a:sym typeface="Poppins"/>
              </a:endParaRPr>
            </a:p>
          </p:txBody>
        </p:sp>
      </p:grpSp>
      <p:sp>
        <p:nvSpPr>
          <p:cNvPr id="140" name="Google Shape;140;p13"/>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41" name="Google Shape;141;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2" name="Google Shape;142;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3" name="Google Shape;143;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4" name="Google Shape;144;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ppt_w</p:attrName>
                                        </p:attrNameLst>
                                      </p:cBhvr>
                                      <p:tavLst>
                                        <p:tav fmla="" tm="0">
                                          <p:val>
                                            <p:strVal val="0"/>
                                          </p:val>
                                        </p:tav>
                                        <p:tav fmla="" tm="100000">
                                          <p:val>
                                            <p:strVal val="#ppt_w"/>
                                          </p:val>
                                        </p:tav>
                                      </p:tavLst>
                                    </p:anim>
                                    <p:anim calcmode="lin" valueType="num">
                                      <p:cBhvr additive="base">
                                        <p:cTn dur="1000"/>
                                        <p:tgtEl>
                                          <p:spTgt spid="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