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Short Stack"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85">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5585"/>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we'll decode, spell, and determine the meaning of words with suffixes and word endings. A suffix is a group of letters at the ending of a word that changes the meaning of the word. Today, we'll preview decoding, spelling, and determining the meaning of words with suffixes. This unit, we'll be looking at these suffixes and these sound letter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suffix cards (ly, full, ness, less) </a:t>
            </a:r>
            <a:r>
              <a:rPr lang="en" sz="1200">
                <a:solidFill>
                  <a:schemeClr val="dk1"/>
                </a:solidFill>
                <a:latin typeface="Poppins"/>
                <a:ea typeface="Poppins"/>
                <a:cs typeface="Poppins"/>
                <a:sym typeface="Poppins"/>
              </a:rPr>
              <a:t>and the</a:t>
            </a:r>
            <a:r>
              <a:rPr lang="en" sz="1200" b="1">
                <a:solidFill>
                  <a:schemeClr val="dk1"/>
                </a:solidFill>
                <a:latin typeface="Poppins"/>
                <a:ea typeface="Poppins"/>
                <a:cs typeface="Poppins"/>
                <a:sym typeface="Poppins"/>
              </a:rPr>
              <a:t> sound letter cards ti, ci, si.</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word has a suffix or word ending, it can change the meaning of the word. For example, when I see helpful, I say /h/ /e/ /l/ /p/ | /f/ /ə/ /l/ = helpful, or full of help.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suffix is a group of letters that go after a word, that change the meaning of a word.</a:t>
            </a:r>
            <a:endParaRPr sz="1200" b="1">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suffix is its own syllable. We chop it off to look at the rest of the word when decoding.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strangely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suffix </a:t>
            </a:r>
            <a:r>
              <a:rPr lang="en" sz="1200" i="1">
                <a:solidFill>
                  <a:schemeClr val="dk1"/>
                </a:solidFill>
                <a:latin typeface="Poppins"/>
                <a:ea typeface="Poppins"/>
                <a:cs typeface="Poppins"/>
                <a:sym typeface="Poppins"/>
              </a:rPr>
              <a:t>l-y</a:t>
            </a:r>
            <a:r>
              <a:rPr lang="en" sz="1200">
                <a:solidFill>
                  <a:schemeClr val="dk1"/>
                </a:solidFill>
                <a:latin typeface="Poppins"/>
                <a:ea typeface="Poppins"/>
                <a:cs typeface="Poppins"/>
                <a:sym typeface="Poppins"/>
              </a:rPr>
              <a:t> in it. We'll underline anything that sticks together and chop off the suffix syllable. I see 2 vowels, but one is just there to make g say /j/. I see one suffix, so I probably have 2 syllables. I need to chop off 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strange | 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says /s/, t says /t/, r says /r/, a says /a/, n says /n/, g says /j/ and l-y says /l/ /e/ = /s/ /t/ /r/ /a/ /n/ /j/ /l/ /e/ = "strangely". Let's clap out the syllables and blend the word together by syllable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strangely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suffix ly means like. This word means like strange. Smart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happiness - the state of happy, electrician</a:t>
            </a:r>
            <a:endParaRPr sz="1200" b="1">
              <a:solidFill>
                <a:schemeClr val="dk1"/>
              </a:solidFill>
              <a:latin typeface="Poppins"/>
              <a:ea typeface="Poppins"/>
              <a:cs typeface="Poppins"/>
              <a:sym typeface="Poppins"/>
            </a:endParaRPr>
          </a:p>
        </p:txBody>
      </p:sp>
      <p:sp>
        <p:nvSpPr>
          <p:cNvPr id="67" name="Google Shape;67;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8" name="Google Shape;68;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He made a suggestion to the teacher.</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I need your permission to go out in the darkness.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She was delightful!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suffix is a group of letters after a word that changes the meaning of the word. Those brains are growing!</a:t>
            </a:r>
            <a:endParaRPr sz="1200" b="1">
              <a:solidFill>
                <a:schemeClr val="dk1"/>
              </a:solidFill>
              <a:latin typeface="Poppins"/>
              <a:ea typeface="Poppins"/>
              <a:cs typeface="Poppins"/>
              <a:sym typeface="Poppins"/>
            </a:endParaRPr>
          </a:p>
        </p:txBody>
      </p:sp>
      <p:sp>
        <p:nvSpPr>
          <p:cNvPr id="93" name="Google Shape;93;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94" name="Google Shape;94;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angrily, helpful, closeness, jobless, description, conversation, electrician</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13" name="Google Shape;11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14" name="Google Shape;114;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formation</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formation?</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Formation. Three syllable. We'll do each syllable. First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for | ma | 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For. /f/ /or/.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f - o - 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for | ma | tion. Next syllable is ma.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ma. /m/ /a/. We can spell the long vowel a with just an a because it's an open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m -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third syllable. for | ma | tion. Next syllable is 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third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tion. /sh /u/ /n/. I know that t-i is the most common spelling for the word ending "shun". I'll spell it with t-i.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t - i - o - 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Great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(reaction, selection)</a:t>
            </a:r>
            <a:endParaRPr sz="1200" b="1">
              <a:solidFill>
                <a:schemeClr val="dk1"/>
              </a:solidFill>
              <a:latin typeface="Poppins"/>
              <a:ea typeface="Poppins"/>
              <a:cs typeface="Poppins"/>
              <a:sym typeface="Poppins"/>
            </a:endParaRPr>
          </a:p>
        </p:txBody>
      </p:sp>
      <p:sp>
        <p:nvSpPr>
          <p:cNvPr id="123" name="Google Shape;12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4" name="Google Shape;124;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lang="en" sz="1200" i="1">
                <a:solidFill>
                  <a:schemeClr val="dk1"/>
                </a:solidFill>
                <a:latin typeface="Poppins"/>
                <a:ea typeface="Poppins"/>
                <a:cs typeface="Poppins"/>
                <a:sym typeface="Poppins"/>
              </a:rPr>
              <a:t>thanks </a:t>
            </a:r>
            <a:r>
              <a:rPr lang="en" sz="1200">
                <a:solidFill>
                  <a:schemeClr val="dk1"/>
                </a:solidFill>
                <a:latin typeface="Poppins"/>
                <a:ea typeface="Poppins"/>
                <a:cs typeface="Poppins"/>
                <a:sym typeface="Poppins"/>
              </a:rPr>
              <a:t>and </a:t>
            </a:r>
            <a:r>
              <a:rPr lang="en" sz="1200" i="1">
                <a:solidFill>
                  <a:schemeClr val="dk1"/>
                </a:solidFill>
                <a:latin typeface="Poppins"/>
                <a:ea typeface="Poppins"/>
                <a:cs typeface="Poppins"/>
                <a:sym typeface="Poppins"/>
              </a:rPr>
              <a:t>from</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These words follow the rules. What do they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few seconds to analyze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them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a:t>
            </a:r>
            <a:r>
              <a:rPr lang="en" sz="1200" i="1">
                <a:solidFill>
                  <a:schemeClr val="dk1"/>
                </a:solidFill>
                <a:latin typeface="Poppins"/>
                <a:ea typeface="Poppins"/>
                <a:cs typeface="Poppins"/>
                <a:sym typeface="Poppins"/>
              </a:rPr>
              <a:t>thanks </a:t>
            </a:r>
            <a:r>
              <a:rPr lang="en" sz="1200">
                <a:solidFill>
                  <a:schemeClr val="dk1"/>
                </a:solidFill>
                <a:latin typeface="Poppins"/>
                <a:ea typeface="Poppins"/>
                <a:cs typeface="Poppins"/>
                <a:sym typeface="Poppins"/>
              </a:rPr>
              <a:t>and from </a:t>
            </a:r>
            <a:r>
              <a:rPr lang="en" sz="1200" i="1">
                <a:solidFill>
                  <a:schemeClr val="dk1"/>
                </a:solidFill>
                <a:latin typeface="Poppins"/>
                <a:ea typeface="Poppins"/>
                <a:cs typeface="Poppins"/>
                <a:sym typeface="Poppins"/>
              </a:rPr>
              <a:t>together</a:t>
            </a:r>
            <a:r>
              <a:rPr lang="en" sz="1200">
                <a:solidFill>
                  <a:schemeClr val="dk1"/>
                </a:solidFill>
                <a:latin typeface="Poppins"/>
                <a:ea typeface="Poppins"/>
                <a:cs typeface="Poppins"/>
                <a:sym typeface="Poppins"/>
              </a:rPr>
              <a:t>. Display </a:t>
            </a:r>
            <a:r>
              <a:rPr lang="en" sz="1200" i="1">
                <a:solidFill>
                  <a:schemeClr val="dk1"/>
                </a:solidFill>
                <a:latin typeface="Poppins"/>
                <a:ea typeface="Poppins"/>
                <a:cs typeface="Poppins"/>
                <a:sym typeface="Poppins"/>
              </a:rPr>
              <a:t>some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o in this word makes a short u sound, /u/. Read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sound out the word. Offer help as necessary.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thanks, from, some</a:t>
            </a:r>
            <a:endParaRPr sz="1200" b="1">
              <a:solidFill>
                <a:schemeClr val="dk1"/>
              </a:solidFill>
              <a:latin typeface="Poppins"/>
              <a:ea typeface="Poppins"/>
              <a:cs typeface="Poppins"/>
              <a:sym typeface="Poppins"/>
            </a:endParaRPr>
          </a:p>
        </p:txBody>
      </p:sp>
      <p:sp>
        <p:nvSpPr>
          <p:cNvPr id="138" name="Google Shape;138;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9" name="Google Shape;139;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0750160" y="792329"/>
            <a:ext cx="3752387" cy="9642630"/>
          </a:xfrm>
          <a:prstGeom prst="rect">
            <a:avLst/>
          </a:prstGeom>
          <a:noFill/>
          <a:ln>
            <a:noFill/>
          </a:ln>
        </p:spPr>
      </p:pic>
      <p:sp>
        <p:nvSpPr>
          <p:cNvPr id="32" name="Google Shape;32;p7"/>
          <p:cNvSpPr txBox="1"/>
          <p:nvPr/>
        </p:nvSpPr>
        <p:spPr>
          <a:xfrm>
            <a:off x="10750137" y="4859119"/>
            <a:ext cx="3753000" cy="49566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800"/>
              <a:buFont typeface="Arial"/>
              <a:buNone/>
            </a:pPr>
            <a:r>
              <a:rPr lang="en" sz="6400" b="1" i="0" u="none" strike="noStrike" cap="none">
                <a:solidFill>
                  <a:schemeClr val="accent1"/>
                </a:solidFill>
                <a:highlight>
                  <a:schemeClr val="lt1"/>
                </a:highlight>
                <a:latin typeface="Poppins"/>
                <a:ea typeface="Poppins"/>
                <a:cs typeface="Poppins"/>
                <a:sym typeface="Poppins"/>
              </a:rPr>
              <a:t>h</a:t>
            </a:r>
            <a:r>
              <a:rPr lang="en" sz="6400" b="1" i="0" u="none" strike="noStrike" cap="none">
                <a:solidFill>
                  <a:srgbClr val="FF0000"/>
                </a:solidFill>
                <a:highlight>
                  <a:schemeClr val="lt1"/>
                </a:highlight>
                <a:latin typeface="Poppins"/>
                <a:ea typeface="Poppins"/>
                <a:cs typeface="Poppins"/>
                <a:sym typeface="Poppins"/>
              </a:rPr>
              <a:t>e</a:t>
            </a:r>
            <a:r>
              <a:rPr lang="en" sz="6400" b="1" i="0" u="none" strike="noStrike" cap="none">
                <a:solidFill>
                  <a:schemeClr val="accent1"/>
                </a:solidFill>
                <a:highlight>
                  <a:schemeClr val="lt1"/>
                </a:highlight>
                <a:latin typeface="Poppins"/>
                <a:ea typeface="Poppins"/>
                <a:cs typeface="Poppins"/>
                <a:sym typeface="Poppins"/>
              </a:rPr>
              <a:t>lpf</a:t>
            </a:r>
            <a:r>
              <a:rPr lang="en" sz="6400" b="1" i="0" u="none" strike="noStrike" cap="none">
                <a:solidFill>
                  <a:srgbClr val="FF0000"/>
                </a:solidFill>
                <a:highlight>
                  <a:schemeClr val="lt1"/>
                </a:highlight>
                <a:latin typeface="Poppins"/>
                <a:ea typeface="Poppins"/>
                <a:cs typeface="Poppins"/>
                <a:sym typeface="Poppins"/>
              </a:rPr>
              <a:t>u</a:t>
            </a:r>
            <a:r>
              <a:rPr lang="en" sz="6400" b="1" i="0" u="none" strike="noStrike" cap="none">
                <a:solidFill>
                  <a:schemeClr val="accent1"/>
                </a:solidFill>
                <a:highlight>
                  <a:schemeClr val="lt1"/>
                </a:highlight>
                <a:latin typeface="Poppins"/>
                <a:ea typeface="Poppins"/>
                <a:cs typeface="Poppins"/>
                <a:sym typeface="Poppins"/>
              </a:rPr>
              <a:t>l</a:t>
            </a:r>
            <a:r>
              <a:rPr lang="en" sz="6400" b="1" i="0" u="none" strike="noStrike" cap="none">
                <a:solidFill>
                  <a:srgbClr val="242424"/>
                </a:solidFill>
                <a:highlight>
                  <a:srgbClr val="FFFFFF"/>
                </a:highlight>
                <a:latin typeface="Poppins"/>
                <a:ea typeface="Poppins"/>
                <a:cs typeface="Poppins"/>
                <a:sym typeface="Poppins"/>
              </a:rPr>
              <a:t> </a:t>
            </a:r>
            <a:endParaRPr sz="64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15000"/>
              </a:lnSpc>
              <a:spcBef>
                <a:spcPts val="0"/>
              </a:spcBef>
              <a:spcAft>
                <a:spcPts val="0"/>
              </a:spcAft>
              <a:buClr>
                <a:srgbClr val="000000"/>
              </a:buClr>
              <a:buSzPts val="5100"/>
              <a:buFont typeface="Arial"/>
              <a:buNone/>
            </a:pPr>
            <a:r>
              <a:rPr lang="en" sz="4000" b="1" i="0" u="none" strike="noStrike" cap="none">
                <a:solidFill>
                  <a:schemeClr val="dk1"/>
                </a:solidFill>
                <a:highlight>
                  <a:schemeClr val="lt1"/>
                </a:highlight>
                <a:latin typeface="Poppins"/>
                <a:ea typeface="Poppins"/>
                <a:cs typeface="Poppins"/>
                <a:sym typeface="Poppins"/>
              </a:rPr>
              <a:t>/</a:t>
            </a:r>
            <a:r>
              <a:rPr lang="en" sz="4000" b="1" i="0" u="none" strike="noStrike" cap="none">
                <a:solidFill>
                  <a:srgbClr val="006EB6"/>
                </a:solidFill>
                <a:highlight>
                  <a:schemeClr val="lt1"/>
                </a:highlight>
                <a:latin typeface="Poppins"/>
                <a:ea typeface="Poppins"/>
                <a:cs typeface="Poppins"/>
                <a:sym typeface="Poppins"/>
              </a:rPr>
              <a:t>h</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rgbClr val="FF0000"/>
                </a:solidFill>
                <a:highlight>
                  <a:schemeClr val="lt1"/>
                </a:highlight>
                <a:latin typeface="Poppins"/>
                <a:ea typeface="Poppins"/>
                <a:cs typeface="Poppins"/>
                <a:sym typeface="Poppins"/>
              </a:rPr>
              <a:t>ĕ</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rgbClr val="006EB6"/>
                </a:solidFill>
                <a:highlight>
                  <a:schemeClr val="lt1"/>
                </a:highlight>
                <a:latin typeface="Poppins"/>
                <a:ea typeface="Poppins"/>
                <a:cs typeface="Poppins"/>
                <a:sym typeface="Poppins"/>
              </a:rPr>
              <a:t>l</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rgbClr val="006EB6"/>
                </a:solidFill>
                <a:highlight>
                  <a:schemeClr val="lt1"/>
                </a:highlight>
                <a:latin typeface="Poppins"/>
                <a:ea typeface="Poppins"/>
                <a:cs typeface="Poppins"/>
                <a:sym typeface="Poppins"/>
              </a:rPr>
              <a:t>p</a:t>
            </a:r>
            <a:r>
              <a:rPr lang="en" sz="4000" b="1" i="0" u="none" strike="noStrike" cap="none">
                <a:solidFill>
                  <a:schemeClr val="dk1"/>
                </a:solidFill>
                <a:highlight>
                  <a:schemeClr val="lt1"/>
                </a:highlight>
                <a:latin typeface="Poppins"/>
                <a:ea typeface="Poppins"/>
                <a:cs typeface="Poppins"/>
                <a:sym typeface="Poppins"/>
              </a:rPr>
              <a:t>/</a:t>
            </a:r>
            <a:endParaRPr sz="4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15000"/>
              </a:lnSpc>
              <a:spcBef>
                <a:spcPts val="0"/>
              </a:spcBef>
              <a:spcAft>
                <a:spcPts val="0"/>
              </a:spcAft>
              <a:buClr>
                <a:srgbClr val="000000"/>
              </a:buClr>
              <a:buSzPts val="5100"/>
              <a:buFont typeface="Arial"/>
              <a:buNone/>
            </a:pPr>
            <a:r>
              <a:rPr lang="en" sz="4000" b="1" i="0" u="none" strike="noStrike" cap="none">
                <a:solidFill>
                  <a:schemeClr val="dk1"/>
                </a:solidFill>
                <a:highlight>
                  <a:schemeClr val="lt1"/>
                </a:highlight>
                <a:latin typeface="Poppins"/>
                <a:ea typeface="Poppins"/>
                <a:cs typeface="Poppins"/>
                <a:sym typeface="Poppins"/>
              </a:rPr>
              <a:t> | /</a:t>
            </a:r>
            <a:r>
              <a:rPr lang="en" sz="4000" b="1" i="0" u="none" strike="noStrike" cap="none">
                <a:solidFill>
                  <a:srgbClr val="006EB6"/>
                </a:solidFill>
                <a:highlight>
                  <a:schemeClr val="lt1"/>
                </a:highlight>
                <a:latin typeface="Poppins"/>
                <a:ea typeface="Poppins"/>
                <a:cs typeface="Poppins"/>
                <a:sym typeface="Poppins"/>
              </a:rPr>
              <a:t>f</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rgbClr val="FF0000"/>
                </a:solidFill>
                <a:highlight>
                  <a:srgbClr val="FFFF00"/>
                </a:highlight>
                <a:latin typeface="Poppins"/>
                <a:ea typeface="Poppins"/>
                <a:cs typeface="Poppins"/>
                <a:sym typeface="Poppins"/>
              </a:rPr>
              <a:t>ə</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rgbClr val="006EB6"/>
                </a:solidFill>
                <a:highlight>
                  <a:schemeClr val="lt1"/>
                </a:highlight>
                <a:latin typeface="Poppins"/>
                <a:ea typeface="Poppins"/>
                <a:cs typeface="Poppins"/>
                <a:sym typeface="Poppins"/>
              </a:rPr>
              <a:t>l</a:t>
            </a:r>
            <a:r>
              <a:rPr lang="en" sz="4000" b="1" i="0" u="none" strike="noStrike" cap="none">
                <a:solidFill>
                  <a:schemeClr val="dk1"/>
                </a:solidFill>
                <a:highlight>
                  <a:schemeClr val="lt1"/>
                </a:highlight>
                <a:latin typeface="Poppins"/>
                <a:ea typeface="Poppins"/>
                <a:cs typeface="Poppins"/>
                <a:sym typeface="Poppins"/>
              </a:rPr>
              <a:t>/ </a:t>
            </a:r>
            <a:endParaRPr sz="4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15000"/>
              </a:lnSpc>
              <a:spcBef>
                <a:spcPts val="0"/>
              </a:spcBef>
              <a:spcAft>
                <a:spcPts val="0"/>
              </a:spcAft>
              <a:buClr>
                <a:srgbClr val="000000"/>
              </a:buClr>
              <a:buSzPts val="5700"/>
              <a:buFont typeface="Arial"/>
              <a:buNone/>
            </a:pPr>
            <a:r>
              <a:rPr lang="en" sz="4000" b="1" i="0" u="none" strike="noStrike" cap="none">
                <a:solidFill>
                  <a:schemeClr val="dk1"/>
                </a:solidFill>
                <a:highlight>
                  <a:schemeClr val="lt1"/>
                </a:highlight>
                <a:latin typeface="Poppins"/>
                <a:ea typeface="Poppins"/>
                <a:cs typeface="Poppins"/>
                <a:sym typeface="Poppins"/>
              </a:rPr>
              <a:t>= </a:t>
            </a:r>
            <a:r>
              <a:rPr lang="en" sz="5600" b="1" i="0" u="none" strike="noStrike" cap="none">
                <a:solidFill>
                  <a:schemeClr val="accent1"/>
                </a:solidFill>
                <a:highlight>
                  <a:schemeClr val="lt1"/>
                </a:highlight>
                <a:latin typeface="Poppins"/>
                <a:ea typeface="Poppins"/>
                <a:cs typeface="Poppins"/>
                <a:sym typeface="Poppins"/>
              </a:rPr>
              <a:t>h</a:t>
            </a:r>
            <a:r>
              <a:rPr lang="en" sz="5600" b="1" i="0" u="none" strike="noStrike" cap="none">
                <a:solidFill>
                  <a:srgbClr val="FF0000"/>
                </a:solidFill>
                <a:highlight>
                  <a:schemeClr val="lt1"/>
                </a:highlight>
                <a:latin typeface="Poppins"/>
                <a:ea typeface="Poppins"/>
                <a:cs typeface="Poppins"/>
                <a:sym typeface="Poppins"/>
              </a:rPr>
              <a:t>e</a:t>
            </a:r>
            <a:r>
              <a:rPr lang="en" sz="5600" b="1" i="0" u="none" strike="noStrike" cap="none">
                <a:solidFill>
                  <a:schemeClr val="accent1"/>
                </a:solidFill>
                <a:highlight>
                  <a:schemeClr val="lt1"/>
                </a:highlight>
                <a:latin typeface="Poppins"/>
                <a:ea typeface="Poppins"/>
                <a:cs typeface="Poppins"/>
                <a:sym typeface="Poppins"/>
              </a:rPr>
              <a:t>lpf</a:t>
            </a:r>
            <a:r>
              <a:rPr lang="en" sz="5600" b="1" i="0" u="none" strike="noStrike" cap="none">
                <a:solidFill>
                  <a:srgbClr val="FF0000"/>
                </a:solidFill>
                <a:highlight>
                  <a:schemeClr val="lt1"/>
                </a:highlight>
                <a:latin typeface="Poppins"/>
                <a:ea typeface="Poppins"/>
                <a:cs typeface="Poppins"/>
                <a:sym typeface="Poppins"/>
              </a:rPr>
              <a:t>u</a:t>
            </a:r>
            <a:r>
              <a:rPr lang="en" sz="5600" b="1" i="0" u="none" strike="noStrike" cap="none">
                <a:solidFill>
                  <a:schemeClr val="accent1"/>
                </a:solidFill>
                <a:highlight>
                  <a:schemeClr val="lt1"/>
                </a:highlight>
                <a:latin typeface="Poppins"/>
                <a:ea typeface="Poppins"/>
                <a:cs typeface="Poppins"/>
                <a:sym typeface="Poppins"/>
              </a:rPr>
              <a:t>l</a:t>
            </a:r>
            <a:endParaRPr sz="157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0805997" y="4806813"/>
            <a:ext cx="3657000" cy="1385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t="357" b="366"/>
          <a:stretch/>
        </p:blipFill>
        <p:spPr>
          <a:xfrm>
            <a:off x="8041467" y="922137"/>
            <a:ext cx="2104325" cy="2137039"/>
          </a:xfrm>
          <a:prstGeom prst="rect">
            <a:avLst/>
          </a:prstGeom>
          <a:noFill/>
          <a:ln>
            <a:noFill/>
          </a:ln>
        </p:spPr>
      </p:pic>
      <p:pic>
        <p:nvPicPr>
          <p:cNvPr id="35" name="Google Shape;35;p7"/>
          <p:cNvPicPr preferRelativeResize="0"/>
          <p:nvPr/>
        </p:nvPicPr>
        <p:blipFill rotWithShape="1">
          <a:blip r:embed="rId5">
            <a:alphaModFix/>
          </a:blip>
          <a:srcRect l="940" r="950"/>
          <a:stretch/>
        </p:blipFill>
        <p:spPr>
          <a:xfrm>
            <a:off x="8041467" y="3282964"/>
            <a:ext cx="2104325" cy="2137038"/>
          </a:xfrm>
          <a:prstGeom prst="rect">
            <a:avLst/>
          </a:prstGeom>
          <a:noFill/>
          <a:ln>
            <a:noFill/>
          </a:ln>
        </p:spPr>
      </p:pic>
      <p:pic>
        <p:nvPicPr>
          <p:cNvPr id="36" name="Google Shape;36;p7"/>
          <p:cNvPicPr preferRelativeResize="0"/>
          <p:nvPr/>
        </p:nvPicPr>
        <p:blipFill rotWithShape="1">
          <a:blip r:embed="rId6">
            <a:alphaModFix/>
          </a:blip>
          <a:srcRect l="426" r="425"/>
          <a:stretch/>
        </p:blipFill>
        <p:spPr>
          <a:xfrm>
            <a:off x="8041467" y="5643816"/>
            <a:ext cx="2104325" cy="2137041"/>
          </a:xfrm>
          <a:prstGeom prst="rect">
            <a:avLst/>
          </a:prstGeom>
          <a:noFill/>
          <a:ln>
            <a:noFill/>
          </a:ln>
        </p:spPr>
      </p:pic>
      <p:pic>
        <p:nvPicPr>
          <p:cNvPr id="37" name="Google Shape;37;p7"/>
          <p:cNvPicPr preferRelativeResize="0"/>
          <p:nvPr/>
        </p:nvPicPr>
        <p:blipFill rotWithShape="1">
          <a:blip r:embed="rId7">
            <a:alphaModFix/>
          </a:blip>
          <a:srcRect l="950" r="940"/>
          <a:stretch/>
        </p:blipFill>
        <p:spPr>
          <a:xfrm>
            <a:off x="14845090" y="1004046"/>
            <a:ext cx="2104325" cy="2137045"/>
          </a:xfrm>
          <a:prstGeom prst="rect">
            <a:avLst/>
          </a:prstGeom>
          <a:noFill/>
          <a:ln>
            <a:noFill/>
          </a:ln>
        </p:spPr>
      </p:pic>
      <p:pic>
        <p:nvPicPr>
          <p:cNvPr id="38" name="Google Shape;38;p7"/>
          <p:cNvPicPr preferRelativeResize="0"/>
          <p:nvPr/>
        </p:nvPicPr>
        <p:blipFill rotWithShape="1">
          <a:blip r:embed="rId8">
            <a:alphaModFix/>
          </a:blip>
          <a:srcRect t="630" b="620"/>
          <a:stretch/>
        </p:blipFill>
        <p:spPr>
          <a:xfrm>
            <a:off x="14845090" y="3364872"/>
            <a:ext cx="2104329" cy="2137036"/>
          </a:xfrm>
          <a:prstGeom prst="rect">
            <a:avLst/>
          </a:prstGeom>
          <a:noFill/>
          <a:ln>
            <a:noFill/>
          </a:ln>
        </p:spPr>
      </p:pic>
      <p:pic>
        <p:nvPicPr>
          <p:cNvPr id="39" name="Google Shape;39;p7"/>
          <p:cNvPicPr preferRelativeResize="0"/>
          <p:nvPr/>
        </p:nvPicPr>
        <p:blipFill rotWithShape="1">
          <a:blip r:embed="rId9">
            <a:alphaModFix/>
          </a:blip>
          <a:srcRect l="940" r="940"/>
          <a:stretch/>
        </p:blipFill>
        <p:spPr>
          <a:xfrm>
            <a:off x="14845090" y="5725725"/>
            <a:ext cx="2104319" cy="2137041"/>
          </a:xfrm>
          <a:prstGeom prst="rect">
            <a:avLst/>
          </a:prstGeom>
          <a:noFill/>
          <a:ln>
            <a:noFill/>
          </a:ln>
        </p:spPr>
      </p:pic>
      <p:pic>
        <p:nvPicPr>
          <p:cNvPr id="40" name="Google Shape;40;p7"/>
          <p:cNvPicPr preferRelativeResize="0"/>
          <p:nvPr/>
        </p:nvPicPr>
        <p:blipFill rotWithShape="1">
          <a:blip r:embed="rId10">
            <a:alphaModFix/>
          </a:blip>
          <a:srcRect l="932" r="942"/>
          <a:stretch/>
        </p:blipFill>
        <p:spPr>
          <a:xfrm>
            <a:off x="14845090" y="8086603"/>
            <a:ext cx="2104327" cy="2137039"/>
          </a:xfrm>
          <a:prstGeom prst="rect">
            <a:avLst/>
          </a:prstGeom>
          <a:noFill/>
          <a:ln>
            <a:noFill/>
          </a:ln>
        </p:spPr>
      </p:pic>
      <p:sp>
        <p:nvSpPr>
          <p:cNvPr id="41" name="Google Shape;41;p7"/>
          <p:cNvSpPr/>
          <p:nvPr/>
        </p:nvSpPr>
        <p:spPr>
          <a:xfrm>
            <a:off x="11659161" y="1659608"/>
            <a:ext cx="2103000" cy="2583900"/>
          </a:xfrm>
          <a:prstGeom prst="roundRect">
            <a:avLst>
              <a:gd name="adj" fmla="val 4846"/>
            </a:avLst>
          </a:prstGeom>
          <a:solidFill>
            <a:srgbClr val="006FB6"/>
          </a:solidFill>
          <a:ln>
            <a:noFill/>
          </a:ln>
        </p:spPr>
        <p:txBody>
          <a:bodyPr spcFirstLastPara="1" wrap="square" lIns="0" tIns="150800" rIns="0" bIns="150800" anchor="ctr" anchorCtr="0">
            <a:noAutofit/>
          </a:bodyPr>
          <a:lstStyle/>
          <a:p>
            <a:pPr marL="0" marR="0" lvl="0" indent="0" algn="ctr" rtl="0">
              <a:lnSpc>
                <a:spcPct val="100000"/>
              </a:lnSpc>
              <a:spcBef>
                <a:spcPts val="0"/>
              </a:spcBef>
              <a:spcAft>
                <a:spcPts val="0"/>
              </a:spcAft>
              <a:buClr>
                <a:srgbClr val="FFFFFF"/>
              </a:buClr>
              <a:buSzPts val="2600"/>
              <a:buFont typeface="Arial"/>
              <a:buNone/>
            </a:pPr>
            <a:r>
              <a:rPr lang="en" sz="3400" b="1" i="0" u="none" strike="noStrike" cap="none">
                <a:solidFill>
                  <a:srgbClr val="FFFFFF"/>
                </a:solidFill>
                <a:latin typeface="Poppins"/>
                <a:ea typeface="Poppins"/>
                <a:cs typeface="Poppins"/>
                <a:sym typeface="Poppins"/>
              </a:rPr>
              <a:t>Suffix </a:t>
            </a:r>
            <a:endParaRPr sz="3400" b="1" i="0" u="none" strike="noStrike" cap="none">
              <a:solidFill>
                <a:srgbClr val="FFFFFF"/>
              </a:solidFill>
              <a:latin typeface="Poppins"/>
              <a:ea typeface="Poppins"/>
              <a:cs typeface="Poppins"/>
              <a:sym typeface="Poppins"/>
            </a:endParaRPr>
          </a:p>
        </p:txBody>
      </p:sp>
      <p:sp>
        <p:nvSpPr>
          <p:cNvPr id="42" name="Google Shape;42;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43" name="Google Shape;43;p7"/>
          <p:cNvGrpSpPr/>
          <p:nvPr/>
        </p:nvGrpSpPr>
        <p:grpSpPr>
          <a:xfrm>
            <a:off x="599448" y="3308558"/>
            <a:ext cx="2489999" cy="2588607"/>
            <a:chOff x="599452" y="3110429"/>
            <a:chExt cx="2680589" cy="2786745"/>
          </a:xfrm>
        </p:grpSpPr>
        <p:sp>
          <p:nvSpPr>
            <p:cNvPr id="44" name="Google Shape;44;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 name="Google Shape;45;p7"/>
            <p:cNvPicPr preferRelativeResize="0"/>
            <p:nvPr/>
          </p:nvPicPr>
          <p:blipFill rotWithShape="1">
            <a:blip r:embed="rId11">
              <a:alphaModFix/>
            </a:blip>
            <a:srcRect/>
            <a:stretch/>
          </p:blipFill>
          <p:spPr>
            <a:xfrm>
              <a:off x="1219191" y="3110429"/>
              <a:ext cx="1442294" cy="2697122"/>
            </a:xfrm>
            <a:prstGeom prst="rect">
              <a:avLst/>
            </a:prstGeom>
            <a:noFill/>
            <a:ln>
              <a:noFill/>
            </a:ln>
          </p:spPr>
        </p:pic>
        <p:sp>
          <p:nvSpPr>
            <p:cNvPr id="46" name="Google Shape;46;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8" name="Google Shape;48;p7"/>
          <p:cNvPicPr preferRelativeResize="0"/>
          <p:nvPr/>
        </p:nvPicPr>
        <p:blipFill rotWithShape="1">
          <a:blip r:embed="rId12">
            <a:alphaModFix/>
          </a:blip>
          <a:srcRect/>
          <a:stretch/>
        </p:blipFill>
        <p:spPr>
          <a:xfrm>
            <a:off x="18276233" y="550401"/>
            <a:ext cx="669700" cy="1287782"/>
          </a:xfrm>
          <a:prstGeom prst="rect">
            <a:avLst/>
          </a:prstGeom>
          <a:noFill/>
          <a:ln>
            <a:noFill/>
          </a:ln>
        </p:spPr>
      </p:pic>
      <p:sp>
        <p:nvSpPr>
          <p:cNvPr id="49" name="Google Shape;49;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3">
            <a:alphaModFix/>
          </a:blip>
          <a:srcRect/>
          <a:stretch/>
        </p:blipFill>
        <p:spPr>
          <a:xfrm>
            <a:off x="7360143" y="1842689"/>
            <a:ext cx="11207967" cy="8655096"/>
          </a:xfrm>
          <a:prstGeom prst="rect">
            <a:avLst/>
          </a:prstGeom>
          <a:noFill/>
          <a:ln>
            <a:noFill/>
          </a:ln>
        </p:spPr>
      </p:pic>
      <p:pic>
        <p:nvPicPr>
          <p:cNvPr id="55" name="Google Shape;55;p8"/>
          <p:cNvPicPr preferRelativeResize="0"/>
          <p:nvPr/>
        </p:nvPicPr>
        <p:blipFill rotWithShape="1">
          <a:blip r:embed="rId4">
            <a:alphaModFix/>
          </a:blip>
          <a:srcRect/>
          <a:stretch/>
        </p:blipFill>
        <p:spPr>
          <a:xfrm>
            <a:off x="7360143" y="1842689"/>
            <a:ext cx="11207967" cy="8655096"/>
          </a:xfrm>
          <a:prstGeom prst="rect">
            <a:avLst/>
          </a:prstGeom>
          <a:noFill/>
          <a:ln>
            <a:noFill/>
          </a:ln>
        </p:spPr>
      </p:pic>
      <p:pic>
        <p:nvPicPr>
          <p:cNvPr id="56" name="Google Shape;56;p8"/>
          <p:cNvPicPr preferRelativeResize="0"/>
          <p:nvPr/>
        </p:nvPicPr>
        <p:blipFill rotWithShape="1">
          <a:blip r:embed="rId5">
            <a:alphaModFix/>
          </a:blip>
          <a:srcRect/>
          <a:stretch/>
        </p:blipFill>
        <p:spPr>
          <a:xfrm>
            <a:off x="7360143" y="1842689"/>
            <a:ext cx="11207967" cy="8655096"/>
          </a:xfrm>
          <a:prstGeom prst="rect">
            <a:avLst/>
          </a:prstGeom>
          <a:noFill/>
          <a:ln>
            <a:noFill/>
          </a:ln>
        </p:spPr>
      </p:pic>
      <p:pic>
        <p:nvPicPr>
          <p:cNvPr id="57" name="Google Shape;57;p8"/>
          <p:cNvPicPr preferRelativeResize="0"/>
          <p:nvPr/>
        </p:nvPicPr>
        <p:blipFill rotWithShape="1">
          <a:blip r:embed="rId6">
            <a:alphaModFix/>
          </a:blip>
          <a:srcRect l="9" r="6"/>
          <a:stretch/>
        </p:blipFill>
        <p:spPr>
          <a:xfrm>
            <a:off x="7360143" y="1841948"/>
            <a:ext cx="11207967" cy="8656556"/>
          </a:xfrm>
          <a:prstGeom prst="rect">
            <a:avLst/>
          </a:prstGeom>
          <a:noFill/>
          <a:ln>
            <a:noFill/>
          </a:ln>
        </p:spPr>
      </p:pic>
      <p:sp>
        <p:nvSpPr>
          <p:cNvPr id="58" name="Google Shape;58;p8"/>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9" name="Google Shape;59;p8"/>
          <p:cNvGrpSpPr/>
          <p:nvPr/>
        </p:nvGrpSpPr>
        <p:grpSpPr>
          <a:xfrm>
            <a:off x="599448" y="3308558"/>
            <a:ext cx="2489999" cy="2588607"/>
            <a:chOff x="599452" y="3110429"/>
            <a:chExt cx="2680589" cy="2786745"/>
          </a:xfrm>
        </p:grpSpPr>
        <p:sp>
          <p:nvSpPr>
            <p:cNvPr id="60" name="Google Shape;60;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8"/>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62" name="Google Shape;62;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4" name="Google Shape;64;p8"/>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ppt_w</p:attrName>
                                        </p:attrNameLst>
                                      </p:cBhvr>
                                      <p:tavLst>
                                        <p:tav tm="0">
                                          <p:val>
                                            <p:strVal val="0"/>
                                          </p:val>
                                        </p:tav>
                                        <p:tav tm="100000">
                                          <p:val>
                                            <p:strVal val="#ppt_w"/>
                                          </p:val>
                                        </p:tav>
                                      </p:tavLst>
                                    </p:anim>
                                    <p:anim calcmode="lin" valueType="num">
                                      <p:cBhvr additive="base">
                                        <p:cTn id="8" dur="1000"/>
                                        <p:tgtEl>
                                          <p:spTgt spid="5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1000"/>
                                        <p:tgtEl>
                                          <p:spTgt spid="55"/>
                                        </p:tgtEl>
                                        <p:attrNameLst>
                                          <p:attrName>ppt_w</p:attrName>
                                        </p:attrNameLst>
                                      </p:cBhvr>
                                      <p:tavLst>
                                        <p:tav tm="0">
                                          <p:val>
                                            <p:strVal val="0"/>
                                          </p:val>
                                        </p:tav>
                                        <p:tav tm="100000">
                                          <p:val>
                                            <p:strVal val="#ppt_w"/>
                                          </p:val>
                                        </p:tav>
                                      </p:tavLst>
                                    </p:anim>
                                    <p:anim calcmode="lin" valueType="num">
                                      <p:cBhvr additive="base">
                                        <p:cTn id="14" dur="1000"/>
                                        <p:tgtEl>
                                          <p:spTgt spid="5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p:tgtEl>
                                          <p:spTgt spid="56"/>
                                        </p:tgtEl>
                                        <p:attrNameLst>
                                          <p:attrName>ppt_w</p:attrName>
                                        </p:attrNameLst>
                                      </p:cBhvr>
                                      <p:tavLst>
                                        <p:tav tm="0">
                                          <p:val>
                                            <p:strVal val="0"/>
                                          </p:val>
                                        </p:tav>
                                        <p:tav tm="100000">
                                          <p:val>
                                            <p:strVal val="#ppt_w"/>
                                          </p:val>
                                        </p:tav>
                                      </p:tavLst>
                                    </p:anim>
                                    <p:anim calcmode="lin" valueType="num">
                                      <p:cBhvr additive="base">
                                        <p:cTn id="20" dur="1000"/>
                                        <p:tgtEl>
                                          <p:spTgt spid="56"/>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1000"/>
                                        <p:tgtEl>
                                          <p:spTgt spid="57"/>
                                        </p:tgtEl>
                                        <p:attrNameLst>
                                          <p:attrName>ppt_w</p:attrName>
                                        </p:attrNameLst>
                                      </p:cBhvr>
                                      <p:tavLst>
                                        <p:tav tm="0">
                                          <p:val>
                                            <p:strVal val="0"/>
                                          </p:val>
                                        </p:tav>
                                        <p:tav tm="100000">
                                          <p:val>
                                            <p:strVal val="#ppt_w"/>
                                          </p:val>
                                        </p:tav>
                                      </p:tavLst>
                                    </p:anim>
                                    <p:anim calcmode="lin" valueType="num">
                                      <p:cBhvr additive="base">
                                        <p:cTn id="26" dur="1000"/>
                                        <p:tgtEl>
                                          <p:spTgt spid="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9"/>
          <p:cNvPicPr preferRelativeResize="0"/>
          <p:nvPr/>
        </p:nvPicPr>
        <p:blipFill rotWithShape="1">
          <a:blip r:embed="rId3">
            <a:alphaModFix/>
          </a:blip>
          <a:srcRect/>
          <a:stretch/>
        </p:blipFill>
        <p:spPr>
          <a:xfrm rot="5400000">
            <a:off x="7530732" y="1335837"/>
            <a:ext cx="9560213" cy="8558662"/>
          </a:xfrm>
          <a:prstGeom prst="rect">
            <a:avLst/>
          </a:prstGeom>
          <a:noFill/>
          <a:ln>
            <a:noFill/>
          </a:ln>
        </p:spPr>
      </p:pic>
      <p:sp>
        <p:nvSpPr>
          <p:cNvPr id="71" name="Google Shape;71;p9"/>
          <p:cNvSpPr txBox="1"/>
          <p:nvPr/>
        </p:nvSpPr>
        <p:spPr>
          <a:xfrm>
            <a:off x="8657607" y="2267966"/>
            <a:ext cx="7209000" cy="22113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0700" b="1" i="0" u="none" strike="noStrike" cap="none">
                <a:solidFill>
                  <a:schemeClr val="lt1"/>
                </a:solidFill>
                <a:latin typeface="Poppins"/>
                <a:ea typeface="Poppins"/>
                <a:cs typeface="Poppins"/>
                <a:sym typeface="Poppins"/>
              </a:rPr>
              <a:t>strangely</a:t>
            </a:r>
            <a:endParaRPr sz="10700" b="1" i="0" u="none" strike="noStrike" cap="none">
              <a:solidFill>
                <a:schemeClr val="lt1"/>
              </a:solidFill>
              <a:latin typeface="Poppins"/>
              <a:ea typeface="Poppins"/>
              <a:cs typeface="Poppins"/>
              <a:sym typeface="Poppins"/>
            </a:endParaRPr>
          </a:p>
        </p:txBody>
      </p:sp>
      <p:sp>
        <p:nvSpPr>
          <p:cNvPr id="72" name="Google Shape;72;p9"/>
          <p:cNvSpPr/>
          <p:nvPr/>
        </p:nvSpPr>
        <p:spPr>
          <a:xfrm>
            <a:off x="9169649" y="5369873"/>
            <a:ext cx="616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9074728" y="5068243"/>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9664993" y="5068243"/>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9"/>
          <p:cNvSpPr/>
          <p:nvPr/>
        </p:nvSpPr>
        <p:spPr>
          <a:xfrm>
            <a:off x="14907173" y="4564527"/>
            <a:ext cx="351000" cy="3660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9"/>
          <p:cNvSpPr/>
          <p:nvPr/>
        </p:nvSpPr>
        <p:spPr>
          <a:xfrm>
            <a:off x="10255258" y="5068243"/>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p:nvPr/>
        </p:nvSpPr>
        <p:spPr>
          <a:xfrm>
            <a:off x="11048727" y="4564527"/>
            <a:ext cx="351000" cy="3660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8" name="Google Shape;78;p9"/>
          <p:cNvSpPr/>
          <p:nvPr/>
        </p:nvSpPr>
        <p:spPr>
          <a:xfrm>
            <a:off x="14476939" y="2528095"/>
            <a:ext cx="1134000" cy="1898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9" name="Google Shape;79;p9"/>
          <p:cNvSpPr/>
          <p:nvPr/>
        </p:nvSpPr>
        <p:spPr>
          <a:xfrm>
            <a:off x="10975402" y="5094307"/>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11827773" y="5094307"/>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9"/>
          <p:cNvSpPr/>
          <p:nvPr/>
        </p:nvSpPr>
        <p:spPr>
          <a:xfrm>
            <a:off x="12876076" y="5094307"/>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9"/>
          <p:cNvSpPr/>
          <p:nvPr/>
        </p:nvSpPr>
        <p:spPr>
          <a:xfrm>
            <a:off x="14580770" y="5068243"/>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3" name="Google Shape;83;p9"/>
          <p:cNvCxnSpPr/>
          <p:nvPr/>
        </p:nvCxnSpPr>
        <p:spPr>
          <a:xfrm>
            <a:off x="14335530" y="2428122"/>
            <a:ext cx="0" cy="1764900"/>
          </a:xfrm>
          <a:prstGeom prst="straightConnector1">
            <a:avLst/>
          </a:prstGeom>
          <a:noFill/>
          <a:ln w="76200" cap="flat" cmpd="sng">
            <a:solidFill>
              <a:srgbClr val="EDC31B"/>
            </a:solidFill>
            <a:prstDash val="solid"/>
            <a:round/>
            <a:headEnd type="none" w="sm" len="sm"/>
            <a:tailEnd type="none" w="sm" len="sm"/>
          </a:ln>
        </p:spPr>
      </p:cxnSp>
      <p:sp>
        <p:nvSpPr>
          <p:cNvPr id="84" name="Google Shape;84;p9"/>
          <p:cNvSpPr/>
          <p:nvPr/>
        </p:nvSpPr>
        <p:spPr>
          <a:xfrm>
            <a:off x="15077128" y="5094307"/>
            <a:ext cx="495000" cy="3423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txBox="1"/>
          <p:nvPr/>
        </p:nvSpPr>
        <p:spPr>
          <a:xfrm>
            <a:off x="8657607" y="6602801"/>
            <a:ext cx="7209000" cy="22113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0600" b="1" i="0" u="none" strike="noStrike" cap="none">
                <a:solidFill>
                  <a:schemeClr val="lt1"/>
                </a:solidFill>
                <a:latin typeface="Poppins"/>
                <a:ea typeface="Poppins"/>
                <a:cs typeface="Poppins"/>
                <a:sym typeface="Poppins"/>
              </a:rPr>
              <a:t>strangely</a:t>
            </a:r>
            <a:endParaRPr sz="10600" b="1" i="0" u="none" strike="noStrike" cap="none">
              <a:solidFill>
                <a:schemeClr val="lt1"/>
              </a:solidFill>
              <a:latin typeface="Poppins"/>
              <a:ea typeface="Poppins"/>
              <a:cs typeface="Poppins"/>
              <a:sym typeface="Poppins"/>
            </a:endParaRPr>
          </a:p>
        </p:txBody>
      </p:sp>
      <p:sp>
        <p:nvSpPr>
          <p:cNvPr id="86" name="Google Shape;86;p9"/>
          <p:cNvSpPr txBox="1">
            <a:spLocks noGrp="1"/>
          </p:cNvSpPr>
          <p:nvPr>
            <p:ph type="body" idx="2"/>
          </p:nvPr>
        </p:nvSpPr>
        <p:spPr>
          <a:xfrm>
            <a:off x="612750" y="631025"/>
            <a:ext cx="5742300" cy="2605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87" name="Google Shape;87;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8" name="Google Shape;88;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9" name="Google Shape;89;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90" name="Google Shape;90;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
                                        <p:tgtEl>
                                          <p:spTgt spid="77"/>
                                        </p:tgtEl>
                                      </p:cBhvr>
                                    </p:animEffect>
                                  </p:childTnLst>
                                </p:cTn>
                              </p:par>
                              <p:par>
                                <p:cTn id="20" presetID="10"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1"/>
                                          </p:stCondLst>
                                        </p:cTn>
                                        <p:tgtEl>
                                          <p:spTgt spid="7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
                                        <p:tgtEl>
                                          <p:spTgt spid="76"/>
                                        </p:tgtEl>
                                      </p:cBhvr>
                                    </p:animEffect>
                                  </p:childTnLst>
                                </p:cTn>
                              </p:par>
                              <p:par>
                                <p:cTn id="38" presetID="1" presetClass="exit" presetSubtype="0" fill="hold" nodeType="withEffect">
                                  <p:stCondLst>
                                    <p:cond delay="0"/>
                                  </p:stCondLst>
                                  <p:childTnLst>
                                    <p:set>
                                      <p:cBhvr>
                                        <p:cTn id="39" dur="1" fill="hold">
                                          <p:stCondLst>
                                            <p:cond delay="1"/>
                                          </p:stCondLst>
                                        </p:cTn>
                                        <p:tgtEl>
                                          <p:spTgt spid="7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1"/>
                                        <p:tgtEl>
                                          <p:spTgt spid="79"/>
                                        </p:tgtEl>
                                      </p:cBhvr>
                                    </p:animEffect>
                                  </p:childTnLst>
                                </p:cTn>
                              </p:par>
                              <p:par>
                                <p:cTn id="45" presetID="1" presetClass="exit" presetSubtype="0" fill="hold" nodeType="withEffect">
                                  <p:stCondLst>
                                    <p:cond delay="0"/>
                                  </p:stCondLst>
                                  <p:childTnLst>
                                    <p:set>
                                      <p:cBhvr>
                                        <p:cTn id="46" dur="1" fill="hold">
                                          <p:stCondLst>
                                            <p:cond delay="1"/>
                                          </p:stCondLst>
                                        </p:cTn>
                                        <p:tgtEl>
                                          <p:spTgt spid="7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1"/>
                                        <p:tgtEl>
                                          <p:spTgt spid="80"/>
                                        </p:tgtEl>
                                      </p:cBhvr>
                                    </p:animEffect>
                                  </p:childTnLst>
                                </p:cTn>
                              </p:par>
                              <p:par>
                                <p:cTn id="52" presetID="1" presetClass="exit" presetSubtype="0" fill="hold" nodeType="withEffect">
                                  <p:stCondLst>
                                    <p:cond delay="0"/>
                                  </p:stCondLst>
                                  <p:childTnLst>
                                    <p:set>
                                      <p:cBhvr>
                                        <p:cTn id="53" dur="1" fill="hold">
                                          <p:stCondLst>
                                            <p:cond delay="1"/>
                                          </p:stCondLst>
                                        </p:cTn>
                                        <p:tgtEl>
                                          <p:spTgt spid="7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1"/>
                                        <p:tgtEl>
                                          <p:spTgt spid="81"/>
                                        </p:tgtEl>
                                      </p:cBhvr>
                                    </p:animEffect>
                                  </p:childTnLst>
                                </p:cTn>
                              </p:par>
                              <p:par>
                                <p:cTn id="59" presetID="1" presetClass="exit" presetSubtype="0" fill="hold" nodeType="withEffect">
                                  <p:stCondLst>
                                    <p:cond delay="0"/>
                                  </p:stCondLst>
                                  <p:childTnLst>
                                    <p:set>
                                      <p:cBhvr>
                                        <p:cTn id="60" dur="1" fill="hold">
                                          <p:stCondLst>
                                            <p:cond delay="1"/>
                                          </p:stCondLst>
                                        </p:cTn>
                                        <p:tgtEl>
                                          <p:spTgt spid="8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1"/>
                                        <p:tgtEl>
                                          <p:spTgt spid="82"/>
                                        </p:tgtEl>
                                      </p:cBhvr>
                                    </p:animEffect>
                                  </p:childTnLst>
                                </p:cTn>
                              </p:par>
                              <p:par>
                                <p:cTn id="66" presetID="1" presetClass="exit" presetSubtype="0" fill="hold" nodeType="withEffect">
                                  <p:stCondLst>
                                    <p:cond delay="0"/>
                                  </p:stCondLst>
                                  <p:childTnLst>
                                    <p:set>
                                      <p:cBhvr>
                                        <p:cTn id="67" dur="1" fill="hold">
                                          <p:stCondLst>
                                            <p:cond delay="1"/>
                                          </p:stCondLst>
                                        </p:cTn>
                                        <p:tgtEl>
                                          <p:spTgt spid="8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4"/>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1"/>
                                          </p:stCondLst>
                                        </p:cTn>
                                        <p:tgtEl>
                                          <p:spTgt spid="8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1000"/>
                                        <p:tgtEl>
                                          <p:spTgt spid="72"/>
                                        </p:tgtEl>
                                      </p:cBhvr>
                                    </p:animEffect>
                                  </p:childTnLst>
                                </p:cTn>
                              </p:par>
                              <p:par>
                                <p:cTn id="79" presetID="1" presetClass="exit" presetSubtype="0" fill="hold" nodeType="withEffect">
                                  <p:stCondLst>
                                    <p:cond delay="0"/>
                                  </p:stCondLst>
                                  <p:childTnLst>
                                    <p:set>
                                      <p:cBhvr>
                                        <p:cTn id="80" dur="1" fill="hold">
                                          <p:stCondLst>
                                            <p:cond delay="1"/>
                                          </p:stCondLst>
                                        </p:cTn>
                                        <p:tgtEl>
                                          <p:spTgt spid="8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1"/>
                                          </p:stCondLst>
                                        </p:cTn>
                                        <p:tgtEl>
                                          <p:spTgt spid="7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0"/>
          <p:cNvGrpSpPr/>
          <p:nvPr/>
        </p:nvGrpSpPr>
        <p:grpSpPr>
          <a:xfrm>
            <a:off x="7355745" y="7253326"/>
            <a:ext cx="10587620" cy="1675471"/>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5500" b="1" i="0" u="none" strike="noStrike" cap="none">
                  <a:solidFill>
                    <a:schemeClr val="accent1"/>
                  </a:solidFill>
                  <a:latin typeface="Poppins"/>
                  <a:ea typeface="Poppins"/>
                  <a:cs typeface="Poppins"/>
                  <a:sym typeface="Poppins"/>
                </a:rPr>
                <a:t>She was delightful! </a:t>
              </a:r>
              <a:endParaRPr sz="7100" b="1" i="0" u="none" strike="noStrike" cap="none">
                <a:solidFill>
                  <a:schemeClr val="accent1"/>
                </a:solidFill>
                <a:latin typeface="Poppins"/>
                <a:ea typeface="Poppins"/>
                <a:cs typeface="Poppins"/>
                <a:sym typeface="Poppins"/>
              </a:endParaRPr>
            </a:p>
          </p:txBody>
        </p:sp>
      </p:grpSp>
      <p:grpSp>
        <p:nvGrpSpPr>
          <p:cNvPr id="99" name="Google Shape;99;p10"/>
          <p:cNvGrpSpPr/>
          <p:nvPr/>
        </p:nvGrpSpPr>
        <p:grpSpPr>
          <a:xfrm>
            <a:off x="7355745" y="4790660"/>
            <a:ext cx="10587620" cy="2221728"/>
            <a:chOff x="5784675" y="818500"/>
            <a:chExt cx="2737800" cy="1941900"/>
          </a:xfrm>
        </p:grpSpPr>
        <p:sp>
          <p:nvSpPr>
            <p:cNvPr id="100" name="Google Shape;100;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100" b="1" i="0" u="none" strike="noStrike" cap="none">
                  <a:solidFill>
                    <a:schemeClr val="accent1"/>
                  </a:solidFill>
                  <a:latin typeface="Poppins"/>
                  <a:ea typeface="Poppins"/>
                  <a:cs typeface="Poppins"/>
                  <a:sym typeface="Poppins"/>
                </a:rPr>
                <a:t>I need your permission to go out in the darkness. </a:t>
              </a:r>
              <a:endParaRPr sz="6600" b="1" i="0" u="none" strike="noStrike" cap="none">
                <a:solidFill>
                  <a:schemeClr val="accent1"/>
                </a:solidFill>
                <a:latin typeface="Poppins"/>
                <a:ea typeface="Poppins"/>
                <a:cs typeface="Poppins"/>
                <a:sym typeface="Poppins"/>
              </a:endParaRPr>
            </a:p>
          </p:txBody>
        </p:sp>
      </p:grpSp>
      <p:grpSp>
        <p:nvGrpSpPr>
          <p:cNvPr id="102" name="Google Shape;102;p10"/>
          <p:cNvGrpSpPr/>
          <p:nvPr/>
        </p:nvGrpSpPr>
        <p:grpSpPr>
          <a:xfrm>
            <a:off x="7355745" y="2328327"/>
            <a:ext cx="10587620" cy="2221728"/>
            <a:chOff x="5784675" y="818500"/>
            <a:chExt cx="2737800" cy="1941900"/>
          </a:xfrm>
        </p:grpSpPr>
        <p:sp>
          <p:nvSpPr>
            <p:cNvPr id="103" name="Google Shape;10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100" b="1" i="0" u="none" strike="noStrike" cap="none">
                  <a:solidFill>
                    <a:schemeClr val="accent1"/>
                  </a:solidFill>
                  <a:latin typeface="Poppins"/>
                  <a:ea typeface="Poppins"/>
                  <a:cs typeface="Poppins"/>
                  <a:sym typeface="Poppins"/>
                </a:rPr>
                <a:t>He made a suggestion to the teacher. </a:t>
              </a:r>
              <a:endParaRPr sz="5100" b="1" i="0" u="none" strike="noStrike" cap="none">
                <a:solidFill>
                  <a:schemeClr val="accent1"/>
                </a:solidFill>
                <a:latin typeface="Poppins"/>
                <a:ea typeface="Poppins"/>
                <a:cs typeface="Poppins"/>
                <a:sym typeface="Poppins"/>
              </a:endParaRPr>
            </a:p>
          </p:txBody>
        </p:sp>
      </p:grpSp>
      <p:sp>
        <p:nvSpPr>
          <p:cNvPr id="105" name="Google Shape;105;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6" name="Google Shape;106;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7" name="Google Shape;107;p10"/>
          <p:cNvSpPr txBox="1">
            <a:spLocks noGrp="1"/>
          </p:cNvSpPr>
          <p:nvPr>
            <p:ph type="body" idx="2"/>
          </p:nvPr>
        </p:nvSpPr>
        <p:spPr>
          <a:xfrm>
            <a:off x="612750" y="631025"/>
            <a:ext cx="5742300" cy="26037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08" name="Google Shape;108;p10"/>
          <p:cNvPicPr preferRelativeResize="0"/>
          <p:nvPr/>
        </p:nvPicPr>
        <p:blipFill rotWithShape="1">
          <a:blip r:embed="rId4">
            <a:alphaModFix/>
          </a:blip>
          <a:srcRect/>
          <a:stretch/>
        </p:blipFill>
        <p:spPr>
          <a:xfrm>
            <a:off x="15801200" y="9093525"/>
            <a:ext cx="2242549" cy="1620675"/>
          </a:xfrm>
          <a:prstGeom prst="rect">
            <a:avLst/>
          </a:prstGeom>
          <a:noFill/>
          <a:ln>
            <a:noFill/>
          </a:ln>
        </p:spPr>
      </p:pic>
      <p:sp>
        <p:nvSpPr>
          <p:cNvPr id="109" name="Google Shape;109;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10" name="Google Shape;110;p10"/>
          <p:cNvPicPr preferRelativeResize="0"/>
          <p:nvPr/>
        </p:nvPicPr>
        <p:blipFill rotWithShape="1">
          <a:blip r:embed="rId5">
            <a:alphaModFix/>
          </a:blip>
          <a:srcRect/>
          <a:stretch/>
        </p:blipFill>
        <p:spPr>
          <a:xfrm>
            <a:off x="624650" y="3085050"/>
            <a:ext cx="2781801" cy="2364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1000"/>
                                        <p:tgtEl>
                                          <p:spTgt spid="102"/>
                                        </p:tgtEl>
                                        <p:attrNameLst>
                                          <p:attrName>ppt_w</p:attrName>
                                        </p:attrNameLst>
                                      </p:cBhvr>
                                      <p:tavLst>
                                        <p:tav tm="0">
                                          <p:val>
                                            <p:strVal val="0"/>
                                          </p:val>
                                        </p:tav>
                                        <p:tav tm="100000">
                                          <p:val>
                                            <p:strVal val="#ppt_w"/>
                                          </p:val>
                                        </p:tav>
                                      </p:tavLst>
                                    </p:anim>
                                    <p:anim calcmode="lin" valueType="num">
                                      <p:cBhvr additive="base">
                                        <p:cTn id="13" dur="1000"/>
                                        <p:tgtEl>
                                          <p:spTgt spid="10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additive="base">
                                        <p:cTn id="18" dur="1000"/>
                                        <p:tgtEl>
                                          <p:spTgt spid="99"/>
                                        </p:tgtEl>
                                        <p:attrNameLst>
                                          <p:attrName>ppt_w</p:attrName>
                                        </p:attrNameLst>
                                      </p:cBhvr>
                                      <p:tavLst>
                                        <p:tav tm="0">
                                          <p:val>
                                            <p:strVal val="0"/>
                                          </p:val>
                                        </p:tav>
                                        <p:tav tm="100000">
                                          <p:val>
                                            <p:strVal val="#ppt_w"/>
                                          </p:val>
                                        </p:tav>
                                      </p:tavLst>
                                    </p:anim>
                                    <p:anim calcmode="lin" valueType="num">
                                      <p:cBhvr additive="base">
                                        <p:cTn id="19" dur="1000"/>
                                        <p:tgtEl>
                                          <p:spTgt spid="99"/>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1000"/>
                                        <p:tgtEl>
                                          <p:spTgt spid="96"/>
                                        </p:tgtEl>
                                        <p:attrNameLst>
                                          <p:attrName>ppt_w</p:attrName>
                                        </p:attrNameLst>
                                      </p:cBhvr>
                                      <p:tavLst>
                                        <p:tav tm="0">
                                          <p:val>
                                            <p:strVal val="0"/>
                                          </p:val>
                                        </p:tav>
                                        <p:tav tm="100000">
                                          <p:val>
                                            <p:strVal val="#ppt_w"/>
                                          </p:val>
                                        </p:tav>
                                      </p:tavLst>
                                    </p:anim>
                                    <p:anim calcmode="lin" valueType="num">
                                      <p:cBhvr additive="base">
                                        <p:cTn id="25" dur="1000"/>
                                        <p:tgtEl>
                                          <p:spTgt spid="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p:nvPr/>
        </p:nvSpPr>
        <p:spPr>
          <a:xfrm>
            <a:off x="7253925" y="1452687"/>
            <a:ext cx="12240600" cy="9038400"/>
          </a:xfrm>
          <a:prstGeom prst="rect">
            <a:avLst/>
          </a:prstGeom>
          <a:noFill/>
          <a:ln>
            <a:noFill/>
          </a:ln>
        </p:spPr>
        <p:txBody>
          <a:bodyPr spcFirstLastPara="1" wrap="square" lIns="201050" tIns="201050" rIns="201050" bIns="201050" anchor="t" anchorCtr="0">
            <a:noAutofit/>
          </a:bodyPr>
          <a:lstStyle/>
          <a:p>
            <a:pPr lvl="1">
              <a:lnSpc>
                <a:spcPct val="150000"/>
              </a:lnSpc>
              <a:buSzPts val="9200"/>
            </a:pPr>
            <a:r>
              <a:rPr lang="en" sz="7700" b="1" i="0" u="none" strike="noStrike" cap="none" dirty="0">
                <a:solidFill>
                  <a:schemeClr val="accent1"/>
                </a:solidFill>
                <a:latin typeface="Poppins"/>
                <a:ea typeface="Poppins"/>
                <a:cs typeface="Poppins"/>
                <a:sym typeface="Poppins"/>
              </a:rPr>
              <a:t>angrily				 </a:t>
            </a:r>
            <a:r>
              <a:rPr lang="en" sz="7700" b="1" dirty="0">
                <a:solidFill>
                  <a:schemeClr val="accent1"/>
                </a:solidFill>
                <a:latin typeface="Poppins"/>
                <a:ea typeface="Poppins"/>
                <a:cs typeface="Poppins"/>
                <a:sym typeface="Poppins"/>
              </a:rPr>
              <a:t>closeness </a:t>
            </a:r>
            <a:r>
              <a:rPr lang="en" sz="7700" b="1" i="0" u="none" strike="noStrike" cap="none" dirty="0">
                <a:solidFill>
                  <a:schemeClr val="accent1"/>
                </a:solidFill>
                <a:latin typeface="Poppins"/>
                <a:ea typeface="Poppins"/>
                <a:cs typeface="Poppins"/>
                <a:sym typeface="Poppins"/>
              </a:rPr>
              <a:t>helpful</a:t>
            </a:r>
            <a:r>
              <a:rPr lang="en" sz="7700" b="1" dirty="0">
                <a:solidFill>
                  <a:schemeClr val="accent1"/>
                </a:solidFill>
                <a:latin typeface="Poppins"/>
                <a:ea typeface="Poppins"/>
                <a:cs typeface="Poppins"/>
                <a:sym typeface="Poppins"/>
              </a:rPr>
              <a:t>                  </a:t>
            </a:r>
            <a:r>
              <a:rPr lang="en" sz="7700" b="1" i="0" u="none" strike="noStrike" cap="none" dirty="0">
                <a:solidFill>
                  <a:schemeClr val="accent1"/>
                </a:solidFill>
                <a:latin typeface="Poppins"/>
                <a:ea typeface="Poppins"/>
                <a:cs typeface="Poppins"/>
                <a:sym typeface="Poppins"/>
              </a:rPr>
              <a:t> jobless</a:t>
            </a:r>
            <a:endParaRPr sz="77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r>
              <a:rPr lang="en" sz="7700" b="1" i="0" u="none" strike="noStrike" cap="none" dirty="0">
                <a:solidFill>
                  <a:schemeClr val="accent1"/>
                </a:solidFill>
                <a:latin typeface="Poppins"/>
                <a:ea typeface="Poppins"/>
                <a:cs typeface="Poppins"/>
                <a:sym typeface="Poppins"/>
              </a:rPr>
              <a:t>description		conversation</a:t>
            </a:r>
            <a:endParaRPr sz="77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r>
              <a:rPr lang="en" sz="7700" b="1" i="0" u="none" strike="noStrike" cap="none" dirty="0">
                <a:solidFill>
                  <a:schemeClr val="accent1"/>
                </a:solidFill>
                <a:latin typeface="Poppins"/>
                <a:ea typeface="Poppins"/>
                <a:cs typeface="Poppins"/>
                <a:sym typeface="Poppins"/>
              </a:rPr>
              <a:t>electrician</a:t>
            </a:r>
            <a:endParaRPr sz="7700" b="1" i="0" u="none" strike="noStrike" cap="none" dirty="0">
              <a:solidFill>
                <a:schemeClr val="accent1"/>
              </a:solidFill>
              <a:latin typeface="Poppins"/>
              <a:ea typeface="Poppins"/>
              <a:cs typeface="Poppins"/>
              <a:sym typeface="Poppins"/>
            </a:endParaRPr>
          </a:p>
        </p:txBody>
      </p:sp>
      <p:sp>
        <p:nvSpPr>
          <p:cNvPr id="117" name="Google Shape;117;p11"/>
          <p:cNvSpPr txBox="1">
            <a:spLocks noGrp="1"/>
          </p:cNvSpPr>
          <p:nvPr>
            <p:ph type="body" idx="2"/>
          </p:nvPr>
        </p:nvSpPr>
        <p:spPr>
          <a:xfrm>
            <a:off x="612750" y="631025"/>
            <a:ext cx="5742300" cy="22899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8" name="Google Shape;118;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9" name="Google Shape;119;p11"/>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20" name="Google Shape;120;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ppt_w</p:attrName>
                                        </p:attrNameLst>
                                      </p:cBhvr>
                                      <p:tavLst>
                                        <p:tav tm="0">
                                          <p:val>
                                            <p:strVal val="0"/>
                                          </p:val>
                                        </p:tav>
                                        <p:tav tm="100000">
                                          <p:val>
                                            <p:strVal val="#ppt_w"/>
                                          </p:val>
                                        </p:tav>
                                      </p:tavLst>
                                    </p:anim>
                                    <p:anim calcmode="lin" valueType="num">
                                      <p:cBhvr additive="base">
                                        <p:cTn id="8" dur="100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2"/>
          <p:cNvPicPr preferRelativeResize="0"/>
          <p:nvPr/>
        </p:nvPicPr>
        <p:blipFill rotWithShape="1">
          <a:blip r:embed="rId3">
            <a:alphaModFix/>
          </a:blip>
          <a:srcRect/>
          <a:stretch/>
        </p:blipFill>
        <p:spPr>
          <a:xfrm>
            <a:off x="7848496" y="3877603"/>
            <a:ext cx="4231572" cy="3206566"/>
          </a:xfrm>
          <a:prstGeom prst="rect">
            <a:avLst/>
          </a:prstGeom>
          <a:noFill/>
          <a:ln>
            <a:noFill/>
          </a:ln>
        </p:spPr>
      </p:pic>
      <p:pic>
        <p:nvPicPr>
          <p:cNvPr id="127" name="Google Shape;127;p12"/>
          <p:cNvPicPr preferRelativeResize="0"/>
          <p:nvPr/>
        </p:nvPicPr>
        <p:blipFill rotWithShape="1">
          <a:blip r:embed="rId4">
            <a:alphaModFix/>
          </a:blip>
          <a:srcRect/>
          <a:stretch/>
        </p:blipFill>
        <p:spPr>
          <a:xfrm>
            <a:off x="11004167" y="3890319"/>
            <a:ext cx="4231572" cy="4247818"/>
          </a:xfrm>
          <a:prstGeom prst="rect">
            <a:avLst/>
          </a:prstGeom>
          <a:noFill/>
          <a:ln>
            <a:noFill/>
          </a:ln>
        </p:spPr>
      </p:pic>
      <p:pic>
        <p:nvPicPr>
          <p:cNvPr id="128" name="Google Shape;128;p12"/>
          <p:cNvPicPr preferRelativeResize="0"/>
          <p:nvPr/>
        </p:nvPicPr>
        <p:blipFill rotWithShape="1">
          <a:blip r:embed="rId5">
            <a:alphaModFix/>
          </a:blip>
          <a:srcRect/>
          <a:stretch/>
        </p:blipFill>
        <p:spPr>
          <a:xfrm>
            <a:off x="14207980" y="3890319"/>
            <a:ext cx="4231572" cy="4247818"/>
          </a:xfrm>
          <a:prstGeom prst="rect">
            <a:avLst/>
          </a:prstGeom>
          <a:noFill/>
          <a:ln>
            <a:noFill/>
          </a:ln>
        </p:spPr>
      </p:pic>
      <p:sp>
        <p:nvSpPr>
          <p:cNvPr id="129" name="Google Shape;129;p12"/>
          <p:cNvSpPr txBox="1"/>
          <p:nvPr/>
        </p:nvSpPr>
        <p:spPr>
          <a:xfrm>
            <a:off x="7921624" y="399933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000" b="1" i="0" u="none" strike="noStrike" cap="none">
                <a:solidFill>
                  <a:schemeClr val="lt1"/>
                </a:solidFill>
                <a:latin typeface="Poppins"/>
                <a:ea typeface="Poppins"/>
                <a:cs typeface="Poppins"/>
                <a:sym typeface="Poppins"/>
              </a:rPr>
              <a:t>for</a:t>
            </a:r>
            <a:endParaRPr sz="10000" b="1" i="0" u="none" strike="noStrike" cap="none">
              <a:solidFill>
                <a:srgbClr val="000000"/>
              </a:solidFill>
              <a:latin typeface="Poppins"/>
              <a:ea typeface="Poppins"/>
              <a:cs typeface="Poppins"/>
              <a:sym typeface="Poppins"/>
            </a:endParaRPr>
          </a:p>
        </p:txBody>
      </p:sp>
      <p:sp>
        <p:nvSpPr>
          <p:cNvPr id="130" name="Google Shape;130;p12"/>
          <p:cNvSpPr txBox="1"/>
          <p:nvPr/>
        </p:nvSpPr>
        <p:spPr>
          <a:xfrm>
            <a:off x="14637470" y="392313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9800" b="1" i="0" u="none" strike="noStrike" cap="none">
                <a:solidFill>
                  <a:schemeClr val="lt1"/>
                </a:solidFill>
                <a:latin typeface="Poppins"/>
                <a:ea typeface="Poppins"/>
                <a:cs typeface="Poppins"/>
                <a:sym typeface="Poppins"/>
              </a:rPr>
              <a:t>tion</a:t>
            </a:r>
            <a:endParaRPr sz="9800" b="1" i="0" u="none" strike="noStrike" cap="none">
              <a:solidFill>
                <a:srgbClr val="000000"/>
              </a:solidFill>
              <a:latin typeface="Poppins"/>
              <a:ea typeface="Poppins"/>
              <a:cs typeface="Poppins"/>
              <a:sym typeface="Poppins"/>
            </a:endParaRPr>
          </a:p>
        </p:txBody>
      </p:sp>
      <p:sp>
        <p:nvSpPr>
          <p:cNvPr id="131" name="Google Shape;131;p12"/>
          <p:cNvSpPr txBox="1"/>
          <p:nvPr/>
        </p:nvSpPr>
        <p:spPr>
          <a:xfrm>
            <a:off x="11382076" y="392313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000" b="1" i="0" u="none" strike="noStrike" cap="none">
                <a:solidFill>
                  <a:schemeClr val="lt1"/>
                </a:solidFill>
                <a:latin typeface="Poppins"/>
                <a:ea typeface="Poppins"/>
                <a:cs typeface="Poppins"/>
                <a:sym typeface="Poppins"/>
              </a:rPr>
              <a:t>ma</a:t>
            </a:r>
            <a:endParaRPr sz="10000" b="1" i="0" u="none" strike="noStrike" cap="none">
              <a:solidFill>
                <a:srgbClr val="000000"/>
              </a:solidFill>
              <a:latin typeface="Poppins"/>
              <a:ea typeface="Poppins"/>
              <a:cs typeface="Poppins"/>
              <a:sym typeface="Poppins"/>
            </a:endParaRPr>
          </a:p>
        </p:txBody>
      </p:sp>
      <p:sp>
        <p:nvSpPr>
          <p:cNvPr id="132" name="Google Shape;132;p12"/>
          <p:cNvSpPr txBox="1">
            <a:spLocks noGrp="1"/>
          </p:cNvSpPr>
          <p:nvPr>
            <p:ph type="body" idx="2"/>
          </p:nvPr>
        </p:nvSpPr>
        <p:spPr>
          <a:xfrm>
            <a:off x="612750" y="631025"/>
            <a:ext cx="5742300" cy="27366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33" name="Google Shape;133;p12"/>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34" name="Google Shape;134;p12"/>
          <p:cNvPicPr preferRelativeResize="0"/>
          <p:nvPr/>
        </p:nvPicPr>
        <p:blipFill rotWithShape="1">
          <a:blip r:embed="rId7">
            <a:alphaModFix/>
          </a:blip>
          <a:srcRect/>
          <a:stretch/>
        </p:blipFill>
        <p:spPr>
          <a:xfrm>
            <a:off x="537975" y="3283650"/>
            <a:ext cx="3734709" cy="2499625"/>
          </a:xfrm>
          <a:prstGeom prst="rect">
            <a:avLst/>
          </a:prstGeom>
          <a:noFill/>
          <a:ln>
            <a:noFill/>
          </a:ln>
        </p:spPr>
      </p:pic>
      <p:sp>
        <p:nvSpPr>
          <p:cNvPr id="135" name="Google Shape;135;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10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childTnLst>
                                </p:cTn>
                              </p:par>
                              <p:par>
                                <p:cTn id="16" presetID="10" presetClass="entr" presetSubtype="0" fill="hold" nodeType="with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1000"/>
                                        <p:tgtEl>
                                          <p:spTgt spid="1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1000"/>
                                        <p:tgtEl>
                                          <p:spTgt spid="128"/>
                                        </p:tgtEl>
                                      </p:cBhvr>
                                    </p:animEffect>
                                  </p:childTnLst>
                                </p:cTn>
                              </p:par>
                              <p:par>
                                <p:cTn id="24" presetID="10" presetClass="entr" presetSubtype="0" fill="hold" nodeType="with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13"/>
          <p:cNvGrpSpPr/>
          <p:nvPr/>
        </p:nvGrpSpPr>
        <p:grpSpPr>
          <a:xfrm>
            <a:off x="7775985" y="1996910"/>
            <a:ext cx="9196818" cy="2798084"/>
            <a:chOff x="5784675" y="818500"/>
            <a:chExt cx="2737800" cy="1941900"/>
          </a:xfrm>
        </p:grpSpPr>
        <p:sp>
          <p:nvSpPr>
            <p:cNvPr id="142" name="Google Shape;142;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3" name="Google Shape;143;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0000" b="1" i="0" u="none" strike="noStrike" cap="none">
                  <a:solidFill>
                    <a:schemeClr val="accent2"/>
                  </a:solidFill>
                  <a:latin typeface="Poppins"/>
                  <a:ea typeface="Poppins"/>
                  <a:cs typeface="Poppins"/>
                  <a:sym typeface="Poppins"/>
                </a:rPr>
                <a:t>thanks</a:t>
              </a:r>
              <a:endParaRPr sz="10000" b="1" i="0" u="none" strike="noStrike" cap="none">
                <a:solidFill>
                  <a:schemeClr val="accent2"/>
                </a:solidFill>
                <a:latin typeface="Poppins"/>
                <a:ea typeface="Poppins"/>
                <a:cs typeface="Poppins"/>
                <a:sym typeface="Poppins"/>
              </a:endParaRPr>
            </a:p>
          </p:txBody>
        </p:sp>
      </p:grpSp>
      <p:grpSp>
        <p:nvGrpSpPr>
          <p:cNvPr id="144" name="Google Shape;144;p13"/>
          <p:cNvGrpSpPr/>
          <p:nvPr/>
        </p:nvGrpSpPr>
        <p:grpSpPr>
          <a:xfrm>
            <a:off x="7776009" y="4896024"/>
            <a:ext cx="9196818" cy="2798084"/>
            <a:chOff x="5784675" y="818500"/>
            <a:chExt cx="2737800" cy="1941900"/>
          </a:xfrm>
        </p:grpSpPr>
        <p:sp>
          <p:nvSpPr>
            <p:cNvPr id="145" name="Google Shape;145;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6" name="Google Shape;146;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000"/>
                <a:buFont typeface="Arial"/>
                <a:buNone/>
              </a:pPr>
              <a:r>
                <a:rPr lang="en" sz="10000" b="1" i="0" u="none" strike="noStrike" cap="none">
                  <a:solidFill>
                    <a:schemeClr val="accent2"/>
                  </a:solidFill>
                  <a:latin typeface="Poppins"/>
                  <a:ea typeface="Poppins"/>
                  <a:cs typeface="Poppins"/>
                  <a:sym typeface="Poppins"/>
                </a:rPr>
                <a:t>from</a:t>
              </a:r>
              <a:endParaRPr sz="10000" b="1" i="0" u="none" strike="noStrike" cap="none">
                <a:solidFill>
                  <a:schemeClr val="accent2"/>
                </a:solidFill>
                <a:latin typeface="Poppins"/>
                <a:ea typeface="Poppins"/>
                <a:cs typeface="Poppins"/>
                <a:sym typeface="Poppins"/>
              </a:endParaRPr>
            </a:p>
          </p:txBody>
        </p:sp>
      </p:grpSp>
      <p:grpSp>
        <p:nvGrpSpPr>
          <p:cNvPr id="147" name="Google Shape;147;p13"/>
          <p:cNvGrpSpPr/>
          <p:nvPr/>
        </p:nvGrpSpPr>
        <p:grpSpPr>
          <a:xfrm>
            <a:off x="7775910" y="7795137"/>
            <a:ext cx="9196818" cy="2798084"/>
            <a:chOff x="5784675" y="818500"/>
            <a:chExt cx="2737800" cy="1941900"/>
          </a:xfrm>
        </p:grpSpPr>
        <p:sp>
          <p:nvSpPr>
            <p:cNvPr id="148" name="Google Shape;148;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9" name="Google Shape;149;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000"/>
                <a:buFont typeface="Arial"/>
                <a:buNone/>
              </a:pPr>
              <a:r>
                <a:rPr lang="en" sz="10000" b="1" i="0" u="none" strike="noStrike" cap="none">
                  <a:solidFill>
                    <a:schemeClr val="accent2"/>
                  </a:solidFill>
                  <a:latin typeface="Poppins"/>
                  <a:ea typeface="Poppins"/>
                  <a:cs typeface="Poppins"/>
                  <a:sym typeface="Poppins"/>
                </a:rPr>
                <a:t>some</a:t>
              </a:r>
              <a:endParaRPr sz="10000" b="1" i="0" u="none" strike="noStrike" cap="none">
                <a:solidFill>
                  <a:schemeClr val="accent2"/>
                </a:solidFill>
                <a:latin typeface="Poppins"/>
                <a:ea typeface="Poppins"/>
                <a:cs typeface="Poppins"/>
                <a:sym typeface="Poppins"/>
              </a:endParaRPr>
            </a:p>
          </p:txBody>
        </p:sp>
      </p:grpSp>
      <p:sp>
        <p:nvSpPr>
          <p:cNvPr id="150" name="Google Shape;150;p13"/>
          <p:cNvSpPr/>
          <p:nvPr/>
        </p:nvSpPr>
        <p:spPr>
          <a:xfrm>
            <a:off x="11303157" y="8684312"/>
            <a:ext cx="876300" cy="1226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1" name="Google Shape;151;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52" name="Google Shape;152;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3" name="Google Shape;153;p13"/>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54" name="Google Shape;154;p13"/>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55" name="Google Shape;155;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1000"/>
                                        <p:tgtEl>
                                          <p:spTgt spid="141"/>
                                        </p:tgtEl>
                                        <p:attrNameLst>
                                          <p:attrName>ppt_w</p:attrName>
                                        </p:attrNameLst>
                                      </p:cBhvr>
                                      <p:tavLst>
                                        <p:tav tm="0">
                                          <p:val>
                                            <p:strVal val="0"/>
                                          </p:val>
                                        </p:tav>
                                        <p:tav tm="100000">
                                          <p:val>
                                            <p:strVal val="#ppt_w"/>
                                          </p:val>
                                        </p:tav>
                                      </p:tavLst>
                                    </p:anim>
                                    <p:anim calcmode="lin" valueType="num">
                                      <p:cBhvr additive="base">
                                        <p:cTn id="8" dur="1000"/>
                                        <p:tgtEl>
                                          <p:spTgt spid="1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additive="base">
                                        <p:cTn id="13" dur="1000"/>
                                        <p:tgtEl>
                                          <p:spTgt spid="144"/>
                                        </p:tgtEl>
                                        <p:attrNameLst>
                                          <p:attrName>ppt_w</p:attrName>
                                        </p:attrNameLst>
                                      </p:cBhvr>
                                      <p:tavLst>
                                        <p:tav tm="0">
                                          <p:val>
                                            <p:strVal val="0"/>
                                          </p:val>
                                        </p:tav>
                                        <p:tav tm="100000">
                                          <p:val>
                                            <p:strVal val="#ppt_w"/>
                                          </p:val>
                                        </p:tav>
                                      </p:tavLst>
                                    </p:anim>
                                    <p:anim calcmode="lin" valueType="num">
                                      <p:cBhvr additive="base">
                                        <p:cTn id="14" dur="1000"/>
                                        <p:tgtEl>
                                          <p:spTgt spid="14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1000"/>
                                        <p:tgtEl>
                                          <p:spTgt spid="147"/>
                                        </p:tgtEl>
                                        <p:attrNameLst>
                                          <p:attrName>ppt_w</p:attrName>
                                        </p:attrNameLst>
                                      </p:cBhvr>
                                      <p:tavLst>
                                        <p:tav tm="0">
                                          <p:val>
                                            <p:strVal val="0"/>
                                          </p:val>
                                        </p:tav>
                                        <p:tav tm="100000">
                                          <p:val>
                                            <p:strVal val="#ppt_w"/>
                                          </p:val>
                                        </p:tav>
                                      </p:tavLst>
                                    </p:anim>
                                    <p:anim calcmode="lin" valueType="num">
                                      <p:cBhvr additive="base">
                                        <p:cTn id="20" dur="1000"/>
                                        <p:tgtEl>
                                          <p:spTgt spid="14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1"/>
                                        <p:tgtEl>
                                          <p:spTgt spid="15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2507</Words>
  <Application>Microsoft Office PowerPoint</Application>
  <PresentationFormat>Custom</PresentationFormat>
  <Paragraphs>190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Poppins Black</vt:lpstr>
      <vt:lpstr>Calibri</vt:lpstr>
      <vt:lpstr>Arial</vt:lpstr>
      <vt:lpstr>Poppins</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2024-07-29T17:11:10Z</dcterms:modified>
</cp:coreProperties>
</file>