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88">
          <p15:clr>
            <a:srgbClr val="A4A3A4"/>
          </p15:clr>
        </p15:guide>
        <p15:guide id="2" pos="317">
          <p15:clr>
            <a:srgbClr val="A4A3A4"/>
          </p15:clr>
        </p15:guide>
        <p15:guide id="3" orient="horz" pos="158">
          <p15:clr>
            <a:srgbClr val="9AA0A6"/>
          </p15:clr>
        </p15:guide>
        <p15:guide id="4" orient="horz" pos="2454">
          <p15:clr>
            <a:srgbClr val="9AA0A6"/>
          </p15:clr>
        </p15:guide>
        <p15:guide id="5" pos="90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8" d="100"/>
          <a:sy n="28" d="100"/>
        </p:scale>
        <p:origin x="1075" y="72"/>
      </p:cViewPr>
      <p:guideLst>
        <p:guide orient="horz" pos="5688"/>
        <p:guide pos="317"/>
        <p:guide orient="horz" pos="158"/>
        <p:guide orient="horz" pos="2454"/>
        <p:guide pos="9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you learned 9 common prefixes. Remember, a prefix is a group of letters at the beginning of a word that changes the meaning of the word. Today, we'll review decoding, spelling, and determining the meaning of words with the 9 common prefixes you've learned.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prefix cards learned in this unit: </a:t>
            </a:r>
            <a:r>
              <a:rPr lang="en" sz="1200" b="1" i="1">
                <a:solidFill>
                  <a:schemeClr val="dk1"/>
                </a:solidFill>
                <a:latin typeface="Poppins"/>
                <a:ea typeface="Poppins"/>
                <a:cs typeface="Poppins"/>
                <a:sym typeface="Poppins"/>
              </a:rPr>
              <a:t>re, un, dis, non, im, in, mis,</a:t>
            </a:r>
            <a:r>
              <a:rPr lang="en" sz="1200" b="1">
                <a:solidFill>
                  <a:schemeClr val="dk1"/>
                </a:solidFill>
                <a:latin typeface="Poppins"/>
                <a:ea typeface="Poppins"/>
                <a:cs typeface="Poppins"/>
                <a:sym typeface="Poppins"/>
              </a:rPr>
              <a:t> </a:t>
            </a:r>
            <a:r>
              <a:rPr lang="en" sz="1200" b="1" i="1">
                <a:solidFill>
                  <a:schemeClr val="dk1"/>
                </a:solidFill>
                <a:latin typeface="Poppins"/>
                <a:ea typeface="Poppins"/>
                <a:cs typeface="Poppins"/>
                <a:sym typeface="Poppins"/>
              </a:rPr>
              <a:t>pre</a:t>
            </a:r>
            <a:r>
              <a:rPr lang="en" sz="1200" b="1">
                <a:solidFill>
                  <a:schemeClr val="dk1"/>
                </a:solidFill>
                <a:latin typeface="Poppins"/>
                <a:ea typeface="Poppins"/>
                <a:cs typeface="Poppins"/>
                <a:sym typeface="Poppins"/>
              </a:rPr>
              <a:t> and </a:t>
            </a:r>
            <a:r>
              <a:rPr lang="en" sz="1200" b="1" i="1">
                <a:solidFill>
                  <a:schemeClr val="dk1"/>
                </a:solidFill>
                <a:latin typeface="Poppins"/>
                <a:ea typeface="Poppins"/>
                <a:cs typeface="Poppins"/>
                <a:sym typeface="Poppins"/>
              </a:rPr>
              <a:t>post</a:t>
            </a:r>
            <a:r>
              <a:rPr lang="en" sz="1200" b="1">
                <a:solidFill>
                  <a:schemeClr val="dk1"/>
                </a:solidFill>
                <a:latin typeface="Poppins"/>
                <a:ea typeface="Poppins"/>
                <a:cs typeface="Poppins"/>
                <a:sym typeface="Poppins"/>
              </a:rPr>
              <a:t>.</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a prefix in front of a word, it changes the meaning of the word. For example, when I see unable, I say /u/ /n/ /a/ /b/ /l/ = unable, or not able. Let's review what each of these prefixes mean.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or flip through the prefix cards and have students review the meaning of each prefix. (re- again, un -not, dis - not, non - not, im- not, in- not, pre - before, and post - after.)</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prefix is a group of letters that go before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Prefixes are letters that come before a word that change the meaning of the word. They are their own syllables. We chop them off to look at the rest of the word when decoding.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unable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prefix </a:t>
            </a:r>
            <a:r>
              <a:rPr lang="en" sz="1200" i="1">
                <a:solidFill>
                  <a:schemeClr val="dk1"/>
                </a:solidFill>
                <a:latin typeface="Poppins"/>
                <a:ea typeface="Poppins"/>
                <a:cs typeface="Poppins"/>
                <a:sym typeface="Poppins"/>
              </a:rPr>
              <a:t>un </a:t>
            </a:r>
            <a:r>
              <a:rPr lang="en" sz="1200">
                <a:solidFill>
                  <a:schemeClr val="dk1"/>
                </a:solidFill>
                <a:latin typeface="Poppins"/>
                <a:ea typeface="Poppins"/>
                <a:cs typeface="Poppins"/>
                <a:sym typeface="Poppins"/>
              </a:rPr>
              <a:t>in it. We'll underline anything that sticks together and chop off the prefix syllable. I see 3 vowels, so I probably have 3 syllables. I have a prefix, un, a vowel a, and a consonant l-e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un | a | 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u-n says /u/ /n/, a says /a/ because it's an open syllable, b says /b/, l-e says /l/ = /u/ /n/ /a/ /b/ /l/ = "unable". Let's clap out the syllables and blend the word together by syllable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unable </a:t>
            </a:r>
            <a:r>
              <a:rPr lang="en" sz="1200">
                <a:solidFill>
                  <a:schemeClr val="dk1"/>
                </a:solidFill>
                <a:latin typeface="Poppins"/>
                <a:ea typeface="Poppins"/>
                <a:cs typeface="Poppins"/>
                <a:sym typeface="Poppins"/>
              </a:rPr>
              <a:t>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un - a -ble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prefix un means not. This word means not able. Smart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replace - to place again, discomfort - not comfortable, inactive - not active, immature - not mature, mistrust - not trust</a:t>
            </a:r>
            <a:endParaRPr sz="1200" b="1">
              <a:solidFill>
                <a:schemeClr val="dk1"/>
              </a:solidFill>
              <a:latin typeface="Poppins"/>
              <a:ea typeface="Poppins"/>
              <a:cs typeface="Poppins"/>
              <a:sym typeface="Poppins"/>
            </a:endParaRPr>
          </a:p>
        </p:txBody>
      </p:sp>
      <p:sp>
        <p:nvSpPr>
          <p:cNvPr id="68" name="Google Shape;68;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9" name="Google Shape;69;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read a short text today. It's a short silly story and has the 8 common prefixes included that we've been working 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text</a:t>
            </a:r>
            <a:r>
              <a:rPr lang="en" sz="1200" i="1">
                <a:solidFill>
                  <a:schemeClr val="dk1"/>
                </a:solidFill>
                <a:latin typeface="Poppins"/>
                <a:ea typeface="Poppins"/>
                <a:cs typeface="Poppins"/>
                <a:sym typeface="Poppins"/>
              </a:rPr>
              <a: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Unlikely friend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I made an unusual friend today.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This friend misbehaves and is undressed!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You may think that is unbelievable and impossible.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They might be in disbelief.</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My friend is invisible and nonexistent.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I try to make it reappear for others.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Poppins"/>
                <a:ea typeface="Poppins"/>
                <a:cs typeface="Poppins"/>
                <a:sym typeface="Poppins"/>
              </a:rPr>
              <a:t>But, my friend is make believe.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these words, we look to see what spelling pattern it uses so we know what vowel sound to make. Let's read this text first to read it and see what's happening in this short story.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it together. Help students decode as necessary. Pay attention to students who need a little extra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read it once. You read it again and see how many words with prefixes you can find!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Record students ideas.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re - reappear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un- unlikely, unusual, undressed, unbelievable,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dis - disbelief,</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mis - misbehaves,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non - non existent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im - impossible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in - invisible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pre - n/a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post - n/a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 many prefixes! What do these words mean?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Determine the meaning of each word off your lists.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everything you've learned! Those brains are growing!</a:t>
            </a:r>
            <a:endParaRPr sz="1200" b="1">
              <a:solidFill>
                <a:schemeClr val="dk1"/>
              </a:solidFill>
              <a:latin typeface="Poppins"/>
              <a:ea typeface="Poppins"/>
              <a:cs typeface="Poppins"/>
              <a:sym typeface="Poppins"/>
            </a:endParaRPr>
          </a:p>
        </p:txBody>
      </p:sp>
      <p:sp>
        <p:nvSpPr>
          <p:cNvPr id="93" name="Google Shape;93;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94" name="Google Shape;94;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reshape, unlikely, discomfort, inactive, improbable, nonfiction, mistrust, preheat, postgraduate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NOTE: If the "Read the Words" section goes long, you can skip "Decode the Words" for today so that you have enough time to take the Formative Assessment.</a:t>
            </a:r>
            <a:endParaRPr sz="1200" b="1">
              <a:solidFill>
                <a:schemeClr val="dk1"/>
              </a:solidFill>
              <a:latin typeface="Poppins"/>
              <a:ea typeface="Poppins"/>
              <a:cs typeface="Poppins"/>
              <a:sym typeface="Poppins"/>
            </a:endParaRPr>
          </a:p>
        </p:txBody>
      </p:sp>
      <p:sp>
        <p:nvSpPr>
          <p:cNvPr id="107" name="Google Shape;107;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8" name="Google Shape;108;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Follow the directions to administer the Formative Assessment for Level D, Unit 4. </a:t>
            </a:r>
            <a:endParaRPr sz="1200" b="1">
              <a:solidFill>
                <a:schemeClr val="dk1"/>
              </a:solidFill>
              <a:latin typeface="Poppins"/>
              <a:ea typeface="Poppins"/>
              <a:cs typeface="Poppins"/>
              <a:sym typeface="Poppins"/>
            </a:endParaRPr>
          </a:p>
        </p:txBody>
      </p:sp>
      <p:sp>
        <p:nvSpPr>
          <p:cNvPr id="117" name="Google Shape;117;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8" name="Google Shape;118;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D, Unit 4 Formative Assessment, there is no new HFW. If you have time, review previously taught words. </a:t>
            </a:r>
            <a:endParaRPr sz="1200" b="1">
              <a:solidFill>
                <a:schemeClr val="dk1"/>
              </a:solidFill>
              <a:latin typeface="Poppins"/>
              <a:ea typeface="Poppins"/>
              <a:cs typeface="Poppins"/>
              <a:sym typeface="Poppins"/>
            </a:endParaRPr>
          </a:p>
        </p:txBody>
      </p:sp>
      <p:sp>
        <p:nvSpPr>
          <p:cNvPr id="127" name="Google Shape;127;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8" name="Google Shape;128;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0673960" y="944729"/>
            <a:ext cx="3752387" cy="9642627"/>
          </a:xfrm>
          <a:prstGeom prst="rect">
            <a:avLst/>
          </a:prstGeom>
          <a:noFill/>
          <a:ln>
            <a:noFill/>
          </a:ln>
        </p:spPr>
      </p:pic>
      <p:sp>
        <p:nvSpPr>
          <p:cNvPr id="32" name="Google Shape;32;p7"/>
          <p:cNvSpPr txBox="1"/>
          <p:nvPr/>
        </p:nvSpPr>
        <p:spPr>
          <a:xfrm>
            <a:off x="10681408" y="4400877"/>
            <a:ext cx="3753000" cy="54246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8800"/>
              <a:buFont typeface="Arial"/>
              <a:buNone/>
            </a:pPr>
            <a:r>
              <a:rPr lang="en" sz="8800" b="1" i="0" u="none" strike="noStrike" cap="none">
                <a:solidFill>
                  <a:srgbClr val="FF0000"/>
                </a:solidFill>
                <a:highlight>
                  <a:schemeClr val="lt1"/>
                </a:highlight>
                <a:latin typeface="Calibri"/>
                <a:ea typeface="Calibri"/>
                <a:cs typeface="Calibri"/>
                <a:sym typeface="Calibri"/>
              </a:rPr>
              <a:t>u</a:t>
            </a:r>
            <a:r>
              <a:rPr lang="en" sz="8800" b="1" i="0" u="none" strike="noStrike" cap="none">
                <a:solidFill>
                  <a:srgbClr val="006EB6"/>
                </a:solidFill>
                <a:highlight>
                  <a:schemeClr val="lt1"/>
                </a:highlight>
                <a:latin typeface="Calibri"/>
                <a:ea typeface="Calibri"/>
                <a:cs typeface="Calibri"/>
                <a:sym typeface="Calibri"/>
              </a:rPr>
              <a:t>n</a:t>
            </a:r>
            <a:r>
              <a:rPr lang="en" sz="8800" b="1" i="0" u="none" strike="noStrike" cap="none">
                <a:solidFill>
                  <a:srgbClr val="FF0000"/>
                </a:solidFill>
                <a:highlight>
                  <a:schemeClr val="lt1"/>
                </a:highlight>
                <a:latin typeface="Calibri"/>
                <a:ea typeface="Calibri"/>
                <a:cs typeface="Calibri"/>
                <a:sym typeface="Calibri"/>
              </a:rPr>
              <a:t>a</a:t>
            </a:r>
            <a:r>
              <a:rPr lang="en" sz="8800" b="1" i="0" u="none" strike="noStrike" cap="none">
                <a:solidFill>
                  <a:srgbClr val="006EB6"/>
                </a:solidFill>
                <a:highlight>
                  <a:schemeClr val="lt1"/>
                </a:highlight>
                <a:latin typeface="Calibri"/>
                <a:ea typeface="Calibri"/>
                <a:cs typeface="Calibri"/>
                <a:sym typeface="Calibri"/>
              </a:rPr>
              <a:t>bl</a:t>
            </a:r>
            <a:r>
              <a:rPr lang="en" sz="8800" b="1" i="0" u="none" strike="noStrike" cap="none">
                <a:solidFill>
                  <a:srgbClr val="FF0000"/>
                </a:solidFill>
                <a:highlight>
                  <a:schemeClr val="lt1"/>
                </a:highlight>
                <a:latin typeface="Calibri"/>
                <a:ea typeface="Calibri"/>
                <a:cs typeface="Calibri"/>
                <a:sym typeface="Calibri"/>
              </a:rPr>
              <a:t>e</a:t>
            </a:r>
            <a:r>
              <a:rPr lang="en" sz="9900" b="1" i="0" u="none" strike="noStrike" cap="none">
                <a:solidFill>
                  <a:srgbClr val="242424"/>
                </a:solidFill>
                <a:highlight>
                  <a:srgbClr val="FFFFFF"/>
                </a:highlight>
                <a:latin typeface="Calibri"/>
                <a:ea typeface="Calibri"/>
                <a:cs typeface="Calibri"/>
                <a:sym typeface="Calibri"/>
              </a:rPr>
              <a:t> </a:t>
            </a:r>
            <a:endParaRPr sz="9900" b="1" i="0" u="none" strike="noStrike" cap="none">
              <a:solidFill>
                <a:srgbClr val="242424"/>
              </a:solidFill>
              <a:highlight>
                <a:srgbClr val="FFFFFF"/>
              </a:highlight>
              <a:latin typeface="Calibri"/>
              <a:ea typeface="Calibri"/>
              <a:cs typeface="Calibri"/>
              <a:sym typeface="Calibri"/>
            </a:endParaRPr>
          </a:p>
          <a:p>
            <a:pPr marL="0" marR="0" lvl="1" indent="0" algn="ctr" rtl="0">
              <a:lnSpc>
                <a:spcPct val="100000"/>
              </a:lnSpc>
              <a:spcBef>
                <a:spcPts val="0"/>
              </a:spcBef>
              <a:spcAft>
                <a:spcPts val="0"/>
              </a:spcAft>
              <a:buClr>
                <a:srgbClr val="000000"/>
              </a:buClr>
              <a:buSzPts val="6400"/>
              <a:buFont typeface="Arial"/>
              <a:buNone/>
            </a:pPr>
            <a:r>
              <a:rPr lang="en" sz="4700" b="1" i="0" u="none" strike="noStrike" cap="none">
                <a:solidFill>
                  <a:schemeClr val="dk1"/>
                </a:solidFill>
                <a:highlight>
                  <a:schemeClr val="lt1"/>
                </a:highlight>
                <a:latin typeface="Poppins"/>
                <a:ea typeface="Poppins"/>
                <a:cs typeface="Poppins"/>
                <a:sym typeface="Poppins"/>
              </a:rPr>
              <a:t>/</a:t>
            </a:r>
            <a:r>
              <a:rPr lang="en" sz="4700" b="1" i="0" u="none" strike="noStrike" cap="none">
                <a:solidFill>
                  <a:srgbClr val="FF0000"/>
                </a:solidFill>
                <a:highlight>
                  <a:schemeClr val="lt1"/>
                </a:highlight>
                <a:latin typeface="Poppins"/>
                <a:ea typeface="Poppins"/>
                <a:cs typeface="Poppins"/>
                <a:sym typeface="Poppins"/>
              </a:rPr>
              <a:t>ŭ</a:t>
            </a:r>
            <a:r>
              <a:rPr lang="en" sz="4700" b="1" i="0" u="none" strike="noStrike" cap="none">
                <a:solidFill>
                  <a:schemeClr val="dk1"/>
                </a:solidFill>
                <a:highlight>
                  <a:schemeClr val="lt1"/>
                </a:highlight>
                <a:latin typeface="Poppins"/>
                <a:ea typeface="Poppins"/>
                <a:cs typeface="Poppins"/>
                <a:sym typeface="Poppins"/>
              </a:rPr>
              <a:t>/ /</a:t>
            </a:r>
            <a:r>
              <a:rPr lang="en" sz="4700" b="1" i="0" u="none" strike="noStrike" cap="none">
                <a:solidFill>
                  <a:srgbClr val="006EB6"/>
                </a:solidFill>
                <a:highlight>
                  <a:schemeClr val="lt1"/>
                </a:highlight>
                <a:latin typeface="Poppins"/>
                <a:ea typeface="Poppins"/>
                <a:cs typeface="Poppins"/>
                <a:sym typeface="Poppins"/>
              </a:rPr>
              <a:t>n</a:t>
            </a:r>
            <a:r>
              <a:rPr lang="en" sz="4700" b="1" i="0" u="none" strike="noStrike" cap="none">
                <a:solidFill>
                  <a:schemeClr val="dk1"/>
                </a:solidFill>
                <a:highlight>
                  <a:schemeClr val="lt1"/>
                </a:highlight>
                <a:latin typeface="Poppins"/>
                <a:ea typeface="Poppins"/>
                <a:cs typeface="Poppins"/>
                <a:sym typeface="Poppins"/>
              </a:rPr>
              <a:t>/ | </a:t>
            </a:r>
            <a:endParaRPr sz="47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6400"/>
              <a:buFont typeface="Arial"/>
              <a:buNone/>
            </a:pPr>
            <a:r>
              <a:rPr lang="en" sz="4700" b="1" i="0" u="none" strike="noStrike" cap="none">
                <a:solidFill>
                  <a:schemeClr val="dk1"/>
                </a:solidFill>
                <a:highlight>
                  <a:schemeClr val="lt1"/>
                </a:highlight>
                <a:latin typeface="Poppins"/>
                <a:ea typeface="Poppins"/>
                <a:cs typeface="Poppins"/>
                <a:sym typeface="Poppins"/>
              </a:rPr>
              <a:t>/</a:t>
            </a:r>
            <a:r>
              <a:rPr lang="en" sz="4700" b="1" i="0" u="none" strike="noStrike" cap="none">
                <a:solidFill>
                  <a:srgbClr val="FF0000"/>
                </a:solidFill>
                <a:highlight>
                  <a:schemeClr val="lt1"/>
                </a:highlight>
                <a:latin typeface="Poppins"/>
                <a:ea typeface="Poppins"/>
                <a:cs typeface="Poppins"/>
                <a:sym typeface="Poppins"/>
              </a:rPr>
              <a:t>ā</a:t>
            </a:r>
            <a:r>
              <a:rPr lang="en" sz="4700" b="1" i="0" u="none" strike="noStrike" cap="none">
                <a:solidFill>
                  <a:schemeClr val="dk1"/>
                </a:solidFill>
                <a:highlight>
                  <a:schemeClr val="lt1"/>
                </a:highlight>
                <a:latin typeface="Poppins"/>
                <a:ea typeface="Poppins"/>
                <a:cs typeface="Poppins"/>
                <a:sym typeface="Poppins"/>
              </a:rPr>
              <a:t>/ /</a:t>
            </a:r>
            <a:r>
              <a:rPr lang="en" sz="4700" b="1" i="0" u="none" strike="noStrike" cap="none">
                <a:solidFill>
                  <a:srgbClr val="006EB6"/>
                </a:solidFill>
                <a:highlight>
                  <a:schemeClr val="lt1"/>
                </a:highlight>
                <a:latin typeface="Poppins"/>
                <a:ea typeface="Poppins"/>
                <a:cs typeface="Poppins"/>
                <a:sym typeface="Poppins"/>
              </a:rPr>
              <a:t>b</a:t>
            </a:r>
            <a:r>
              <a:rPr lang="en" sz="4700" b="1" i="0" u="none" strike="noStrike" cap="none">
                <a:solidFill>
                  <a:schemeClr val="dk1"/>
                </a:solidFill>
                <a:highlight>
                  <a:schemeClr val="lt1"/>
                </a:highlight>
                <a:latin typeface="Poppins"/>
                <a:ea typeface="Poppins"/>
                <a:cs typeface="Poppins"/>
                <a:sym typeface="Poppins"/>
              </a:rPr>
              <a:t>/ /</a:t>
            </a:r>
            <a:r>
              <a:rPr lang="en" sz="4700" b="1" i="0" u="none" strike="noStrike" cap="none">
                <a:solidFill>
                  <a:srgbClr val="006EB6"/>
                </a:solidFill>
                <a:highlight>
                  <a:schemeClr val="lt1"/>
                </a:highlight>
                <a:latin typeface="Poppins"/>
                <a:ea typeface="Poppins"/>
                <a:cs typeface="Poppins"/>
                <a:sym typeface="Poppins"/>
              </a:rPr>
              <a:t>l</a:t>
            </a:r>
            <a:r>
              <a:rPr lang="en" sz="4700" b="1" i="0" u="none" strike="noStrike" cap="none">
                <a:solidFill>
                  <a:schemeClr val="dk1"/>
                </a:solidFill>
                <a:highlight>
                  <a:schemeClr val="lt1"/>
                </a:highlight>
                <a:latin typeface="Poppins"/>
                <a:ea typeface="Poppins"/>
                <a:cs typeface="Poppins"/>
                <a:sym typeface="Poppins"/>
              </a:rPr>
              <a:t>/ </a:t>
            </a:r>
            <a:endParaRPr sz="47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6400"/>
              <a:buFont typeface="Arial"/>
              <a:buNone/>
            </a:pPr>
            <a:r>
              <a:rPr lang="en" sz="5700" b="1" i="0" u="none" strike="noStrike" cap="none">
                <a:solidFill>
                  <a:schemeClr val="dk1"/>
                </a:solidFill>
                <a:highlight>
                  <a:schemeClr val="lt1"/>
                </a:highlight>
                <a:latin typeface="Poppins"/>
                <a:ea typeface="Poppins"/>
                <a:cs typeface="Poppins"/>
                <a:sym typeface="Poppins"/>
              </a:rPr>
              <a:t>= </a:t>
            </a:r>
            <a:r>
              <a:rPr lang="en" sz="5700" b="1" i="0" u="none" strike="noStrike" cap="none">
                <a:solidFill>
                  <a:srgbClr val="FF0000"/>
                </a:solidFill>
                <a:highlight>
                  <a:schemeClr val="lt1"/>
                </a:highlight>
                <a:latin typeface="Poppins"/>
                <a:ea typeface="Poppins"/>
                <a:cs typeface="Poppins"/>
                <a:sym typeface="Poppins"/>
              </a:rPr>
              <a:t>u</a:t>
            </a:r>
            <a:r>
              <a:rPr lang="en" sz="5700" b="1" i="0" u="none" strike="noStrike" cap="none">
                <a:solidFill>
                  <a:srgbClr val="006EB6"/>
                </a:solidFill>
                <a:highlight>
                  <a:schemeClr val="lt1"/>
                </a:highlight>
                <a:latin typeface="Poppins"/>
                <a:ea typeface="Poppins"/>
                <a:cs typeface="Poppins"/>
                <a:sym typeface="Poppins"/>
              </a:rPr>
              <a:t>n</a:t>
            </a:r>
            <a:r>
              <a:rPr lang="en" sz="5700" b="1" i="0" u="none" strike="noStrike" cap="none">
                <a:solidFill>
                  <a:srgbClr val="FF0000"/>
                </a:solidFill>
                <a:highlight>
                  <a:schemeClr val="lt1"/>
                </a:highlight>
                <a:latin typeface="Poppins"/>
                <a:ea typeface="Poppins"/>
                <a:cs typeface="Poppins"/>
                <a:sym typeface="Poppins"/>
              </a:rPr>
              <a:t>a</a:t>
            </a:r>
            <a:r>
              <a:rPr lang="en" sz="5700" b="1" i="0" u="none" strike="noStrike" cap="none">
                <a:solidFill>
                  <a:srgbClr val="006EB6"/>
                </a:solidFill>
                <a:highlight>
                  <a:schemeClr val="lt1"/>
                </a:highlight>
                <a:latin typeface="Poppins"/>
                <a:ea typeface="Poppins"/>
                <a:cs typeface="Poppins"/>
                <a:sym typeface="Poppins"/>
              </a:rPr>
              <a:t>bl</a:t>
            </a:r>
            <a:r>
              <a:rPr lang="en" sz="5700" b="1" i="0" u="none" strike="noStrike" cap="none">
                <a:solidFill>
                  <a:srgbClr val="FF0000"/>
                </a:solidFill>
                <a:highlight>
                  <a:schemeClr val="lt1"/>
                </a:highlight>
                <a:latin typeface="Poppins"/>
                <a:ea typeface="Poppins"/>
                <a:cs typeface="Poppins"/>
                <a:sym typeface="Poppins"/>
              </a:rPr>
              <a:t>e</a:t>
            </a:r>
            <a:endParaRPr sz="158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0729797" y="4807352"/>
            <a:ext cx="3657000" cy="1385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t="874" b="864"/>
          <a:stretch/>
        </p:blipFill>
        <p:spPr>
          <a:xfrm>
            <a:off x="7965267" y="1074537"/>
            <a:ext cx="2104325" cy="2137036"/>
          </a:xfrm>
          <a:prstGeom prst="rect">
            <a:avLst/>
          </a:prstGeom>
          <a:noFill/>
          <a:ln>
            <a:noFill/>
          </a:ln>
        </p:spPr>
      </p:pic>
      <p:pic>
        <p:nvPicPr>
          <p:cNvPr id="35" name="Google Shape;35;p7"/>
          <p:cNvPicPr preferRelativeResize="0"/>
          <p:nvPr/>
        </p:nvPicPr>
        <p:blipFill rotWithShape="1">
          <a:blip r:embed="rId5">
            <a:alphaModFix/>
          </a:blip>
          <a:srcRect t="357" b="357"/>
          <a:stretch/>
        </p:blipFill>
        <p:spPr>
          <a:xfrm>
            <a:off x="7965267" y="3435362"/>
            <a:ext cx="2104325" cy="2137041"/>
          </a:xfrm>
          <a:prstGeom prst="rect">
            <a:avLst/>
          </a:prstGeom>
          <a:noFill/>
          <a:ln>
            <a:noFill/>
          </a:ln>
        </p:spPr>
      </p:pic>
      <p:pic>
        <p:nvPicPr>
          <p:cNvPr id="36" name="Google Shape;36;p7"/>
          <p:cNvPicPr preferRelativeResize="0"/>
          <p:nvPr/>
        </p:nvPicPr>
        <p:blipFill rotWithShape="1">
          <a:blip r:embed="rId6">
            <a:alphaModFix/>
          </a:blip>
          <a:srcRect l="2217" r="2205"/>
          <a:stretch/>
        </p:blipFill>
        <p:spPr>
          <a:xfrm>
            <a:off x="7965267" y="5796214"/>
            <a:ext cx="2104327" cy="2137148"/>
          </a:xfrm>
          <a:prstGeom prst="rect">
            <a:avLst/>
          </a:prstGeom>
          <a:noFill/>
          <a:ln>
            <a:noFill/>
          </a:ln>
        </p:spPr>
      </p:pic>
      <p:pic>
        <p:nvPicPr>
          <p:cNvPr id="37" name="Google Shape;37;p7"/>
          <p:cNvPicPr preferRelativeResize="0"/>
          <p:nvPr/>
        </p:nvPicPr>
        <p:blipFill rotWithShape="1">
          <a:blip r:embed="rId7">
            <a:alphaModFix/>
          </a:blip>
          <a:srcRect l="679" r="678"/>
          <a:stretch/>
        </p:blipFill>
        <p:spPr>
          <a:xfrm>
            <a:off x="7965267" y="8157091"/>
            <a:ext cx="2104329" cy="2137036"/>
          </a:xfrm>
          <a:prstGeom prst="rect">
            <a:avLst/>
          </a:prstGeom>
          <a:noFill/>
          <a:ln>
            <a:noFill/>
          </a:ln>
        </p:spPr>
      </p:pic>
      <p:pic>
        <p:nvPicPr>
          <p:cNvPr id="38" name="Google Shape;38;p7"/>
          <p:cNvPicPr preferRelativeResize="0"/>
          <p:nvPr/>
        </p:nvPicPr>
        <p:blipFill rotWithShape="1">
          <a:blip r:embed="rId8">
            <a:alphaModFix/>
          </a:blip>
          <a:srcRect l="2470" r="2460"/>
          <a:stretch/>
        </p:blipFill>
        <p:spPr>
          <a:xfrm>
            <a:off x="14768890" y="1156446"/>
            <a:ext cx="2104327" cy="2137146"/>
          </a:xfrm>
          <a:prstGeom prst="rect">
            <a:avLst/>
          </a:prstGeom>
          <a:noFill/>
          <a:ln>
            <a:noFill/>
          </a:ln>
        </p:spPr>
      </p:pic>
      <p:pic>
        <p:nvPicPr>
          <p:cNvPr id="39" name="Google Shape;39;p7"/>
          <p:cNvPicPr preferRelativeResize="0"/>
          <p:nvPr/>
        </p:nvPicPr>
        <p:blipFill rotWithShape="1">
          <a:blip r:embed="rId9">
            <a:alphaModFix/>
          </a:blip>
          <a:srcRect t="1140" b="-1136"/>
          <a:stretch/>
        </p:blipFill>
        <p:spPr>
          <a:xfrm>
            <a:off x="14768914" y="3517291"/>
            <a:ext cx="2104273" cy="2186814"/>
          </a:xfrm>
          <a:prstGeom prst="rect">
            <a:avLst/>
          </a:prstGeom>
          <a:noFill/>
          <a:ln>
            <a:noFill/>
          </a:ln>
        </p:spPr>
      </p:pic>
      <p:pic>
        <p:nvPicPr>
          <p:cNvPr id="40" name="Google Shape;40;p7"/>
          <p:cNvPicPr preferRelativeResize="0"/>
          <p:nvPr/>
        </p:nvPicPr>
        <p:blipFill rotWithShape="1">
          <a:blip r:embed="rId10">
            <a:alphaModFix/>
          </a:blip>
          <a:srcRect t="357" b="357"/>
          <a:stretch/>
        </p:blipFill>
        <p:spPr>
          <a:xfrm>
            <a:off x="14768890" y="5878122"/>
            <a:ext cx="2104325" cy="2137041"/>
          </a:xfrm>
          <a:prstGeom prst="rect">
            <a:avLst/>
          </a:prstGeom>
          <a:noFill/>
          <a:ln>
            <a:noFill/>
          </a:ln>
        </p:spPr>
      </p:pic>
      <p:pic>
        <p:nvPicPr>
          <p:cNvPr id="41" name="Google Shape;41;p7"/>
          <p:cNvPicPr preferRelativeResize="0"/>
          <p:nvPr/>
        </p:nvPicPr>
        <p:blipFill rotWithShape="1">
          <a:blip r:embed="rId11">
            <a:alphaModFix/>
          </a:blip>
          <a:srcRect t="347" b="357"/>
          <a:stretch/>
        </p:blipFill>
        <p:spPr>
          <a:xfrm>
            <a:off x="14768890" y="8238999"/>
            <a:ext cx="2104322" cy="2137036"/>
          </a:xfrm>
          <a:prstGeom prst="rect">
            <a:avLst/>
          </a:prstGeom>
          <a:noFill/>
          <a:ln>
            <a:noFill/>
          </a:ln>
        </p:spPr>
      </p:pic>
      <p:pic>
        <p:nvPicPr>
          <p:cNvPr id="42" name="Google Shape;42;p7"/>
          <p:cNvPicPr preferRelativeResize="0"/>
          <p:nvPr/>
        </p:nvPicPr>
        <p:blipFill rotWithShape="1">
          <a:blip r:embed="rId12">
            <a:alphaModFix/>
          </a:blip>
          <a:srcRect l="680" r="689"/>
          <a:stretch/>
        </p:blipFill>
        <p:spPr>
          <a:xfrm>
            <a:off x="11285205" y="1771153"/>
            <a:ext cx="2544821" cy="2677423"/>
          </a:xfrm>
          <a:prstGeom prst="rect">
            <a:avLst/>
          </a:prstGeom>
          <a:noFill/>
          <a:ln>
            <a:noFill/>
          </a:ln>
        </p:spPr>
      </p:pic>
      <p:sp>
        <p:nvSpPr>
          <p:cNvPr id="43" name="Google Shape;43;p7"/>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44" name="Google Shape;44;p7"/>
          <p:cNvGrpSpPr/>
          <p:nvPr/>
        </p:nvGrpSpPr>
        <p:grpSpPr>
          <a:xfrm>
            <a:off x="599448" y="3308558"/>
            <a:ext cx="2489999" cy="2588607"/>
            <a:chOff x="599452" y="3110429"/>
            <a:chExt cx="2680589" cy="2786745"/>
          </a:xfrm>
        </p:grpSpPr>
        <p:sp>
          <p:nvSpPr>
            <p:cNvPr id="45" name="Google Shape;45;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 name="Google Shape;46;p7"/>
            <p:cNvPicPr preferRelativeResize="0"/>
            <p:nvPr/>
          </p:nvPicPr>
          <p:blipFill rotWithShape="1">
            <a:blip r:embed="rId13">
              <a:alphaModFix/>
            </a:blip>
            <a:srcRect/>
            <a:stretch/>
          </p:blipFill>
          <p:spPr>
            <a:xfrm>
              <a:off x="1219191" y="3110429"/>
              <a:ext cx="1442294" cy="2697122"/>
            </a:xfrm>
            <a:prstGeom prst="rect">
              <a:avLst/>
            </a:prstGeom>
            <a:noFill/>
            <a:ln>
              <a:noFill/>
            </a:ln>
          </p:spPr>
        </p:pic>
        <p:sp>
          <p:nvSpPr>
            <p:cNvPr id="47" name="Google Shape;47;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9" name="Google Shape;49;p7"/>
          <p:cNvPicPr preferRelativeResize="0"/>
          <p:nvPr/>
        </p:nvPicPr>
        <p:blipFill rotWithShape="1">
          <a:blip r:embed="rId14">
            <a:alphaModFix/>
          </a:blip>
          <a:srcRect/>
          <a:stretch/>
        </p:blipFill>
        <p:spPr>
          <a:xfrm>
            <a:off x="18276233" y="550401"/>
            <a:ext cx="669700" cy="1287782"/>
          </a:xfrm>
          <a:prstGeom prst="rect">
            <a:avLst/>
          </a:prstGeom>
          <a:noFill/>
          <a:ln>
            <a:noFill/>
          </a:ln>
        </p:spPr>
      </p:pic>
      <p:sp>
        <p:nvSpPr>
          <p:cNvPr id="50" name="Google Shape;50;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3">
            <a:alphaModFix/>
          </a:blip>
          <a:srcRect/>
          <a:stretch/>
        </p:blipFill>
        <p:spPr>
          <a:xfrm>
            <a:off x="7512543" y="1842689"/>
            <a:ext cx="11207967" cy="8655096"/>
          </a:xfrm>
          <a:prstGeom prst="rect">
            <a:avLst/>
          </a:prstGeom>
          <a:noFill/>
          <a:ln>
            <a:noFill/>
          </a:ln>
        </p:spPr>
      </p:pic>
      <p:pic>
        <p:nvPicPr>
          <p:cNvPr id="56" name="Google Shape;56;p8"/>
          <p:cNvPicPr preferRelativeResize="0"/>
          <p:nvPr/>
        </p:nvPicPr>
        <p:blipFill rotWithShape="1">
          <a:blip r:embed="rId4">
            <a:alphaModFix/>
          </a:blip>
          <a:srcRect/>
          <a:stretch/>
        </p:blipFill>
        <p:spPr>
          <a:xfrm>
            <a:off x="7512543" y="1842689"/>
            <a:ext cx="11207967" cy="8655096"/>
          </a:xfrm>
          <a:prstGeom prst="rect">
            <a:avLst/>
          </a:prstGeom>
          <a:noFill/>
          <a:ln>
            <a:noFill/>
          </a:ln>
        </p:spPr>
      </p:pic>
      <p:pic>
        <p:nvPicPr>
          <p:cNvPr id="57" name="Google Shape;57;p8"/>
          <p:cNvPicPr preferRelativeResize="0"/>
          <p:nvPr/>
        </p:nvPicPr>
        <p:blipFill rotWithShape="1">
          <a:blip r:embed="rId5">
            <a:alphaModFix/>
          </a:blip>
          <a:srcRect/>
          <a:stretch/>
        </p:blipFill>
        <p:spPr>
          <a:xfrm>
            <a:off x="7512543" y="1842689"/>
            <a:ext cx="11207967" cy="8655096"/>
          </a:xfrm>
          <a:prstGeom prst="rect">
            <a:avLst/>
          </a:prstGeom>
          <a:noFill/>
          <a:ln>
            <a:noFill/>
          </a:ln>
        </p:spPr>
      </p:pic>
      <p:pic>
        <p:nvPicPr>
          <p:cNvPr id="58" name="Google Shape;58;p8"/>
          <p:cNvPicPr preferRelativeResize="0"/>
          <p:nvPr/>
        </p:nvPicPr>
        <p:blipFill rotWithShape="1">
          <a:blip r:embed="rId6">
            <a:alphaModFix/>
          </a:blip>
          <a:srcRect l="9" r="6"/>
          <a:stretch/>
        </p:blipFill>
        <p:spPr>
          <a:xfrm>
            <a:off x="7512543" y="1841948"/>
            <a:ext cx="11207967" cy="8656556"/>
          </a:xfrm>
          <a:prstGeom prst="rect">
            <a:avLst/>
          </a:prstGeom>
          <a:noFill/>
          <a:ln>
            <a:noFill/>
          </a:ln>
        </p:spPr>
      </p:pic>
      <p:sp>
        <p:nvSpPr>
          <p:cNvPr id="59" name="Google Shape;59;p8"/>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60" name="Google Shape;60;p8"/>
          <p:cNvGrpSpPr/>
          <p:nvPr/>
        </p:nvGrpSpPr>
        <p:grpSpPr>
          <a:xfrm>
            <a:off x="599448" y="3308558"/>
            <a:ext cx="2489999" cy="2588607"/>
            <a:chOff x="599452" y="3110429"/>
            <a:chExt cx="2680589" cy="2786745"/>
          </a:xfrm>
        </p:grpSpPr>
        <p:sp>
          <p:nvSpPr>
            <p:cNvPr id="61" name="Google Shape;61;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 name="Google Shape;62;p8"/>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63" name="Google Shape;63;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5" name="Google Shape;65;p8"/>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p:tgtEl>
                                          <p:spTgt spid="55"/>
                                        </p:tgtEl>
                                        <p:attrNameLst>
                                          <p:attrName>ppt_w</p:attrName>
                                        </p:attrNameLst>
                                      </p:cBhvr>
                                      <p:tavLst>
                                        <p:tav tm="0">
                                          <p:val>
                                            <p:strVal val="0"/>
                                          </p:val>
                                        </p:tav>
                                        <p:tav tm="100000">
                                          <p:val>
                                            <p:strVal val="#ppt_w"/>
                                          </p:val>
                                        </p:tav>
                                      </p:tavLst>
                                    </p:anim>
                                    <p:anim calcmode="lin" valueType="num">
                                      <p:cBhvr additive="base">
                                        <p:cTn id="8" dur="1000"/>
                                        <p:tgtEl>
                                          <p:spTgt spid="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1000"/>
                                        <p:tgtEl>
                                          <p:spTgt spid="56"/>
                                        </p:tgtEl>
                                        <p:attrNameLst>
                                          <p:attrName>ppt_w</p:attrName>
                                        </p:attrNameLst>
                                      </p:cBhvr>
                                      <p:tavLst>
                                        <p:tav tm="0">
                                          <p:val>
                                            <p:strVal val="0"/>
                                          </p:val>
                                        </p:tav>
                                        <p:tav tm="100000">
                                          <p:val>
                                            <p:strVal val="#ppt_w"/>
                                          </p:val>
                                        </p:tav>
                                      </p:tavLst>
                                    </p:anim>
                                    <p:anim calcmode="lin" valueType="num">
                                      <p:cBhvr additive="base">
                                        <p:cTn id="14" dur="1000"/>
                                        <p:tgtEl>
                                          <p:spTgt spid="56"/>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1000"/>
                                        <p:tgtEl>
                                          <p:spTgt spid="57"/>
                                        </p:tgtEl>
                                        <p:attrNameLst>
                                          <p:attrName>ppt_w</p:attrName>
                                        </p:attrNameLst>
                                      </p:cBhvr>
                                      <p:tavLst>
                                        <p:tav tm="0">
                                          <p:val>
                                            <p:strVal val="0"/>
                                          </p:val>
                                        </p:tav>
                                        <p:tav tm="100000">
                                          <p:val>
                                            <p:strVal val="#ppt_w"/>
                                          </p:val>
                                        </p:tav>
                                      </p:tavLst>
                                    </p:anim>
                                    <p:anim calcmode="lin" valueType="num">
                                      <p:cBhvr additive="base">
                                        <p:cTn id="20" dur="1000"/>
                                        <p:tgtEl>
                                          <p:spTgt spid="57"/>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1000"/>
                                        <p:tgtEl>
                                          <p:spTgt spid="58"/>
                                        </p:tgtEl>
                                        <p:attrNameLst>
                                          <p:attrName>ppt_w</p:attrName>
                                        </p:attrNameLst>
                                      </p:cBhvr>
                                      <p:tavLst>
                                        <p:tav tm="0">
                                          <p:val>
                                            <p:strVal val="0"/>
                                          </p:val>
                                        </p:tav>
                                        <p:tav tm="100000">
                                          <p:val>
                                            <p:strVal val="#ppt_w"/>
                                          </p:val>
                                        </p:tav>
                                      </p:tavLst>
                                    </p:anim>
                                    <p:anim calcmode="lin" valueType="num">
                                      <p:cBhvr additive="base">
                                        <p:cTn id="26" dur="1000"/>
                                        <p:tgtEl>
                                          <p:spTgt spid="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3">
            <a:alphaModFix/>
          </a:blip>
          <a:srcRect/>
          <a:stretch/>
        </p:blipFill>
        <p:spPr>
          <a:xfrm rot="5400000">
            <a:off x="7629425" y="2266175"/>
            <a:ext cx="9597131" cy="6582507"/>
          </a:xfrm>
          <a:prstGeom prst="rect">
            <a:avLst/>
          </a:prstGeom>
          <a:noFill/>
          <a:ln>
            <a:noFill/>
          </a:ln>
        </p:spPr>
      </p:pic>
      <p:sp>
        <p:nvSpPr>
          <p:cNvPr id="72" name="Google Shape;72;p9"/>
          <p:cNvSpPr txBox="1"/>
          <p:nvPr/>
        </p:nvSpPr>
        <p:spPr>
          <a:xfrm>
            <a:off x="8439297" y="2197305"/>
            <a:ext cx="7860600" cy="22194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0600" b="1" i="0" u="none" strike="noStrike" cap="none">
                <a:solidFill>
                  <a:schemeClr val="lt1"/>
                </a:solidFill>
                <a:latin typeface="Poppins"/>
                <a:ea typeface="Poppins"/>
                <a:cs typeface="Poppins"/>
                <a:sym typeface="Poppins"/>
              </a:rPr>
              <a:t>unable</a:t>
            </a:r>
            <a:endParaRPr sz="10600" b="1" i="0" u="none" strike="noStrike" cap="none">
              <a:solidFill>
                <a:schemeClr val="lt1"/>
              </a:solidFill>
              <a:latin typeface="Poppins"/>
              <a:ea typeface="Poppins"/>
              <a:cs typeface="Poppins"/>
              <a:sym typeface="Poppins"/>
            </a:endParaRPr>
          </a:p>
        </p:txBody>
      </p:sp>
      <p:sp>
        <p:nvSpPr>
          <p:cNvPr id="73" name="Google Shape;73;p9"/>
          <p:cNvSpPr/>
          <p:nvPr/>
        </p:nvSpPr>
        <p:spPr>
          <a:xfrm>
            <a:off x="9907637" y="5161012"/>
            <a:ext cx="50223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p:nvPr/>
        </p:nvSpPr>
        <p:spPr>
          <a:xfrm>
            <a:off x="10199005" y="4858266"/>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9"/>
          <p:cNvSpPr/>
          <p:nvPr/>
        </p:nvSpPr>
        <p:spPr>
          <a:xfrm>
            <a:off x="11046313" y="4858266"/>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6" name="Google Shape;76;p9"/>
          <p:cNvSpPr/>
          <p:nvPr/>
        </p:nvSpPr>
        <p:spPr>
          <a:xfrm>
            <a:off x="10272336" y="4378646"/>
            <a:ext cx="351000" cy="3675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7" name="Google Shape;77;p9"/>
          <p:cNvSpPr/>
          <p:nvPr/>
        </p:nvSpPr>
        <p:spPr>
          <a:xfrm>
            <a:off x="9823470" y="2687495"/>
            <a:ext cx="1968000" cy="1505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8" name="Google Shape;78;p9"/>
          <p:cNvSpPr/>
          <p:nvPr/>
        </p:nvSpPr>
        <p:spPr>
          <a:xfrm>
            <a:off x="12121528" y="4858266"/>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9" name="Google Shape;79;p9"/>
          <p:cNvSpPr/>
          <p:nvPr/>
        </p:nvSpPr>
        <p:spPr>
          <a:xfrm>
            <a:off x="13075490" y="4858266"/>
            <a:ext cx="495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13807725" y="4858167"/>
            <a:ext cx="846000" cy="3435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1" name="Google Shape;81;p9"/>
          <p:cNvCxnSpPr/>
          <p:nvPr/>
        </p:nvCxnSpPr>
        <p:spPr>
          <a:xfrm>
            <a:off x="11771476" y="2420818"/>
            <a:ext cx="0" cy="1771500"/>
          </a:xfrm>
          <a:prstGeom prst="straightConnector1">
            <a:avLst/>
          </a:prstGeom>
          <a:noFill/>
          <a:ln w="76200" cap="flat" cmpd="sng">
            <a:solidFill>
              <a:srgbClr val="EDC31B"/>
            </a:solidFill>
            <a:prstDash val="solid"/>
            <a:round/>
            <a:headEnd type="none" w="sm" len="sm"/>
            <a:tailEnd type="none" w="sm" len="sm"/>
          </a:ln>
        </p:spPr>
      </p:cxnSp>
      <p:sp>
        <p:nvSpPr>
          <p:cNvPr id="82" name="Google Shape;82;p9"/>
          <p:cNvSpPr/>
          <p:nvPr/>
        </p:nvSpPr>
        <p:spPr>
          <a:xfrm>
            <a:off x="12194858" y="4378646"/>
            <a:ext cx="351000" cy="3675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14304072" y="4378597"/>
            <a:ext cx="351000" cy="3675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4" name="Google Shape;84;p9"/>
          <p:cNvCxnSpPr/>
          <p:nvPr/>
        </p:nvCxnSpPr>
        <p:spPr>
          <a:xfrm>
            <a:off x="12673163" y="2420818"/>
            <a:ext cx="0" cy="1771500"/>
          </a:xfrm>
          <a:prstGeom prst="straightConnector1">
            <a:avLst/>
          </a:prstGeom>
          <a:noFill/>
          <a:ln w="76200" cap="flat" cmpd="sng">
            <a:solidFill>
              <a:srgbClr val="EDC31B"/>
            </a:solidFill>
            <a:prstDash val="solid"/>
            <a:round/>
            <a:headEnd type="none" w="sm" len="sm"/>
            <a:tailEnd type="none" w="sm" len="sm"/>
          </a:ln>
        </p:spPr>
      </p:cxnSp>
      <p:sp>
        <p:nvSpPr>
          <p:cNvPr id="85" name="Google Shape;85;p9"/>
          <p:cNvSpPr txBox="1"/>
          <p:nvPr/>
        </p:nvSpPr>
        <p:spPr>
          <a:xfrm>
            <a:off x="8439297" y="6548898"/>
            <a:ext cx="7860600" cy="22194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300" b="1" i="0" u="none" strike="noStrike" cap="none">
                <a:solidFill>
                  <a:schemeClr val="lt1"/>
                </a:solidFill>
                <a:latin typeface="Poppins"/>
                <a:ea typeface="Poppins"/>
                <a:cs typeface="Poppins"/>
                <a:sym typeface="Poppins"/>
              </a:rPr>
              <a:t>unable</a:t>
            </a:r>
            <a:endParaRPr sz="12300" b="1" i="0" u="none" strike="noStrike" cap="none">
              <a:solidFill>
                <a:schemeClr val="lt1"/>
              </a:solidFill>
              <a:latin typeface="Poppins"/>
              <a:ea typeface="Poppins"/>
              <a:cs typeface="Poppins"/>
              <a:sym typeface="Poppins"/>
            </a:endParaRPr>
          </a:p>
        </p:txBody>
      </p:sp>
      <p:sp>
        <p:nvSpPr>
          <p:cNvPr id="86" name="Google Shape;86;p9"/>
          <p:cNvSpPr txBox="1">
            <a:spLocks noGrp="1"/>
          </p:cNvSpPr>
          <p:nvPr>
            <p:ph type="body" idx="2"/>
          </p:nvPr>
        </p:nvSpPr>
        <p:spPr>
          <a:xfrm>
            <a:off x="612750" y="631025"/>
            <a:ext cx="5742300" cy="26058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the sounds</a:t>
            </a:r>
            <a:endParaRPr b="1"/>
          </a:p>
          <a:p>
            <a:pPr marL="0" lvl="0" indent="0" algn="l" rtl="0">
              <a:lnSpc>
                <a:spcPct val="100000"/>
              </a:lnSpc>
              <a:spcBef>
                <a:spcPts val="0"/>
              </a:spcBef>
              <a:spcAft>
                <a:spcPts val="0"/>
              </a:spcAft>
              <a:buSzPts val="7600"/>
              <a:buNone/>
            </a:pPr>
            <a:endParaRPr/>
          </a:p>
        </p:txBody>
      </p:sp>
      <p:pic>
        <p:nvPicPr>
          <p:cNvPr id="87" name="Google Shape;87;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8" name="Google Shape;88;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9" name="Google Shape;89;p9"/>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90" name="Google Shape;90;p9"/>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
                                        <p:tgtEl>
                                          <p:spTgt spid="76"/>
                                        </p:tgtEl>
                                      </p:cBhvr>
                                    </p:animEffect>
                                  </p:childTnLst>
                                </p:cTn>
                              </p:par>
                              <p:par>
                                <p:cTn id="18" presetID="10"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
                                        <p:tgtEl>
                                          <p:spTgt spid="82"/>
                                        </p:tgtEl>
                                      </p:cBhvr>
                                    </p:animEffec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
                                        <p:tgtEl>
                                          <p:spTgt spid="81"/>
                                        </p:tgtEl>
                                      </p:cBhvr>
                                    </p:animEffect>
                                  </p:childTnLst>
                                </p:cTn>
                              </p:par>
                              <p:par>
                                <p:cTn id="28" presetID="10" presetClass="entr" presetSubtype="0" fill="hold"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1"/>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
                                        <p:tgtEl>
                                          <p:spTgt spid="75"/>
                                        </p:tgtEl>
                                      </p:cBhvr>
                                    </p:animEffect>
                                  </p:childTnLst>
                                </p:cTn>
                              </p:par>
                              <p:par>
                                <p:cTn id="40" presetID="1" presetClass="exit" presetSubtype="0" fill="hold" nodeType="withEffect">
                                  <p:stCondLst>
                                    <p:cond delay="0"/>
                                  </p:stCondLst>
                                  <p:childTnLst>
                                    <p:set>
                                      <p:cBhvr>
                                        <p:cTn id="41" dur="1" fill="hold">
                                          <p:stCondLst>
                                            <p:cond delay="1"/>
                                          </p:stCondLst>
                                        </p:cTn>
                                        <p:tgtEl>
                                          <p:spTgt spid="7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1"/>
                                        <p:tgtEl>
                                          <p:spTgt spid="78"/>
                                        </p:tgtEl>
                                      </p:cBhvr>
                                    </p:animEffect>
                                  </p:childTnLst>
                                </p:cTn>
                              </p:par>
                              <p:par>
                                <p:cTn id="47" presetID="1" presetClass="exit" presetSubtype="0" fill="hold" nodeType="withEffect">
                                  <p:stCondLst>
                                    <p:cond delay="0"/>
                                  </p:stCondLst>
                                  <p:childTnLst>
                                    <p:set>
                                      <p:cBhvr>
                                        <p:cTn id="48" dur="1" fill="hold">
                                          <p:stCondLst>
                                            <p:cond delay="1"/>
                                          </p:stCondLst>
                                        </p:cTn>
                                        <p:tgtEl>
                                          <p:spTgt spid="7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1"/>
                                        <p:tgtEl>
                                          <p:spTgt spid="79"/>
                                        </p:tgtEl>
                                      </p:cBhvr>
                                    </p:animEffect>
                                  </p:childTnLst>
                                </p:cTn>
                              </p:par>
                              <p:par>
                                <p:cTn id="54" presetID="1" presetClass="exit" presetSubtype="0" fill="hold" nodeType="withEffect">
                                  <p:stCondLst>
                                    <p:cond delay="0"/>
                                  </p:stCondLst>
                                  <p:childTnLst>
                                    <p:set>
                                      <p:cBhvr>
                                        <p:cTn id="55" dur="1" fill="hold">
                                          <p:stCondLst>
                                            <p:cond delay="1"/>
                                          </p:stCondLst>
                                        </p:cTn>
                                        <p:tgtEl>
                                          <p:spTgt spid="7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1"/>
                                        <p:tgtEl>
                                          <p:spTgt spid="80"/>
                                        </p:tgtEl>
                                      </p:cBhvr>
                                    </p:animEffect>
                                  </p:childTnLst>
                                </p:cTn>
                              </p:par>
                              <p:par>
                                <p:cTn id="61" presetID="1" presetClass="exit" presetSubtype="0" fill="hold" nodeType="withEffect">
                                  <p:stCondLst>
                                    <p:cond delay="0"/>
                                  </p:stCondLst>
                                  <p:childTnLst>
                                    <p:set>
                                      <p:cBhvr>
                                        <p:cTn id="62" dur="1" fill="hold">
                                          <p:stCondLst>
                                            <p:cond delay="1"/>
                                          </p:stCondLst>
                                        </p:cTn>
                                        <p:tgtEl>
                                          <p:spTgt spid="7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1000"/>
                                        <p:tgtEl>
                                          <p:spTgt spid="73"/>
                                        </p:tgtEl>
                                      </p:cBhvr>
                                    </p:animEffect>
                                  </p:childTnLst>
                                </p:cTn>
                              </p:par>
                              <p:par>
                                <p:cTn id="68" presetID="1" presetClass="exit" presetSubtype="0" fill="hold" nodeType="withEffect">
                                  <p:stCondLst>
                                    <p:cond delay="0"/>
                                  </p:stCondLst>
                                  <p:childTnLst>
                                    <p:set>
                                      <p:cBhvr>
                                        <p:cTn id="69" dur="1" fill="hold">
                                          <p:stCondLst>
                                            <p:cond delay="1"/>
                                          </p:stCondLst>
                                        </p:cTn>
                                        <p:tgtEl>
                                          <p:spTgt spid="8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1"/>
                                          </p:stCondLst>
                                        </p:cTn>
                                        <p:tgtEl>
                                          <p:spTgt spid="7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0"/>
          <p:cNvGrpSpPr/>
          <p:nvPr/>
        </p:nvGrpSpPr>
        <p:grpSpPr>
          <a:xfrm>
            <a:off x="7304044" y="2440255"/>
            <a:ext cx="11742150" cy="6897435"/>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0"/>
            <p:cNvSpPr/>
            <p:nvPr/>
          </p:nvSpPr>
          <p:spPr>
            <a:xfrm>
              <a:off x="5819552" y="864985"/>
              <a:ext cx="2664300" cy="183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1" indent="0" algn="ctr" rtl="0">
                <a:lnSpc>
                  <a:spcPct val="100000"/>
                </a:lnSpc>
                <a:spcBef>
                  <a:spcPts val="0"/>
                </a:spcBef>
                <a:spcAft>
                  <a:spcPts val="0"/>
                </a:spcAft>
                <a:buClr>
                  <a:srgbClr val="000000"/>
                </a:buClr>
                <a:buSzPts val="5300"/>
                <a:buFont typeface="Arial"/>
                <a:buNone/>
              </a:pPr>
              <a:r>
                <a:rPr lang="en" sz="4300" b="1" i="0" u="none" strike="noStrike" cap="none">
                  <a:solidFill>
                    <a:schemeClr val="accent1"/>
                  </a:solidFill>
                  <a:highlight>
                    <a:schemeClr val="lt1"/>
                  </a:highlight>
                  <a:latin typeface="Poppins"/>
                  <a:ea typeface="Poppins"/>
                  <a:cs typeface="Poppins"/>
                  <a:sym typeface="Poppins"/>
                </a:rPr>
                <a:t>Unlikely Friend</a:t>
              </a:r>
              <a:endParaRPr sz="4300" b="1" i="0" u="none" strike="noStrike" cap="none">
                <a:solidFill>
                  <a:schemeClr val="accent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300"/>
                <a:buFont typeface="Arial"/>
                <a:buNone/>
              </a:pPr>
              <a:endParaRPr sz="4300" b="1" i="0" u="none" strike="noStrike" cap="none">
                <a:solidFill>
                  <a:schemeClr val="accent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300"/>
                <a:buFont typeface="Arial"/>
                <a:buNone/>
              </a:pPr>
              <a:r>
                <a:rPr lang="en" sz="4300" b="1" i="0" u="none" strike="noStrike" cap="none">
                  <a:solidFill>
                    <a:schemeClr val="accent1"/>
                  </a:solidFill>
                  <a:highlight>
                    <a:schemeClr val="lt1"/>
                  </a:highlight>
                  <a:latin typeface="Poppins"/>
                  <a:ea typeface="Poppins"/>
                  <a:cs typeface="Poppins"/>
                  <a:sym typeface="Poppins"/>
                </a:rPr>
                <a:t>I made an unusual friend today. This friend misbehaves and is undressed! </a:t>
              </a:r>
              <a:br>
                <a:rPr lang="en" sz="4300" b="1" i="0" u="none" strike="noStrike" cap="none">
                  <a:solidFill>
                    <a:schemeClr val="accent1"/>
                  </a:solidFill>
                  <a:highlight>
                    <a:schemeClr val="lt1"/>
                  </a:highlight>
                  <a:latin typeface="Poppins"/>
                  <a:ea typeface="Poppins"/>
                  <a:cs typeface="Poppins"/>
                  <a:sym typeface="Poppins"/>
                </a:rPr>
              </a:br>
              <a:r>
                <a:rPr lang="en" sz="4300" b="1" i="0" u="none" strike="noStrike" cap="none">
                  <a:solidFill>
                    <a:schemeClr val="accent1"/>
                  </a:solidFill>
                  <a:highlight>
                    <a:schemeClr val="lt1"/>
                  </a:highlight>
                  <a:latin typeface="Poppins"/>
                  <a:ea typeface="Poppins"/>
                  <a:cs typeface="Poppins"/>
                  <a:sym typeface="Poppins"/>
                </a:rPr>
                <a:t>You may think that is unbelievable and impossible. They might be in disbelief. </a:t>
              </a:r>
              <a:br>
                <a:rPr lang="en" sz="4300" b="1" i="0" u="none" strike="noStrike" cap="none">
                  <a:solidFill>
                    <a:schemeClr val="accent1"/>
                  </a:solidFill>
                  <a:highlight>
                    <a:schemeClr val="lt1"/>
                  </a:highlight>
                  <a:latin typeface="Poppins"/>
                  <a:ea typeface="Poppins"/>
                  <a:cs typeface="Poppins"/>
                  <a:sym typeface="Poppins"/>
                </a:rPr>
              </a:br>
              <a:r>
                <a:rPr lang="en" sz="4300" b="1" i="0" u="none" strike="noStrike" cap="none">
                  <a:solidFill>
                    <a:schemeClr val="accent1"/>
                  </a:solidFill>
                  <a:highlight>
                    <a:schemeClr val="lt1"/>
                  </a:highlight>
                  <a:latin typeface="Poppins"/>
                  <a:ea typeface="Poppins"/>
                  <a:cs typeface="Poppins"/>
                  <a:sym typeface="Poppins"/>
                </a:rPr>
                <a:t>My friend is invisible and nonexistent. </a:t>
              </a:r>
              <a:br>
                <a:rPr lang="en" sz="4300" b="1" i="0" u="none" strike="noStrike" cap="none">
                  <a:solidFill>
                    <a:schemeClr val="accent1"/>
                  </a:solidFill>
                  <a:highlight>
                    <a:schemeClr val="lt1"/>
                  </a:highlight>
                  <a:latin typeface="Poppins"/>
                  <a:ea typeface="Poppins"/>
                  <a:cs typeface="Poppins"/>
                  <a:sym typeface="Poppins"/>
                </a:rPr>
              </a:br>
              <a:r>
                <a:rPr lang="en" sz="4300" b="1" i="0" u="none" strike="noStrike" cap="none">
                  <a:solidFill>
                    <a:schemeClr val="accent1"/>
                  </a:solidFill>
                  <a:highlight>
                    <a:schemeClr val="lt1"/>
                  </a:highlight>
                  <a:latin typeface="Poppins"/>
                  <a:ea typeface="Poppins"/>
                  <a:cs typeface="Poppins"/>
                  <a:sym typeface="Poppins"/>
                </a:rPr>
                <a:t>I try to make it reappear for others. </a:t>
              </a:r>
              <a:br>
                <a:rPr lang="en" sz="4300" b="1" i="0" u="none" strike="noStrike" cap="none">
                  <a:solidFill>
                    <a:schemeClr val="accent1"/>
                  </a:solidFill>
                  <a:highlight>
                    <a:schemeClr val="lt1"/>
                  </a:highlight>
                  <a:latin typeface="Poppins"/>
                  <a:ea typeface="Poppins"/>
                  <a:cs typeface="Poppins"/>
                  <a:sym typeface="Poppins"/>
                </a:rPr>
              </a:br>
              <a:r>
                <a:rPr lang="en" sz="4300" b="1" i="0" u="none" strike="noStrike" cap="none">
                  <a:solidFill>
                    <a:schemeClr val="accent1"/>
                  </a:solidFill>
                  <a:highlight>
                    <a:schemeClr val="lt1"/>
                  </a:highlight>
                  <a:latin typeface="Poppins"/>
                  <a:ea typeface="Poppins"/>
                  <a:cs typeface="Poppins"/>
                  <a:sym typeface="Poppins"/>
                </a:rPr>
                <a:t>But, my friend is make believe. </a:t>
              </a:r>
              <a:endParaRPr sz="4300" b="1" i="0" u="none" strike="noStrike" cap="none">
                <a:solidFill>
                  <a:schemeClr val="accent1"/>
                </a:solidFill>
                <a:highlight>
                  <a:schemeClr val="lt1"/>
                </a:highlight>
                <a:latin typeface="Poppins"/>
                <a:ea typeface="Poppins"/>
                <a:cs typeface="Poppins"/>
                <a:sym typeface="Poppins"/>
              </a:endParaRPr>
            </a:p>
          </p:txBody>
        </p:sp>
      </p:grpSp>
      <p:sp>
        <p:nvSpPr>
          <p:cNvPr id="99" name="Google Shape;99;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0" name="Google Shape;100;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01" name="Google Shape;101;p10"/>
          <p:cNvSpPr txBox="1">
            <a:spLocks noGrp="1"/>
          </p:cNvSpPr>
          <p:nvPr>
            <p:ph type="body" idx="2"/>
          </p:nvPr>
        </p:nvSpPr>
        <p:spPr>
          <a:xfrm>
            <a:off x="612750" y="631025"/>
            <a:ext cx="5742300" cy="26037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02" name="Google Shape;102;p10"/>
          <p:cNvPicPr preferRelativeResize="0"/>
          <p:nvPr/>
        </p:nvPicPr>
        <p:blipFill rotWithShape="1">
          <a:blip r:embed="rId4">
            <a:alphaModFix/>
          </a:blip>
          <a:srcRect/>
          <a:stretch/>
        </p:blipFill>
        <p:spPr>
          <a:xfrm>
            <a:off x="16402275" y="9482200"/>
            <a:ext cx="2242549" cy="1620675"/>
          </a:xfrm>
          <a:prstGeom prst="rect">
            <a:avLst/>
          </a:prstGeom>
          <a:noFill/>
          <a:ln>
            <a:noFill/>
          </a:ln>
        </p:spPr>
      </p:pic>
      <p:sp>
        <p:nvSpPr>
          <p:cNvPr id="103" name="Google Shape;103;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04" name="Google Shape;104;p10"/>
          <p:cNvPicPr preferRelativeResize="0"/>
          <p:nvPr/>
        </p:nvPicPr>
        <p:blipFill rotWithShape="1">
          <a:blip r:embed="rId5">
            <a:alphaModFix/>
          </a:blip>
          <a:srcRect/>
          <a:stretch/>
        </p:blipFill>
        <p:spPr>
          <a:xfrm>
            <a:off x="624650" y="3085050"/>
            <a:ext cx="2781801" cy="2364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1000"/>
                                        <p:tgtEl>
                                          <p:spTgt spid="96"/>
                                        </p:tgtEl>
                                        <p:attrNameLst>
                                          <p:attrName>ppt_w</p:attrName>
                                        </p:attrNameLst>
                                      </p:cBhvr>
                                      <p:tavLst>
                                        <p:tav tm="0">
                                          <p:val>
                                            <p:strVal val="0"/>
                                          </p:val>
                                        </p:tav>
                                        <p:tav tm="100000">
                                          <p:val>
                                            <p:strVal val="#ppt_w"/>
                                          </p:val>
                                        </p:tav>
                                      </p:tavLst>
                                    </p:anim>
                                    <p:anim calcmode="lin" valueType="num">
                                      <p:cBhvr additive="base">
                                        <p:cTn id="13" dur="1000"/>
                                        <p:tgtEl>
                                          <p:spTgt spid="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1"/>
          <p:cNvSpPr txBox="1"/>
          <p:nvPr/>
        </p:nvSpPr>
        <p:spPr>
          <a:xfrm>
            <a:off x="7208220" y="1617228"/>
            <a:ext cx="12524700" cy="86850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8800"/>
              <a:buFont typeface="Arial"/>
              <a:buNone/>
            </a:pPr>
            <a:r>
              <a:rPr lang="en" sz="7000" b="1" i="0" u="none" strike="noStrike" cap="none" dirty="0">
                <a:solidFill>
                  <a:schemeClr val="accent1"/>
                </a:solidFill>
                <a:latin typeface="Poppins"/>
                <a:ea typeface="Poppins"/>
                <a:cs typeface="Poppins"/>
                <a:sym typeface="Poppins"/>
              </a:rPr>
              <a:t>reshape				   unlikely</a:t>
            </a:r>
            <a:endParaRPr sz="7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8800"/>
              <a:buFont typeface="Arial"/>
              <a:buNone/>
            </a:pPr>
            <a:r>
              <a:rPr lang="en" sz="7000" b="1" i="0" u="none" strike="noStrike" cap="none" dirty="0">
                <a:solidFill>
                  <a:schemeClr val="accent1"/>
                </a:solidFill>
                <a:latin typeface="Poppins"/>
                <a:ea typeface="Poppins"/>
                <a:cs typeface="Poppins"/>
                <a:sym typeface="Poppins"/>
              </a:rPr>
              <a:t>discomfort			   inactive</a:t>
            </a:r>
            <a:r>
              <a:rPr lang="en" sz="7000" b="1" dirty="0">
                <a:solidFill>
                  <a:schemeClr val="accent1"/>
                </a:solidFill>
                <a:latin typeface="Poppins"/>
                <a:ea typeface="Poppins"/>
                <a:cs typeface="Poppins"/>
                <a:sym typeface="Poppins"/>
              </a:rPr>
              <a:t> </a:t>
            </a:r>
            <a:r>
              <a:rPr lang="en" sz="7000" b="1" i="0" u="none" strike="noStrike" cap="none" dirty="0">
                <a:solidFill>
                  <a:schemeClr val="accent1"/>
                </a:solidFill>
                <a:latin typeface="Poppins"/>
                <a:ea typeface="Poppins"/>
                <a:cs typeface="Poppins"/>
                <a:sym typeface="Poppins"/>
              </a:rPr>
              <a:t>improbable		nonfiction	   </a:t>
            </a:r>
            <a:endParaRPr sz="7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8800"/>
              <a:buFont typeface="Arial"/>
              <a:buNone/>
            </a:pPr>
            <a:r>
              <a:rPr lang="en" sz="7000" b="1" i="0" u="none" strike="noStrike" cap="none" dirty="0">
                <a:solidFill>
                  <a:schemeClr val="accent1"/>
                </a:solidFill>
                <a:latin typeface="Poppins"/>
                <a:ea typeface="Poppins"/>
                <a:cs typeface="Poppins"/>
                <a:sym typeface="Poppins"/>
              </a:rPr>
              <a:t>mistrust			</a:t>
            </a:r>
            <a:r>
              <a:rPr lang="en" sz="7000" b="1" i="0" u="none" strike="noStrike" cap="none">
                <a:solidFill>
                  <a:schemeClr val="accent1"/>
                </a:solidFill>
                <a:latin typeface="Poppins"/>
                <a:ea typeface="Poppins"/>
                <a:cs typeface="Poppins"/>
                <a:sym typeface="Poppins"/>
              </a:rPr>
              <a:t>        preheat</a:t>
            </a:r>
            <a:endParaRPr sz="7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8800"/>
              <a:buFont typeface="Arial"/>
              <a:buNone/>
            </a:pPr>
            <a:r>
              <a:rPr lang="en" sz="7000" b="1" i="0" u="none" strike="noStrike" cap="none" dirty="0">
                <a:solidFill>
                  <a:schemeClr val="accent1"/>
                </a:solidFill>
                <a:latin typeface="Poppins"/>
                <a:ea typeface="Poppins"/>
                <a:cs typeface="Poppins"/>
                <a:sym typeface="Poppins"/>
              </a:rPr>
              <a:t>postgraduate </a:t>
            </a:r>
            <a:endParaRPr sz="7000" b="1" i="0" u="none" strike="noStrike" cap="none" dirty="0">
              <a:solidFill>
                <a:schemeClr val="accent1"/>
              </a:solidFill>
              <a:latin typeface="Poppins"/>
              <a:ea typeface="Poppins"/>
              <a:cs typeface="Poppins"/>
              <a:sym typeface="Poppins"/>
            </a:endParaRPr>
          </a:p>
        </p:txBody>
      </p:sp>
      <p:sp>
        <p:nvSpPr>
          <p:cNvPr id="111" name="Google Shape;111;p11"/>
          <p:cNvSpPr txBox="1">
            <a:spLocks noGrp="1"/>
          </p:cNvSpPr>
          <p:nvPr>
            <p:ph type="body" idx="2"/>
          </p:nvPr>
        </p:nvSpPr>
        <p:spPr>
          <a:xfrm>
            <a:off x="612750" y="631025"/>
            <a:ext cx="5742300" cy="25107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12" name="Google Shape;112;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3" name="Google Shape;113;p11"/>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14" name="Google Shape;114;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p:tgtEl>
                                          <p:spTgt spid="110"/>
                                        </p:tgtEl>
                                        <p:attrNameLst>
                                          <p:attrName>ppt_w</p:attrName>
                                        </p:attrNameLst>
                                      </p:cBhvr>
                                      <p:tavLst>
                                        <p:tav tm="0">
                                          <p:val>
                                            <p:strVal val="0"/>
                                          </p:val>
                                        </p:tav>
                                        <p:tav tm="100000">
                                          <p:val>
                                            <p:strVal val="#ppt_w"/>
                                          </p:val>
                                        </p:tav>
                                      </p:tavLst>
                                    </p:anim>
                                    <p:anim calcmode="lin" valueType="num">
                                      <p:cBhvr additive="base">
                                        <p:cTn id="8" dur="1000"/>
                                        <p:tgtEl>
                                          <p:spTgt spid="1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p:cNvSpPr txBox="1"/>
          <p:nvPr/>
        </p:nvSpPr>
        <p:spPr>
          <a:xfrm>
            <a:off x="15081782" y="3694314"/>
            <a:ext cx="3506400" cy="2956200"/>
          </a:xfrm>
          <a:prstGeom prst="rect">
            <a:avLst/>
          </a:prstGeom>
          <a:noFill/>
          <a:ln>
            <a:noFill/>
          </a:ln>
        </p:spPr>
        <p:txBody>
          <a:bodyPr spcFirstLastPara="1" wrap="square" lIns="150800" tIns="75375" rIns="150800" bIns="75375" anchor="t" anchorCtr="0">
            <a:noAutofit/>
          </a:bodyPr>
          <a:lstStyle/>
          <a:p>
            <a:pPr marL="0" marR="0" lvl="0" indent="0" algn="l" rtl="0">
              <a:lnSpc>
                <a:spcPct val="90000"/>
              </a:lnSpc>
              <a:spcBef>
                <a:spcPts val="0"/>
              </a:spcBef>
              <a:spcAft>
                <a:spcPts val="0"/>
              </a:spcAft>
              <a:buClr>
                <a:schemeClr val="lt1"/>
              </a:buClr>
              <a:buSzPts val="28800"/>
              <a:buFont typeface="Arial"/>
              <a:buNone/>
            </a:pPr>
            <a:endParaRPr sz="22000" b="1" i="0" u="none" strike="noStrike" cap="none">
              <a:solidFill>
                <a:srgbClr val="000000"/>
              </a:solidFill>
              <a:latin typeface="Questrial"/>
              <a:ea typeface="Questrial"/>
              <a:cs typeface="Questrial"/>
              <a:sym typeface="Questrial"/>
            </a:endParaRPr>
          </a:p>
        </p:txBody>
      </p:sp>
      <p:pic>
        <p:nvPicPr>
          <p:cNvPr id="121" name="Google Shape;121;p12"/>
          <p:cNvPicPr preferRelativeResize="0"/>
          <p:nvPr/>
        </p:nvPicPr>
        <p:blipFill rotWithShape="1">
          <a:blip r:embed="rId3">
            <a:alphaModFix/>
          </a:blip>
          <a:srcRect t="2936" b="2942"/>
          <a:stretch/>
        </p:blipFill>
        <p:spPr>
          <a:xfrm>
            <a:off x="10191260" y="2784347"/>
            <a:ext cx="4890520" cy="5742480"/>
          </a:xfrm>
          <a:prstGeom prst="rect">
            <a:avLst/>
          </a:prstGeom>
          <a:noFill/>
          <a:ln>
            <a:noFill/>
          </a:ln>
        </p:spPr>
      </p:pic>
      <p:sp>
        <p:nvSpPr>
          <p:cNvPr id="122" name="Google Shape;122;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23" name="Google Shape;123;p12"/>
          <p:cNvPicPr preferRelativeResize="0"/>
          <p:nvPr/>
        </p:nvPicPr>
        <p:blipFill rotWithShape="1">
          <a:blip r:embed="rId4">
            <a:alphaModFix/>
          </a:blip>
          <a:srcRect/>
          <a:stretch/>
        </p:blipFill>
        <p:spPr>
          <a:xfrm>
            <a:off x="18281858" y="549800"/>
            <a:ext cx="669700" cy="1285901"/>
          </a:xfrm>
          <a:prstGeom prst="rect">
            <a:avLst/>
          </a:prstGeom>
          <a:noFill/>
          <a:ln>
            <a:noFill/>
          </a:ln>
        </p:spPr>
      </p:pic>
      <p:pic>
        <p:nvPicPr>
          <p:cNvPr id="124" name="Google Shape;124;p12"/>
          <p:cNvPicPr preferRelativeResize="0"/>
          <p:nvPr/>
        </p:nvPicPr>
        <p:blipFill rotWithShape="1">
          <a:blip r:embed="rId5">
            <a:alphaModFix/>
          </a:blip>
          <a:srcRect/>
          <a:stretch/>
        </p:blipFill>
        <p:spPr>
          <a:xfrm>
            <a:off x="537975" y="3283650"/>
            <a:ext cx="3734709" cy="24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3"/>
          <p:cNvPicPr preferRelativeResize="0"/>
          <p:nvPr/>
        </p:nvPicPr>
        <p:blipFill rotWithShape="1">
          <a:blip r:embed="rId3">
            <a:alphaModFix/>
          </a:blip>
          <a:srcRect t="2936" b="2942"/>
          <a:stretch/>
        </p:blipFill>
        <p:spPr>
          <a:xfrm>
            <a:off x="10493568" y="2784320"/>
            <a:ext cx="4890520" cy="5742480"/>
          </a:xfrm>
          <a:prstGeom prst="rect">
            <a:avLst/>
          </a:prstGeom>
          <a:noFill/>
          <a:ln>
            <a:noFill/>
          </a:ln>
        </p:spPr>
      </p:pic>
      <p:sp>
        <p:nvSpPr>
          <p:cNvPr id="131" name="Google Shape;131;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32" name="Google Shape;132;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3" name="Google Shape;133;p13"/>
          <p:cNvPicPr preferRelativeResize="0"/>
          <p:nvPr/>
        </p:nvPicPr>
        <p:blipFill rotWithShape="1">
          <a:blip r:embed="rId4">
            <a:alphaModFix/>
          </a:blip>
          <a:srcRect/>
          <a:stretch/>
        </p:blipFill>
        <p:spPr>
          <a:xfrm>
            <a:off x="17653913" y="312775"/>
            <a:ext cx="1821935" cy="1567072"/>
          </a:xfrm>
          <a:prstGeom prst="rect">
            <a:avLst/>
          </a:prstGeom>
          <a:noFill/>
          <a:ln>
            <a:noFill/>
          </a:ln>
        </p:spPr>
      </p:pic>
      <p:pic>
        <p:nvPicPr>
          <p:cNvPr id="134" name="Google Shape;134;p13"/>
          <p:cNvPicPr preferRelativeResize="0"/>
          <p:nvPr/>
        </p:nvPicPr>
        <p:blipFill rotWithShape="1">
          <a:blip r:embed="rId5">
            <a:alphaModFix/>
          </a:blip>
          <a:srcRect/>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1967</Words>
  <Application>Microsoft Office PowerPoint</Application>
  <PresentationFormat>Custom</PresentationFormat>
  <Paragraphs>147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Questrial</vt:lpstr>
      <vt:lpstr>Short Stack</vt:lpstr>
      <vt:lpstr>Calibri</vt:lpstr>
      <vt:lpstr>Arial</vt:lpstr>
      <vt:lpstr>Poppins Black</vt:lpstr>
      <vt:lpstr>Poppins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2024-07-29T17:09:14Z</dcterms:modified>
</cp:coreProperties>
</file>